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83" r:id="rId2"/>
    <p:sldId id="453" r:id="rId3"/>
    <p:sldId id="411" r:id="rId4"/>
    <p:sldId id="303" r:id="rId5"/>
    <p:sldId id="305" r:id="rId6"/>
    <p:sldId id="444" r:id="rId7"/>
    <p:sldId id="419" r:id="rId8"/>
    <p:sldId id="422" r:id="rId9"/>
    <p:sldId id="423" r:id="rId10"/>
    <p:sldId id="471" r:id="rId11"/>
    <p:sldId id="424" r:id="rId12"/>
    <p:sldId id="452" r:id="rId13"/>
    <p:sldId id="415" r:id="rId14"/>
    <p:sldId id="445" r:id="rId15"/>
    <p:sldId id="454" r:id="rId16"/>
    <p:sldId id="472" r:id="rId17"/>
    <p:sldId id="418" r:id="rId18"/>
    <p:sldId id="446" r:id="rId19"/>
    <p:sldId id="455" r:id="rId20"/>
    <p:sldId id="426" r:id="rId21"/>
    <p:sldId id="464" r:id="rId22"/>
    <p:sldId id="465" r:id="rId23"/>
    <p:sldId id="466" r:id="rId24"/>
    <p:sldId id="467" r:id="rId25"/>
    <p:sldId id="431" r:id="rId26"/>
    <p:sldId id="448" r:id="rId27"/>
    <p:sldId id="462" r:id="rId28"/>
    <p:sldId id="469" r:id="rId29"/>
    <p:sldId id="470" r:id="rId30"/>
    <p:sldId id="449" r:id="rId31"/>
    <p:sldId id="450" r:id="rId32"/>
    <p:sldId id="451" r:id="rId33"/>
    <p:sldId id="463" r:id="rId34"/>
  </p:sldIdLst>
  <p:sldSz cx="9906000" cy="6858000" type="A4"/>
  <p:notesSz cx="9918700" cy="6781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CC"/>
    <a:srgbClr val="FFFF99"/>
    <a:srgbClr val="C0C0C0"/>
    <a:srgbClr val="969696"/>
    <a:srgbClr val="FF00FF"/>
    <a:srgbClr val="FF66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9139" autoAdjust="0"/>
  </p:normalViewPr>
  <p:slideViewPr>
    <p:cSldViewPr snapToGrid="0">
      <p:cViewPr varScale="1">
        <p:scale>
          <a:sx n="84" d="100"/>
          <a:sy n="84" d="100"/>
        </p:scale>
        <p:origin x="714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6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73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1338" y="0"/>
            <a:ext cx="42973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43663"/>
            <a:ext cx="42973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1338" y="6443663"/>
            <a:ext cx="42973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190F124B-9CB7-499F-BD7F-434C01903F1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3304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06T15:42:12.68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9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1" timeString="2017-02-06T15:43:24.616"/>
    </inkml:context>
  </inkml:definitions>
  <inkml:trace contextRef="#ctx0" brushRef="#br0">20002 5470 0,'0'-5'0,"0"5"0,0 0 0,0 0 0,0 0 0,0 0 0,0 0 0,0 0 0,0 0 0,0 0 0,0 0 0,0 0 0,0 0 0,0 0 0,0 0 0,0 0 0,0 0 0,0 0 0,0 0 0,0 0 0,0 0 0,0 0 0,0 0 0,0 0 0,0 0 0,0 0 0,0 0 0,0 0 0,0 0 0,0 0 0,0 0 0,0 0 0,0 0 0,0 0 0,0 0 0,0 0 0,0 0 0,0 0 0,0 0 0,0 0 0,0 0 0,0 0 0,25-18 0,-25 18 0,0 0 0,0 0 0,0 0 0,0 0 0,0 0 0,0 0 0,0 0 0,0 0 0,0 0 0,0 0 0,0 0 0,0 0 0,0 0 0,0 0 0,0 0 0,0 0 0,0 0 0,0 0 0,0 0 0,0 0 0,0 0 0,0 0 0,0 0 0,0 0 0,0 0 0,0 0 0,0 0 0,0 0 0,58-29 0,-58 29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0,83-18 0,-83 18 0,0 0 0,0 0 0,0 0 0,0 0 0,0 0 0,0 0 0,0 0 0,0 0 0,0 0 0,0 0 0,0 0 0,0 0 0,0 0 0,0 0 0,0 0 0,0 0 0,0 0 0,0 0 0,0 0 0,0 0 0,0 0 0,24 0 0,-24 0 0,0 0 0,0 0 0,0 0 0,0 0 0,0 0 0,0 0 0,0 0 0,0 0 0,17-5 0,-17 5 0,0 0 0,0 0 0,0 0 0,0 0 0,0 0 0,0 0 0,0 0 0,0 0 0,0 0 0,0 0 0,0 0 0,0 0 0,0 0 0,0 0 0,0 0 0,91 5 0,-91-5 0,0 0 0,0 0 0,0 0 0,0 0 0,0 0 0,0 0 0,0 0 0,0 0 0,0 0 0,0 0 0,0 0 0,0 0 0,0 0 0,0 0 0,0 0 0,0 0 0,107 14 0,-107-14 0,0 0 0,0 0 0,0 0 0,0 0 0,0 0 0,0 0 0,0 0 0,67 36 0,-67-36 16,49 57-16,-49-57 16,0 0-1,-8 56 1,8-56-16,-41 60 15,41-60 1,-58 56 0,58-56-16,-83 51 15,83-51 1,-58 47-1,58-47 1,0 0-16,0 0 16,-74 32-1,74-32 1,0 0-1,0 0-15,0 0 16,-58 9 0,58-9-1,0 0-15,0 0 16,-17-9-1,17 9 1,33 0 0,-33 0-16,67 0 15,-67 0 1,90 9-1,-90-9-15,108 14 16,-108-14 0,0 0-1,99 18-15,-99-18 16,0 0-1,91 24 1,-91-24 0,58 51-16,-58-51 15,25 61 1,-25-61-1,0 79 1,0-79-16,-58 70 16,58-70-1,-66 65 1,0-5-16,-17-9 15,9-9 1,74-42 0,-75 47-1,75-47-15,-83 38 16,83-38-1,0 0 1,0 0-16,0 0 16,-74 18-1,74-18 1,0 0-1,0 0-15,0 0 16</inkml:trace>
  <inkml:trace contextRef="#ctx0" brushRef="#br0" timeOffset="1582">20407 7367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0,33-23 0,-33 23 0,0 0 0,0 0 0,0 0 0,0 0 0,0 0 0,0 0 0,0 0 0,0 0 0,0 0 0,0 0 0,0 0 0,0 0 0,0 0 0,0 0 0,0 0 0,0 0 0,0 0 0,0 0 0,0 0 0,0 0 0,0 0 0,0 0 0,0 0 0,0 0 0,0 0 0,50-47 0,-50 47 0,0 0 0,0 0 0,0 0 0,0 0 0,0 0 0,0 0 0,0 0 0,0 0 0,0 0 0,0 0 0,0 0 0,0 0 0,0 0 0,0 0 0,0 0 0,0 0 0,0 0 0,0 0 0,0 0 0,0 0 0,0 0 0,91-78 0,-91 78 0,0 0 0,0 0 0,0 0 0,0 0 0,0 0 0,0 0 0,0 0 0,0 0 0,17-20 0,-17 20 0,0 0 0,0 0 0,0 0 0,0 0 0,0 0 0,0 0 0,0 0 0,16-32 0,-16 32 0,0 0 0,0 0 0,0 0 0,0 0 0,0 0 0,0 0 0,0 0 0,0 0 0,0 0 0,0 0 0,0 0 0,0 0 0,0 0 0,0 0 0,0 0 0,0 0 0,0 0 0,0 0 0,0 0 0,0 0 0,0 0 0,0 0 0,0 0 0,0 0 0,0 0 0,0 0 0,0 0 0,0 0 0,33-70 0,-33 70 0,0 0 0,0 0 0,0 0 0,-16-66 0,-50 39 16,-34 42 0,9 17-1,17 23-15,74-55 16,0 0-1,-41 75 1,41-75 0,-17 74-16,17-74 15,25 51 1,33-32-1,-58-19-15,74-19 16,-74 19 0,75-32-1,-75 32 1,57-38-16,-57 38 15,50-46 1,-50 46 0,0 0-16,0 0 15,0 0 1,25 0-1,-25 0 1,-8 19-16,8-19 16,-17 65-1,1 46 1,7 1-16,9-10 15,9-4 1,-9-98 0,0 98-1,0-98-15,0 0 16,0 0-1,0 0 1,-17 88-16,17-88 16</inkml:trace>
  <inkml:trace contextRef="#ctx0" brushRef="#br0" timeOffset="2434">20019 8521 0,'-8'-5'0,"8"5"0,0 0 0,0 0 0,0 0 0,0 0 0,0 0 0,0 0 0,0 0 0,0 0 0,0 0 0,0 0 0,0-33 0,0 33 0,0 0 0,0 0 0,0 0 0,0 0 0,0 0 0,41-51 0,-41 51 0,0 0 0,74-56 0,-74 56 0,0 0 0,0 0 0,0 0 0,0 0 0,0 0 0,0 0 0,0 0 0,0 0 0,0 0 0,0 0 0,0 0 0,0 0 0,0 0 0,0 0 0,0 0 0,0 0 0,0 0 0,0 0 0,0 0 0,0 0 0,0 0 0,0 0 0,0 0 0,108-32 0,-108 32 0,0 0 0,0 0 0,0 0 0,0 0 0,0 0 0,0 0 0,0 0 0,0 0 0,0 0 0,0 0 0,0 0 0,0 0 0,0 0 0,0 0 0,0 0 0,0 0 0,0 0 0,0 0 0,0 0 0,107 14 0,-107-14 0,0 0 0,0 0 0,0 0 0,0 0 0,0 0 0,0 0 0,0 0 0,25 14 0,-25-14 0,0 0 0,0 0 0,0 0 0,0 0 0,0 0 0,0 0 0,0 23 0,0-23 0,0 0 0,0 0 0,0 0 0,0 0 0,41 56 0,-41-56 0,0 0 0,0 0 0,0 0 0,0 0 0,0 79 0,0-79 0,0 0 0,0 0 0,0 0 0,-57 84 0,57-84 0,0 0 0,0 0 0,-58 88 0,58-88 0,0 0 0,-75 74 0,75-74 0,-58 70 0,58-70 15,0 0 1,0 0-16,-41 65 15,41-65 1,0 0 0,0 47-16,0-47 15,50 28 1,-50-28-1,82 4 1,-82-4-16,116-9 16,-116 9-1,0 0 1,0 0-16,99-18 15,-99 18 1,0 0 0,0 0-1,50-42-15</inkml:trace>
  <inkml:trace contextRef="#ctx0" brushRef="#br0" timeOffset="3079">20746 8214 0,'-8'-5'0,"8"5"0,0 0 0,0 0 0,0 0 0,0 0 0,0 0 0,0 0 0,0 0 0,0 0 0,0 0 0,0 0 0,0 0 0,0 0 0,0 0 0,0 0 0,0 0 0,0 0 0,0 0 0,8-19 0,-8 19 0,0 0 0,50-32 0,-50 32 0,0 0 0,0 0 0,0 0 0,0 0 0,0 0 0,0 0 0,0 0 0,0 0 0,0 0 0,0 0 0,0 0 0,0 0 0,0 0 0,0 0 0,0 0 0,0 0 0,0 0 0,0 0 0,0 0 0,0 0 0,0 0 0,0 0 0,0 0 0,0 0 0,0 0 0,0 0 0,0 0 0,0 0 0,0 0 0,0 0 0,0 0 0,0 0 0,0 0 0,0 0 0,0 0 0,99-47 0,-99 47 0,0 0 0,0 0 0,0 0 0,0 0 0,0 0 0,0 0 0,0 0 0,0 0 0,0 0 0,0 0 0,0 0 0,0 0 0,0 0 0,0 0 0,0 0 0,0 0 0,0 0 0,0 0 0,0 0 0,0 0 0,0 0 0,0 0 0,0 0 0,0 0 0,0 0 0,0 0 0,0 0 0,0 0 0,0 0 0,0 0 0,0 0 0,99-32 0,-99 32 0,17-5 0,-17 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5 0,-17-5 0,0 0 0,0 0 0,0 0 0,0 0 0,0 0 0,0 0 0,0 0 0,0 0 0,0 0 0,0 0 0,0 0 0,0 0 0,0 0 0,0 0 0,0 0 0,0 0 0,0 0 0,0 0 0,0 0 0,0 0 0,0 0 0,0 0 0,0 0 0,0 0 0,0 0 0,49 14 0,-49-14 0,0 0 0,0 0 0,0 0 0,0 0 0,0 0 0,0 0 0,0 0 0,0 0 0,0 0 0,0 0 0,0 0 0,17 56 0,-17-56 0,0 0 0,0 0 0,0 0 0,-9 70 0,9-70 0,0 0 0,0 0 0,-16 88 0,16-88 0,0 0 0,-17 79 0,17-79 0,0 79 0,-8 5 16,0 9 0,0-10-16,-1 6 15,1-1 1,8-88-1,0 88-15,0-88 16,0 0 0,0 0-1,0 0 1,-17 84-16</inkml:trace>
  <inkml:trace contextRef="#ctx0" brushRef="#br0" timeOffset="4519">20292 9972 0,'0'4'0,"0"-4"0,0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0,16-18 0,-16 18 0,0 0 0,0 0 0,0 0 0,0 0 0,0 0 0,25-42 0,-25 42 0,0 0 0,0 0 0,0 0 0,0 0 0,58-60 0,-58 60 0,0 0 0,58-61 0,-58 61 0,0 0 0,0 0 0,58-60 0,-58 60 0,0 0 0,0 0 0,0 0 0,41-75 0,-24 5 16,-34 108-1,9-94 1,8 56-16,-58-23 15,-25 36 1,-24 35 0,107-48-16,-83 73 15,83-73 1,-17 70-1,17-70 1,17 70-16,24-5 16,-41-65-1,91 42 1,-91-42 0,99 51-16,-99-51 15,58 61 1,-41 13-1,-34 10-15,-41-15 16,58-69 0,-90 52-1,90-52-15,0 0 16,-83 18-1,83-18 1,-75-23 0,75 23-16,-41-51 15,33-18 1,33-2-1,-25 71 1,58-65-16,-58 65 16,66-52-1,-66 52 1,0 0-16,0 0 15,0 0 1,58-27 0,-58 27-1,0 0-15</inkml:trace>
  <inkml:trace contextRef="#ctx0" brushRef="#br0" timeOffset="4975">20829 9637 0,'0'-5'0,"0"5"0,0 0 0,0 0 0,0 0 0,0 0 0,0 0 0,0 0 0,0 0 0,0 0 0,0 0 0,0 0 0,0 0 0,0 0 0,0 0 0,0 0 0,0 0 0,0 0 0,0 0 0,0 0 0,0 0 0,0 0 0,0 0 0,0 0 0,0 0 0,0 0 0,0 0 0,0 0 0,0 0 0,0 0 0,0 0 0,0 0 0,0 0 0,0 0 0,0 0 0,8 28 0,-8-28 0,0 0 0,0 0 0,0 0 0,0 0 0,0 0 0,0 0 0,0 0 0,0 0 0,0 0 0,17 70 0,-17-70 0,0 0 0,0 0 0,25 98 0,-25-98 0,0 0 0,0 102 0,0-102 0,0 93 0,0 0 16,-9-13-1,9-16-15,0-96 16,0 32-1,0 0 1,0 0 0,0 51-16,0-51 15</inkml:trace>
  <inkml:trace contextRef="#ctx0" brushRef="#br0" timeOffset="19164">23864 5391 0,'0'0'0,"0"0"0,0 0 0,0 0 0,0 0 0,0 0 0,0 0 0,0 0 0,0 0 0,0 0 0,0 0 0,0 0 0,0 0 0,0 0 0,0 0 0,0 0 0,0 0 0,0 0 0,0 0 0,0 0 0,0 0 0,0 0 0,0 0 0,0 0 0,0 0 0,0 0 0,0 0 0,0 0 0,0 0 0,0 0 0,0 0 0,0 0 0,0 0 0,0 0 0,0 0 0,0 0 0,0 0 0,0 0 0,0 0 0,0 0 0,0 0 0,0 0 0,16 37 0,-16-37 0,0 0 0,0 0 0,0 0 0,0 0 0,0 0 0,0 0 0,0 0 0,0 0 0,0 0 0,0 0 0,0 0 0,0 0 0,0 0 0,0 0 0,0 0 0,0 0 0,0 0 0,0 0 0,0 0 0,0 0 0,0 0 0,25 70 0,-25-70 0,0 0 0,0 0 0,0 0 0,0 0 0,0 0 0,0 0 0,0 0 0,0 0 0,8 27 0,-8-27 0,0 0 0,0 0 0,0 0 0,0 0 0,0 0 0,0 0 0,0 0 0,9 28 0,-9-28 0,0 0 0,0 0 0,0 0 0,0 0 0,0 0 0,0 0 0,0 0 0,0 0 0,0 0 0,0 0 0,0 0 0,0 0 0,0 0 0,0 0 0,0 0 0,0 0 0,0 0 0,0 0 0,24 112 0,-24-112 0,0 0 0,0 0 0,0 0 0,0 0 0,0 0 0,0 0 0,0 0 0,0 0 0,0 0 0,0 0 0,0 0 0,0 0 0,25 56 0,-25-56 16,8 14-1,-8-14-15,-24-47 16,24 47 0,16-102-1,-16 102-15,8-98 16,-8 98-1,42-88 1,-42 88 0,0 0-16,74-56 15,-74 56 1,75-23-1,-75 23-15,49 28 16,-24 23 0,-33 14-1,-9 14 1,9-9-16,8-70 15,25 74 1,-25-74 0,41 84-16,-41-84 15,0 0 1,0 0-1,58 60 1,16-8-16,9-25 16</inkml:trace>
  <inkml:trace contextRef="#ctx0" brushRef="#br0" timeOffset="22020">21830 7018 0,'16'0'0,"-16"0"0,0 0 0,0 0 0,0 0 0,0 0 0,0 0 0,0 0 0,0 0 0,0 0 0,0 0 0,0 0 0,0 0 0,0 0 0,0 0 0,0 0 0,0 0 0,0 0 0,58-18 0,-58 18 0,0 0 0,0 0 0,0 0 0,0 0 0,0 0 0,0 0 0,0 0 0,0 0 0,0 0 0,0 0 0,0 0 0,0 0 0,0 0 0,0 0 0,0 0 0,0 0 0,0 0 0,0 0 0,0 0 0,0 0 0,0 0 0,0 0 0,0 0 0,0 0 0,0 0 0,0 0 0,0 0 0,0 0 0,0 0 0,0 0 0,0 0 0,0 0 0,0 0 0,0 0 0,0 0 0,0 0 0,0 0 0,0 0 0,0 0 0,0 0 0,0 0 0,0 0 0,0 0 0,83 0 0,-83 0 0,0 0 0,0 0 0,0 0 0,0 0 0,0 0 0,0 0 0,66 28 0,-66-28 0,0 0 0,0 0 0,0 0 0,0 0 0,0 0 0,0 0 0,0 0 0,0 0 0,0 0 0,0 0 0,0 0 0,0 0 0,0 0 0,0 0 0,0 0 0,0 0 0,0 0 0,0 0 0,0 0 0,0 0 0,0 0 0,25 65 0,-25-65 0,0 0 0,0 0 0,0 0 0,0 0 0,0 0 0,0 0 0,0 0 0,0 0 0,-33 65 0,33-65 0,0 0 0,0 0 0,0 0 0,0 0 0,0 0 0,0 0 0,0 0 0,0 0 0,0 0 0,0 0 0,0 0 0,0 0 0,0 0 0,0 0 0,0 0 0,-67 60 0,67-60 0,0 0 0,0 0 0,0 0 0,0 0 0,0 0 0,-16 10 0,16-10 0,0 0 0,0 0 0,0 0 0,0 0 0,-8 23 0,8-23 0,0 0 0,0 0 0,0 0 0,0 0 0,0 0 0,0 0 0,0 0 0,-42 60 0,42-60 0,0 0 0,0 0 0,0 0 0,0 47 0,0-47 16,50 32-1,-50-32-15,66 42 16,-66-42-1,25 51 1,-25 19-16,0-70 16,0 0-1,-42 66 1,42-66-1,0 0-15,0 0 16,-24 17 0,40-53-1,42-48-15,33-18 16,17 13-1,-108 89 1,91-74 0,-91 74-16,0 0 15,0 0 1,49-18-1,-32 36-15,-42 24 16,-33 23 0,8-9-1,1 4 1,49-60-16,0 0 15,0 0 1</inkml:trace>
  <inkml:trace contextRef="#ctx0" brushRef="#br0" timeOffset="22295">22136 7302 0,'8'-5'0,"-8"5"0,0 0 0,0 0 0,0 0 0,0 0 0,0 0 0,0 0 0,0 0 0,0 0 0,0 0 0,0 0 0,41 24 0,-41-24 0,0 0 0,0 0 0,0 0 0,0 0 0,0 0 0,0 0 0,0 0 0,0 0 0,50 46 0,-50-46 0,0 0 0,0 0 0,0 0 0,0 0 0,0 0 0,0 0 0,0 0 0,0 0 0,0 0 0,0 0 0,0 0 0,0 0 0,0 0 0,0 0 0,0 0 0,66 69 0,-66-69 0,0 0 0,0 0 0,0 0 0,0 0 0,0 0 0,0 0 0,0 0 0,0 0 0,0 0 0,0 0 0,0 0 0,66 43 0,-66-43 0,0 0 0,0 0 0,0 0 0,0 0 0,0 0 0,0 0 0,0 0 0,83 4 0,-83-4 0,0 0 0,0 0 0,0 0 0</inkml:trace>
  <inkml:trace contextRef="#ctx0" brushRef="#br0" timeOffset="22717">22615 7121 0,'-16'-28'0,"16"28"15,0 0 1,-9-60-1,9 60 1,25-47-16,-25 47 16,0 0-1,58-14 1,-8 51-16,-50-37 15,16 75 1,-24-52 0,-9 0-16,17-23 15,0 0 1,0 0-1,0 0 1,9 65-16,-9-65 16,33 51-1,-33-51 1,74 28-1,-74-28-15,74 28 16,-74-28 0,34 65-1,-51 9-15,-33 20 16,-16-10-1,0-24 1</inkml:trace>
  <inkml:trace contextRef="#ctx0" brushRef="#br0" timeOffset="23455">22036 8283 0,'-8'-9'0,"8"9"0,0 0 0,0 0 0,0 0 0,0 0 0,0 0 0,0 0 0,0 0 0,0 0 0,0 0 0,0 0 0,0 0 0,0 0 0,0 0 0,0 0 0,0 0 0,0 0 0,0 0 0,0 0 0,0 0 0,0 0 0,0 0 0,17-18 0,-17 18 0,0 0 0,0 0 0,0 0 0,0 0 0,0 0 0,0 0 0,0 0 0,0 0 0,0 0 0,0 0 0,0 0 0,0 0 0,0 0 0,0 0 0,0 0 0,0 0 0,0 0 0,0 0 0,0 0 0,0 0 0,0 0 0,0 0 0,0 0 0,0 0 0,0 0 0,0 0 0,0 0 0,0 0 0,0 0 0,0 0 0,0 0 0,0 0 0,0 0 0,0 0 0,0 0 0,0 0 0,0 0 0,0 0 0,0 0 0,57-29 0,-57 29 0,0 0 0,0 0 0,0 0 0,0 0 0,0 0 0,0 0 0,100-13 0,-100 13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 28 0,-66-28 0,0 0 0,0 0 0,0 0 0,0 0 0,16 55 0,-16-55 0,0 0 0,0 0 0,0 0 0,0 0 0,0 0 0,0 0 0,0 0 0,0 0 0,0 0 0,0 0 0,0 0 0,-33 66 0,33-66 0,0 0 0,0 0 0,0 0 0,0 0 0,0 0 0,0 0 0,0 0 0,0 0 0,0 0 0,0 0 0,-41 46 0,41-46 0,0 0 0,0 0 0,0 0 0,0 0 0,0 0 0,0 0 0,0 0 0,0 0 0,0 0 0,-33 42 0,33-42 0,0 0 0,0 0 0,0 0 0,0 0 0,0 0 0,0 0 0,0 0 0,0 0 0,16-24 0,-16 24 0,0 0 0,0 0 0,0 0 0,0 0 0,0 0 0,0 0 0,0 0 0,0 0 0,0 0 0,0 0 0,0 0 0,0 0 0,0 0 0,0 0 0,0 0 0,-8 43 0,8-43 0,0 0 0,0 0 0,0 0 0,0 0 0,0 0 0,0 0 0,0 0 0,0 0 0,0 0 0,0 0 0,25 27 0,-25-27 0,0 0 0,0 0 0,0 0 0,0 0 0,0 0 0,0 0 0,0 0 0,50 24 0,-50-24 0,0 0 0,0 0 0,0 0 0,57 42 0,-32 5 16,-33 22-1,-33 1 1,41-70-1,0 0-15,0 0 16,0 0 0,-42 18-1</inkml:trace>
  <inkml:trace contextRef="#ctx0" brushRef="#br0" timeOffset="23678">22780 8274 0,'-24'23'0,"-9"29"0,33-52 0,0 0 0,0 0 0,-33 73 0,33-73 0,0 0 0,-50 80 0,50-80 0,-50 79 0,50-79 16,-58 84-1,58-84 1,0 0-16,0 0 16</inkml:trace>
  <inkml:trace contextRef="#ctx0" brushRef="#br0" timeOffset="23916">22532 8344 0,'9'5'0,"-9"-5"0,0 0 0,0 0 0,0 0 0,0 0 0,0 0 0,0 0 0,0 0 0,58 32 0,-58-32 0,0 0 0,0 0 0,0 0 0,0 0 0,0 0 0,66 56 0,-66-56 0,0 0 0,0 0 0,0 0 0,0 0 0,66 65 0,-66-65 0,0 0 0,0 0 0,0 0 0,0 0 0,0 0 0,0 0 0,0 0 0,74 51 0,-74-51 0,0 0 0,0 0 0,0 0 0,83 33 0</inkml:trace>
  <inkml:trace contextRef="#ctx0" brushRef="#br0" timeOffset="24423">22904 8158 0,'-8'-9'0,"8"9"0,0 0 0,0 0 0,17 9 0,-17-9 0,0 0 0,49 28 0,-49-28 0,0 0 0,0 0 0,0 0 0,0 0 0,0 0 0,0 0 0,0 0 0,0 0 0,0 0 0,0 0 0,0 0 0,0 0 0,0 0 0,0 0 0,0 0 0,0 0 0,0 0 0,0 0 0,0 0 0,0 0 0,0 0 0,0 0 0,0 0 0,0 0 0,0 0 0,0 0 0,0 0 0,67 46 0,-67-46 0,0 0 0,0 0 0,0 0 0,0 0 0,0 0 0,0 0 0,0 0 0,0 0 0,0 0 0,0 0 0,0 0 0,0 0 0,0 0 0,0 0 0,0 0 0,0 0 0,0 0 0,0 0 0,0 0 0,0 0 0,0 0 0,0 0 0,0 0 0,57 61 0,-57-61 0,0 0 0,0 0 0,0 0 0,0 0 0,0 0 0,0 0 0,0 0 0,0 0 0,0 0 0,0 0 0,0 0 0,0 0 0,0 0 0,0 0 0,-16 83 0,16-83 0,0 0 0,0 0 0,0 0 0,0 0 0,0 0 0,0 0 0,0 0 0,-66 84 0,66-84 0,0 0 0,0 0 0,0 0 0,0 0 0,0 0 0,0 0 0,-17 19 0,17-19 0,0 0 0,0 0 0,0 0 0,0 0 0,0 0 0,0 0 0,0 0 0,0 0 0,0 0 0,0 0 0,0 0 0,0 0 0,0 0 0,0 0 0,0 0 0,0 0 0,0 0 0,0 0 0,0 0 0,0 0 0,25 4 0,-25-4 0,0 0 0,0 0 0,0 0 0,25 42 0,-25-42 16,82 38 0,-82-38-16,67 51 15,-43 18 1,-48 11-1,-26-6-15,50-74 16,-58 51 0,58-51-1,-49 28-15,49-28 16</inkml:trace>
  <inkml:trace contextRef="#ctx0" brushRef="#br0" timeOffset="24673">23616 8400 0,'-17'19'0,"-16"32"0,33-51 0,0 0 0,0 0 0,-50 69 0,50-69 0,0 0 0,-49 83 0,49-83 0,-50 80 0,50-80 0,0 0 15,0 0 1,0 0-1,-25 19-15</inkml:trace>
  <inkml:trace contextRef="#ctx0" brushRef="#br0" timeOffset="24885">23376 8474 0,'0'-14'0,"0"14"0,0 0 0,0 0 0,0 0 0,0 0 0,0 0 0,0 0 0,0 0 0,0 0 0,16 5 0,-16-5 0,0 0 0,0 0 0,0 0 0,0 0 0,0 0 0,0 0 0,0 0 0,0 0 0,58 32 0,-58-32 0,0 0 0,0 0 0,0 0 0,0 0 0,0 0 0,0 0 0,0 0 0,0 0 0,0 0 0,0 0 0,0 0 0,0 0 0,0 0 0,91 66 0,-91-66 0,0 0 0,0 0 0,0 0 0,0 0 0,0 0 0,0 0 0,0 0 0,0 0 0,0 0 0,91 51 0,-91-51 0,0 0 0,0 0 0,0 0 0,0 0 0,0 0 0,25 8 0,-25-8 0</inkml:trace>
  <inkml:trace contextRef="#ctx0" brushRef="#br0" timeOffset="25340">23847 8246 0,'17'-10'0,"-17"10"16,41-9-1,-41 9 1,74 0 0,-74 0-16,0 0 15,50 33 1,-50-33-1,-17 65-15,17-65 16,0 0 0,-24 33-1,24-33 1,0 0-16,24 5 15,-24-5 1,25 59 0,-25-59-1,42 57-15,-42-57 16,0 0-1,41 56 1,-41 9-16,-50 0 16,-41 0-1,0-19 1</inkml:trace>
  <inkml:trace contextRef="#ctx0" brushRef="#br0" timeOffset="26329">21987 9679 0,'0'-10'0,"0"10"0,0 0 0,0 0 0,0 0 0,0 0 0,0 0 0,0 0 0,0 0 0,0 0 0,0 0 0,0 0 0,0 0 0,0 0 0,0 0 0,0 0 0,0 0 0,0 0 0,0 0 0,0 0 0,0 0 0,0 0 0,0 0 0,0 0 0,24-18 0,-24 18 0,0 0 0,0 0 0,0 0 0,0 0 0,0 0 0,0 0 0,0 0 0,0 0 0,0 0 0,0 0 0,0 0 0,0 0 0,0 0 0,0 0 0,0 0 0,0 0 0,0 0 0,0 0 0,0 0 0,0 0 0,0 0 0,0 0 0,0 0 0,0 0 0,0 0 0,0 0 0,0 0 0,0 0 0,0 0 0,0 0 0,0 0 0,0 0 0,0 0 0,0 0 0,0 0 0,0 0 0,0 0 0,0 0 0,0 0 0,0 0 0,0 0 0,58 0 0,-58 0 0,0 0 0,0 0 0,0 0 0,0 0 0,0 0 0,0 0 0,0 0 0,0 0 0,0 0 0,0 0 0,0 0 0,0 0 0,0 0 0,0 0 0,0 0 0,0 0 0,0 0 0,0 0 0,0 0 0,0 0 0,0 0 0,0 0 0,0 0 0,0 0 0,0 0 0,0 0 0,0 0 0,0 0 0,0 0 0,0 0 0,0 0 0,0 0 0,0 0 0,0 0 0,0 0 0,0 0 0,0 0 0,0 0 0,0 0 0,0 0 0,75 32 0,-75-32 0,0 0 0,0 0 0,0 0 0,0 0 0,0 0 0,0 0 0,0 0 0,0 0 0,0 0 0,0 0 0,0 0 0,0 0 0,0 0 0,0 0 0,0 0 0,0 0 0,0 0 0,0 0 0,0 0 0,0 0 0,0 0 0,0 0 0,0 0 0,0 0 0,0 0 0,0 0 0,0 0 0,0 0 0,0 0 0,0 0 0,0 0 0,41 66 0,-41-66 0,-41 69 0,41-69 0,0 0 0,0 0 0,0 0 0,0 0 0,0 0 0,0 0 0,0 0 0,0 0 0,0 0 0,0 0 0,0 0 0,0 0 0,0 0 0,0 0 0,0 0 0,0 0 0,0 0 0,0 0 0,0 0 0,0 0 0,0 0 0,0 0 0,0 0 0,0 0 0,0 0 0,-25 33 0,25-33 0,0 0 0,0 0 0,0 0 0,0 0 0,0 0 0,0 0 0,0 0 0,0 0 0,0 0 0,0 0 0,0 0 0,0 0 0,0 0 0,0 0 0,0 0 0,0 0 0,0 0 0,0 0 0,0 0 0,0 0 0,0 0 0,0 0 0,0 0 0,0 0 0,0 0 0,0 0 0,0 0 0,0 0 0,0 0 0,0 0 0,0 0 0,0 0 0,0 0 0,0 0 0,0 0 0,0 0 0,0 0 0,0 0 0,0 0 0,0 0 0,-33 70 0,33-70 0,0 0 0,0 0 0,0 0 0,0 0 0,0 0 0,0 0 0,0 0 0,0 0 0,0 0 0,0 0 0,0 0 0,0 0 0,0 0 0,8 46 0,-8-46 0,0 0 0,0 0 0,0 0 0,0 0 0,0 0 0,0 0 0,0 0 0,0 0 0,0 0 0,50 23 0,-50-23 0,0 0 0,0 0 0,0 0 0,0 0 0,0 0 0,0 0 0,0 0 0,74 28 0,-41 0 0,-33 23 15,-33 28 1,33-79-1,0 0 1,0 0-16,-33 29 16</inkml:trace>
  <inkml:trace contextRef="#ctx0" brushRef="#br0" timeOffset="26546">22706 9688 0,'-8'5'0,"8"-5"0,0 0 0,0 0 0,0 0 0,0 0 0,-8 42 0,8-42 0,0 0 0,0 0 0,-42 75 0,42-75 0,0 0 0,-49 106 0,49-106 0,-67 92 0,67-92 16,-66 80-1,66-80-15,0 0 16</inkml:trace>
  <inkml:trace contextRef="#ctx0" brushRef="#br0" timeOffset="26777">22441 9800 0,'25'-5'0,"-25"5"0,0 0 0,0 0 0,0 0 0,0 0 0,0 0 0,0 0 0,0 0 0,0 0 0,0 0 0,33 33 0,-33-33 0,0 0 0,0 0 0,0 0 0,0 0 0,0 0 0,0 0 0,0 0 0,58 51 0,-58-51 0,0 0 0,0 0 0,0 0 0,0 0 0,0 0 0,0 0 0,75 74 0,-75-74 0,0 0 0,0 0 0,0 0 0,0 0 0,0 0 0,0 0 0,0 0 0,0 0 0,0 0 0,0 0 0,0 0 0,74 42 0,-74-42 0,0 0 0,0 0 0,0 0 0,0 0 0,0 0 0,0 0 0,0 0 0,83 10 0,-83-10 0,0 0 0,0 0 0,0 0 0</inkml:trace>
  <inkml:trace contextRef="#ctx0" brushRef="#br0" timeOffset="27223">22822 9544 0,'0'0'0,"25"0"0,-25 0 0,0 0 0,0 0 0,0 0 0,0 0 0,0 0 0,0 0 0,0 0 0,0 0 0,0 0 0,0 0 0,0 0 0,49-5 0,-49 5 0,0 0 0,0 0 0,0 0 0,0 0 0,0 0 0,0 0 0,0 0 0,0 0 0,0 0 0,0 0 0,0 0 0,0 0 0,0 0 0,0 0 0,0 0 0,0 0 0,0 0 0,0 0 0,0 0 0,0 0 0,0 0 0,83 14 0,-83-14 0,0 0 0,0 0 0,0 0 0,0 0 0,0 0 0,0 0 0,0 0 0,0 0 0,0 0 0,0 0 0,0 0 0,0 0 0,0 0 0,0 0 0,0 0 0,0 0 0,0 0 0,91 37 0,-91-37 0,0 0 0,0 0 0,0 0 0,0 0 0,0 0 0,0 0 0,0 0 0,0 0 0,0 0 0,0 0 0,33 79 0,-33-79 0,0 0 0,0 0 0,0 0 0,0 0 0,-25 70 0,25-70 0,0 0 0,0 0 0,0 0 0,0 0 0,0 0 0,0 0 0,0 0 0,0 0 0,0 0 0,0 0 0,-58 84 0,58-84 0,-16 60 0,32-13 16,-16-75-1,33 51 1,-33-23-16,66 0 16,-66 0-1,50 24 1,-17 22-1,-41 38-15,8-84 16,-50 102 0,50-102-1,0 0-15</inkml:trace>
  <inkml:trace contextRef="#ctx0" brushRef="#br0" timeOffset="27442">23525 9730 0,'-17'19'0,"-8"45"0,25-64 0,0 0 0,0 0 0,-41 89 0,41-89 0,0 0 0,-41 93 0,41-93 0,-58 84 0,58-84 0,0 0 16,-58 60-1</inkml:trace>
  <inkml:trace contextRef="#ctx0" brushRef="#br0" timeOffset="27649">23293 9800 0,'8'10'0,"-8"-10"0,0 0 0,0 0 0,0 0 0,0 0 0,0 0 0,0 0 0,0 0 0,33 27 0,-33-27 0,0 0 0,0 0 0,0 0 0,0 0 0,0 0 0,67 42 0,-67-42 0,0 0 0,0 0 0,0 0 0,0 0 0,82 42 0,-82-42 0,0 0 0,0 0 0,0 0 0,75 23 0,-75-23 0,0 0 0,0 0 0,74 18 0,-74-18 0,0 0 0,0 0 0,0 0 0,91 38 0</inkml:trace>
  <inkml:trace contextRef="#ctx0" brushRef="#br0" timeOffset="28133">23673 9581 0,'9'9'0,"-9"-9"0,0 0 0,0 0 0,0 0 0,0 0 0,0 0 0,25 10 0,-25-10 0,0 0 0,0 0 0,0 0 0,0 0 0,0 0 0,0 0 0,0 0 0,57-5 0,-57 5 0,0 0 0,0 0 0,0 0 0,58 42 0,-58-42 0,0 0 0,0 0 0,0 0 0,0 0 0,0 0 0,0 0 0,0 0 0,0 0 0,0 0 0,0 0 0,0 0 0,0 0 0,25 88 0,-25-88 0,0 0 0,0 0 0,0 0 0,0 0 0,0 0 0,0 0 0,0 0 0,0 0 0,0 0 0,0 0 0,0 0 0,0 0 0,0 0 0,0 0 0,0 0 0,0 0 0,0 0 0,0 0 0,0 0 0,0 0 0,0 0 0,0 0 0,0 0 0,0 0 0,0 0 0,0 0 0,0 0 0,0 0 0,0 0 0,0 0 0,0 0 0,0 0 0,0 0 0,0 0 0,0 0 0,0 0 0,0 0 0,0 0 0,0 0 0,0 0 0,-16 42 0,16-42 0,0 0 0,0 0 0,0 0 0,0 0 0,0 0 0,0 0 0,0 0 0,0 0 0,0 0 0,0 0 0,0 0 0,0 0 0,0 0 0,0 0 0,0 0 0,0 0 0,0 0 0,0 0 0,41-18 0,-41 18 0,0 0 0,0 0 0,0 0 0,0 0 0,0 0 0,0 0 0,0 0 0,58 64 0,-58-64 0,0 0 0,0 0 0,0 0 0,66 61 0,-66-61 16,33 51 0,-50 29-16,-57 26 15,-9-12 1,83-94-1,0 0-15,0 0 16,-33 37 0,25-47-1</inkml:trace>
  <inkml:trace contextRef="#ctx0" brushRef="#br0" timeOffset="28422">24418 9656 0,'-9'32'0,"-15"42"0,24-74 0,0 0 0,0 0 0,0 0 0,0 0 0,0 0 0,0 0 0,0 0 0,0 0 0,-42 94 0,42-94 0,0 0 0,0 0 0,0 0 0,0 0 0,0 0 0,0 0 0,0 0 0,-41 102 0,41-102 0,0 0 0,0 0 0,0 0 0,0 0 0,0 0 0,0 0 0,0 0 0,0 0 0,0 0 0,0 0 0,0 0 0,0 0 0,0 0 0,0 0 0,0 0 0,0 0 0,0 0 0,0 0 0,0 0 0,0 0 0,0 0 0,0 0 0,0 0 0,0 0 0,0 0 0,0 0 0,0 0 0,0 0 0,0 0 0,0 0 0,0 0 0,0 0 0,0 0 0</inkml:trace>
  <inkml:trace contextRef="#ctx0" brushRef="#br0" timeOffset="28651">24170 9758 0,'41'28'0,"33"23"0,-74-51 0,0 0 0,0 0 0,0 0 0,0 0 0,0 0 0,0 0 0,75 51 0,-75-51 0,0 0 0,0 0 0,0 0 0,0 0 0,0 0 0,82 37 0,-82-37 0,0 0 0,0 0 0,0 0 0,0 0 0,0 0 0,0 0 0,0 0 0,0 0 0,0 0 0,75 42 0,-75-42 0,0 0 0,0 0 0,0 0 0,0 0 0,0 0 0,0 0 0,0 0 0</inkml:trace>
  <inkml:trace contextRef="#ctx0" brushRef="#br0" timeOffset="29224">24666 9469 0,'8'10'0,"-8"-10"0,0 0 0,0 0 0,0 0 0,0 0 0,0 0 0,41 9 0,-41-9 0,0 0 0,0 0 0,0 0 0,75 0 0,-75 0 0,0 0 0,0 0 0,0 0 0,0 0 0,0 0 0,132-14 0,-132 14 0,99 0 0,-99 0 0,0 0 0,0 0 0,0 0 0,0 0 0,0 0 0,0 0 0,0 0 0,0 0 0,0 0 0,0 0 0,0 0 0,0 0 0,0 0 0,33 37 0,-33-37 0,0 0 0,0 0 0,0 0 0,0 0 0,0 0 0,0 0 0,0 0 0,0 0 0,0 0 0,0 0 0,0 0 0,0 0 0,0 0 0,0 0 0,0 0 0,0 0 0,0 0 0,0 0 0,0 0 0,0 0 0,0 0 0,0 0 0,0 0 0,-58 65 0,58-65 0,0 0 0,0 0 0,0 0 0,0 0 0,0 0 0,0 0 0,0 0 0,0 0 0,0 0 0,-91 61 0,91-61 0,0 0 0,0 0 0,0 0 0,0 0 0,0 0 0,0 0 0,0 0 0,0 0 0,-82 42 0,82-42 0,0 0 0,0 0 0,0 0 0,0 0 0,0 0 0,0 0 0,0 0 0,-25 42 0,25-42 0,0 0 0,0 0 0,0 0 0,0 0 0,0 0 0,0 0 0,8 28 0,-8-28 0,0 0 0,0 0 0,0 0 0,0 0 0,0 0 0,17 13 0,-17-13 0,0 0 0,0 0 0,0 0 0,0 0 0,16-4 0,-16 4 0,0 0 0,0 0 0,0 0 0,-8 0 0,8 0 0,0 0 0,0 0 0,41-9 0,-41 9 0,0 0 0,50-14 0,-50 14 0,66-19 0,9 19 15,-9 19 1,-66-19-16,49 65 16,-49 9-1,-49 14 1,-26 6-1,-16-25-15,-41 34 16,66-43 0,66-60-1</inkml:trace>
  <inkml:trace contextRef="#ctx0" brushRef="#br0" timeOffset="39839">24963 7163 0,'-16'-14'0,"16"14"0,0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0,8-24 0,-8 24 0,0 0 0,0 0 0,0 0 0,0 0 0,0 0 0,0 0 0,0 0 0,0 0 0,0 0 0,0 0 0,0 0 0,0 0 0,0 0 0,0 0 0,0 0 0,0 0 0,0 0 0,0 0 0,0 0 0,0 0 0,0 0 0,0 0 0,0 0 0,0 0 0,0 0 0,0 0 0,0 0 0,0 0 0,0 0 0,0 0 0,0 0 0,0 0 0,0 0 0,0 0 0,0 0 0,0 0 0,0 0 0,0 0 0,0 0 0,0 0 0,0 0 0,0 0 0,0 0 0,41-41 0,-41 41 0,0 0 0,0 0 0,0 0 0,0 0 0,0 0 0,0 0 0,0 0 0,0 0 0,0 0 0,0 0 0,0 0 0,0 0 0,0 0 0,0 0 0,0 0 0,0 0 0,0 0 0,0 0 0,0 0 0,0 0 0,0 0 0,0 0 0,0 0 0,83-56 0,-83 56 0,0 0 0,0 0 0,0 0 0,0 0 0,0 0 0,0 0 0,0 0 0,0 0 0,0 0 0,0 0 0,0 0 0,0 0 0,0 0 0,0 0 0,91-24 0,-91 24 0,0 0 0,0 0 0,0 0 0,0 0 0,0 0 0,0 0 0,0 0 0,25 0 0,-25 0 0,0 0 0,0 0 0,0 0 0,0 0 0,0 0 0,0 0 0,25 10 0,-25-10 0,0 0 0,0 0 0,0 0 0,0 0 0,0 0 0,0 0 0,0 0 0,0 0 0,0 0 0,0 0 0,0 0 0,91 14 0,-91-14 0,0 0 0,0 0 0,0 0 0,66 42 0,-66-42 0,0 0 0,0 0 0,0 0 0,0 0 0,0 0 0,33 69 0,-33-69 0,0 85 0,-42-7 16,-15-3-1,-10-24-15,67-51 16,-57 60 0,57-60-1,0 0-15,0 0 16,0 0-1,-50 37 1,50-37 0,17 19-16,32-28 15,9-33 1,-58 42-1,83-10-15,-17 43 16,-66-33 0,41 56-1,-41-56 1,50 98-16,-58-19 15,-26-9 1,-7-6 0,-17-8-1,0 5-15,58-61 16,-82 65-1,82-65 1,-75 32-16,75-32 16,0 0-1,0 0 1,0 0-1,-58 0-15</inkml:trace>
  <inkml:trace contextRef="#ctx0" brushRef="#br0" timeOffset="40622">25509 6650 0,'0'-12'0,"0"12"0,0 0 0,0 0 0,0 0 0,0 0 0,0 0 0,0 0 0,0 0 0,0 0 0,0 0 0,0 0 0,0 0 0,0 0 0,0 0 0,0 0 0,0 0 0,0 0 0,0 0 0,0 0 0,0 0 0,0 0 0,25 3 0,-25-3 0,0 0 0,0 0 0,0 0 0,0 0 0,0 0 0,0 0 0,0 0 0,25 43 0,-25-43 0,0 0 0,0 0 0,0 0 0,0 0 0,0 0 0,0 0 0,0 0 0,0 0 0,0 0 0,0 0 0,0 0 0,0 0 0,0 0 0,33 88 0,-33-88 0,0 0 0,0 0 0,0 0 0,0 0 0,0 0 0,0 0 0,0 0 0,0 0 0,0 0 0,25 98 0,-25-98 0,0 0 0,0 0 0,16 93 0,-16-93 0,0 0 0,0 0 0,0 0 0,25 88 0,-17-69 0,-8-19 15,-8-19 1,8 24 0,0-5-16,-8-56 15,8 56 1,0-98-1,0 98 1,16-102-16,-16 102 16,42-103-1,-42 103 1,0 0-16,0 0 15,74-37 1,-74 37 0,50 19-16,7 55 15,-32 33 1,-25-107-1,17 112 1,-17-112-16,0 0 16,0 0-1,0 0 1,16 46-16,17-55 15</inkml:trace>
  <inkml:trace contextRef="#ctx1" brushRef="#br0">27446 7497 0</inkml:trace>
  <inkml:trace contextRef="#ctx1" brushRef="#br0" timeOffset="1329">23318 14252 0,'-17'0'47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07T09:12:30.43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1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1" timeString="2017-02-07T09:14:13.120"/>
    </inkml:context>
  </inkml:definitions>
  <inkml:trace contextRef="#ctx0" brushRef="#br0">14768 4116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14 0,8-14 0,0 0 0,0 0 0,0 0 0,0 0 0,0 0 0,0 0 0,0 0 0,0 0 0,0 0 0,8 9 0,-8-9 0,0 0 0,0 0 0,0 0 0,0 0 0,0 0 0,0 0 0,0 0 0,0 0 0,0 0 0,0 0 0,0 0 0,0 0 0,0 0 0,0 0 0,0 0 0,0 0 0,0 0 0,0 0 0,0 0 0,0 0 0,0 0 0,0 0 0,0 0 0,0 0 0,0 0 0,-8 56 0,8-56 0,0 0 0,0 0 0,0 0 0,0 0 0,0 0 0,0 0 0,0 0 0,0 0 0,0 0 0,0 0 0,0 0 0,-8 79 0,8-79 0,0 0 0,0 0 0,0 0 0,0 0 0,0 0 0,0 0 0,0 0 0,0 117 0,0-117 0,0 0 0,0 0 0,0 0 0,-8 111 0,8-111 15,-9 112 1,9-112 0,-16 121-16,-9-9 15,-8-10 1,33-102-1,-33 98 1,8-15-16,-8 5 16,-8 10-1,41-98 1,-25 88-16,-8 10 15,24-5 1,-7 5 0,-1-5-1,-8-14-15,-41 42 16,33-52-1,-8 1 1,33 0-16,-17 5 16,0 8-1,-25 5 1,-7 10-1,7-19-15,9 10 16,16-10 0,-8 14-1,0 9-15,-17 19 16,-8 18-1,-8-8 1,8-24 0,0-9-16,9-5 15,-1 9 1,0 14-1,-16 15-15,8 13 16,1 0 0,7-9-1,-8-5 1,0-5-16,17 0 15,-17 2 1,8 7 0,-8 10-16,9-8 15,-9-6 1,8-5-1,-16-13 1,17 9-16,-9 14 16,-17 9-1,17-5 1,1 0-16,-1-8 15,8 4 1,-16-1 0,8 2-1,0 3-15,0-14 16,0 2-1,0-7 1,17 1-16,-8-4 16,-1-1-1,0-4 1,9-5-1,0-14-15,-1 4 16,9 1 0,0-5-1,-8 9 1,8-4-16,-9-10 15,18-18 1,-1 9 0,0 0-16,-16 19 15,8-10 1,8-4-1,8-14 1,1-1-16,-1-8 16,1-10-1,-9-4 1,8 4-16,9 19 15,-9-1 1,9-8 0,0-5-1,0-10-15,8-9 16,-9 10-1,9-70 1,0 74-16,0-51 16,-24 65-1,24-65 1,0 0-1,0 0-15,-34 84 16,34-84 0,-8 88-1,8-88-15,0 0 16,0 0-1,0 0 1,-25 88 0,25-88-16,0 0 15,0 0 1,0 0-1,-8 65-15,8-65 16,-8 33 0</inkml:trace>
  <inkml:trace contextRef="#ctx0" brushRef="#br0" timeOffset="628.9369">10948 14163 0,'17'0'0,"-17"0"0,0 0 0,0 0 0,0 0 0,0 0 0,0 0 0,0 0 0,0 0 0,0 0 0,0 0 0,0 0 0,0 0 0,0 0 0,0 0 0,0 0 0,0 0 0,0 0 0,0 0 0,0 0 0,0 0 0,0 0 0,0 0 0,0 0 0,0 0 0,0 0 0,0 0 0,0 0 0,0 0 0,0 0 0,0 0 0,0 0 0,0 0 0,0 0 0,0 0 0,0 0 0,0 0 0,0 0 0,0 0 0,0 0 0,0 0 0,0 0 0,0 0 0,0 0 0,0 0 0,0 23 0,0-23 0,0 0 0,0 0 0,0 0 0,0 0 0,0 0 0,0 0 0,0 0 0,0 0 0,0 0 0,0 0 0,0 0 0,0 0 0,0 0 0,0 0 0,0 0 0,0 0 0,0 0 0,0 0 0,0 0 0,0 0 0,0 0 0,0 0 0,0 0 0,0 0 0,0 0 0,0 0 0,0 46 0,0-46 0,0 0 0,0 0 0,0 0 0,0 0 0,0 0 0,0 0 0,0 0 0,0 0 0,0 0 0,0 0 0,0 0 0,0 0 0,0 0 0,0 0 0,0 0 0,0 0 0,0 0 0,0 0 0,0 0 0,0 0 0,0 0 0,0 0 0,0 0 0,0 0 0,8 14 0,-8-14 0,0 0 0,0 0 0,0 0 0,0 0 0,0 0 0,0 0 0,0 0 0,0 0 0,0 0 0,0 0 0,0 0 0,0 0 0,0 0 0,0 0 0,0 0 0,0 0 0,0 0 0,0 0 0,0 0 0,0 0 0,0 0 0,0 0 0,0 0 0,0 0 0,0 0 0,0 0 0,0 0 0,0 0 0,0 0 0,0 0 0,0 0 0,0 0 0,0 0 0,0 0 0,0 0 0,0 0 0,0 0 0,0 0 0,0 0 0,0 0 0,0 0 0,0 0 0,0 0 0,0 28 0,0-28 0,0 0 0,0 0 0,0 0 0,0 0 0,0 0 0,0 0 0,0 0 0,0 0 0,0 0 0,0 0 0,0 0 0,0 0 0,0 0 0,0 0 0,0 0 0,0 0 0,0 0 0,0 0 0,0 0 0,0 0 0,0 0 0,0 0 0,0 0 0,0 0 0,0 0 0,0 0 0,0 0 0,0 0 0,0 0 0,0 0 0,0 0 0,0 0 0,0 0 0,0 0 0,0 0 0,0 0 0,0 0 0,0 0 0,0 0 0,0 0 0,0 0 0,0 0 0,0 0 0,17 79 0,-17-79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51 0,-41-51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 23 0,-66-23 0,0 0 0,0 0 0,0 0 0,0 0 0,0 0 0,0 0 0,0 0 0,0 0 0,0 0 0,0 0 0,0 0 0,0 0 0,0 0 0,0 0 0,0 0 0,0 0 0,0 0 0,0 0 0,0 0 0,0 0 0,0 0 0,50-27 0,-50 27 0,0 0 0,0 0 0,0 0 0,0 0 0,0 0 0,0 0 0,0 0 0,0 0 0,0 0 0,0 0 0,0 0 0,0 0 0,0 0 0,0 0 0,0 0 0,0 0 0,0 0 0,66-70 0,-66 70 0,0 0 0,0 0 0,0 0 0,0 0 0,0 0 0,0 0 0,0 0 0,0 0 0,0 0 0,0 0 0,0 0 0,0 0 0,0 0 0,58-70 0,-58 70 0,0 0 0,0 0 0,0 0 0,0 0 0,0 0 0,0 0 0,0 0 0,0 0 0,0 0 0,0 0 0,0 0 0,0 0 0,0 0 0,0 0 0,0 0 0,0 0 0,0 0 0,0 0 0</inkml:trace>
  <inkml:trace contextRef="#ctx0" brushRef="#br0" timeOffset="4790.5209">15851 4214 0,'0'9'0,"0"-9"0,0 0 0,0 0 0,0 0 0,0 0 0,0 0 0,0 0 0,0 0 0,0 0 0,0 0 0,0 0 0,0 0 0,0 0 0,0 0 0,0 0 0,0 0 0,0 0 0,0 0 0,0 0 0,0 0 0,0 0 0,0 0 0,0 0 0,25 38 0,-25-38 0,0 0 0,0 0 0,0 0 0,0 0 0,0 0 0,0 0 0,0 0 0,0 0 0,0 0 0,0 0 0,0 0 0,0 0 0,0 0 0,0 0 0,0 0 0,0 0 0,0 0 0,0 0 0,0 0 0,0 0 0,0 0 0,0 0 0,0 0 0,0 0 0,0 0 0,0 0 0,0 0 0,0 0 0,0 0 0,0 0 0,0 0 0,0 60 0,0-60 0,0 0 0,0 0 0,0 0 0,0 0 0,0 0 0,0 0 0,0 0 0,0 0 0,0 0 0,0 0 0,0 0 0,0 0 0,0 0 0,0 0 0,0 0 0,0 0 0,0 0 0,0 0 0,0 0 0,0 0 0,0 0 0,9 42 0,-9-42 0,0 0 0,0 0 0,0 0 0,0 0 0,0 0 0,0 0 0,0 0 0,0 0 0,0 0 0,16 84 0,-16-84 0,0 0 0,0 0 0,0 0 0,0 0 0,0 0 0,0 102 0,0-102 0,17 98 0,-1-1 15,-24 1 1,-9-24-16,1-4 15,-26 14 1,18 4 0,-1 9-1,0 6-15,0 50 16,0-26-1,1 16 1,-18-3 0,-16-11-16,-24-7 15,40 8 1,26 1-1,-1 13-15,1 4 16,-17 1 0,-17 1-1,-8-7 1,0 6-16,17 5 15,0 4 1,-9 14 0,0-19-16,-7 1 15,-10 9 1,18 4-1,-1 6 1,1 7-16,-1-17 16,9 5-1,-9-6 1,9-3-16,-1 9 15,1-6 1,0 5 0,-1 10-1,9-5-15,-16-14 16,7 0-1,1-4 1,8-5-16,0 13 16,0 6-1,0-1 1,0 1-1,-1-10-15,-7 5 16,8-5 0,8-15-1,-16 7 1,8-11-16,0-22 15,-9-20 1,18 0 0,-1 25-16,0 3 15,8-13 1,1-33-1,-9 0 1,9 5-16,-9 14 16,0-1-1,-16-13 1,32 0-16,1-19 15,0-9 1,-9-1 0,9-9-1,-9 15-15,9 0 16,0-10-1,0-4 1,8-6-16,-9-3 16,-7-6-1,24-50 1,-16 64-1,8-46-15,0 0 16,0 0 0,0 0-1,-17 42-15,17-42 16,0 0-1,0 0 1,0 0 0,0 37-16,0-37 15,0 0 1</inkml:trace>
  <inkml:trace contextRef="#ctx0" brushRef="#br0" timeOffset="5683.4316">13297 14190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0,24 19 0,-24-19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18 0,-17-18 0,0 0 0,0 0 0,0 0 0,0 0 0,0 0 0,0 0 0,0 0 0,0 0 0,0 0 0,0 0 0,0 0 0,0 0 0,0 0 0,0 0 0,0 0 0,0 0 0,0 0 0,0 0 0,0 0 0,0 0 0,0 0 0,0 0 0,0 0 0,0 0 0,0 0 0,0 0 0,0 0 0,0 0 0,0 0 0,0 0 0,0 0 0,0 0 0,0 0 0,8 5 0,-8-5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42 0,-41-42 0,0 0 0,0 0 0,0 0 0,0 0 0,0 0 0,0 0 0,0 0 0,0 0 0,0 0 0,0 0 0,0 0 0,0 0 0,0 0 0,0 0 0,0 0 0,0 0 0,0 0 0,0 0 0,0 0 0,0 0 0,0 0 0,0 0 0,0 0 0,0 0 0,0 0 0,0 0 0,0 0 0,0 0 0,0 0 0,0 0 0,0 0 0,0 0 0,0 0 0,0 0 0,0 0 0,0 0 0,0 0 0,34 60 0,-34-60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0,24 42 0,-24-42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0,42 33 0,-42-33 0,0 0 0,0 0 0,0 0 0,0 0 0,0 0 0,0 0 0,0 0 0,0 0 0,0 0 0,0 0 0,0 0 0,0 0 0,0 0 0,0 0 0,0 0 0,0 0 0,0 0 0,0 0 0,0 0 0,0 0 0,0 0 0,0 0 0,0 0 0,0 0 0,0 0 0,0 0 0,0 0 0,0 0 0,0 0 0,0 0 0,0 0 0,0 0 0,0 0 0,0 0 0,0 0 0,33 5 0,-33-5 0,0 0 0,0 0 0,0 0 0,0 0 0,0 0 0,0 0 0,0 0 0,0 0 0,0 0 0,0 0 0,0 0 0,0 0 0,0 0 0,0 0 0,0 0 0,0 0 0,0 0 0,0 0 0,0 0 0,0 0 0,0 0 0,0 0 0,0 0 0,0 0 0,0 0 0,0 0 0,0 0 0,0 0 0,0 0 0,0 0 0,0 0 0,0 0 0,0 0 0,0 0 0,0 0 0,0 0 0,0 0 0,0 0 0,0 0 0,0 0 0,0 0 0,0 0 0,0 0 0,0 0 0,0 0 0,41-46 0,-41 46 0,0 0 0,0 0 0,0 0 0,0 0 0,0 0 0,0 0 0,0 0 0,0 0 0,0 0 0,0 0 0,0 0 0,0 0 0,0 0 0,0 0 0,0 0 0,0 0 0,0 0 0,0 0 0,0 0 0,0 0 0,0 0 0,0 0 0,0 0 0,0 0 0,0 0 0,50-52 0,-50 52 0,0 0 0,0 0 0,0 0 0,0 0 0,0 0 0,0 0 0,0 0 0,0 0 0,0 0 0,0 0 0,0 0 0,0 0 0,0 0 0,0 0 0,0 0 0,0 0 0,0 0 0,0 0 0,0 0 0,0 0 0,0 0 0,0 0 0,0 0 0,0 0 0,0 0 0,0 0 0,0 0 0,0 0 0,0 0 0,0 0 0,0 0 0,41-75 0,-41 75 0,0 0 0,0 0 0,0 0 0,0 0 0,0 0 0,0 0 0,0 0 0,0 0 0,0 0 0,0 0 0,0 0 0,0 0 0,0 0 0,0 0 0,0 0 0,0 0 0,0 0 0,0 0 0,0 0 0,0 0 0,0 0 0,0 0 0,41-78 0,-41 78 0,0 0 0,0 0 0,0 0 0,0 0 0,0 0 0,0 0 0,0 0 0,0 0 0,0 0 0,0 0 0,0 0 0,0 0 0,0 0 0,0 0 0,0 0 0,0 0 0,0 0 0,0 0 0,42-52 0,-42 52 16,0 0-16</inkml:trace>
  <inkml:trace contextRef="#ctx0" brushRef="#br0" timeOffset="17613.2385">19928 13958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15 0,-33-15 0,0 0 0,0 0 0,0 0 0,0 0 0,0 0 0,0 0 0,8 12 0,-8-12 0,0 0 0,0 0 0,0 0 0,0 0 0,0 0 0,-8 20 0,8-20 0,0 0 0,0 0 0,0 0 0,0 0 0,0 0 0,0 0 0,0 0 0,0 0 0,0 0 0,8 74 0,-8-74 0,0 0 0,0 0 0,8 97 0,-8-97 0,0 0 0,0 103 0,0-103 0,0 94 0,17-11 16,0-4-1,-17-79-15,0 88 16,0-88 0,8 98-1,-8-98 1,-8 107-16,8-107 15,0 0 1,0 0 0,0 0-16,0 107 15,0-107 1,0 0-1,0 41 1</inkml:trace>
  <inkml:trace contextRef="#ctx0" brushRef="#br0" timeOffset="18338.166">20407 14390 0,'0'10'0,"0"-10"0,0 0 0,0 0 0,0 0 0,0 0 0,0 0 0,0 0 0,0 0 0,0 0 0,0 0 0,0 0 0,0 0 0,0 0 0,-33 9 0,33-9 0,0 0 0,0 0 0,0 0 0,0 0 0,0 0 0,0 0 0,0 0 0,0 0 0,0 0 0,0 0 0,-33 28 0,33-28 0,0 0 0,-58 56 0,58-56 0,0 0 0,0 0 0,0 0 0,0 0 0,0 0 0,0 0 0,0 0 0,0 0 0,0 0 0,0 0 0,0 0 0,0 0 0,0 0 0,0 0 0,0 0 0,0 0 0,0 0 0,0 0 0,0 0 0,0 0 0,0 0 0,0 0 0,0 0 0,-66 51 0,66-51 0,0 0 0,0 0 0,0 0 0,0 0 0,0 0 0,0 0 0,0 0 0,0 0 0,0 0 0,0 0 0,0 0 0,0 0 0,0 0 0,0 0 0,0 0 0,0 0 0,0 0 0,0 0 0,0 0 0,-25 4 0,25-4 0,0 0 0,0 0 0,0 0 0,0 0 0,0 0 0,0 0 0,0 0 0,0 0 0,0 0 0,0 0 0,0 0 0,0 0 0,0 0 0,0 0 0,0 0 0,-16 0 0,16 0 0,0 0 0,0 0 0,0 0 0,0 0 0,0 0 0,0 0 0,0 0 0,0 0 0,0 0 0,0 0 0,-83 28 0,83-28 0,0 0 0,0 0 0,0 0 0,0 0 0,0 0 0,0 0 0,0 0 0,0 0 0,0 0 0,0 0 0,0 0 0,0 0 0,-41 28 0,41-28 15,16 37 1,-16-37-16,0 0 15,0 0 1,75 52 0,-75-52-16,0 0 15,0 0 1,99 65-1,-99-65 1,0 0-16,91 60 16,-91-60-1,0 0 1,0 0-16,0 0 15,66 19 1,-66-19 0,33-19-1</inkml:trace>
  <inkml:trace contextRef="#ctx0" brushRef="#br0" timeOffset="18808.1188">20540 14627 0,'8'5'0,"-8"-5"0,0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 5 0,-50-5 0,0 0 0,0 0 0,0 0 0,0 0 0,0 0 0,0 0 0,0 0 0,0 0 0,0 0 0,0 0 0,0 0 0,0 0 0,0 0 0,0 0 0,0 0 0,0 0 0,0 0 0,0 0 0,0 0 0,0 0 0,74 0 0,-74 0 0,0 0 0,0 0 0,0 0 0,0 0 0,0 0 0,0 0 0,0 0 0,0 0 0,0 0 0,0 0 0,0 0 0,0 0 0,25 0 0,-25 0 0,0 0 0,0 0 0,0 0 0,0 0 0,0 0 0,0 0 0,0 0 0,0 0 0,0 0 0,0 0 0,0 0 0,0 0 0,0 0 0,0 0 0,0 0 0,0 0 0,0 0 0,0 0 0,0 0 0,0 0 0,0 0 0,0 0 0,0 0 0,25-5 0,-25 5 0,0 0 0,0 0 0,0 0 0,0 0 0,0 0 0,0 0 0,0 0 0,0 0 0,0 0 0,99-14 0,-99 14 0,0 0 0,0 0 0,0 0 0,0 0 0,0 0 0,0 0 0,0 0 0,0 0 0,0 0 0,0 0 0,0 0 0,0 0 0,83-14 0,-83 14 0,0 0 0,0 0 0,0 0 0,0 0 0,0 0 0,0 0 0,0 0 0,0 0 0,0 0 0,0 0 0,0 0 0,0 0 0,0 0 0,0 0 0,0 0 0,0 0 0,0 0 0,0 0 0,0 0 0,0 0 0,0 0 0,0 0 0,0 0 0,0 0 0,0 0 0,0 0 0,0 0 0,0 0 0,49-18 0,-49 18 0,0 0 0,0 0 0,0 0 0</inkml:trace>
  <inkml:trace contextRef="#ctx0" brushRef="#br0" timeOffset="19205.0791">20796 14479 0,'0'0'0,"0"0"0,0 0 0,0 0 0,0 0 0,0 0 0,0 0 0,0 0 0,0 0 0,0 0 0,0 0 0,0 0 0,0 0 0,0 0 0,0 0 0,0 0 0,0 0 0,0 0 0,0 0 0,0 0 0,0 0 0,17 28 0,-17-28 0,0 0 0,0 0 0,0 0 0,0 0 0,0 0 0,0 0 0,0 0 0,0 0 0,0 0 0,0 0 0,0 0 0,0 0 0,0 0 0,0 0 0,0 0 0,0 0 0,0 0 0,0 0 0,0 0 0,0 0 0,0 0 0,0 0 0,0 0 0,0 0 0,0 0 0,0 0 0,0 0 0,0 0 0,0 0 0,0 0 0,0 0 0,0 0 0,0 0 0,0 0 0,0 0 0,0 0 0,0 0 0,0 0 0,0 0 0,0 0 0,0 0 0,0 0 0,0 0 0,0 0 0,8 64 0,-8-64 0,0 0 0,0 0 0,0 0 0,0 0 0,0 0 0,0 0 0,0 0 0,0 0 0,0 0 0,0 0 0,0 0 0,0 0 0,0 0 0,0 0 0,0 0 0,0 0 0,0 0 0,0 0 0,0 0 0,0 0 0,0 0 0,0 0 0,0 0 0,0 47 0,0-47 0,0 0 0,0 0 0,0 0 0,0 0 0,0 0 0,0 0 0,0 0 0,0 0 0,0 0 0,0 0 0,0 0 0,0 0 0,0 0 0,0 0 0,0 0 0,0 0 0,0 0 0,0 0 0,0 0 0,8 102 0,-8-102 0,0 0 0,0 0 0,0 0 0,0 0 0,0 0 0,0 0 0,0 0 0,0 0 0,0 0 0,0 0 0,0 0 0,0 0 0,0 0 0,0 0 0,0 0 0,0 0 0,0 0 0,0 0 0,0 0 0,0 0 0,0 0 0,0 0 0,0 0 0,0 0 0,0 0 0,0 0 0,0 0 0,0 0 0,0 0 0,0 0 0,0 0 0,0 0 0,0 0 0,-8 84 0,8-84 0,0 0 0,0 0 0,0 0 0,0 0 0,0 0 0,0 0 0,0 0 0,8 42 0</inkml:trace>
  <inkml:trace contextRef="#ctx0" brushRef="#br0" timeOffset="19754.0244">21383 14218 0,'8'5'0,"-8"-5"0,0 0 0,0 0 0,0 0 0,0 0 0,0 0 0,0 0 0,0 0 0,0 0 0,0 0 0,0 0 0,0 0 0,0 0 0,0 0 0,0 0 0,0 0 0,0 0 0,0 0 0,0 0 0,0 0 0,0 0 0,0 0 0,0 0 0,0 0 0,0 0 0,0 0 0,0 0 0,0 0 0,0 0 0,0 0 0,0 0 0,0 0 0,0 0 0,0 0 0,0 0 0,0 0 0,0 0 0,0 0 0,0 0 0,0 0 0,0 0 0,0 0 0,0 0 0,0 0 0,0 0 0,0 0 0,17 37 0,-17-37 0,0 0 0,0 0 0,0 0 0,0 0 0,0 0 0,0 0 0,0 0 0,0 0 0,0 0 0,0 0 0,0 0 0,0 0 0,0 0 0,0 0 0,0 0 0,16 60 0,-16-60 0,0 0 0,0 0 0,0 0 0,0 0 0,0 0 0,0 0 0,0 0 0,0 0 0,17 89 0,-17-89 0,0 0 0,0 0 0,0 0 0,0 0 0,0 0 0,0 0 0,0 0 0,0 98 0,0-98 0,0 0 0,0 27 0,0-27 0,-8 32 0,8-32 0,0 0 16,8 108-1,-8-108 1,0 0-16,0 0 15,0 0 1,8 107 0,-8-107-1,0 0-15</inkml:trace>
  <inkml:trace contextRef="#ctx0" brushRef="#br0" timeOffset="21671.8324">22384 13604 0,'-9'0'0,"9"0"0,0 0 0,0 0 0,0 0 0,0 0 0,0 0 0,0 0 0,0 0 0,0 0 0,0 0 0,0 0 0,0 0 0,0 0 0,0 0 0,0 0 0,0 0 0,0 0 0,0 0 0,0 0 0,0 0 0,0 0 0,0 0 0,0 0 0,0 0 0,0 0 0,0 0 0,0 0 0,0 0 0,0 0 0,0 0 0,0 0 0,0 0 0,0 0 0,-24 37 0,24-37 0,0 0 0,0 0 0,0 0 0,0 0 0,0 0 0,0 0 0,0 0 0,0 0 0,0 0 0,0 0 0,0 0 0,0 0 0,0 0 0,0 0 0,0 0 0,-42 47 0,42-47 0,0 0 0,0 0 0,0 0 0,0 0 0,0 0 0,0 0 0,0 0 0,0 0 0,0 0 0,0 0 0,0 0 0,0 0 0,0 0 0,0 0 0,-58 92 0,58-92 0,0 0 0,0 0 0,0 0 0,0 0 0,0 0 0,-66 99 0,66-99 0,-33 28 0,25 13 0,8-41 15,-42 135 1,18-14 0,15-5-16,26-13 15,-1-19 1,-16-84-1,42 102 1,-42-102-16,58 116 16,-58-116-1,0 0 1,66 112-16,-66-112 15,83 107 1,-83-107 0,0 0-1,0 0-15</inkml:trace>
  <inkml:trace contextRef="#ctx0" brushRef="#br0" timeOffset="22608.7389">22747 13930 0,'0'4'0,"0"-4"0,0 0 0,0 0 0,0 0 0,0 0 0,0 0 0,0 0 0,0 0 0,0 0 0,0 0 0,0 0 0,0 0 0,0 0 0,0 0 0,0 0 0,0 0 0,0 0 0,0 0 0,0 0 0,0 0 0,0 0 0,0 0 0,0 0 0,0 0 0,0 0 0,0 0 0,0 0 0,0 0 0,0 0 0,0 0 0,0 0 0,0 0 0,0 0 0,0 0 0,0 0 0,0 0 0,0 0 0,0 0 0,-8 34 0,8-34 0,0 0 0,0 0 0,0 0 0,0 0 0,0 0 0,-16 55 0,16-55 0,0 0 0,0 0 0,0 0 0,0 0 0,0 0 0,0 0 0,0 0 0,0 0 0,0 0 0,-9 97 0,9-97 0,0 0 0,0 0 0,9 94 0,-9-94 0,0 0 0,0 0 0,0 0 0,16 120 0,-8-22 16,1 4-1,7-41 1,-8 9-16,1-5 15,-18-98 1,9 33 0,17 10-1,0-34-15</inkml:trace>
  <inkml:trace contextRef="#ctx0" brushRef="#br0" timeOffset="23055.6941">23086 14130 0,'0'14'0,"0"-14"0,0 0 0,0 0 0,0 0 0,0 0 0,0 0 0,0 0 0,0 0 0,0 0 0,0 0 0,0 0 0,-49 27 0,49-27 0,0 0 0,0 0 0,0 0 0,0 0 0,0 0 0,-66 47 0,66-47 0,-83 65 0,83-65 0,0 0 0,0 0 0,0 0 0,0 0 0,0 0 0,0 0 0,0 0 0,0 0 0,-58 61 0,58-61 0,0 0 0,0 0 0,0 0 0,0 0 0,0 0 0,0 0 0,0 0 0,0 0 0,0 0 0,0 0 0,0 0 0,0 0 0,0 0 0,0 0 0,0 0 0,0 0 0,0 0 0,0 0 0,0 0 0,0 0 0,0 0 0,0 0 0,0 0 0,0 0 0,-16 4 0,16-4 0,0 0 0,0 0 0,24 10 0,-24-10 0,0 0 0,0 0 0,0 0 0,9 60 0,-9-60 0,0 0 15,49 42 1,42-5 0,-91-37-16,83 47 15,-83-47 1,91 22-1,-91-22-15,0 0 16,0 0 0</inkml:trace>
  <inkml:trace contextRef="#ctx0" brushRef="#br0" timeOffset="23396.6601">23177 14353 0,'0'5'0,"0"-5"0,0 0 0,0 0 0,0 0 0,0 0 0,0 0 0,0 0 0,0 0 0,0 0 0,0 0 0,0 0 0,0 0 0,0 0 0,0 0 0,0 0 0,0 0 0,0 0 0,0 0 0,0 0 0,0 0 0,0 0 0,0 0 0,0 0 0,0 0 0,0 0 0,0 0 0,0 0 0,0 0 0,0 0 0,0 0 0,0 0 0,0 0 0,0 0 0,33 10 0,-33-10 0,0 0 0,0 0 0,0 0 0,0 0 0,0 0 0,0 0 0,0 0 0,0 0 0,0 0 0,0 0 0,0 0 0,0 0 0,0 0 0,0 0 0,0 0 0,0 0 0,0 0 0,0 0 0,0 0 0,0 0 0,0 0 0,0 0 0,0 0 0,0 0 0,0 0 0,0 0 0,0 0 0,50 22 0,-50-22 0,0 0 0,0 0 0,0 0 0,0 0 0,0 0 0,0 0 0,0 0 0,0 0 0,0 0 0,0 0 0,0 0 0,0 0 0,0 0 0,0 0 0,0 0 0,0 0 0,0 0 0,0 0 0,91 28 0,-91-28 0,0 0 0,0 0 0,0 0 0,0 0 0,0 0 0,0 0 0,0 0 0,0 0 0,0 0 0,0 0 0,0 0 0,0 0 0,0 0 0,0 0 0,0 0 0,0 0 0,0 0 0,0 0 0,0 0 0,99 9 0,-99-9 0,0 0 0,0 0 0,0 0 0,0 0 0,0 0 0,0 0 0,0 0 0,0 0 0,0 0 0,0 0 0,0 0 0,0 0 0,0 0 0,0 0 0,0 0 0,0 0 0,0 0 0,0 0 0,0 0 0,0 0 0,0 0 0,0 0 0,33-4 0,-33 4 0,0 0 0,0 0 0,0 0 0,0 0 0,0 0 0,0 0 0,0 0 0,0 0 0,0 0 0,0 0 0,0 0 0,0 0 0,0 0 0,-8-19 0,8 19 0,0 0 0,0 0 0,0 0 0</inkml:trace>
  <inkml:trace contextRef="#ctx0" brushRef="#br0" timeOffset="23691.6304">23376 14176 0,'0'0'0,"0"0"16,0 33-1,0-33 1,25 65-16,-25-65 15,24 112 1,-15-5 0,-9-107-16,8 93 15,-8-93 1,0 0-1,0 32 1,0-32-16,25-14 16,8 28-1</inkml:trace>
  <inkml:trace contextRef="#ctx0" brushRef="#br0" timeOffset="24043.5954">23864 14037 0,'0'14'0,"0"-14"0,0 0 0,0 0 0,0 0 0,0 0 0,0 0 0,0 0 0,-9 46 0,9-46 0,0 0 0,-8 74 0,8-74 0,0 0 0,0 0 0,0 0 0,0 0 0,0 0 0,-8 103 0,8-103 0,8 102 0,9 1 16,-17-103-1,24 97 1,-15-73-16,-9-24 16,0 0-1,0 0 1,8 9-16,-8-9 15</inkml:trace>
  <inkml:trace contextRef="#ctx0" brushRef="#br0" timeOffset="24439.5558">24343 14307 0,'0'4'0,"0"-4"0,0 0 0,0 0 0,0 0 0,0 0 0,0 0 0,0 0 0,0 0 0,0 0 0,0 0 0,0 0 0,0 0 0,0 0 0,0 0 0,0 0 0,0 0 0,0 0 0,0 0 0,0 0 0,0 0 0,0 0 0,0 0 0,0 0 0,0 0 0,0 0 0,0 0 0,0 0 0,0 0 0,0 0 0,0 0 0,0 0 0,0 0 0,0 0 0,0 0 0,0 0 0,0 0 0,0 0 0,0 0 0,0 0 0,0 0 0,0 0 0,0 0 0,0 0 0,0 0 0,0 0 0,33 9 0,-33-9 0,0 0 0,0 0 0,0 0 0,0 0 0,0 0 0,0 0 0,0 0 0,0 0 0,0 0 0,0 0 0,0 0 0,0 0 0,0 0 0,0 0 0,0 0 0,0 0 0,0 0 0,0 0 0,0 0 0,0 0 0,0 0 0,0 0 0,0 0 0,50 28 0,-50-28 0,0 0 0,0 0 0,0 0 0,0 0 0,0 0 0,0 0 0,0 0 0,0 0 0,0 0 0,0 0 0,0 0 0,0 0 0,0 0 0,0 0 0,0 0 0,0 0 0,0 0 0,0 0 0,0 0 0,0 0 0,0 0 0,83 38 0,-83-38 0,0 0 0,0 0 0,0 0 0,0 0 0,0 0 0,0 0 0,0 0 0,0 0 0,0 0 0,0 0 0,0 0 0,0 0 0,0 0 0,0 0 0,0 0 0,0 0 0,0 0 0,91 37 0,-91-37 0,0 0 0,0 0 0,0 0 0,0 0 0,0 0 0,0 0 0,0 0 0,0 0 0,0 0 0,0 0 0,0 0 0,0 0 0,0 0 0,41-5 0,-41 5 0,0 0 0,0 0 0,0 0 0,0 0 0,0 0 0,0 0 0,0 0 0,0 0 0,0 0 0,99 0 0,-99 0 0,0 0 0,0 0 0,0 0 0,0 0 0,0 0 0,0 0 0,0 0 0,33-9 0</inkml:trace>
  <inkml:trace contextRef="#ctx0" brushRef="#br0" timeOffset="24833.5164">24624 14144 0,'9'14'0,"-9"-14"0,0 0 0,0 0 0,0 0 0,0 0 0,0 0 0,0 0 0,0 0 0,0 0 0,0 46 0,0-46 0,0 0 0,0 0 0,0 0 0,0 0 0,0 0 0,0 0 0,0 0 0,0 0 0,0 0 0,0 0 0,0 0 0,0 0 0,0 0 0,-9 75 0,9-75 0,0 0 0,0 0 0,0 0 0,0 0 0,0 0 0,0 0 0,0 0 0,0 0 0,0 0 0,-8 102 0,8-102 0,0 0 0,0 0 0,17 84 0,-17-84 0,0 0 0,0 0 0,0 0 0,33 74 0,-33-74 15,24 75-15,-32-52 16,8-23 0,-8 28-1,8-28 1,0 0-16,16 32 15,9-36 1</inkml:trace>
  <inkml:trace contextRef="#ctx0" brushRef="#br0" timeOffset="25273.4724">25203 14074 0,'8'-5'0,"-8"5"0,0 0 0,0 0 0,0 0 0,0 0 0,0 0 0,0 0 0,0 0 0,0 0 0,0 0 0,0 0 0,0 0 0,0 0 0,0 0 0,9 33 0,-9-33 0,0 0 0,0 0 0,0 0 0,0 0 0,0 0 0,0 0 0,0 0 0,0 0 0,0 0 0,0 0 0,0 0 0,0 0 0,0 0 0,0 0 0,0 0 0,0 0 0,0 0 0,0 0 0,0 0 0,0 0 0,0 0 0,0 0 0,0 0 0,-9 66 0,9-66 0,0 0 0,0 0 0,0 0 0,0 0 0,-8 97 0,8-97 0,0 0 0,0 0 0,0 0 0,0 0 0,0 0 0,0 0 0,0 0 0,8 51 0,-8-51 0,0 0 0,0 0 0,0 0 0,17 111 0,-17-111 0,16 112 15,-16-112 1,0 0-1,0 0 1,0 0-16,9 98 16,-18-47-1,1-56 1</inkml:trace>
  <inkml:trace contextRef="#ctx0" brushRef="#br0" timeOffset="25794.4203">25617 13604 0,'8'-4'0,"-8"4"0,0 0 0,0 0 0,0 0 0,0 0 0,0 0 0,0 0 0,0 0 0,0 0 0,0 0 0,0 0 0,8 37 0,-8-37 0,0 0 0,0 0 0,0 0 0,0 0 0,0 0 0,0 0 0,0 0 0,33 65 0,-33-65 0,0 0 0,0 0 0,0 0 0,0 0 0,50 93 0,-50-93 0,0 0 0,0 0 0,74 79 0,-74-79 0,0 0 0,0 0 0,0 0 0,58 89 0,-17 3 16,-16 24-16,-25-8 15,0-6 1,17-14-1,8-23 1,-9 5-16,-24 5 16,-34 12-1,-15 16 1,-26-1-16,9-13 15,32-33 1,1-18 0,41-38-1</inkml:trace>
  <inkml:trace contextRef="#ctx0" brushRef="#br0" timeOffset="34950.5046">19151 12939 0,'-9'9'0,"9"-9"0,0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47 0,0-47 0,0 0 0,0 0 0,0 0 0,0 0 0,0 0 0,0 0 0,0 0 0,0 0 0,0 0 0,0 0 0,0 0 0,0 0 0,0 0 0,0 0 0,0 0 0,0 0 0,0 0 0,0 0 0,0 0 0,0 0 0,0 0 0,0 0 0,0 0 0,0 0 0,0 0 0,9 46 0,-9-46 0,0 0 0,0 0 0,0 0 0,0 0 0,0 0 0,0 0 0,0 0 0,0 0 0,0 0 0,0 0 0,24 89 0,-24-89 0,0 0 0,0 0 0,0 0 0,0 0 0,0 0 0,0 0 0,0 0 0,25 116 0,-25-116 0,0 0 0,0 0 0,0 0 0,25 122 0,-25-122 0,0 0 16,0 0 0,0 0-1,17 50-15,-17-50 16,8-4-1,-8-48 1,0 52 0,16-107-16,-16 107 15,25-102 1,-25 102-1,42-74-15,-42 74 16,0 0 0,0 0-1,66-33 1,0 52-16,-17 46 15,-24 14 1,-25-79 0,0 0-16,0 0 15,0 0 1,0 60-1,0-60 1,0 28-16,0-28 16,8-32-1,1-43 1,-9 75-16,16-97 15,-16 97 1,42-79 0,-42 79-1,0 0-15,0 0 16,33-19-1,16 38 1,1 46-16,-17 28 16,-8-10-1,-25-83 1,0 93-1,0-93-15,0 0 16,0 0 0,0 0-1,0 42-15,0-47 16</inkml:trace>
  <inkml:trace contextRef="#ctx0" brushRef="#br0" timeOffset="35984.4012">19977 13046 0,'0'9'0,"0"-9"0,0 0 0,0 0 0,0 0 0,0 0 0,0 0 0,9 52 0,-9-52 0,0 0 0,0 0 0,0 0 0,0 0 0,0 0 0,0 0 0,0 0 0,8 83 0,-8-83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0,0-10 0,0 10 0,0 0 0,0 0 0,0 0 0,0 0 0,0 0 0,0 0 0,0 0 0,0 0 0,0 0 0,0 0 0,0 0 0,0 0 0,0 0 0,0 0 0,0 0 0,0-8 0,0 8 0,0 0 0,0 0 0,0 0 0,0 0 0,0 0 0,0 0 0,0 0 0,0 0 0,0 0 0,0 0 0,0 0 0,0 0 0,0 0 0,0 0 0,0 0 0,0 0 0,0 0 0,0 0 0,0 0 0,0 0 0,0 0 0,0 0 0,0 0 0,0 0 0,-8-65 0,8 65 0,0 0 0,0 0 0,0 0 0,0 0 0,0 0 0,0 0 0,0 0 0,0 0 0,0 0 0,0 0 0,0 0 0,0 0 0,0 0 0,0 0 0,0 0 0,0 0 0,0 0 0,0 0 0,0 0 0,0 0 0,0 0 0,0 0 0,0 0 0,-9-127 0,9 127 0,0 0 0,0 0 0,0 0 0,0 0 0,0 0 0,0 0 0,0 0 0,0 0 0,0 0 0,0 0 0,0 0 0,0 0 0,0 0 0,0 0 0,0 0 0,0 0 0,0 0 0,0 0 0,0 0 0,0 0 0,0 0 0,0 0 0,0 0 0,0 0 0,0 0 0,0 0 0,0 0 0,0 0 0,0 0 0,0 0 0,0 0 0,0 0 0,0 0 0,0 0 0,0 0 0,0 0 0,0 0 0,0 0 0,0 0 0,0 0 0,0 0 0,0 0 0,0 0 0,0 0 0,-16-101 0,16 101 0,0 0 0,0 0 0,0 0 0,0 0 0,0 0 0,0 0 0,0 0 0,0 0 0,0 0 0,0 0 0,0 0 0,0 0 0,0 0 0,0 0 0,0 0 0,0 0 0,0 0 0,0 0 0,0 0 0,0 0 0,0 0 0,0 0 0,0 0 0,0 0 0,0 0 0,0 0 0,0 0 0,0 0 0,0 0 0,0 0 0,0 0 0,0 0 0,0 0 0,0 0 0,0 0 0,0 0 0,0 0 0,0 0 0,0 0 0,0 0 0,0 0 0,-33-56 0,33 56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0,-8-38 0,8 38 0,0 0 0,0 0 0,0 0 0,0 0 0,0 0 0,0 0 0,0 0 0,0 0 0,0 0 0,0 0 0,0 0 0,0 0 0,0 0 0,0 0 0,16-8 0,-16 8 0,0 0 0,0 0 0,0 0 0,0 0 0,0 0 0,0 0 0,0 0 0,0 0 0,0 0 0,0 0 0,0 0 0,0 0 0,0 0 0,0 0 0,0 0 0,0 0 0,0 0 0,0 0 0,0 0 0,0 0 0,0 0 0,0 0 0,0 0 0,58 5 0,-58-5 0,0 0 0,0 0 0,0 0 0,0 0 0,0 0 0,0 0 0,0 0 0,0 0 0,0 0 0,0 0 0,0 0 0,0 0 0,0 0 0,0 0 0,0 0 0,0 0 0,0 0 0,0 0 0,0 0 0,107-20 0,-107 20 0,0 0 0,0 0 0,0 0 0,0 0 0,0 0 0,0 0 0,0 0 0,91 5 0,-91-5 0,0 0 0,0 0 0,0 0 0,0 0 0,0 0 0,0 0 0,0 0 0,0 0 0,0 0 0,0 0 0,0 0 0,0 0 0,0 0 0,75 23 0,-75-23 0,0 0 0,0 0 0,0 0 0,0 0 0,0 0 0,0 0 0,0 0 0,0 0 0,0 0 0,0 0 0,0 0 0,0 0 0,0 0 0,0 0 0,0 0 0,0 0 0,0 0 0,0 0 0,49 24 0,-49-24 15,0 0 1,0 32 0,0-32-1,0 0-15,-16 37 16,16-37-1,-17 38 1,17-38-16,0 0 16,0 0-1,-16 64 1,16-64-1,33 75-15,-33-75 16,50 61 0,-50-61-1,66 56-15,-66-56 16,0 0-1,0 0 1,0 0 0,41 37-16,-41-37 15,-8 27 1,8-27-1,-50 24 1,50-24-16,0 0 16,0 0-1,0 0 1,-66 0-16,66 0 15</inkml:trace>
  <inkml:trace contextRef="#ctx0" brushRef="#br0" timeOffset="36415.3581">20548 12934 0,'0'5'0,"0"-5"0,0 0 0,0 0 0,0 0 0,0 0 0,0 0 0,0 0 0,0 0 0,0 0 0,0 0 0,0 0 0,33-5 0,-33 5 0,0 0 0,0 0 0,0 0 0,0 0 0,0 0 0,91-9 0,-91 9 0,0 0 0,116-23 0,-116 23 0,0 0 0,0 0 0,0 0 0,0 0 0,0 0 0,0 0 0,0 0 0,124-28 0,-124 28 0,0 0 0,0 0 0,0 0 0,107-19 0,-82 15 16,-25 4 0,0 0-1,0 0-15</inkml:trace>
  <inkml:trace contextRef="#ctx0" brushRef="#br0" timeOffset="36788.3208">20788 12418 0,'0'14'0,"0"-14"0,0 0 0,0 0 0,0 0 0,0 0 0,8 51 0,-8-51 0,0 0 0,0 0 0,0 0 0,0 0 0,0 0 0,0 99 0,0-99 0,8 129 0,1 11 0,7-24 15,-8-14-15,-8-102 16,9 111 0,-9-111-1,8 99-15,8-10 16,-7-43-1,7-28 1,9-46 0,-25 28-16</inkml:trace>
  <inkml:trace contextRef="#ctx0" brushRef="#br0" timeOffset="37418.2578">21367 12948 0,'24'0'0,"-24"0"0,0 0 0,0 0 0,0 0 0,0 0 0,0 0 0,0 0 0,0 0 0,0 0 0,9-4 0,-9 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0,-42-19 0,42 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0 0,33 0 0,0 0 0,0 0 0,0 0 0,0 0 0,0 0 0,-82 9 0,82-9 0,0 0 0,0 0 0,0 0 0,0 0 0,0 0 0,0 0 0,0 0 0,0 0 0,0 0 0,0 0 0,0 0 0,0 0 0,0 0 0,0 0 0,0 0 0,0 0 0,0 0 0,0 0 0,0 0 0,0 0 0,0 0 0,0 0 0,0 0 0,0 0 0,0 0 0,0 0 0,0 0 0,0 0 0,0 0 0,-58 43 0,58-43 0,0 0 0,0 0 0,0 0 0,0 0 0,0 0 0,0 0 0,0 0 0,0 0 0,0 0 0,0 0 0,0 0 0,0 0 0,0 0 0,0 0 0,0 0 0,0 0 0,0 0 0,0 0 0,0 0 0,0 0 0,0 0 0,0 0 0,0 0 0,0 0 0,0 0 0,0 0 0,0 0 0,0 0 0,-50 60 0,50-60 0,0 0 0,0 0 0,0 0 0,0 0 0,0 0 0,0 0 0,0 0 0,0 0 0,0 0 0,0 0 0,0 0 0,0 0 0,0 0 0,0 0 0,0 0 0,0 0 0,0 0 0,0 0 0,0 0 0,0 0 0,0 0 0,0 0 0,0 0 0,0 0 0,0 0 0,0 0 0,0 0 0,0 0 0,0 0 0,0 0 0,0 0 0,0 0 0,0 0 0,0 0 0,0 0 0,0 0 0,0 0 0,0 0 0,0 0 0,-25 79 0,25-79 0,0 0 0,0 0 0,0 0 0,0 0 0,0 0 0,0 0 0,0 0 0,0 0 0,0 0 0,0 0 0,0 0 0,0 0 0,0 0 0,0 0 0,0 0 0,0 0 0,0 0 0,0 0 0,0 0 0,0 0 0,0 0 0,0 0 0,0 0 0,0 0 0,0 0 0,0 0 0,0 0 0,0 0 0,0 0 0,0 0 0,0 0 0,0 0 0,0 0 0,0 0 0,0 0 0,0 0 0,0 0 0,0 0 0,0 0 0,0 0 0,0 0 0,0 0 0,0 0 0,0 0 0,0 79 0,0-79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33 0,8-38 0,-33 5 0,0 0 0,0 0 0,0 0 0,0 0 0,0 0 0,0 0 0,0 0 0,0 0 0,0 0 0,0 0 0,0 0 0,0 0 0,0 0 0,0 0 0,0 0 0,0 0 0,0 0 0,0 0 0,0 0 0,0 0 0,0 0 0,0 0 0,0 0 0,0 0 0,0 0 0,0 0 0,0 0 0,0 0 0,0 0 0,0 0 0,0 0 0,0 0 0,0 0 0,0 0 0,0 0 0,0 0 0,0 0 0,0 0 0,0 0 0,41-43 0,-41 43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0,42-55 0,-42 55 0,0 0 0,0 0 0,0 0 0,0 0 0,0 0 0,0 0 0,0 0 0,0 0 0,0 0 0,0 0 0,0 0 0,0 0 0,0 0 0,0 0 0,0 0 0,0 0 0,0 0 0,0 0 0,0 0 0,0 0 0,0 0 0,0 0 0,49-28 0,-49 28 0,0 0 0,0 0 0,0 0 0,0 0 0,0 0 0,0 0 0,0 0 0,0 0 0,0 0 0,0 0 0,0 0 0,0 0 0,0 0 0,0 0 0,0 0 0,0 0 0,0 0 0,0 0 0,0 0 0,0 0 0,0 0 0,0 0 0,0 0 0,0 0 0,0 0 0,0 0 0,0 0 0,0 0 0,0 0 0,0 0 0,0 0 0,67 19 0,-67-19 0,0 0 0,0 0 0,0 0 0,0 0 0,0 0 0,0 0 0,0 0 0,0 0 0,0 0 0,0 0 0,0 0 0,0 0 0,0 0 0,0 0 0,0 0 0,57 46 0,-57-46 0,0 0 0,0 0 0,0 0 0,0 0 0,0 0 0,0 0 0,0 0 0,0 0 0,0 0 0,0 0 0,0 0 0,0 0 0,0 0 0,0 0 0,0 0 0,0 0 0,0 0 0,0 0 0,0 0 0,0 0 0,75 18 0,-75-18 0,0 0 0,0 0 0,0 0 0</inkml:trace>
  <inkml:trace contextRef="#ctx0" brushRef="#br0" timeOffset="37851.2145">21623 12339 0,'0'-4'0,"0"4"0,0 0 0,0 0 0,0 0 0,0 0 0,0 0 0,0 0 0,0 0 0,0 0 0,0 0 0,0 0 0,0 0 0,0 0 0,0 0 0,0 0 0,0 0 0,0 0 0,0 0 0,0 0 0,0 0 0,0 0 0,0 0 0,0 0 0,0 0 0,0 0 0,0 0 0,0 0 0,0 0 0,0 0 0,0 0 0,0 0 0,0 0 0,0 0 0,0 0 0,0 0 0,0 0 0,0 0 0,0 0 0,0 0 0,0 0 0,8 23 0,-8-23 0,0 0 0,0 0 0,0 0 0,0 51 0,0-51 0,0 0 0,0 0 0,17 88 0,-17-88 0,0 0 0,16 97 0,-16-97 0,17 103 0,-9-6 15,0 2-15,-16-2 16,8-13-1,17-24 1,7-9-16,9-18 16,-16-23-1,-9-38 1,1-33-1,-9 61-15</inkml:trace>
  <inkml:trace contextRef="#ctx0" brushRef="#br0" timeOffset="38354.1642">22078 12553 0,'0'14'0,"0"-14"0,0 0 0,0 0 0,0 0 0,0 0 0,0 0 0,0 0 0,0 0 0,0 0 0,-33 47 0,33-47 0,0 0 0,0 0 0,0 0 0,0 0 0,0 0 0,0 0 0,0 0 0,0 0 0,0 0 0,0 0 0,0 0 0,0 0 0,0 0 0,-67 51 0,67-51 0,0 0 0,0 0 0,0 0 0,0 0 0,-82 46 0,82-46 0,0 0 0,0 0 0,0 0 0,-99 23 0,99-23 0,0 0 0,0 0 0,-50 38 0,50-38 0,0 0 0,0 0 0,0 0 0,-50 60 0,50-60 16,0 0-16,-8 19 15,8-19 1,17-10-1,-1 48-15,17 4 16,-33-42 0,75 41-1,-1 29 1,-74-70-16,66 70 15,-66-70 1,0 0 0,0 0-16,0 0 15,75 37 1,-75-37-1,33-9 1,-33 9-16,24-47 16</inkml:trace>
  <inkml:trace contextRef="#ctx0" brushRef="#br0" timeOffset="38877.1118">22152 12888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9 0,-41-9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 5 0,-50-5 0,0 0 0,0 0 0,0 0 0,0 0 0,0 0 0,0 0 0,0 0 0,0 0 0,0 0 0,0 0 0,0 0 0,0 0 0,0 0 0,0 0 0,0 0 0,0 0 0,0 0 0,0 0 0,0 0 0,0 0 0,0 0 0,0 0 0,0 0 0,0 0 0,0 0 0,66-19 0,-66 19 0,0 0 0,0 0 0,0 0 0,0 0 0,0 0 0,0 0 0,0 0 0,0 0 0,0 0 0,0 0 0,0 0 0,0 0 0,0 0 0,0 0 0,0 0 0,0 0 0,0 0 0,58-47 0,-58 47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0,25-37 0,-25 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0,33-70 0,-33 70 0,0 0 0,0 0 0,0 0 0,0 0 0,0 0 0,0 0 0,0 0 0,0 0 0,0 0 0,0 0 0,0 0 0,0 0 0,0 0 0,0 0 0,0 0 0,0 0 0,0 0 0,0 0 0,0 0 0,0 0 0,0 0 0,0 0 0,0 0 0,0 0 0,0 0 0,0 0 0,0 0 0,0 0 0,0 0 0,0 0 0,0-65 0,0 65 0,0 0 0,0 0 0,0 0 0,0 0 0,0 0 0,0 0 0,0 0 0,0 0 0,0 0 0,0 0 0,0 0 0,0 0 0,0 0 0,0 0 0,0 0 0,0 0 0,0 0 0,0 0 0,0 0 0,0 0 0,0 0 0,0 0 0,0 0 0,0 0 0,0 0 0,0 0 0,0 0 0,0 0 0,0 0 0,0 0 0,0 0 0,-25-32 0,25 32 0,0 0 0,0 0 0,0 0 0,0 0 0,0 0 0,0 0 0,0 0 0,0 0 0,0 0 0,0 0 0,0 0 0,0 0 0,0 0 0,0 0 0,0 0 0,0 0 0,0 0 0,0 0 0,0 0 0,0 0 0,0 0 0,0 0 0,0 0 0,0 0 0,0 0 0,0 0 0,0 0 0,-58 14 0,58-14 0,0 0 0,0 0 0,0 0 0,0 0 0,0 0 0,0 0 0,0 0 0,0 0 0,0 0 0,0 0 0,0 0 0,0 0 0,0 0 0,0 0 0,0 0 0,0 0 0,0 0 0,0 0 0,0 0 0,0 0 0,-58 56 0,58-56 0,0 0 0,0 0 0,0 0 0,0 0 0,0 0 0,0 0 0,0 0 0,0 0 0,0 0 0,0 0 0,0 0 0,0 0 0,0 0 0,0 0 0,0 0 0,0 0 0,0 0 0,0 0 0,0 0 0,-33 93 0,33-93 0,0 0 0,0 0 0,0 0 0,0 0 0,0 0 0,0 0 0,0 0 0,0 0 0,0 0 0,0 0 0,0 0 0,0 0 0,0 0 0,0 0 0,0 0 0,-8 107 0,8-107 0,0 0 0,0 0 0,0 0 0,0 0 0,0 0 0,25 88 0,-25-88 0,0 0 0,0 0 0,0 0 0,0 0 0,49 70 0,-49-70 0,0 0 0,0 0 0,0 0 0,0 0 0,0 0 0,0 0 0,0 0 0,75 46 0,-75-46 0,0 0 0,0 0 0,0 0 0,99 14 0,-99-14 16,91 0-1,-91 0 1,0 0-16</inkml:trace>
  <inkml:trace contextRef="#ctx0" brushRef="#br0" timeOffset="46123.3872">21821 14748 0,'9'0'0,"-9"0"0,0 0 0,0 0 0,0 0 0,0 0 0</inkml:trace>
  <inkml:trace contextRef="#ctx0" brushRef="#br0" timeOffset="57317.2675">12668 14944 0,'-8'0'0</inkml:trace>
  <inkml:trace contextRef="#ctx0" brushRef="#br0" timeOffset="58502.1492">10221 15032 0,'-9'0'0,"9"0"0,0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 0 0,-9 0 0,0 0 0,0 0 0,0 0 0,0 0 0,0 0 0,0 0 0,0 0 0,0 0 0,0 0 0,0 0 0,0 0 0,0 0 0,0 0 0,0 0 0,0 0 0,0 0 0,0 0 0,0 0 0,0 0 0,0 0 0,0 0 0,0 0 0,0 0 0,0 0 0,0 0 0,0 0 0,0 0 0,0 0 0,0 0 0,0 0 0,0 0 0,0 0 0,0 0 0</inkml:trace>
  <inkml:trace contextRef="#ctx0" brushRef="#br0" timeOffset="60051.9942">10295 14954 0,'8'0'0,"-8"0"15,0 0 1,0 0-1,0 0 1,0 0-16,0 0 16,0 0-1,0 0 1,0 0-16,0 0 15,0 0 1,0 4 0,0-4-1,-8 18-15,8-18 16,0 0-1,0 0 1,0 0-16,0 0 16,-16 51-1,16-51 1,0 0-1,-9 80-15,9-80 16,0 0 0,-16 111-1,16-111-15,0 0 16,0 0-1,0 0 1,0 93 0,0-93-16,0 0 15,0 0 1,0 0-1,0 65 1,0-65-16,0 0 16,0 0-1,0 0 1,25 28-16,-25-28 15,0 0 1,0 0 0,49-4-1,-49 4-15,0 0 16,75-10-1,-75 10 1,0 0-16,115-14 16,-115 14-1,0 0 1,108 10-16,-108-10 15,0 0 1,99 9 0,-99-9-1,0 0-15,116-5 16,-116 5-1,0 0 1,116-4 0,-116 4-16,115-14 15,-115 14 1,0 0-1,116-23-15,-116 23 16,0 0 0,108 0-1,-108 0 1,0 0-16,0 0 15,115-5 1,-115 5 0,0 0-16,0 0 15,0 0 1,108 0-1,-108 0 1,0 0-16,0 0 16,107-10-1,-107 10 1,0 0-16,108-23 15,-108 23 1,0 0 0,0 0-1,0 0-15,74-23 16,-74 23-1,0 0 1,0 0-16,0 0 16,50-33-1,-50 33 1,0 0-1,0 0-15,0 0 16,33-42 0,-33 42-1,0 0-15,0 0 16,0 0-1,8-32 1,-8 32 0,0 0-16,0 0 15,0 0 1,0-47-1,0 47-15,0 0 16,0 0 0,0 0-1,0-37 1,0 37-16,0 0 15,0 0 1</inkml:trace>
  <inkml:trace contextRef="#ctx1" brushRef="#br0">17233 18891 0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07T09:15:19.7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7178 6353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9 0,8-9 0,0 0 0,0 0 0,0 0 0,0 0 0,0 0 0,0 0 0,0 0 0,0 0 0,0 0 0,0 0 0,0 0 0,0 0 0,0 0 0,0 0 0,8 10 0,-8-10 0,0 0 0,0 0 0,0 0 0,0 0 0,0 0 0,0 0 0,0 0 0,0 0 0,0 0 0,0 0 0,0 0 0,0 0 0,0 0 0,0 0 0,0 0 0,0 0 0,0 0 0,0 0 0,0 0 0,0 0 0,0 0 0,0 0 0,0 0 0,8 51 0,-8-51 0,0 0 0,0 0 0,0 0 0,0 0 0,0 0 0,0 0 0,0 0 0,0 0 0,0 0 0,0 0 0,0 0 0,0 0 0,0 0 0,0 0 0,0 0 0,0 0 0,0 0 0,0 0 0,0 0 0,0 69 0,0-69 0,0 0 0,0 0 0,0 0 0,0 0 0,0 0 0,0 0 0,0 0 0,0 0 0,0 0 0,0 0 0,0 0 0,0 0 0,0 0 0,0 0 0,0 0 0,8 84 0,-8-84 0,0 0 0,0 0 0,0 0 0,0 0 0,0 0 0,0 0 0,0 0 0,0 0 0,0 0 0,0 0 0,0 0 0,9 84 0,-9-84 0,0 0 0,0 0 0,0 0 0,0 0 0,0 0 0,0 0 0,0 0 0,0 0 0,0 0 0,0 0 0,0 0 0,0 0 0,33 79 0,-33-79 16,33 74-16,-33-74 15,49 61 1,-49-61 0,67 23-1,-67-23-15,74 9 16,-74-9-1,83-27 1,-83 27-16,91-24 16,-91 24-1,99-19 1,-99 19-1,116-27-15,-116 27 16,115-24 0,-115 24-1,124-23-15,-124 23 16,124-9-1,-124 9 1,116 0 0,-8 23-16,-108-23 15,91 28 1,-91-28-1,82 37-15,-82-37 16,66 51 0,-16 5-1,-50-56 1,33 65-16,-16 14 15,-17-79 1,16 75 0,-16-75-1,0 0-15,0 0 16,-8 56-1,8-56 1,0 0-16,0 0 16,0 0-1,-25 42 1,25-42-16,-16-14 15,-1-42 1,17 56 0,0 0-1,33-56-15,-33 56 16,66-56-1,9 24 1,7-6-16,-15-8 16,-67 46-1,66-56 1,8 19-1,-74 37-15,99-5 16,-99 5 0,108 10-1,-108-10 1,99 23-16,-99-23 15,116 4 1,-116-4 0,116-9-16,-116 9 15,107-14 1,-107 14-1,108 0 1,-108 0-16,107 9 16,-107-9-1,91 10 1,0 4-16,-91-14 15,83 28 1,-83-28 0,74 14-1,-74-14-15,83 14 16,-83-14-1,0 0 1,91 4-16,-9-4 16,-82 0-1,75 19 1,-75-19-1,74 18-15,-74-18 16,0 0 0,58 10-1,-58-10-15,58-33 16,-58 33-1,50-60 1,-50 60 0,0 0-16,0 0 15,0 0 1,49-75-1,-49 75-15,33-88 16,-33 88 0,0 0-1,0 0 1,0 0-16,50-93 15,-50 93 1,0 0 0,0 0-16,0 0 15,25-84 1,-25 84-1,8-93 1,-8 93-16,0 0 16,0 0-1,0 0 1,8-61-16,-8 61 15,0 0 1,0 0 0,0 0-1,0-37-15,0 37 16,0 0-1,0 0 1,0 0-16,0-27 16,0 27-1</inkml:trace>
  <inkml:trace contextRef="#ctx0" brushRef="#br0" timeOffset="13178">7525 7888 0,'-16'0'0,"16"0"0,0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0,-9-5 0,9 5 0,0 0 0,0 0 0,0 0 0,0 0 0,0 0 0,0 0 0,0 0 0,0 0 0,0 0 0,0 0 0,0 0 0,0 0 0,0 0 0,0 0 0,0 0 0,0 0 0,0 0 0,25 24 0,-25-24 0,0 0 0,0 0 0,0 0 0,0 0 0,0 0 0,0 0 0,0 0 0,0 0 0,0 0 0,0 0 0,0 0 0,0 0 0,0 0 0,17 42 0,-17-42 0,0 0 0,0 0 0,0 0 0,0 0 0,0 0 0,0 0 0,0 0 0,0 0 0,0 0 0,16 65 0,-16-65 0,0 0 0,0 0 0,25 88 0,-25-88 0,0 0 0,17 88 0,-17-88 0,8 89 0,0 4 0,0-9 16,1 4-1,-9-88 1,0 102-16,0-102 15,8 93 1,-8-93 0,8 103-1,-8-103-15,0 0 16,0 0-1,0 0 1,8 79-16,-8-79 16,0 0-1,0 0 1,9 28-1</inkml:trace>
  <inkml:trace contextRef="#ctx0" brushRef="#br0" timeOffset="13777">8154 8293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0,-34 5 0,34-5 0,0 0 0,0 0 0,0 0 0,0 0 0,0 0 0,0 0 0,0 0 0,0 0 0,0 0 0,0 0 0,0 0 0,0 0 0,0 0 0,0 0 0,0 0 0,0 0 0,0 0 0,0 0 0,0 0 0,0 0 0,-82 9 0,82-9 0,0 0 0,0 0 0,0 0 0,0 0 0,0 0 0,0 0 0,0 0 0,0 0 0,0 0 0,0 0 0,0 0 0,0 0 0,0 0 0,0 0 0,0 0 0,0 0 0,0 0 0,0 0 0,0 0 0,0 0 0,0 0 0,-99 51 0,99-51 0,0 0 0,0 0 0,0 0 0,0 0 0,0 0 0,0 0 0,0 0 0,0 0 0,-67 74 0,67-74 0,0 0 0,0 0 0,0 0 0,0 0 0,0 0 0,0 0 0,0 0 0,0 0 0,0 0 0,0 0 0,0 0 0,0 0 0,0 0 0,0 0 0,0 0 0,0 0 0,0 0 0,0 0 0,0 0 0,0 0 0,0 0 0,0 0 0,-41 24 0,41-24 0,0 0 0,0 0 0,0 0 0,0 0 0,0 0 0,0 0 0,0 0 0,0 0 0,0 0 0,0 0 0,0 0 0,0 0 0,0 0 0,0 0 0,0 0 0,0 0 0,0 0 0,0 0 0,-50 56 0,50-56 16,-8 56-16,8-56 16,17 47-1,-17-47 1,74 64-1,-74-64-15,99 65 16,-99-65 0,108 56-1,-108-56-15,0 0 16,0 0-1,83 56 1,-83-56 0,0 0-16,66 32 15</inkml:trace>
  <inkml:trace contextRef="#ctx0" brushRef="#br0" timeOffset="14361">8823 7958 0,'-8'5'0,"8"-5"0,0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 9 0,41-9 0,0 0 0,0 0 0,0 0 0,0 0 0,-58 37 0,58-37 0,0 0 0,-50 61 0,50-61 0,0 0 0,0 0 0,-41 83 0,41-83 0,0 0 0,-8 74 0,8-74 0,-9 84 0,9 0 15,9 0-15,-1 0 16,8 13-1,17 1 1,9-10 0,-1-4-16,17-14 15,-8-19 1,-9-14-1,17-9-15,-25-9 16,8-5 0,-8-10-1,-49-8 1,16 4-16,41-10 15</inkml:trace>
  <inkml:trace contextRef="#ctx0" brushRef="#br0" timeOffset="14868">9295 7995 0,'-9'0'0,"9"0"0,0 0 0,0 0 0,0 0 0,0 0 0,0 0 0,0 0 0,0 0 0,0 0 0,0 0 0,0 0 0,0 0 0,0 0 0,0 0 0,0 0 0,0 0 0,0 0 0,0 0 0,0 0 0,0 0 0,0 0 0,0 0 0,0 0 0,0 0 0,0 0 0,0 0 0,0 0 0,0 0 0,0 0 0,0 0 0,0 0 0,0 0 0,0 0 0,0 0 0,0 0 0,0 0 0,0 0 0,0 0 0,0 0 0,0 0 0,0 47 0,0-47 0,0 0 0,0 0 0,0 0 0,0 74 0,0-74 0,0 0 0,0 0 0,0 0 0,0 0 0,0 0 0,9 140 0,-9-140 0,0 111 0,8-4 0,-8-18 15,8 4 1,-8-5-1,8 0-15,-8 5 16,0-18 0,9-29-1,-9-13 1,8 4-16,-8-23 15,0-42 1,0 28 0</inkml:trace>
  <inkml:trace contextRef="#ctx0" brushRef="#br0" timeOffset="15362">9642 8456 0,'0'0'0,"0"0"0,0 0 0,0 0 0,0 0 0,0 0 0,0 0 0,0 0 0,0 0 0,0 0 0,0 0 0,0 0 0,0 0 0,0 0 0,-50-5 0,50 5 0,0 0 0,0 0 0,0 0 0,0 0 0,0 0 0,0 0 0,0 0 0,-74 23 0,74-23 0,0 0 0,0 0 0,0 0 0,-99 42 0,99-42 0,0 0 0,0 0 0,0 0 0,0 0 0,0 0 0,0 0 0,0 0 0,0 0 0,0 0 0,0 0 0,0 0 0,0 0 0,0 0 0,0 0 0,0 0 0,0 0 0,-91 65 0,91-65 0,0 0 0,0 0 0,0 0 0,0 0 0,0 0 0,0 0 0,0 0 0,0 0 0,0 0 0,0 0 0,0 0 0,-33 38 0,33-38 0,0 0 0,0 0 0,0 0 0,0 0 0,0 0 0,0 0 0,0 0 0,0 0 0,0 0 0,0 0 0,0 0 0,0 0 0,-34 41 0,43 1 16,16 0-1,-25-42 1,66 42-16,0 18 16,-66-60-1,74 65 1,-74-65-16,83 52 15,-83-52 1,0 0 0,0 0-1,0 0-15,58 32 16</inkml:trace>
  <inkml:trace contextRef="#ctx0" brushRef="#br0" timeOffset="16007">9634 8721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0,33-5 0,-33 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0,58-5 0,-58 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0,90 0 0,-90 0 0,0 0 0,0 0 0,0 0 0,0 0 0,0 0 0,0 0 0,0 0 0,0 0 0,0 0 0,0 0 0,0 0 0,0 0 0,0 0 0,0 0 0,0 0 0,0 0 0,0 0 0,0 0 0,0 0 0,0 0 0,0 0 0,0 0 0,0 0 0,0 0 0,0 0 0,0 0 0,0 0 0,0 0 0,0 0 0,0 0 0,0 0 0,0 0 0,0 0 0,0 0 0,0 0 0,91 5 0,-91-5 0,0 0 0,0 0 0,0 0 0,0 0 0,0 0 0,0 0 0,0 0 0,0 0 0,0 0 0,0 0 0,0 0 0,0 0 0,0 0 0,0 0 0,0 0 0,0 0 0,0 0 0,0 0 0,0 0 0,0 0 0,0 0 0,0 0 0,0 0 0,0 0 0,0 0 0,0 0 0,0 0 0,0 0 0,0 0 0,0 0 0,0 0 0,0 0 0,17 5 0,-17-5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0,0-14 0,0 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0,33-37 0,-33 37 0,0 0 0,0 0 0,0 0 0,0 0 0,0 0 0,0 0 0,0 0 0,0 0 0,0 0 0,0 0 0,0 0 0,0 0 0,0 0 0,0 0 0,0 0 0,0 0 0,0 0 0,0 0 0,0 0 0,0 0 0,0 0 0,0 0 0,0 0 0,0 0 0,0 0 0,0 0 0,0 0 0,0 0 0,0 0 0,0 0 0,0 0 0,0 0 0,0 0 0,0 0 0,0 0 0,0 0 0,0 0 0,0 0 0,0 0 0,0 0 0,0 0 0,0 0 0,0-60 0,0 60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0,-33-57 0,33 57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0,-25-32 0,25 32 0,0 0 0,0 0 0,0 0 0,0 0 0,0 0 0,0 0 0,0 0 0,0 0 0,0 0 0,0 0 0,0 0 0,0 0 0,0 0 0,0 0 0,0 0 0,0 0 0,0 0 0,0 0 0,0 0 0,0 0 0,0 0 0,0 0 0,0 0 0,0 0 0,0 0 0,0 0 0,0 0 0,-16 32 0,16-32 0,0 0 0,0 0 0,0 0 0,0 0 0,0 0 0,0 0 0,0 0 0,0 0 0,0 61 0,0-61 0,0 0 0,0 0 0,0 0 0,0 0 0,0 0 0,0 0 0,0 0 0,0 0 0,0 0 0,0 0 0,0 0 0,0 0 0,0 0 0,0 0 0,0 0 0,0 0 0,0 0 0,0 0 0,0 0 0,0 0 0,0 0 0,8 107 0,-8-107 0,0 0 0,0 0 0,0 0 0,0 0 0,0 0 0,0 0 0,0 0 0,0 0 0,0 0 0,0 0 0,0 0 0,0 0 0,0 0 0,0 0 0,0 0 0,0 0 0,0 0 0,16 111 0,-16-111 0,0 0 0,0 0 0,0 0 0,0 0 0,0 0 0,0 0 0,0 0 0,0 0 0,0 0 0,0 0 0,0 0 0,0 0 0,0 0 0,0 0 0,0 0 0,0 0 0,0 0 0,0 0 0,0 0 0,0 0 0,0 0 0,0 0 0,0 0 0,0 0 0,0 0 0,0 0 0,0 0 0,0 0 0,17 70 0,-17-70 0,0 0 0,0 0 0,0 0 0</inkml:trace>
  <inkml:trace contextRef="#ctx0" brushRef="#br0" timeOffset="16428">10237 8437 0,'0'-5'0,"0"5"0,0 0 0,0 0 0,0 0 0,0 0 0,0 0 0,0 0 0,0 0 0,0 0 0,0 0 0,0 0 0,0 0 0,0 0 0,0 0 0,0 0 0,0 0 0,0 0 0,0 0 0,0 0 0,0 0 0,0 0 0,0 0 0,0 0 0,0 0 0,0 0 0,0 0 0,0 0 0,0 0 0,0 0 0,0 0 0,0 0 0,0 0 0,0 0 0,8 33 0,-8-33 0,0 0 0,9 74 0,-9-74 0,0 0 0,0 0 0,0 0 0,0 0 0,0 0 0,0 0 0,0 0 0,0 0 0,0 0 0,0 0 0,0 0 0,25 121 0,-25-121 0,0 0 0,0 0 0,0 0 0,0 28 0,0-28 0,0 0 0,0 0 0,8 28 0,-8-28 0,0 0 0,0 0 0,0 0 0,16 116 0,-16-116 0,17 112 16,-17-112-1,0 0 1,0 0 0,8 56-16,-8-56 15</inkml:trace>
  <inkml:trace contextRef="#ctx0" brushRef="#br0" timeOffset="16933">10584 7935 0,'9'4'0,"-9"-4"0,0 0 0,0 0 0,0 0 0,0 0 0,0 0 0,0 0 0,0 0 0,0 0 0,0 0 0,0 0 0,0 0 0,0 0 0,0 0 0,0 0 0,0 0 0,0 0 0,0 0 0,0 0 0,0 0 0,0 0 0,0 0 0,0 0 0,0 0 0,0 0 0,0 0 0,0 0 0,0 0 0,0 0 0,0 0 0,0 0 0,0 0 0,0 0 0,0 0 0,0 0 0,0 0 0,0 0 0,0 0 0,33 5 0,-33-5 0,0 0 0,0 0 0,0 0 0,0 0 0,0 0 0,49 28 0,-49-28 0,0 0 0,0 0 0,0 0 0,0 0 0,0 0 0,0 0 0,0 0 0,0 0 0,0 0 0,83 55 0,-83-55 0,0 0 0,0 0 0,50 75 0,-50-75 0,0 0 0,41 93 0,-41-93 0,25 88 0,-17 10 16,-8 4 0,-8 1-1,-17 13-15,-16-4 16,-9-1-1,-16 1 1,16-14 0,17-23-16,0-25 15,8-22 1,-8-19-1,33-9-15</inkml:trace>
  <inkml:trace contextRef="#ctx0" brushRef="#br0" timeOffset="17915">7327 9465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0,33-14 0,-33 14 0,0 0 0,0 0 0,0 0 0,0 0 0,0 0 0,0 0 0,25 0 0,-25 0 0,0 0 0,0 0 0,0 0 0,0 0 0,16 0 0,-16 0 0,0 0 0,0 0 0,0 0 0,0 0 0,0 0 0,0 0 0,0 0 0,0 0 0,0 0 0,99 5 0,-99-5 0,0 0 0,0 0 0,100 14 0,-100-14 0,0 0 0,99 18 0,-99-18 0,107 19 0,-24-14 0,8-1 15,25 1 1,-1 0 0,-7 9-1,16-5-15,25 14 16,-9-9-1,9 0 1,-8 4-16,-9 11 16,-16 3-1,-9-9 1,1-23-1,16-14-15,8-4 16,17 13 0,-17 14-1,-16 10-15,-9-10 16,-24 1-1,8-15 1,8 0 0,-16 1-16,-25-1 15,-9 5 1,1-5-1,-42 1-15,-32 4 16,24 0 0</inkml:trace>
  <inkml:trace contextRef="#ctx0" brushRef="#br0" timeOffset="19038">8641 10181 0,'0'-14'0,"0"14"0,0 0 0,0 0 0,0 0 0,0 0 0,0 0 0,0 0 0,0 0 0,0 0 0,0 0 0,0 0 0,0 0 0,0 0 0,0 0 0,0 0 0,0 0 0,0 0 0,0 0 0,0 0 0,0 0 0,0 0 0,0 0 0,0 0 0,0 0 0,0 0 0,0 0 0,0 0 0,0 0 0,0 0 0,0 0 0,0 0 0,0 0 0,0-37 0,0 37 0,0 0 0,0 0 0,0 0 0,0 0 0,0 0 0,0 0 0,0 0 0,0 0 0,0 0 0,0 0 0,0 0 0,0 0 0,0 0 0,0 0 0,0 0 0,0 0 0,0 0 0,0 0 0,0 0 0,0 0 0,0 0 0,0 0 0,0 0 0,25-56 0,-25 56 0,0 0 0,0 0 0,0 0 0,0 0 0,0 0 0,0 0 0,0 0 0,0 0 0,0 0 0,0 0 0,0 0 0,0 0 0,0 0 0,0 0 0,42-69 0,-42 69 0,0 0 0,0 0 0,0 0 0,0 0 0,0 0 0,0 0 0,0 0 0,0 0 0,0 0 0,0 0 0,0 0 0,0 0 0,0 0 0,0 0 0,0 0 0,66-47 0,-66 47 0,0 0 0,0 0 0,0 0 0,0 0 0,0 0 0,24-9 0,-24 9 0,0 0 0,0 0 0,0 0 0,0 0 0,25 0 0,-25 0 0,0 0 0,0 0 0,0 0 0,0 0 0,0 0 0,0 0 0,0 0 0,91-14 0,-91 14 0,0 0 0,0 0 0,0 0 0,108 0 0,-108 0 16,0 0-16,91 32 16,-91-32-1,58 56 1,-58-56-1,24 84-15,-24-84 16,-24 93 0,-26-10-1,-24-4 1,7-18-16,67-61 15,-82 60 1,7-8 0,75-52-16,-74 65 15,74-65 1,-75 60-1,75-60 1,0 0-16,0 0 16,-66 61-1,66-61 1,0 0-16,0 0 15,0 0 1,-33 65 0,33-65-1,0 0-15,8 51 16,-8-51-1,50 37 1,-50-37-16,91 23 16,-91-23-1,99 5 1,-99-5-1,108-9-15,8-15 16,-17 1 0,-99 23-1,91-18-15,-91 18 16,99-10-1,-99 10 1,99 0 0,-99 0-16,0 0 15,0 0 1,0 0-1</inkml:trace>
  <inkml:trace contextRef="#ctx0" brushRef="#br0" timeOffset="23004">4416 8232 0,'0'-5'0,"0"5"0,0 0 0,0 0 0,0 0 0,0 0 0,0 0 0,0 0 0,0 0 0,0 0 0,0 0 0,0 0 0,0 0 0,0 0 0,0 0 0,0 0 0,0 0 0,0 0 0,0 0 0,0 0 0,0 0 0,0 0 0,8-27 0,-8 27 0,0 0 0,0 0 0,0 0 0,0 0 0,0 0 0,0 0 0,0 0 0,0 0 0,0 0 0,0 0 0,0 0 0,0 0 0,0 0 0,0 0 0,0 0 0,0 0 0,0 0 0,0 0 0,0 0 0,0 0 0,0 0 0,0 0 0,0 0 0,0 0 0,0 0 0,0 0 0,0 0 0,0 0 0,0 0 0,0 0 0,0 0 0,58-42 0,-58 42 0,0 0 0,0 0 0,0 0 0,0 0 0,0 0 0,0 0 0,0 0 0,0 0 0,0 0 0,0 0 0,0 0 0,0 0 0,0 0 0,0 0 0,0 0 0,42-23 0,-42 23 0,0 0 0,0 0 0,0 0 0,0 0 0,0 0 0,0 0 0,0 0 0,0 0 0,0 0 0,0 0 0,0 0 0,82-33 0,-82 33 0,0 0 0,0 0 0,0 0 0,0 0 0,0 0 0,0 0 0,0 0 0,91-19 0,-91 19 0,0 0 0,100 19 0,-100-19 0,82 33 0,-82-33 0,99 60 15,-99-60 1,100 75 0,-18-1-1,1 9-15,-25 11 16,0-11-1,-9 6 1,-7-1-16,-42-88 16,82 130-1,-24-46 1,-8-5-1,0-23-15,-1-10 16,1-4 0,16-9-1,-8-5-15,16 0 16,-8 9-1,0 5 1,1-10 0,7-4-16,-8-5 15,-8-13 1,-8 4-1,-9 0-15,-16 0 16,-33-5 0,-9 0-1,9-4 1,8-10-16</inkml:trace>
  <inkml:trace contextRef="#ctx0" brushRef="#br0" timeOffset="23530">6053 9516 0,'0'9'0,"0"-9"0,0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24 0,-25-24 0,0 0 0,0 0 0,0 0 0,0 0 0,0 0 0,0 0 0,0 0 0,0 0 0,0 0 0,0 0 0,0 0 0,0 0 0,0 0 0,0 0 0,0 0 0,0 0 0,0 0 0,0 0 0,0 0 0,0 0 0,0 0 0,0 0 0,0 0 0,0 0 0,0 0 0,0 0 0,0 0 0,0 0 0,0 0 0,0 0 0,0 0 0,0 0 0,0 0 0,0 0 0,0 0 0,66 41 0,-66-41 0,0 0 0,0 0 0,0 0 0,0 0 0,0 0 0,0 0 0,0 0 0,0 0 0,0 0 0,0 0 0,0 0 0,0 0 0,0 0 0,0 0 0,0 0 0,0 0 0,0 0 0,0 0 0,0 0 0,0 0 0,0 0 0,0 0 0,0 0 0,0 0 0,0 0 0,0 0 0,0 0 0,0 0 0,0 0 0,0 0 0,0 0 0,50 28 0,-50-28 0,0 0 0,0 0 0,0 0 0,0 0 0,0 0 0,0 0 0,0 0 0,0 0 0,0 0 0,0 0 0,0 0 0,0 0 0,0 0 0,0 0 0,0 0 0,0 0 0,0 0 0,0 0 0,0 0 0,0 0 0,0 0 0,0 0 0,0 0 0,0 0 0,0 0 0,0 0 0,0 0 0,0 0 0,0 0 0,0 0 0,0 0 0,0 0 0,0 0 0,0 0 0,0 0 0,0 0 0,0 0 0,0 0 0,0 0 0,107 38 0,-107-38 0,0 0 0,0 0 0,0 0 0,0 0 0,0 0 0,0 0 0,0 0 0,0 0 0,0 0 0,0 0 0,0 0 0,0 0 0,0 0 0,0 0 0,0 0 0,0 0 0,0 0 0,0 0 0,0 0 0,91 18 0,-91-18 0,0 0 0,0 0 0,0 0 0,0 0 0,0 0 0,0 0 0,0 0 0,0 0 0,0 0 0,0 0 0,0 0 0,0 0 0,0 0 0,0 0 0,0 0 0,50-18 0,-50 18 0,0 0 0,0 0 0,0 0 0,0 0 0,0 0 0,0 0 0,0 0 0,0 0 0,0 0 0,0 0 0,0 0 0,16-75 0,-16 75 0,0 0 0,0 0 0,0 0 0,0-102 0,0 102 0,0 0 0,0 0 0,-16-103 0,16 103 0,0 0 0,0 0 0,0 0 0,-17-102 0,17 102 15,0 0 1,0 0-1,0 0-15,9-69 16,-9 69 0,0 0-1,0 0-15</inkml:trace>
  <inkml:trace contextRef="#ctx0" brushRef="#br0" timeOffset="24890">1952 6977 0,'-8'0'0,"8"0"0,0 0 0,0 0 0,0 0 0,0 0 0,0 0 0,0 0 0,0 0 0,0 0 0,0 0 0,0 0 0,0 0 0,0 0 0,0 27 0,0-27 0,0 0 0,0 0 0,0 0 0,16 56 0,-16-56 0,0 0 0,0 0 0,34 84 0,-34-84 0,0 0 0,33 92 0,-33-92 0,41 89 0,-16 4 0,0 0 16,-17-14-1,0 14 1,-24-9-16,7 0 16,1-19-1,0-32 1,16-33-16,-8-33 15,-8-27 1,-9-10 0,9 14-1,8 5-15,16 0 16,18 9-1,-18-5 1,1 1-16,7 18 16,-32 42-1,49-33 1,-41 19-1,58 14-15,-58-14 16,75 47 0,-75-47-1,74 69 1,-16 24-16,0-23 15,-58-70 1,50 56 0,-50-56-16,0 0 15,0 0 1,41 10-1,9-39 1</inkml:trace>
  <inkml:trace contextRef="#ctx0" brushRef="#br0" timeOffset="25556">2746 7414 0,'0'10'0,"0"-10"0,0 0 0,0 0 0,0 0 0,0 0 0,0 0 0,0 36 0,0-36 0,0 0 0,0 0 0,0 0 0,0 0 0,0 0 0,0 0 0,0 0 0,0 56 0,0-56 0,0 0 0,0 0 0,0 0 0,8 98 0,-8-98 0,0 0 0,0 0 0,0 0 0,0 0 0,0 0 0,0 0 0,0 0 0,0 0 0,8 97 0,-8-97 0,0 0 0,0 0 0,0 0 0,50 47 0,-25-70 0,-25 23 16,41-47-1,-41 47 1,42-98-16,-42 98 16,33-102-1,-33 102 1,0 0-16,0 0 15,0 0 1,24-60 0,10 50-1,-1 48-15,-9 41 16,9 0-1,1 4 1,-10 6-16,1 4 16,-17 9-1,-8-102 1,-8 98-1,8-98-15,-33 79 16,33-79 0,-50 61-1,50-61 1,-66 37-16,66-37 15,-74-10 1,16-27 0,33-23-16,42-24 15</inkml:trace>
  <inkml:trace contextRef="#ctx0" brushRef="#br0" timeOffset="26340">3308 7344 0,'-8'14'0,"8"-14"0,0 0 0,0 0 0,0 0 0,0 0 0,0 0 0,0 0 0,0 0 0,0 0 0,0 0 0,0 0 0,0 0 0,0 0 0,-17 51 0,17-51 0,0 0 0,0 0 0,0 0 0,0 0 0,0 0 0,0 0 0,0 0 0,0 98 0,0-98 0,0 0 0,25 125 0,-25-125 0,25 131 0,-8-34 16,-1-13 0,-16-84-16,25 83 15,0-27 1,-17-14-1,-16-42-15,8-4 16,-17-20 0,-8-37-1,-8-26 1,0-20-16,33 107 15,-16-107 1,16 107 0,-25-107-1,25 107-15,-33-98 16,33 98-1,0 0 1,0 0-16,8-98 16,-8 98-1,33-83 1,-33 83-16,58-56 15,-58 56 1,74-23 0,-74 23-1,67 23-15,-67-23 16,49 51-1,-49-51 1,8 80-16,-8-80 16,-33 87-1,33-87 1,0 0-1,0 0-15,0 0 16,-24 42 0,15-42-1</inkml:trace>
  <inkml:trace contextRef="#ctx0" brushRef="#br0" timeOffset="26717">3713 7367 0,'9'0'0,"-9"0"0,0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 33 0,9-33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56 0,0-56 0,0 0 0,0 0 0,0 0 0,0 0 0,0 0 0,0 0 0,0 0 0,0 0 0,0 0 0,0 0 0,0 0 0,0 0 0,0 0 0,0 0 0,0 0 0,0 0 0,0 0 0,0 0 0,0 0 0,0 0 0,0 0 0,0 0 0,0 0 0,0 0 0,0 0 0,0 0 0,0 0 0,0 0 0,0 0 0,0 0 0,0 0 0,0 0 0,0 0 0,0 0 0,0 0 0,0 0 0,0 0 0,0 0 0,0 0 0,0 0 0,0 0 0,0 0 0,25 60 0,-25-60 0,0 0 0,0 0 0,0 0 0,0 0 0,0 0 0,0 0 0,0 0 0,0 0 0,0 0 0,0 0 0,0 0 0,0 0 0,0 0 0,0 0 0,0 0 0,0 0 0,0 0 0,0 0 0,0 0 0,0 0 0,0 0 0,0 0 0,0 0 0,0 0 0,0 0 0,0 0 0,0 0 0,0 0 0,0 0 0,0 0 0,0 0 0,25-19 0,-25 19 0,0 0 0,0 0 0,0 0 0,0 0 0,0 0 0,0 0 0,0 0 0,0 0 0,0 0 0,0 0 0,0 0 0,0 0 0,0 0 0,0 0 0,50-14 0,-50 14 0,0 0 0,0 0 0,0 0 0,0 0 0,0 0 0,0 0 0,0 0 0,0 0 0,0 0 0,0 0 0,0 0 0,0 0 0,0 0 0,0 0 0,0 0 0,0 0 0,0 0 0,0 0 0,0 0 0,0 0 0,0 0 0,0 0 0,0 0 0,41-65 0,-41 65 0,0 0 0,0 0 0,0 0 0,0 0 0,0 0 0,0 0 0,0 0 0,0 0 0,0 0 0,0 0 0,0 0 0,0 0 0,0 0 0,0 0 0,0 0 0,0 0 0,0 0 0,0 0 0,0 0 0,-17-55 0,17 55 0,0 0 0,0 0 0,0 0 0,0 0 0,0 0 0,0 0 0,0 0 0,0 0 0,0 0 0,0 0 0,0 0 0,0 0 0,0 0 0,0 0 0,0 0 0,-33-28 0,33 28 0,0 0 0,0 0 0,0 0 0,0 0 0,0 0 0,0 0 0,0 0 0,0 0 0,0 0 0,0 0 0,0 0 0,-58-14 0,58 14 0,0 0 0,0 0 0,0 0 0,0 0 0,0 0 0,0 0 0,0 0 0,0 0 0,0 0 0,0 0 0,0 0 0,0 0 0</inkml:trace>
  <inkml:trace contextRef="#ctx0" brushRef="#br0" timeOffset="27091">3945 7158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0,25-4 0,-25 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0,58-14 0,-58 14 0,0 0 0,0 0 0,0 0 0,0 0 0,0 0 0,0 0 0,0 0 0,0 0 0,0 0 0,0 0 0,0 0 0,0 0 0,0 0 0,0 0 0,0 0 0,0 0 0,0 0 0,0 0 0,0 0 0,0 0 0,91-19 0,-91 19 0,0 0 0,0 0 0,0 0 0,0 0 0,0 0 0,0 0 0,0 0 0,0 0 0,0 0 0,49-23 0,-49 23 0,0 0 0,0 0 0,0 0 0,0 0 0,0 0 0,0 0 0,0 0 0,0 0 0,66-47 0,-66 47 0,0 0 0,0 0 0,0 0 0,0 0 0,0 0 0,0 0 0,0 0 0,0 0 0,0 0 0,0 0 0,0 0 0,0 0 0,0 0 0,0 0 0,0 0 0,0 0 0,0 0 0,0 0 0,0 0 0,0 0 0,0 0 0,0 0 0,0 0 0,0 0 0,0 0 0,0 0 0,0 0 0,0 0 0,0 0 0,0 0 0,0 0 0,0 0 0,0 0 0,50-32 0,-50 32 0,0 0 0,0 0 0,0 0 0,0 0 0,0 0 0,0-24 0,0 24 0</inkml:trace>
  <inkml:trace contextRef="#ctx0" brushRef="#br0" timeOffset="27400">4077 6777 0,'8'13'16,"-8"-13"-16,25 38 16,-25-38-1,50 88 1,-9 37-16,1 29 15,-26-33 1,1-13 0,-17-108-1,0 0-15,0 0 16,8 59-1,0-31 1,-8-28-16</inkml:trace>
  <inkml:trace contextRef="#ctx0" brushRef="#br0" timeOffset="28577">4317 6684 0,'0'-5'0,"0"5"0,0 0 0,0 0 0,0 0 0,16 28 0,-16-28 0,0 0 0,25 60 0,-25-60 0,25 93 0,-8 5 0,-17-98 0,16 98 0,9-5 16,0 4 0,-25-97-1,0 0-15,8 75 16,9-10-1,-17-15 1,8-40 0,-16-38-16,8-27 15,0 8 1,0 75-1,0-28-15,0 0 16,0 0 0,24-28-1,-24 28 1,42 5-16,16 27 15,-1 29 1,-7 4 0,-50-65-16,0 0 15,66 42 1,-66-42-1,58 9 1,-58-9-16,41-51 16,1-33-1,-42 84 1,8-102-16,-8 102 15,-16-103 1,16 103 0,-42-51-1,42 51-15,-41-4 16,8 46-1,8 51 1,25-93-16,17 97 16,-17-97-1,41 84 1,-41-84-1,66 46-15,-66-46 16,91 5 0,0-47-1,-91 42-15,66-83 16,-66 83-1,33-107 1,-33 107 0,8-112-16,-8 112 15,0 0 1,-8-74-1,8 74-15,-25-14 16,25 14 0,-8 46-1,8 38 1,0-84-16,33 88 15,-33-88 1,66 84 0,-66-84-1,0 0-15,50 74 16,-50-74-1,0 0 1,25 70-16,-25-70 16,-25 51-1,25-51 1,0 0-16,-50 14 15,1-42 1</inkml:trace>
  <inkml:trace contextRef="#ctx0" brushRef="#br0" timeOffset="28804">5450 7256 0,'8'9'0,"-8"-9"0,0 0 0,0 0 0,0 0 0,0 0 0,0 0 0,0 0 0,17 42 0,-17-42 0,0 0 0,0 0 0,0 0 0,0 0 0,0 0 0,0 0 0,0 0 0,0 0 0,0 0 0,24 79 0,-24-79 0,0 0 0,0 0 0,0 0 0,0 0 0,0 0 0,25 102 0,-25-102 0,0 0 0,0 0 0,0 0 0,0 0 0,0 0 0,0 0 0,0 0 0,0 0 0,8 51 0,-8-51 0</inkml:trace>
  <inkml:trace contextRef="#ctx0" brushRef="#br0" timeOffset="29021">5317 7009 0,'0'-5'0,"0"5"0,0 0 0,0 0 0,0 0 0,0 0 0,0 0 0,0 0 0,0 0 0,0 0 0,42-9 0,-42 9 0,0 0 0,0 0 0,0 0 0,0 0 0,58-9 0,-58 9 0,0 0 0,0 0 0,0 0 0</inkml:trace>
  <inkml:trace contextRef="#ctx0" brushRef="#br0" timeOffset="29526">5830 7107 0,'0'-5'16,"0"5"-16,0 0 15,0 0 1,0 0 0,0 0-1,0 0-15,-25 0 16,25 0-1,-41 19 1,41-19-16,-50 56 16,42-33-1,8-23 1,17 14-16,-17-14 15,33 60 1,-33-60 0,58 37-1,-58-37-15,0 0 16,74 24-1,-74-24 1,50 32 0,-50-32-16,16 42 15,-16-42 1,-50 56-1,50-56-15,-66 60 16,66-60 0,-66 61-1</inkml:trace>
  <inkml:trace contextRef="#ctx0" brushRef="#br0" timeOffset="35834">12726 6404 0,'0'-4'0,"0"4"0,0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33 0,-17-33 0,0 0 0,0 0 0,0 0 0,0 0 0,0 0 0,0 0 0,0 0 0,0 0 0,0 0 0,0 0 0,0 0 0,0 0 0,0 0 0,0 0 0,0 0 0,33 55 0,-33-55 0,0 0 0,0 0 0,0 0 0,0 0 0,0 0 0,8 23 0,-8-23 0,0 0 0,0 0 0,0 0 0,0 0 0,8 28 0,-8-28 0,0 0 0,0 0 0,0 0 0,0 0 0,0 0 0,0 0 0,0 0 0,33 99 0,-33-99 0,0 0 0,0 0 0,0 0 0,42 101 0,-42-101 16,33 117-1,-33-117 1,33 121-16,-33-121 15,33 125 1,-33-125 0,25 126-1,-9-19-15,1-18 16,-17-89-1,16 97 1,-16-97 0,17 88-16,-17-88 15,16 102 1,-16-102-1,17 108-15,-17-108 16,8 102 0,-8-102-1,0 0 1,17 88-16,-17-88 15,0 0 1,0 0 0,16 93-16,-16-93 15,0 0 1,0 0-1,8 84 1,-8-84-16,0 0 16,0 0-1,0 0 1,0 56-16,0-56 15,0 0 1,0 0 0,0 0-1,9 37-15,-9-37 16,0 0-1,0 0 1</inkml:trace>
  <inkml:trace contextRef="#ctx0" brushRef="#br0" timeOffset="36477">12933 8158 0,'0'0'0,"0"0"0,0 0 0,0 0 0,0 0 0,0 0 0,0 0 0,0 0 0,0 0 0,0 0 0,0 0 0,0 0 0,0 0 0,0 0 0,0 0 0,0 0 0,0 0 0,0 0 0,0 0 0,0 0 0,0 0 0,0 0 0,16 14 0,-16-14 0,0 0 0,0 0 0,0 0 0,0 0 0,0 0 0,0 0 0,0 0 0,0 0 0,0 0 0,0 0 0,0 0 0,0 0 0,0 0 0,0 0 0,0 0 0,0 0 0,0 0 0,0 0 0,0 0 0,0 0 0,0 0 0,0 0 0,0 0 0,0 0 0,0 0 0,33 47 0,-33-47 0,0 0 0,0 0 0,0 0 0,0 0 0,0 0 0,0 0 0,0 0 0,0 0 0,0 0 0,0 0 0,0 0 0,0 0 0,0 0 0,0 0 0,0 0 0,0 0 0,0 0 0,0 0 0,0 0 0,0 0 0,0 0 0,50 78 0,-50-78 0,0 0 0,0 0 0,0 0 0,0 0 0,0 0 0,0 0 0,0 0 0,0 0 0,8 24 0,-8-24 0,0 0 0,0 0 0,0 0 0,0 0 0,0 0 0,0 0 0,0 0 0,17 28 0,-17-28 0,0 0 0,0 0 0,0 0 0,0 0 0,0 0 0,0 0 0,0 0 0,0 0 0,0 0 0,0 0 0,0 0 0,0 0 0,0 0 0,41 93 0,-41-93 0,0 0 0,0 0 0,0 0 0,0 0 0,0 0 0,0 0 0,0 0 0,0 0 0,0 0 0,0 0 0,0 0 0,0 0 0,0 0 0,0 0 0,0 0 0,0 0 0,0 0 0,0 0 0,33 88 0,-33-88 16,0 0-1,0 0-15,33 37 16,-33-37-1,25-28 1,-25 28 0,33-74-16,-33 74 15,41-107 1,-41 107-1,50-98 1,-50 98-16,0 0 16,0 0-1,0 0 1,33-79-16,-33 79 15,0 0 1,0 0 0,0 0-1,17-56-15</inkml:trace>
  <inkml:trace contextRef="#ctx0" brushRef="#br0" timeOffset="39187">11734 9539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19 0,-25-19 0,0 0 0,0 0 0,0 0 0,0 0 0,0 0 0,0 0 0,0 0 0,0 0 0,0 0 0,0 0 0,0 0 0,0 0 0,0 0 0,0 0 0,0 0 0,0 0 0,0 0 0,0 0 0,0 0 0,41 4 0,-41-4 0,0 0 0,0 0 0,0 0 0,0 0 0,0 0 0,0 0 0,0 0 0,58 10 0,-58-10 0,0 0 0,0 0 0,0 0 0,0 0 0,0 0 0,0 0 0,0 0 0,0 0 0,0 0 0,0 0 0,0 0 0,0 0 0,0 0 0,91 9 0,-91-9 0,0 0 0,0 0 0,0 0 0,0 0 0,0 0 0,0 0 0,0 0 0,0 0 0,0 0 0,99-5 0,-99 5 0,0 0 0,0 0 0,83-4 0,-83 4 0,0 0 0,0 0 0,0 0 0,91-10 0,-91 10 16,0 0-1,0 0 1,0 0-16,57-13 15,-57 13 1,0 0 0</inkml:trace>
  <inkml:trace contextRef="#ctx0" brushRef="#br0" timeOffset="39570">12180 9339 0,'-16'-14'0,"16"14"0,0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 0 0,42 0 0,0 0 0,0 0 0,0 0 0,0 0 0,0 0 0,0 0 0,0 0 0,0 0 0,0 0 0,0 0 0,0 0 0,0 0 0,0 0 0,0 0 0,0 0 0,-24 33 0,24-33 0,0 0 0,0 0 0,0 0 0,0 0 0,0 0 0,-25 64 0,25-64 0,0 0 0,0 0 0,0 0 0,0 0 0,-8 38 0,8-38 0,0 0 0,0 0 0,0 0 0,-9 75 0,9-75 0,0 0 0,0 0 0,-8 78 0,8-78 0,0 0 0,0 0 0,0 0 0,17 89 0,-17-89 16,8 98-1,-8-98 1,0 0-1,8 93-15,-8-93 16,0 0 0</inkml:trace>
  <inkml:trace contextRef="#ctx0" brushRef="#br0" timeOffset="40120">13040 8925 0,'0'0'0,"0"0"0,0 0 0,0 0 0,0 0 0,0 0 0,0 0 0,0 0 0,0 0 0,0 0 0,0 0 0,0 0 0,0 0 0,0 0 0,0 0 0,0 0 0,0 0 0,0 0 0,0 0 0,0 0 0,0 0 0,0 0 0,0 0 0,0 0 0,0 0 0,0 0 0,0 0 0,0 0 0,-25 19 0,25-19 0,0 0 0,0 0 0,0 0 0,0 0 0,0 0 0,0 0 0,0 0 0,0 0 0,0 0 0,0 0 0,0 0 0,-41 46 0,41-46 0,0 0 0,0 0 0,0 0 0,0 0 0,0 0 0,0 0 0,0 0 0,-58 89 0,58-89 0,0 0 0,0 0 0,0 0 0,-49 131 0,24-16 0,25-59 15,0 51 1,8-14-16,-8 5 15,0-10 1,17-9 0,7 0-1,18-4-15,40 36 16,-24-60-1,0-17 1,0-17 0,-8-17-16,-17-8 15,-33 8 1</inkml:trace>
  <inkml:trace contextRef="#ctx0" brushRef="#br0" timeOffset="40672">13536 8810 0,'0'0'15,"0"0"-15,0 0 0,0 0 0,0 0 0,0 0 0,0 0 0,0 0 0,0 0 0,0 0 0,0 0 0,0 0 0,0 0 0,0 0 0,9 32 0,-9-32 0,0 0 0,0 0 0,0 0 0,0 60 0,0-60 0,0 0 0,0 0 0,0 88 0,0-88 0,0 0 0,-9 84 0,9-84 0,-8 93 0,16 0 0,-16 5 16,8 9 0,0-5-1,0 10-15,8-10 16,1-9-1,-9-14 1,-9-14-16,9-4 16,0-19-1,0-14 1,9-24-1,-9-22-15,16-24 16,-16 42 0,41-149-1,-41 149-15</inkml:trace>
  <inkml:trace contextRef="#ctx0" brushRef="#br0" timeOffset="41122">13884 9530 0,'24'-23'0,"-24"23"0,0 0 0,0 0 0,0 0 0,0 0 0,42-38 0,-42 38 0,0 0 0,0 0 0,0 0 0,0 0 0,0 0 0,0-9 0,0 9 0,-25 23 0,25-23 0,0 0 0,0 0 0,0 0 0,0 0 0,0 0 0,0 0 0,0 0 0,0 0 0,0 0 0,0 0 0,0 0 0,0 0 0,0 0 0,0 0 0,-83 47 0,83-47 0,0 0 0,0 0 0,0 0 0,0 0 0,0 0 0,0 0 0,0 0 0,0 0 0,0 0 0,0 0 0,0 0 0,0 0 0,0 0 0,0 0 0,0 0 0,0 0 0,0 0 0,0 0 0,0 0 0,0 0 0,0 0 0,0 0 0,0 0 0,0 0 0,0 0 0,-82 51 0,82-51 0,0 0 0,0 0 0,0 0 0,0 0 0,0 0 0,0 0 0,0 0 0,0 0 0,0 0 0,0 0 0,0 0 0,0 0 0,0 0 0,0 0 0,0 0 0,0 0 0,0 0 0,0 0 0,0 0 0,0 0 0,0 0 0,-108 65 0,108-65 0,0 0 0,0 0 0,0 0 0,-25 19 0,25-19 0,0 0 0,0 0 0,0 0 0,0 0 0,0 0 0,0 0 0,0 0 0,0 0 0,0 0 0,0 0 0,0 0 0,0 0 0,0 0 0,0 0 0,0 0 0,0 0 0,0 0 0,0 0 0,0 0 0,0 0 0,0 0 0,0 0 0,0 23 0,0-23 0,0 0 0,0 0 0,0 0 0,0 0 0,0 0 0,0 0 0,0 0 0,0 0 0,0 0 0,0 0 0,0 0 0,0 0 0,0 0 0,-33 65 0,33-65 0,0 0 0,0 0 0,0 0 0,25 57 0,33-11 0,41-5 15,-99-41 1,83 33 0,-83-33-1,74 32-15,-74-32 16,0 0-1,0 0 1,0 0-16</inkml:trace>
  <inkml:trace contextRef="#ctx0" brushRef="#br0" timeOffset="41798">14032 9776 0,'0'0'0,"0"0"0,0 0 0,0 0 0,0 0 0,0 0 0,0 0 0,0 0 0,0 0 0,0 0 0,42-14 0,-42 14 0,0 0 0,0 0 0,0 0 0,66-18 0,-66 18 0,0 0 0,0 0 0,0 0 0,0 0 0,0 0 0,0 0 0,0 0 0,0 0 0,0 0 0,0 0 0,0 0 0,0 0 0,0 0 0,83-19 0,-83 19 0,0 0 0,0 0 0,0 0 0,0 0 0,0 0 0,0 0 0,0 0 0,0 0 0,0 0 0,0 0 0,0 0 0,0 0 0,0 0 0,0 0 0,0 0 0,0 0 0,0 0 0,0 0 0,0 0 0,0 0 0,0 0 0,0 0 0,0 0 0,99 0 0,-99 0 0,0 0 0,0 0 0,0 0 0,0 0 0,0 0 0,0 0 0,0 0 0,0 0 0,0 0 0,0 0 0,0 0 0,0 0 0,0 0 0,0 0 0,0 0 0,0 0 0,0 0 0,0 0 0,0 0 0,99 5 0,-99-5 0,0 0 0,0 0 0,0 0 0,0 0 0,0 0 0,0 0 0,0 0 0,17 0 0,-17 0 0,0 0 0,0 0 0,0 0 0,0 0 0,0 0 0,0 0 0,0 0 0,0 0 0,0 0 0,0 0 0,0 0 0,0 0 0,0 0 0,0 0 0,0 0 0,0 0 0,0 0 0,0 0 0,0 0 0,0 0 0,0 0 0,0 0 0,0 0 0,0 0 0,16 0 0,-16 0 0,0 0 0,0 0 0,0 0 0,0 0 0,0 0 0,0 0 0,0 0 0,41-19 0,-41 19 0,-8-37 16,8 37 0,0 0-1,0 0-15,0 0 16,-41-52-1,41 52 1,0 0 0,0 0-16,0 0 15,-50-41 1,42 32-1,8 9 1,0 50-16,25 30 16,-25 4-1,0-84 1,-9 102-16,9-102 15,0 0 1,0 84 0,0-84-1,0 0-15,0 0 16,17 33-1,16-33 1,8-43-16</inkml:trace>
  <inkml:trace contextRef="#ctx0" brushRef="#br0" timeOffset="42167">14876 9428 0,'0'0'0,"0"0"0,0 0 0,0 0 0,0 0 0,0 0 0,0 0 0,0 0 0,0 0 0,0 0 0,0 23 0,0-23 0,0 0 0,0 0 0,0 0 0,-8 56 0,8-56 0,0 0 0,0 0 0,0 0 0,8 93 0,-8-93 0,0 0 0,16 93 0,-16-93 0,17 83 0,-9-3 0,-8-80 16,17 93-1,-9-10 1,-8-125-16,0 42 16,0 0-1,0 0 1,8 33-1</inkml:trace>
  <inkml:trace contextRef="#ctx0" brushRef="#br0" timeOffset="42756">15455 8795 0,'0'-5'0,"0"5"0,0 0 0,0 0 0,0 0 0,0 0 0,0 0 0,0 0 0,0 0 0,0 0 0,24 5 0,-24-5 0,0 0 0,0 0 0,0 0 0,0 0 0,0 0 0,0 0 0,58 32 0,-58-32 0,0 0 0,0 0 0,0 0 0,0 0 0,0 0 0,0 0 0,0 0 0,0 0 0,0 0 0,83 66 0,-83-66 0,0 0 0,0 0 0,0 0 0,0 0 0,0 0 0,91 88 0,-91-88 0,74 84 0,-49-47 0,-25-37 16,58 103-1,-25-6 1,0 6-16,-8 8 16,0-9-1,-17-9 1,-16 6-1,-42 44-15,9-45 16,-9 0 0,17-1-1,0-8-15,-8-6 16,8-18-1,0-27 1,-9-1 0,42-37-16</inkml:trace>
  <inkml:trace contextRef="#ctx0" brushRef="#br0" timeOffset="115909">7236 11594 0,'0'-3'0,"0"3"0,0 0 0,0 0 0,0 0 0,0 0 0,0 0 0,0 0 0,0 0 0,0 0 0,0 0 0,0 0 0,0 0 0,0 0 0,0 0 0,0 0 0,0 0 0,0 0 0,0 0 0,0 0 0,0 0 0,0 0 0,-25 23 0,25-23 0,0 0 0,0 0 0,0 0 0,0 0 0,0 0 0,0 0 0,0 0 0,0 0 0,0 0 0,0 0 0,0 0 0,0 0 0,0 0 0,0 0 0,0 0 0,0 0 0,0 0 0,0 0 0,0 0 0,0 0 0,0 0 0,0 0 0,0 0 0,0 0 0,0 0 0,0 0 0,0 0 0,0 0 0,0 0 0,0 0 0,0 0 0,-41 37 0,41-37 0,0 0 0,0 0 0,0 0 0,0 0 0,0 0 0,0 0 0,0 0 0,0 0 0,0 0 0,0 0 0,0 0 0,0 0 0,0 0 0,0 0 0,0 0 0,-34 28 0,34-28 0,0 0 0,0 0 0,0 0 0,0 0 0,0 0 0,0 0 0,0 0 0,0 0 0,0 0 0,0 0 0,0 0 0,-66 83 0,66-83 0,0 0 0,0 0 0,0 0 0,0 0 0,0 0 0,0 0 0,0 0 0,-58 93 0,58-93 0,0 0 0,0 0 0,0 0 0,-41 121 0,8 14 0,17-14 16,7-9 0,9-112-1,17 107 1,-17-107-16,33 116 15,8-4 1,9-6 0,8-8-16,-58-98 15,58 79 1,-58-79-1,66 79 1,-66-79-16,0 0 16,0 0-1,0 0 1,49 47-16,-49-47 15,0 0 1</inkml:trace>
  <inkml:trace contextRef="#ctx0" brushRef="#br0" timeOffset="116497">7699 11683 0,'0'-4'0,"0"4"0,0 0 0,0 0 0,0 0 0,0 0 0,0 0 0,0 0 0,0 0 0,0 0 0,0 0 0,0 0 0,0 0 0,0 0 0,0 0 0,0 0 0,0 0 0,0 0 0,0 0 0,0 0 0,0 0 0,0 0 0,0 0 0,0 0 0,0 0 0,0 0 0,0 0 0,0 0 0,-17 14 0,17-14 0,0 0 0,0 0 0,0 0 0,0 0 0,0 0 0,0 0 0,0 0 0,0 0 0,0 0 0,0 0 0,0 0 0,-25 69 0,25-69 0,0 0 0,0 0 0,0 0 0,0 0 0,0 0 0,0 0 0,0 0 0,-16 121 0,16-121 0,0 0 0,0 0 0,0 0 0,-8 149 0,8-14 16,0-5 0,0-18-1,8 0 1,-8-5-16,0-10 15,0-4 1,0-23 0,8-19-16,9-18 15,-17-33 1,0-24-1,-9 1 1,26-19-16,-17 42 16</inkml:trace>
  <inkml:trace contextRef="#ctx0" brushRef="#br0" timeOffset="117700">7980 12209 0,'0'9'0,"0"-9"0,0 0 0,0 0 0,0 0 0,0 0 0,0 0 0,0 0 0,0 0 0,0 0 0,0 0 0,0 0 0,-25 19 0,25-19 0,0 0 0,0 0 0,0 0 0,0 0 0,0 0 0,-58 32 0,58-32 0,0 0 0,-74 47 0,74-47 0,0 0 0,0 0 0,0 0 0,0 0 0,0 0 0,0 0 0,0 0 0,0 0 0,0 0 0,0 0 0,0 0 0,0 0 0,0 0 0,0 0 0,0 0 0,0 0 0,0 0 0,0 0 0,0 0 0,0 0 0,0 0 0,-83 70 0,83-70 0,0 0 0,0 0 0,0 0 0,0 0 0,0 0 0,0 0 0,0 0 0,0 0 0,0 0 0,0 0 0,0 0 0,0 0 0,0 0 0,0 0 0,0 0 0,0 0 0,0 0 0,0 0 0,0 0 0,0 0 0,0 0 0,0 0 0,0 0 0,0 0 0,0 0 0,-33 28 0,33-28 0,0 0 0,0 0 0,0 0 0,0 0 0,0 0 0,0 0 0,0 0 0,0 0 0,0 0 0,0 0 0,0 0 0,0 0 0,0 0 0,0 0 0,0 0 0,0 0 0,0 0 0,0 0 0,0 0 0,0 0 0,8-5 0,-8 5 0,0 0 0,0 0 0,0 0 0,-33 70 0,33-10 16,0-60 0,33 51-1,-33-51-15,75 51 16,-75-51-1,82 33 1,-82-33-16,83 51 16,-83-51-1,83 52 1,-83-52-1,0 0-15,58 23 16,-34-23 0,-24 0-1,0 0-15,9-61 16,-9 61-1,0 0 1,0 0 0,-25-79-16,25 79 15,0 0 1,0 0-1,0 0-15,-8-70 16,8 70 0,0 0-1,24-46 1,-24 46-16,50-28 15,-50 28 1,91-23 0,-91 23-16,108 0 15,-108 0 1,0 0-1,0 0 1,0 0-16,74 0 16,-74 0-1,50-24 1,-50 24-16,8-37 15,-8 37 1,0 0 0,-25-55-1,-16-20-15,41 75 16,0 0-1,0 0 1,0 0-16,-42-47 16,18 33-1,24 14 1,-25 24-1,25-24-15,0 60 16,0-60 0,16 89-1,-16-89-15,17 121 16,-17-121-1,8 116 1,-8-116 0,17 126-16,-17-126 15,0 0 1,24 60-1,9-60-15</inkml:trace>
  <inkml:trace contextRef="#ctx0" brushRef="#br0" timeOffset="118100">8939 12204 0,'8'-5'0,"-8"5"0,0 0 0,0 0 0,0 0 0,0 0 0,0 0 0,17 19 0,-17-19 0,0 0 0,0 0 0,0 0 0,0 0 0,0 0 0,0 0 0,0 0 0,-17 47 0,17-47 0,0 0 0,0 0 0,0 0 0,-16 88 0,7 5 0,9-93 0,0 107 0,0-14 15,0-93-15,-8 98 16,8-75 0,0-23-1,0 0 1,0 0-16,0-14 15,0 33 1</inkml:trace>
  <inkml:trace contextRef="#ctx0" brushRef="#br0" timeOffset="118735">9435 11525 0,'0'-4'0,"0"4"0,0 0 0,0 0 0,0 0 0,0 0 0,0 0 0,0 0 0,0 0 0,0 0 0,0 0 0,0 0 0,0 0 0,0 0 0,0 0 0,0 0 0,0 0 0,0 0 0,0 0 0,0 0 0,0 0 0,0 0 0,0 0 0,0 0 0,0 0 0,0 0 0,0 0 0,0 0 0,33 18 0,-33-18 0,0 0 0,0 0 0,0 0 0,0 0 0,0 0 0,0 0 0,0 0 0,0 0 0,0 0 0,0 0 0,0 0 0,33 43 0,-33-43 0,0 0 0,0 0 0,0 0 0,0 0 0,0 0 0,0 0 0,0 0 0,66 73 0,-66-73 0,0 0 0,0 0 0,0 0 0,50 80 0,-50-80 0,0 0 0,0 0 0,25 51 0,-25-51 0,58 88 0,-58-88 16,41 102-1,-16 15-15,-9-11 16,-16 2-1,0-1 1,-16 4 0,-1 5-16,9 5 15,-8-9 1,-1 46-1,-33-56-15,1 1 16,-1-10 0,17-28-1,8-28 1,9-14-16,-1-4 15,1 14 1,16-33 0</inkml:trace>
  <inkml:trace contextRef="#ctx0" brushRef="#br0" timeOffset="122920">10527 10897 0,'-9'0'0,"9"0"0,0 0 0,0 0 0,0 0 0,0 0 0,0 0 0,0 0 0,0 0 0,0 0 0,0 0 0,0 0 0,0 0 0,0 0 0,0 0 0,0 0 0,0 0 0,0 0 0,0 0 0,0 0 0,0 0 0,0 0 0,0 0 0,0 0 0,0 0 0,0 0 0,0 0 0,0 0 0,0 0 0,0 0 0,0 0 0,0 0 0,0 0 0,0 0 0,0 0 0,0 0 0,0 0 0,0 0 0,0 0 0,-8 19 0,8-19 0,0 0 0,0 0 0,0 0 0,0 0 0,0 0 0,0 0 0,0 0 0,0 0 0,0 0 0,0 0 0,0 0 0,-16 56 0,16-56 0,0 0 0,0 0 0,0 0 0,0 0 0,0 0 0,0 0 0,0 0 0,-25 107 0,25-107 0,0 0 0,-25 97 0,25-97 0,-25 107 0,9-60 15,-9 51 1,0 13-16,0 1 16,0 4-1,17 14 1,-8 19-16,7 74 15,1-69 1,0 0 0,8-10-1,-9-10-15,9 29 16,0 19-1,17 8 1,-9-22-16,1-38 16,-1-9-1,17 0 1,-1 4-1,9 6-15,9-6 16,-9-4 0,25-28-1,-17-4-15,17-6 16,-17 1-1,-16-14 1,-8-5 0,7-15-16,10-3 15,15-9 1,-24-10-1,-25-28 1</inkml:trace>
  <inkml:trace contextRef="#ctx0" brushRef="#br0" timeOffset="124210">16835 10907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28 0,-33-28 0,0 0 0,0 0 0,0 0 0,0 0 0,0 0 0,0 0 0,0 0 0,0 0 0,0 0 0,0 0 0,0 0 0,50 41 0,-50-41 0,0 0 0,0 0 0,0 0 0,0 0 0,0 0 0,0 0 0,66 89 0,-66-89 0,0 0 0,0 0 0,58 79 0,-58-79 0,0 0 0,41 32 0,-41-32 0,50 79 0,-17 5 0,0 5 15,-8 18 1,0-5-1,-1 0 1,1 5-16,17 14 16,15 79-1,-32-65 1,-8 9-16,-9 10 15,0 18 1,-8 4 0,-8-8-1,16-19-15,1-24 16,7 10-1,-24 5 1,-25 22-16,-17 25 16,1-21-1,15-16 1,10-11-1,-18-27-15,9-5 16,0 0 0,8 9-1,1-9-15,-10-14 16,-15-18-1,-1-15 1,25-23 0,17-23-16,8-14 15</inkml:trace>
  <inkml:trace contextRef="#ctx0" brushRef="#br0" timeOffset="133434">19556 6135 0,'0'-10'0,"0"10"0,0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0,0-37 0,0 37 0,0 0 0,0 0 0,0 0 0,0 0 0,0 0 0,0 0 0,0 0 0,0 0 0,0 0 0,0 0 0,0 0 0,0 0 0,0 0 0,0 0 0,0 0 0,0-70 0,0 70 0,0 0 0,0 0 0,0 0 0,0 0 0,0 0 0,0 0 0,0 0 0,0 0 0,0 0 0,0 0 0,0 0 0,0 0 0,0 0 0,0 0 0,0 0 0,0 0 0,0 0 0,0 0 0,0 0 0,0 0 0,0 0 0,0 0 0,0 0 0,0 0 0,0 0 0,0 0 0,0 0 0,0 0 0,0 0 0,0 0 0,0 0 0,0 0 0,0 0 0,0 0 0,0 0 0,0 0 0,0 0 0,0 0 0,0 0 0,0 0 0,8-88 0,-8 88 0,0 0 0,0 0 0,0 0 0,0 0 0,0 0 0,0 0 0,8-23 0,-8 23 0,0 0 0,0 0 0,0 0 0,0 0 0,0 0 0,0 0 0,0 0 0,0 0 0,0 0 0,0 0 0,0 0 0,0 0 0,0 0 0,0 0 0,0 0 0,-25-19 0,25 19 0,0 0 0,0 0 0,-33-70 0,33 70 0,0 0 0,0 0 0,0 0 0,-66-46 0,66 46 16,-99-5-16,25 33 15,74-28 1,-75 60-1,1 24 1,24-5-16,-8 14 16,58-93-1,-41 98 1,24 9-16,9 0 16,8-107-1,25 107 1,-25-107-1,41 93-15,-41-93 16,75 61 0,16-29-1,-17-51-15,-16-28 16,16-45-1,-24 18 1,0-1 0,-17-4-16,-9 9 15,-7 10 1,-9 13-1,-16 5 1,8 15-16,17 3 16,-1 2-1,-8-21 1,-8 1-16,-8 24 15,8 41 1,0 33 0,0 14-1,-8-10-15,8-93 16,0 117-1,8-5 1,-8-79-16,33 89 16,-33-89-1,42 102 1,-1-14-16,-41-88 15,66 85 1,-66-85 0,66 59-1,-66-59-15,0 0 16,0 0-1,0 0 1,66 38-16</inkml:trace>
  <inkml:trace contextRef="#ctx0" brushRef="#br0" timeOffset="134795">20250 5279 0,'0'0'0,"0"0"0,0 0 0,0 0 0,0 0 0,0 0 0,17-5 0,-17 5 0,0 0 0,0 0 0,33 19 0,-33-19 0,0 0 0,0 0 0,0 0 0,33 60 0,-33-60 0,0 0 0,0 0 0,0 0 0,8 107 0,-8-107 0,0 0 0,0 112 0,0-112 0,9 107 0,7-9 15,-8-5 1,17 4-1,-17 20-15,1-1 16,-1-9 0,8-14-1,1 0-15,-9-5 16,1-19-1,-9 2 1,0-25 0,0 1-16,0-20 15,0-22 1,0-33-1,8-27 1,-8-15-16,-8 10 16,-1 4-1,1-14 1,16-14-16,9-18 15,8 9 1,-1 18 0,1 33-1,-16 24-15,-9 4 16,0-23-1,0 50 1,24-40-16,-24 27 16,50-14-1,-50 14 1,74 4-16,-74-4 15,0 0 1,91 32 0,-16 25-1,-75-57-15,58 70 16,-58-70-1,33 97 1,-33-97 0,-17 93-16,1 0 15,16-93 1,-42 84-1,42-84-15,-49 79 16,49-79 0,-58 70-1,58-70 1,-66 74-16,66-74 15,0 0 1,-91 47 0,91-47-16,0 0 15,0 0 1,-66 46-1,66-46 1,0 0-16,0 0 16,0 0-1,-58 24 1</inkml:trace>
  <inkml:trace contextRef="#ctx0" brushRef="#br0" timeOffset="135629">21532 6353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0,16-4 0,-16 4 0,0 0 0,0 0 0,0 0 0,0 0 0,0 0 0,0 0 0,0 0 0,0 0 0,17-5 0,-17 5 0,0 0 0,0 0 0,0 0 0,0 0 0,0 0 0,0 0 0,0 0 0,33 5 0,-33-5 0,0 0 0,0 0 0,0 0 0,0 0 0,0 0 0,0 0 0,58 4 0,-58-4 0,0 0 0,0 0 0,0 0 0,0 0 0,0 0 0,0 0 0,0 0 0,0 0 0,0 0 0,0 0 0,0 0 0,99 0 0,-99 0 0,0 0 0,0 0 0,0 0 0,99 0 0,-99 0 0,0 0 0,0 0 0,99-23 0,-99 23 0,0 0 0,0 0 0,0 0 0,100-23 0,-100 23 16,91-14-1,-91 14-15,0 0 16,0 0-1,0 0 1,82 4-16,-82-4 16</inkml:trace>
  <inkml:trace contextRef="#ctx0" brushRef="#br0" timeOffset="136220">21879 5977 0,'0'4'0,"0"-4"0,0 0 0,0 0 0,0 0 0,0 0 0,0 0 0,0 0 0,0 0 0,0 0 0,0 0 0,0 0 0,0 0 0,0 0 0,0 0 0,0 0 0,0 0 0,0 0 0,0 0 0,0 0 0,0 0 0,0 0 0,0 0 0,0 0 0,0 0 0,0 0 0,0 0 0,0 0 0,0 0 0,0 0 0,0 0 0,0 0 0,0 0 0,0 0 0,0 0 0,0 0 0,0 0 0,0 0 0,0 0 0,0 0 0,0 0 0,0 0 0,0 0 0,0 0 0,0 0 0,0 0 0,0 0 0,-25 19 0,25-19 0,0 0 0,0 0 0,0 0 0,0 0 0,0 0 0,0 0 0,0 0 0,0 0 0,0 0 0,0 0 0,0 0 0,0 0 0,0 0 0,0 0 0,0 0 0,-24 55 0,24-55 0,0 0 0,0 0 0,-17 80 0,17-80 0,0 0 0,0 0 0,0 0 0,0 0 0,0 0 0,0 0 0,0 0 0,0 0 0,0 0 0,17 98 0,-17-98 0,0 0 0,0 0 0,0 0 0,0 0 0,0 0 0,16 46 0,-16-46 0,41 88 0,-7 1 16,-26-1-1,0-4 1,-8 4-16,0-88 16,0 0-1,8 88 1,-8-88-16,0 0 15,0 0 1,0 0 0,25 75-1,-25-75-15,0 0 16,0 0-1</inkml:trace>
  <inkml:trace contextRef="#ctx0" brushRef="#br0" timeOffset="137574">23318 6609 0,'8'-19'0,"-8"19"0,0 0 0,0 0 0,0 0 0,0 0 0,0 0 0,0 0 0,0 0 0,0 0 0,25-41 0,-25 41 0,0 0 0,0 0 0,0 0 0,0 0 0,0 0 0,0 0 0,0 0 0,33-75 0,-33 75 0,0 0 0,0 0 0,0 0 0,0 0 0,0 0 0,0 0 0,0 0 0,0 0 0,0 0 0,0 0 0,0 0 0,25-93 0,-25 93 0,0 0 0,0 0 0,0 0 0,0 0 0,0 0 0,0 0 0,0 0 0,8-97 0,-8 97 0,0 0 0,0 0 0,0 0 0,-8-28 0,8 28 15,-8-10 1,-25-69-16,33 79 16,0 0-1,-75-28 1,75 28-16,-91 24 15,17 27 1,-17 42 0,91-93-1,-50 93-15,50-93 16,-25 102-1,25-102 1,-8 121-16,8-121 16,25 135-1,-25-135 1,50 83-1,-50-83-15,74 38 16,-8-57 0,-8-37-1,-58 56-15,58-93 16,-58 93-1,58-102 1,-58 102 0,49-112-16,-49 112 15,33-116 1,-33 116-1,0 0-15,0 0 16,17-65 0,-17 51-1,0 14 1,0 42-16,0-42 15,0 97 1,0-97 0,8 103-1,0 3-15,-8-106 16,25 94-1,0-10 1,16-10-16,-41-74 16,50 61-1,-50-61 1,0 0-16,83 37 15,-83-37 1,82 28 0</inkml:trace>
  <inkml:trace contextRef="#ctx0" brushRef="#br0" timeOffset="138502">24682 6218 0,'0'-14'0,"0"14"0,0 0 0,0 0 0,0 0 0,0 0 0,0 0 0,0 0 0,25-32 0,-25 32 0,0 0 0,0-51 0,0 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0,-41-37 0,41 37 0,0 0 0,0 0 0,0 0 0,0 0 0,0 0 0,0 0 0,0 0 0,0 0 0,-25-5 0,25 5 0,0 0 0,0 0 0,0 0 0,0 0 0,0 0 0,0 0 0,0 0 0,-25 23 0,25-23 0,0 0 0,0 0 0,0 0 0,0 0 0,0 0 0,0 0 0,0 0 0,0 0 0,0 0 0,0 0 0,0 0 0,0 0 0,0 0 0,-116 23 0,116-23 0,0 0 0,0 0 0,0 0 0,0 0 0,0 0 0,0 0 0,0 0 0,0 0 0,0 0 0,-99 61 0,99-61 0,0 0 0,0 0 0,0 0 0,0 0 0,0 0 0,-91 88 0,91-88 0,-66 84 0,49 8 0,9 2 15,8-94 1,33 89-1,-33-89-15,42 92 16,-42-92 0,0 0-1,49 79 1,9-13-16,-58-66 15,75 37 1,-75-37 0,107 9-1,-107-9-15,116-14 16,-116 14-1,132-32 1,-132 32-16,124-37 16,-124 37-1,91-56 1,-91 56-16,0 0 15,0 0 1</inkml:trace>
  <inkml:trace contextRef="#ctx0" brushRef="#br0" timeOffset="148632">18274 7846 0,'0'0'0,"0"0"0,0 0 0,0 0 0,0 0 0,0 0 0,0 0 0,0 0 0,0 0 0,0 0 0,0 0 0,0 0 0,0 0 0,0 0 0,0 0 0,8 42 0,-8-42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47 0,-33-47 0,0 0 0,0 0 0,0 0 0,0 0 0,0 0 0,0 0 0,0 0 0,9 9 0,-9-9 0,0 0 0,0 0 0,0 0 0,0 0 0,0 0 0,0 0 0,41-5 0,-41 5 0,0 0 0,0 0 0,0 0 0,0 0 0,0 0 0,0 0 0,0 0 0,0 0 0,0 0 0,0 0 0,99 19 0,-99-19 0,0 0 0,0 0 0,0 0 0,0 0 0,0 0 0,0 0 0,0 0 0,133-19 0,-133 19 0,0 0 0,0 0 0,0 0 0,148-23 0,-148 23 15,149-19 1,-149 19-1,0 0-15,0 0 16,0 0 0,108-4-1,-59 4 1,-65 14-16</inkml:trace>
  <inkml:trace contextRef="#ctx0" brushRef="#br0" timeOffset="149129">18241 8270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 0 0,-50 0 0,0 0 0,0 0 0,0 0 0,0 0 0,0 0 0,0 0 0,0 0 0,0 0 0,0 0 0,0 0 0,0 0 0,0 0 0,0 0 0,58 0 0,-58 0 0,0 0 0,0 0 0,0 0 0,0 0 0,74-5 0,-74 5 0,0 0 0,0 0 0,0 0 0,99-9 0,-99 9 0,0 0 0,0 0 0,91-5 0,-91 5 0,0 0 0,75-5 0,-75 5 0,82 0 0,-82 0 16,83-4-16,-83 4 15,0 0 1,99 0 0,-99 0-16</inkml:trace>
  <inkml:trace contextRef="#ctx0" brushRef="#br0" timeOffset="150299">20201 8414 0,'0'0'0,"0"0"0,0 0 0,0 0 0,0 0 0,0 0 0,0 0 0,0 0 0,0 0 0,0 0 0,0 0 0,0 0 0,0 0 0,0 0 0,0 0 0,0 0 0,0 0 0,0 0 0,0 0 0,0 0 0,0 0 0,25-14 0,-25 14 0,0 0 0,0 0 0,0 0 0,0 0 0,0 0 0,0 0 0,0 0 0,0 0 0,0 0 0,33-42 0,-33 42 0,0 0 0,0 0 0,0 0 0,0 0 0,0 0 0,0 0 0,0 0 0,0 0 0,0 0 0,0 0 0,0 0 0,0 0 0,0 0 0,0 0 0,0 0 0,41-84 0,-41 84 0,0 0 0,0 0 0,0 0 0,0 0 0,0 0 0,0 0 0,0 0 0,0 0 0,0 0 0,0 0 0,0 0 0,8-47 0,-8 47 0,0 0 0,0 0 0,0 0 0,0 0 0,0 0 0,0 0 0,0 0 0,0-102 0,0 102 0,0 0 0,0 0 0,0 0 0,-16-83 0,16 83 16,-58-56 0,-25 28-1,83 28-15,-99 14 16,8 38-1,25 17 1,0 24 0,16-9-16,9 4 15,24 0 1,17-9-1,17 0-15,16 47 16,-25-46 0,9-7-1,7-17 1,18-23-16,-1-24 15,9-23 1,-1-18 0,1-20-16,8-17 15,-9-10 1,9 0-1,-8-14 1,-9 4-16,-8 5 16,0 15-1,-16 13 1,-9 10-16,-8 8 15,0 6 1,0 4 0,0 23-1,-8 10-15,0 9 16,16-19-1,-8 47 1,0 13-16,0 20 16,8 4-1,-8-79 1,0 93-1,0-93-15,8 112 16,9 4 0,8-8-1,24-16 1,-49-92-16,75 51 15,-75-51 1,107 37 0,1-27-16</inkml:trace>
  <inkml:trace contextRef="#ctx0" brushRef="#br0" timeOffset="153095">21325 7563 0,'-8'-5'0,"8"5"0,0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 23 0,41-23 0,0 0 0,0 0 0,0 0 0,0 0 0,0 0 0,0 0 0,0 0 0,0 0 0,0 0 0,0 0 0,0 0 0,-58 47 0,58-47 0,0 0 0,0 0 0,0 0 0,0 0 0,0 0 0,-66 97 0,66-97 0,0 0 0,-25 99 0,25-99 0,-9 46 0,-7 51 15,8 6 1,-1 13-16,1 5 15,0-1 1,8 6 0,16 0-1,1-15-15,33 57 16,-9-66-1,-8-13 1,8-24-16,1-10 16,-1-13-1,0-9 1,1-14-1,-17-15-15,-25-4 16</inkml:trace>
  <inkml:trace contextRef="#ctx0" brushRef="#br0" timeOffset="154075">21780 7632 0,'0'0'0,"0"0"0,0 0 0,0 0 0,0 0 0,0 0 0,0 0 0,0 0 0,0 0 0,0 0 0,0 0 0,0 0 0,0 0 0,0 0 0,0 0 0,0 0 0,0 0 0,0 0 0,0 0 0,8 56 0,-8-56 0,0 0 0,0 0 0,17 79 0,-17-79 0,0 0 0,25 107 0,-25-107 0,0 93 0,0 5 15,-17 9 1,9-5-16,16 10 16,9-1-1,-1-4 1,9-4-16,-25-24 15,0-19 1,0-27 0,0-15-1,-17-13-15,17-5 16,0-5-1,0-4 1,0-14-16,0 27 16,0-46-1,0 42 1,-8-83-1,8-15-15,0-9 16,0 107 0,33-97-1,-33 97-15,0 0 16,42-66-1,-42 66 1,49-37 0,-49 37-16,83-14 15,-83 14 1,83 33-1,-83-33-15,82 69 16,-32 11 0,-25 13-1,-25-10 1,-9-8-16,-15-1 15,-18-13 1,42-61 0,-74 51-1,74-51-15,-75 42 16,75-42-1,0 0 1,-82 24-16,82-24 16,0 0-1,-66-10 1,66 10-16</inkml:trace>
  <inkml:trace contextRef="#ctx0" brushRef="#br0" timeOffset="154544">22681 8572 0,'-8'9'0,"8"-9"0,0 0 0,0 0 0,0 0 0,0 0 0,0 0 0,0 0 0,0 0 0,0 0 0,0 0 0,0 0 0,0 0 0,0 0 0,0 0 0,0 0 0,0 0 0,0 0 0,0 0 0,0 0 0,0 0 0,0 0 0,0 0 0,0 0 0,0 0 0,0 0 0,0 0 0,0 0 0,0 0 0,0 0 0,0 0 0,0 0 0,0 0 0,0 0 0,0 0 0,0 0 0,0 0 0,0 0 0,0 0 0,8 41 0,-8-41 0,0 0 0,0 0 0,0 0 0,0 0 0,0 0 0,0 0 0,0 0 0,0 0 0,0 0 0,0 0 0,0 0 0,0 0 0,0 0 0,0 0 0,0 0 0,0 0 0,0 0 0,50 43 0,-50-43 0,0 0 0,0 0 0,0 0 0,0 0 0,0 0 0,0 0 0,99 32 0,-99-32 0,0 0 0,0 0 0,0 0 0,0 0 0,0 0 0,41-4 0,-41 4 0,0 0 0,0 0 0,0 0 0,0 0 0,83 0 0,-83 0 0,0 0 0,0 0 0,0 0 0,0 0 0,0 0 0,0 0 0,0 0 0,75-14 0,-75 14 0,0 0 0,0 0 0,0 0 0,90-9 0,-90 9 16,0 0-16,0 0 16,0 0-1,67 0 1,-67 0-1</inkml:trace>
  <inkml:trace contextRef="#ctx0" brushRef="#br0" timeOffset="154937">23029 8363 0,'-9'4'0,"9"-4"0,0 0 0,0 0 0,0 0 0,0 0 0,0 0 0,0 0 0,0 0 0,0 0 0,0 0 0,0 0 0,0 0 0,0 0 0,0 0 0,0 0 0,0 0 0,0 0 0,-8 52 0,8-52 0,0 0 0,0 0 0,0 0 0,0 0 0,0 0 0,0 0 0,0 0 0,0 0 0,0 0 0,0 0 0,0 0 0,0 102 0,0-102 0,0 0 0,0 0 0,0 0 0,0 0 0,0 0 0,0 0 0,0 0 0,17 135 0,-17-135 0,0 0 0,0 0 0,0 0 0,8 130 0,-8-130 0,16 121 15,-16-89 1,0-8 0,0-24-1,0 0-15,0 0 16,0 0-1</inkml:trace>
  <inkml:trace contextRef="#ctx0" brushRef="#br0" timeOffset="155536">24285 8451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0,-41-27 0,41 27 0,0 0 0,0 0 0,0 0 0,0 0 0,0 0 0,0 0 0,0 0 0,0 0 0,0 0 0,0 0 0,0 0 0,0 0 0,0 0 0,0 0 0,0 0 0,0 0 0,0 0 0,0 0 0,0 0 0,0 0 0,0 0 0,0 0 0,0 0 0,0 0 0,0 0 0,0 0 0,0 0 0,0 0 0,0 0 0,0 0 0,0 0 0,0 0 0,0 0 0,0 0 0,-50-5 0,50 5 0,0 0 0,0 0 0,0 0 0,0 0 0,0 0 0,0 0 0,0 0 0,0 0 0,0 0 0,0 0 0,0 0 0,0 0 0,0 0 0,0 0 0,0 0 0,0 0 0,0 0 0,0 0 0,0 0 0,0 0 0,0 0 0,0 0 0,0 0 0,0 0 0,0 0 0,-91 13 0,91-13 0,0 0 0,0 0 0,0 0 0,0 0 0,0 0 0,0 0 0,0 0 0,0 0 0,0 0 0,0 0 0,0 0 0,-33 38 0,33-38 0,0 0 0,0 0 0,0 0 0,0 0 0,0 0 0,0 0 0,0 0 0,-49 79 0,49-79 0,0 0 0,-33 102 0,33-102 0,0 93 0,0-93 15,33 93 1,-33-93-16,49 70 16,9-19-1,25-14 1,-83-37-16,99 10 15,-99-10 1,91-24 0,-91 24-1</inkml:trace>
  <inkml:trace contextRef="#ctx0" brushRef="#br0" timeOffset="156202">24798 7707 0,'0'-14'0,"0"14"0,0 0 0,0 0 0,0 0 0,0 0 0,0 0 0,0 0 0,0 0 0,0 0 0,0 0 0,0 0 0,0 0 0,0 0 0,0 0 0,0 0 0,0 0 0,0 0 0,0 0 0,0 0 0,0 0 0,0 0 0,0 0 0,0 0 0,0 0 0,41 14 0,-41-14 0,0 0 0,0 0 0,0 0 0,0 0 0,58 32 0,-58-32 0,0 0 0,0 0 0,0 0 0,0 0 0,0 0 0,0 0 0,0 0 0,0 0 0,0 0 0,0 0 0,0 0 0,0 0 0,0 0 0,108 80 0,-108-80 0,0 0 0,99 83 0,-99-83 0,99 79 0,-66-24 16,-49-12 0,16-62-16,-9 84 15,18 24 1,15 4-1,10 4 1,-1-8-16,-25 13 16,-16 0-1,-17 1 1,-8 4-16,8-14 15,-8 56 1,16-80 0,-24 15-1,0-14-15,-1-10 16,42-60-1</inkml:trace>
  <inkml:trace contextRef="#ctx0" brushRef="#br0" timeOffset="159696">20953 6911 0,'-8'-4'0,"8"4"0,0 0 0,0 0 0,0 0 0,0 0 0,0 0 0,0 0 0,0 0 0,0 0 0,0 0 0,0 0 0,0 0 0,0 0 0,0 0 0,0 0 0,0 0 0,0 0 0,0 0 0,0 0 0,-41-10 0,41 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0 0,17 0 0,0 0 0,0 0 0,0 0 0,0 0 0,0 0 0,0 0 0,0 0 0,0 0 0,0 0 0,0 0 0,0 0 0,0 0 0,0 0 0,0 0 0,0 0 0,0 0 0,0 0 0,0 0 0,0 0 0,0 0 0,0 0 0,0 0 0,0 0 0,0 0 0,0 0 0,0 0 0,0 0 0,0 0 0,0 0 0,0 0 0,0 0 0,25 5 0,-25-5 0,0 0 0,0 0 0,0 0 0,0 0 0,0 0 0,0 0 0,0 0 0,0 0 0,0 0 0,0 0 0,0 0 0,0 0 0,0 0 0,0 0 0,0 0 0,0 0 0,0 0 0,0 0 0,0 0 0,0 0 0,0 0 0,0 0 0,0 0 0,0 0 0,0 0 0,0 0 0,0 0 0,0 0 0,0 0 0,0 0 0,0 0 0,0 0 0,0 0 0,0 0 0,0 0 0,0 0 0,0 0 0,0 0 0,0 0 0,0 0 0,0 0 0,0 0 0,0 0 0,0 0 0,16 9 0,-16-9 0,0 0 0,0 0 0,0 0 0,0 0 0,0 0 0,0 0 0,0 0 0,0 0 0,0 0 0,0 0 0,0 0 0,0 0 0,0 0 0,0 0 0,0 0 0,0 0 0,0 0 0,0 0 0,0 0 0,58 14 0,-58-14 0,0 0 0,0 0 0,0 0 0,0 0 0,0 0 0,0 0 0,0 0 0,0 0 0,0 0 0,0 0 0,0 0 0,0 0 0,0 0 0,0 0 0,0 0 0,91 19 0,-91-19 0,0 0 0,0 0 0,0 0 0,0 0 0,83 33 0,-83-33 0,0 0 0,0 0 0,0 0 0,0 0 0,66 51 0,-66-51 0,0 0 0,0 0 0,0 0 0,0 0 0,0 0 0,0 0 0,0 0 0,83 60 0,-83-60 0,0 0 0,0 0 0,0 0 0,66 89 0,-8 4 15,0-10 1,-9 5-16,-49-88 16,50 89-1,-50-89 1,0 0-16,0 0 15,0 0 1,41 56 0,-41-56-1,0 0-15,0 0 16,8 28-1</inkml:trace>
  <inkml:trace contextRef="#ctx0" brushRef="#br0" timeOffset="160241">21342 7535 0,'-9'9'0,"9"-9"0,0 0 0,0 0 0,0 0 0,0 0 0,0 0 0,0 0 0,0 0 0,0 0 0,0 0 0,0 0 0,0 0 0,0 0 0,0 0 0,0 0 0,0 0 0,0 0 0,0 0 0,0 0 0,0 0 0,0 0 0,0 0 0,0 0 0,0 0 0,0 0 0,0 0 0,17 14 0,-17-14 0,0 0 0,0 0 0,0 0 0,0 0 0,0 0 0,0 0 0,0 0 0,58 23 0,16 20 0,-74-43 0,0 0 0,0 0 0,0 0 0,0 0 0,0 0 0,0 0 0,0 0 0,0 0 0,0 0 0,0 0 0,0 0 0,0 0 0,0 0 0,0 0 0,0 0 0,0 0 0,0 0 0,0 0 0,0 0 0,0 0 0,0 0 0,0 0 0,0 0 0,0 0 0,0 0 0,0 0 0,0 0 0,0 0 0,0 0 0,0 0 0,0 0 0,0 0 0,0 0 0,0 0 0,0 0 0,50 73 0,-50-73 0,0 0 0,0 0 0,0 0 0,0 0 0,0 0 0,0 0 0,0 0 0,0 0 0,0 0 0,0 0 0,0 0 0,0 0 0,0 0 0,0 0 0,0 0 0,8 19 0,-8-19 0,0 0 0,0 0 0,0 0 0,0 0 0,0 0 0,0 0 0,0 0 0,0 0 0,0 0 0,0 0 0,0 0 0,0 0 0,0 0 0,0 0 0,17 5 0,-17-5 0,0 0 0,0 0 0,0 0 0,0 0 0,0 0 0,0 0 0,0 0 0,0 0 0,0 0 0,0 0 0,0 0 0,0 0 0,0 0 0,0 0 0,66 51 0,-66-51 0,0 0 0,0 0 0,0 0 0,0 0 0,0 0 0,0 0 0,0 0 0,0 0 0,0 0 0,0 0 0,0 0 0,0 0 0,0 0 0,0 0 0,0 0 0,0 0 0,0 0 0,0 0 0,0 0 0,0 0 0,0 0 0,0 0 0,0 0 0,0 0 0,0 0 0,0 0 0,0 0 0,0 0 0,0 0 0,0 0 0,0 0 0,0 0 0,0 0 0,0 0 0,0 0 0,0 0 0,0 0 0,0 0 0,0 0 0,0 0 0,0 0 0,0 0 0,0 0 0,0 0 0,33 0 0,-33 0 0,0 0 0,0 0 0,0 0 0,0 0 0,0 0 0,0 0 0,0 0 0,41-42 0,-41 42 0,0 0 0,0 0 0,0 0 0,0 0 0,0 0 0,0 0 0,17-74 0,-17 74 0,0 0 0,0 0 0,0 0 0,0 0 0,0 0 0,0 0 0,0 0 0,0 0 0,0 0 0,0 0 0,0 0 0,8-112 0,-8 112 0,0 0 0,0 0 0,0 0 0,0 0 0,0 0 0,0 0 0,0 0 0,33-98 0,-33 98 0,0 0 0,0 0 0,0 0 0,25-97 0,-25 97 16,0 0 0,0 0-16,0 0 15,25-66 1,-25 66-1</inkml:trace>
  <inkml:trace contextRef="#ctx0" brushRef="#br0" timeOffset="161375">24666 7028 0,'8'5'0,"-8"-5"0,0 0 0,0 0 0,0 0 0,0 0 0,0 0 0,0 0 0,0 0 0,0 0 0,0 0 0,0 0 0,0 0 0,0 0 0,0 0 0,0 0 0,0 0 0,0 0 0,0 0 0,0 0 0,0 0 0,0 0 0,0 0 0,0 0 0,0 0 0,0 0 0,0 0 0,0 0 0,0 0 0,0 0 0,0 0 0,0 0 0,0 0 0,0 0 0,0 0 0,0 0 0,0 0 0,0 0 0,0 0 0,0 0 0,-33 0 0,33 0 0,0 0 0,0 0 0,0 0 0,-25 23 0,-8 18 0,33-41 0,0 0 0,0 0 0,0 0 0,0 0 0,0 0 0,0 0 0,0 0 0,0 0 0,0 0 0,0 0 0,0 0 0,0 0 0,0 0 0,-25 42 0,25-42 0,0 0 0,0 0 0,0 0 0,0 0 0,0 0 0,0 0 0,0 0 0,0 0 0,0 0 0,-33 89 0,33-89 0,0 0 0,0 0 0,0 0 0,0 0 0,0 0 0,-41 93 0,41-93 0,-58 93 0,8 4 16,17-8-16,17-1 16,-1 1-1,1-10 1,-1 4-16,9 2 15,8-85 1,0 0 0,0 0-1,0 0-15,8 73 16,-8-73-1,0 0 1,8 28-16,-8-28 16</inkml:trace>
  <inkml:trace contextRef="#ctx0" brushRef="#br0" timeOffset="161977">24103 7911 0,'0'10'0,"0"-10"0,0 0 0,0 0 0,0 0 0,0 0 0,0 0 0,0 0 0,0 0 0,0 0 0,0 32 0,17 19 0,-17-51 0,0 0 0,0 0 0,0 0 0,0 0 0,0 0 0,0 0 0,0 0 0,0 0 0,0 0 0,0 0 0,0 0 0,0 0 0,0 0 0,41 70 0,-41-70 0,0 0 0,0 0 0,0 0 0,0 0 0,0 0 0,0 0 0,0 0 0,0 0 0,0 0 0,42 65 0,-42-65 0,0 0 0,0 0 0,0 0 0,0 0 0,0 0 0,41 80 0,-41-80 0,8 23 0,-8-23 16,0 0-1,0 0-15,17 14 16,-17-14 0,0 0-1,0 0-15,0 0 16,41 37-1,-41-37 1,50-14 0,-50 14-16,58-65 15,-58 65 1,58-103-1,16 6-15,-74 97 16,74-70 0,-74 70-1,0 0 1,0 0-16,0 0 15</inkml:trace>
  <inkml:trace contextRef="#ctx0" brushRef="#br0" timeOffset="188869">11610 11097 0,'-9'0'0,"9"0"0,0 0 0,0 0 0,0 0 0,0 0 0,0 0 0,0 0 0,0 0 0,0 0 0,0 0 0,0 0 0,0 0 0,0 0 0,0 0 0,0 0 0,0 0 0,0 0 0,0 0 0,0 0 0,0 0 0,0 0 0,0 0 0,0 0 0,0 0 0,0 0 0,0 0 0,0 0 0,0 0 0,0 0 0,0 0 0,0 0 0,0 0 0,0 0 0,0 0 0,0 0 0,0 0 0,0 0 0,0 0 0,-8 38 0,8-38 0,0 0 0,0 0 0,0 0 0,0 0 0,0 0 0,0 0 0,0 0 0,0 0 0,0 0 0,0 0 0,0 0 0,-8 79 0,8-79 0,0 0 0,0 0 0,0 0 0,-17 97 0,17-97 0,0 0 0,0 0 0,0 0 0,0 0 0,0 0 0,-24 112 0,24-112 0,-25 98 0,25-98 16,-25 200-16,25-103 15,8 10 1,-8 0 0,0-4-1,0-1-15,-8-4 16,0 4-1,-17-18 1,8-11-16,9-16 16,25-25-1,-1-27 1,-8-19-16,-16 23 15,8-9 1,0 0 0</inkml:trace>
  <inkml:trace contextRef="#ctx0" brushRef="#br0" timeOffset="189469">11907 11879 0,'17'-5'0,"-17"5"0,0 0 0,0 0 0,0 0 0,0 0 0,0 0 0,0 0 0,0 0 0,0 0 0,0 0 0,0 0 0,0 0 0,0 0 0,0 0 0,0 0 0,0 0 0,0 0 0,0 0 0,0 0 0,0 0 0,0 0 0,0 0 0,0 0 0,0 0 0,0 0 0,0 0 0,0 0 0,0 0 0,0 0 0,0 0 0,0 0 0,-17-14 0,17 14 0,0 0 0,0 0 0,0 0 0,0 0 0,0 0 0,0 0 0,0 0 0,0 0 0,0 0 0,0 0 0,0 0 0,0 0 0,0 0 0,0 0 0,0 0 0,0 0 0,0 0 0,0 0 0,0 0 0,0 0 0,0 0 0,0 0 0,0 0 0,0 0 0,0 0 0,0 0 0,0 0 0,-41 5 0,41-5 0,0 0 0,0 0 0,0 0 0,0 0 0,0 0 0,0 0 0,0 0 0,0 0 0,0 0 0,0 0 0,0 0 0,0 0 0,0 0 0,0 0 0,0 0 0,0 0 0,0 0 0,0 0 0,0 0 0,0 0 0,0 0 0,0 0 0,0 0 0,-83 28 0,83-28 0,0 0 0,0 0 0,0 0 0,0 0 0,0 0 0,0 0 0,0 0 0,0 0 0,0 0 0,-24 14 0,24-14 0,0 0 0,0 0 0,0 0 0,0 0 0,0 0 0,0 0 0,0 0 0,0 0 0,-17 28 0,17-28 0,0 0 0,0 0 0,0 0 0,0 0 0,0 0 0,0 0 0,0 0 0,0 0 0,0 0 0,0 0 0,0 0 0,0 0 0,0 0 0,0 0 0,0 0 0,-74 69 0,74-69 0,0 0 0,0 0 0,0 0 0,0 0 0,0 0 0,0 0 0,0 0 0,0 0 0,0 0 0,0 0 0,0 0 0,0 0 0,0 0 0,0 0 0,0 0 0,0 0 0,0 0 0,0 0 0,0 0 0,0 0 0,0 0 0,0 0 0,0 0 0,-67 51 0,67-51 0,-24 52 0,24-11 0,0-41 15,24 42 1,-24-42-1,75 56 1,-75-56-16,83 56 16,-1-5-1,-82-51 1,0 0-16,99 47 15,-99-47 1,100 41 0,-100-41-1,0 0-15,0 0 16,49 28-1</inkml:trace>
  <inkml:trace contextRef="#ctx0" brushRef="#br0" timeOffset="190122">11188 13107 0,'-8'4'0,"8"-4"0,0 0 0,0 0 0,0 0 0,0 0 0,0 0 0,0 0 0,0 0 0,0 0 0,0 0 0,0 0 0,0 0 0,0 0 0,0 0 0,0 0 0,0 0 0,0 0 0,0 0 0,0 0 0,0 0 0,0 0 0,0 0 0,16 14 0,-16-14 0,0 0 0,0 0 0,0 0 0,0 0 0,0 0 0,0 0 0,0 0 0,0 0 0,0 0 0,0 0 0,0 0 0,0 0 0,0 0 0,0 0 0,0 0 0,0 0 0,0 0 0,0 0 0,0 0 0,58 5 0,-58-5 0,0 0 0,0 0 0,0 0 0,0 0 0,0 0 0,0 0 0,0 0 0,0 0 0,0 0 0,0 0 0,0 0 0,0 0 0,0 0 0,0 0 0,0 0 0,108-19 0,-108 19 0,0 0 0,0 0 0,0 0 0,0 0 0,0 0 0,0 0 0,0 0 0,0 0 0,0 0 0,0 0 0,0 0 0,49-9 0,-49 9 0,0 0 0,0 0 0,0 0 0,0 0 0,0 0 0,0 0 0,0 0 0,108-23 0,-108 23 0,0 0 0,107-24 0,-107 24 0,108-14 0,-108 14 16,107-27-16,-16 8 16,25-9-1,-17 5 1,-99 23-16,99-19 15,-99 19 1,100 5 0,-100-5-1,0 0-15,0 0 16,0 0-1,66 14 1,-66-14-16,0 0 16</inkml:trace>
  <inkml:trace contextRef="#ctx0" brushRef="#br0" timeOffset="191267">11717 13502 0,'-8'0'0,"8"0"0,0 0 0,0 0 0,0 0 0,0 0 0,0 0 0,0 0 0,0 0 0,0 0 0,0 0 0,0 0 0,0 0 0,0 0 0,0 0 0,0 0 0,0 0 0,0 0 0,0 0 0,0 0 0,0 0 0,0 0 0,0 0 0,0 0 0,0 0 0,0 0 0,0 0 0,0 0 0,0 0 0,17-23 0,-17 23 0,0 0 0,0 0 0,0 0 0,0 0 0,0 0 0,0 0 0,0 0 0,0 0 0,0 0 0,0 0 0,0 0 0,0 0 0,0 0 0,0 0 0,0 0 0,0 0 0,0 0 0,0 0 0,0 0 0,0 0 0,0 0 0,0 0 0,0 0 0,0 0 0,0 0 0,0 0 0,0 0 0,0-56 0,0 56 0,0 0 0,0 0 0,0 0 0,0 0 0,0 0 0,0 0 0,0 0 0,0 0 0,0 0 0,0 0 0,0 0 0,0 0 0,0 0 0,0 0 0,0 0 0,0 0 0,0 0 0,0 0 0,0 0 0,0 0 0,0 0 0,0 0 0,0 0 0,16-38 0,-16 38 0,0 0 0,0 0 0,0 0 0,0 0 0,0 0 0,0 0 0,0 0 0,0 0 0,0 0 0,0 0 0,0 0 0,0 0 0,0 0 0,0 0 0,41-60 0,-41 60 0,0 0 0,0 0 0,0 0 0,0 0 0,0 0 0,0 0 0,0 0 0,0 0 0,0 0 0,0 0 0,0 0 0,0 0 0,0 0 0,0 0 0,0 0 0,0 0 0,0 0 0,0 0 0,0 0 0,0 0 0,0 0 0,0 0 0,67-42 0,-67 42 0,0 0 0,0 0 0,0 0 0,0 0 0,0 0 0,0 0 0,0 0 0,0 0 0,0 0 0,99-37 0,-99 37 0,0 0 0,0 0 0,0 0 0,0 0 0,0 0 0,0 0 0,0 0 0,99 0 0,-99 0 16,83 28-1,-25 23-15,-58-51 16,33 84-1,-33-84 1,16 98-16,-24-15 16,-17 1-1,-16 0 1,-9-5-1,-16 5-15,0-5 16,-9 0 0,18-10-1,57-69-15,-67 79 16,67-79-1,-66 61 1,66-61 0,0 0-16,0 0 15,0 0 1,-49 42-1,49-42-15,0 0 16,0 0 0,0 0-1,-9 23 1,9-23-16,33 0 15,25-14 1,17-5 0,-75 19-1,74-23-15,-74 23 16,91-14-1,-91 14 1,91 0-16,-8 19 16,-1 4-1,18-4 1,-100-19-16,0 0 15,0 0 1,74 24 0,-74-24-1,83 18-15,-83-18 16,82 0-1,-82 0 1</inkml:trace>
  <inkml:trace contextRef="#ctx0" brushRef="#br0" timeOffset="204934">13586 13102 0,'-8'9'0,"8"-9"0,0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0,24 10 0,-24-10 0,0 0 0,0 0 0,0 0 0,0 0 0,0 0 0,0 0 0,0 0 0,0 0 0,0 0 0,50 0 0,-50 0 0,0 0 0,0 0 0,0 0 0,0 0 0,0 0 0,0 0 0,0 0 0,0 0 0,0 0 0,0 0 0,0 0 0,0 0 0,0 0 0,0 0 0,0 0 0,0 0 0,0 0 0,83-24 0,-83 24 0,0 0 0,0 0 0,0 0 0,0 0 0,0 0 0,0 0 0,33-9 0,-33 9 0,0 0 0,0 0 0,0 0 0,0 0 0,0 0 0,0 0 0,0 0 0,0 0 0,0 0 0,0 0 0,33 14 0,-33-14 0,0 0 0,0 0 0,0 0 0,99 5 0,-99-5 0,0 0 0,0 0 0,108 14 0,-108-14 0,0 0 0,0 0 0,0 0 0,124 18 0,-33-27 0,-91 9 15,99-19 1,-99 19 0,107-14-1,-107 14-15,0 0 16,0 0-1,0 0 1,66-4-16,-66 4 16,17 0-1,-17 0 1,0 0-1,-8-14-15,8 14 16,-33-61 0,-25-13-1,16 9-15,42 65 16,0 0-1,0 0 1,0 0 0,-66-33-16,66 33 15,0 0 1,0 0-1,0 0 1,-66 9-16,17 33 16,32 38-1,9-2 1,8 11-16,0-89 15,0 97 1,0-97 0,-9 107-1,9-107-15,0 131 16,0-131-1,0 121 1,0-121-16,0 0 16,0 0-1,0 0 1</inkml:trace>
  <inkml:trace contextRef="#ctx0" brushRef="#br0" timeOffset="205509">15694 12516 0,'0'-5'0,"0"5"0,0 0 0,0 0 0,0 0 0,0 0 0,0 0 0,0 0 0,0 0 0,0 0 0,0 0 0,0 0 0,0 0 0,0 0 0,0 0 0,0 0 0,0 0 0,0 0 0,0 0 0,0 0 0,0 0 0,0 0 0,0 0 0,0 0 0,0 0 0,0 0 0,0 0 0,0 0 0,0 0 0,-33 0 0,33 0 0,0 0 0,0 0 0,0 0 0,0 0 0,0 0 0,0 0 0,0 0 0,0 0 0,0 0 0,0 0 0,0 0 0,0 0 0,0 0 0,-16 37 0,16-37 0,0 0 0,0 0 0,0 0 0,0 0 0,0 0 0,0 0 0,0 0 0,0 0 0,0 0 0,8 42 0,-8-42 0,0 0 0,0 0 0,-8 79 0,8-79 0,0 0 0,16 98 0,-16-98 0,17 93 0,-17 5 15,0-15 1,8 6-16,-16-5 15,8-1 1,8 10 0,-8 0-1,0-93-15,0 0 16,0 0-1,0 0 1</inkml:trace>
  <inkml:trace contextRef="#ctx0" brushRef="#br0" timeOffset="213727">11238 7958 0,'8'9'0,"-8"-9"0,0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0,33-4 0,-33 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0,8-19 0,-8 19 0,0 0 0,0 0 0,0 0 0,0 0 0,0 0 0,0 0 0,0 0 0,0 0 0,0 0 0,0 0 0,0 0 0,0 0 0,0 0 0,0 0 0,0 0 0,0 0 0,0 0 0,0 0 0,0 0 0,0 0 0,0 0 0,0 0 0,0 0 0,0 0 0,0 0 0,0 0 0,0 0 0,0 0 0,0 0 0,0 0 0,0 0 0,0 0 0,0 0 0,0 0 0,0 0 0,0 0 0,0 0 0,0 0 0,0 0 0,0 0 0,0-14 0,0 14 0,0 0 0,0 0 0,0 0 0,0 0 0,0 0 0,0 0 0,0 0 0,0 0 0,9-42 0,-9 42 0,0 0 0,0 0 0,0 0 0,0 0 0,0 0 0,0 0 0,0 0 0,0 0 0,0 0 0,0 0 0,0 0 0,0 0 0,0 0 0,0 0 0,0 0 0,-25-56 0,25 56 0,0 0 0,0 0 0,0 0 0,0 0 0,0 0 0,0 0 0,0 0 0,0 0 0,0 0 0,0 0 0,-58-60 0,58 60 0,0 0 0,0 0 0,0 0 0,-66-37 0,66 37 0,0 0 0,0 0 0,0 0 0,0 0 0,0 0 0,-108-28 0,108 28 0,-91-33 0,0 5 15,-8 14-15,8-4 16,-8-1 0,0 10-1,-25-5-15,0 0 16,-58-5-1,66 15 1,-16-1 0,-1-4-16,-15-5 15,7 9 1,0 0-1,1-4 1,-9 14-16,17 9 16,8-10-1,-17-13 1,1 4-16,-9 19 15,25 33 1,-9 27 0,18 24-1,-1-14-15,-8-24 16,16-4-1,9 0 1,16 23-16,-7 14 16,7 9-1,-8-4 1,16 0-16,9 9 15,17 13 1,-9 1 0,8-4-1,9-6-15,8 24 16,8-5-1,25-9 1,8-4 0,1-1-16,7 0 15,1-4 1,7-5-1,18 4-15,16-8 16,-9-6 0,17 2-1,1-7 1,-1 1-16,16-19 15,-15-4 1,23-9 0,-7 4-16,25-5 15,-17 5 1,16 1-1,9-20 1,-9-9-16,1 0 16,-9 0-1,25 1 1,33-6-16,-16-13 15,-1-10 1,-40-4 0,-10-5-1,18-19-15,24-9 16,17-4-1,-17-10 1,-8-4-16,-24-15 16,-1-9-1,17 1 1,-1-6-1,1-4-15,-8-14 16,-26 1 0,9-11-1,0 10 1,-8-10-16,-9-4 15,-8-9 1,9-5 0,-17-4-16,-9-1 15,-16-9 1,9 5-1,7 4 1,18 10-16,-34-10 16,-9 10-1,-7 0 1,-9 4-16,-8 1 15,9 4 1,-1 19 0,-8 4-1,-17 19-15,1 14 16,-17 4-1,-9 0 1,-24 19-16,66 28 16</inkml:trace>
  <inkml:trace contextRef="#ctx0" brushRef="#br0" timeOffset="214672">6963 10553 0,'8'-18'0,"-8"18"0,0 0 0,0 0 0,0 0 0,0 0 0,0 0 0,0 0 0,0 0 0,0 0 0,0 0 0,0 0 0,0 0 0,0 0 0,0 0 0,0 0 0,0 0 0,0 0 0,0 0 0,0 0 0,0 0 0,0 0 0,0 0 0,0 0 0,0 0 0,0 0 0,0 0 0,0 0 0,0 0 0,0 0 0,0 0 0,0 0 0,0 0 0,0 0 0,0 0 0,0 0 0,0 0 0,0 0 0,0 0 0,-16 0 0,16 0 0,0 0 0,0 0 0,0 0 0,0 0 0,0 0 0,0 0 0,0 0 0,0 0 0,0 0 0,0 0 0,0 0 0,-50 41 0,50-41 0,0 0 0,0 0 0,0 0 0,0 0 0,0 0 0,0 0 0,0 0 0,-108 52 0,108-52 0,0 0 0,-99 41 0,99-41 0,0 0 0,-99 28 0,99-28 0,-58 19 0,-41 23 0,0 0 16,-17 9-1,0 5 1,-8 9-16,-16 14 16,-1-5-1,-90 52 1,82-38-1,8 10-15,9 23 16,-17 4 0,8 1-1,1-5-15,32-10 16,9-27-1,25-19 1,-1 14 0,9 14-16,8 10 15,25-29 1,17-31-1,7-25-15,9-14 16,-8-18 0,8 14-1</inkml:trace>
  <inkml:trace contextRef="#ctx0" brushRef="#br0" timeOffset="215231">4127 11982 0,'-8'17'0,"8"-17"0,0 0 0,0 0 0,0 0 0,0 0 0,0 0 0,-25 52 0,25-52 0,0 0 0,0 0 0,0 0 0,-17 65 0,17-65 0,0 0 0,0 0 0,0 0 0,0 0 0,0 0 0,-25 102 0,25-102 0,0 0 0,-33 121 0,33-121 0,-49 126 16,49-126-1,-33 117 1,24-95 0,9-22-16,0 24 15,0-24 1,17 97-1,24-22-15,34-47 16,7-42 0,26-28-1,-9-19 1,25 15-16,-16 13 15,-108 33 1,99-23 0,-99 23-16,0 0 15</inkml:trace>
  <inkml:trace contextRef="#ctx0" brushRef="#br0" timeOffset="216408">2208 12930 0,'9'0'0,"-9"0"0,0 0 0,0 0 0,0 0 0,0 0 0,33 28 0,-33-28 0,0 0 0,0 0 0,0 0 0,0 0 0,0 0 0,25 46 0,-25-46 0,16 70 0,-16-70 0,0 0 0,0 0 0,0 0 0,-8 94 0,8-94 0,0 0 0,0 78 0,0-78 0,25 93 0,8-9 16,-8 14 0,-25-5-1,16 32-15,-8 5 16,-8-9-1,-8-18 1,0-10-16,16 0 16,17 4-1,0-18 1,-9-27-16,-7-39 15,15-17 1,9-29 0,25-36-1,-16-57-15,7-9 16,1 14-1,16 23 1,-25-4-16,-8 14 16,-24 23-1,-9 27 1,-9 38-1,-7 19-15,-9-5 16,-8 0 0,-25 19-1,9 14 1,-18 17-16,18-3 15,16-10 1,0-15 0,49-53-16,-49 58 15,33-41 1,0 0-1,0 0 1,0 0-16,-16 23 16,16-23-1,0 0 1,33 42-16,16 0 15,34-14 1,-83-28 0,107 56-1,-107-56-15,108 42 16,-108-42-1,116 23 1,-116-23-16,0 0 16,0 0-1,74 0 1</inkml:trace>
  <inkml:trace contextRef="#ctx0" brushRef="#br0" timeOffset="216712">2820 13897 0,'9'10'0,"-9"-10"0,0 0 0,0 0 0,0 0 0,0 0 0,0 0 0,0 0 0,0 0 0,0 0 0,0 0 0,0 0 0,0 0 0,0 0 0,0 0 0,49 41 0,-49-41 0,0 0 0,0 0 0,0 0 0,0 0 0,0 0 0,0 0 0,0 0 0,0 0 0,0 0 0,0 0 0,0 0 0,0 0 0,0 0 0,0 0 0,0 0 0,0 0 0,0 0 0,0 0 0,0 0 0,0 0 0,0 0 0,0 0 0,0 0 0,83 38 0,-83-38 0,0 0 0,0 0 0,0 0 0,0 0 0,0 0 0,0 0 0,0 0 0,0 0 0,0 0 0,0 0 0,0 0 0,0 0 0,0 0 0,0 0 0,0 0 0,0 0 0,0 0 0,0 0 0,0 0 0,0 0 0,0 0 0,0 0 0,0 0 0,0 0 0,0 0 0,0 0 0,0 0 0,107 23 0,-107-23 0,0 0 0,0 0 0,0 0 0,0 0 0,0 0 0,0 0 0,91 5 0,-91-5 0,0 0 0,0 0 0,0 0 0,0 0 0,0 0 0,0 0 0,0 0 0,0 0 0,0 0 0,0 0 0,0 0 0,0 0 0,0 0 0,0 0 0,0 0 0,0 0 0,0 0 0,0 0 0,0 0 0,0 0 0,33 4 0,-33-4 0,0 0 0,-16-38 0,16 38 0</inkml:trace>
  <inkml:trace contextRef="#ctx0" brushRef="#br0" timeOffset="216999">3093 13785 0,'-8'15'0,"8"-15"0,0 0 0,0 0 0,0 0 0,0 0 0,8 60 0,-8-60 0,0 0 0,0 0 0,8 88 0,-8-88 0,0 0 0,25 103 0,-25-103 0,9 97 0,-18 15 15,1-9-15,8-103 16,17 92-1,-17-92 1,49 24-16,-49-24 16</inkml:trace>
  <inkml:trace contextRef="#ctx0" brushRef="#br0" timeOffset="217328">3598 13530 0,'0'18'0,"0"-18"0,0 0 0,0 0 0,0 0 0,0 0 0,0 75 0,0-75 0,0 0 0,0 0 0,8 107 0,-8-107 0,0 0 0,8 116 0,-8-116 0,-16 98 0,-1-1 15,25 20-15,25-1 16,9-9-1,-42-107 1,0 0-16,33 51 16,-33-51-1</inkml:trace>
  <inkml:trace contextRef="#ctx0" brushRef="#br0" timeOffset="217826">1919 12869 0,'0'24'0,"0"-24"0,0 0 0,0 0 0,0 0 0,0 0 0,-25 65 0,25-65 0,0 0 0,0 0 0,-41 79 0,41-79 0,0 0 0,-41 102 0,41-102 0,-25 107 0,0 24 15,17-6 1,8-9 0,25-9-16,-1 9 15,9 23 1,-8 15-1,17 14-15,32-1 16,0-18 0,9-13-1,-9-30 1,17-36-16,-91-70 15</inkml:trace>
  <inkml:trace contextRef="#ctx0" brushRef="#br0" timeOffset="218354">3738 13265 0,'0'4'0,"0"-4"0,0 0 0,0 0 0,0 0 0,0 0 0,0 0 0,0 0 0,0 0 0,0 0 0,0 0 0,0 0 0,0 0 0,0 0 0,0 0 0,0 0 0,0 0 0,0 0 0,0 0 0,8 42 0,-8-42 0,0 0 0,0 0 0,0 0 0,0 0 0,0 0 0,25 61 0,-25-61 0,33 83 0,25-13 0,-58-70 0,50 70 0,-17 9 15,-33 0-15,0 9 16,-17 19 0,1 24-1,-17 22-15,-17 19 16,0-23-1,-7-28 1,15-29 0,9-21-16,8-25 15,25-46 1</inkml:trace>
  <inkml:trace contextRef="#ctx0" brushRef="#br0" timeOffset="219411">4507 13134 0,'-16'10'0,"16"-10"0,0 0 0,0 0 0,0 0 0,0 0 0,0 0 0,0 0 0,0 0 0,0 0 0,-50 41 0,50-41 0,0 0 0,0 0 0,0 0 0,-50 94 0,1 31 0,49-125 0,-25 126 0,17-24 15,-17-4 1,8 18-16,1 24 16,8 13-1,8 5 1,16 5-1,25-23-15,9-1 16,0-27 0,-9-15-1,-16-41 1,0-14-16,16-19 15,17-23 1,-58 0 0</inkml:trace>
  <inkml:trace contextRef="#ctx0" brushRef="#br0" timeOffset="219840">4772 12934 0,'-9'28'0,"-24"14"0,33-42 0,0 0 0,0 0 0,-41 75 0,41-75 0,0 0 0,-25 93 0,25-93 0,-8 97 0,8 6 16,0-103-1,8 116 1,-8-4-16,0-15 15,0-97 1,-8 75 0,8-33-1,-8-33-15,8-9 16</inkml:trace>
  <inkml:trace contextRef="#ctx0" brushRef="#br0" timeOffset="220301">5020 13177 0,'-9'18'0,"9"-18"0,0 0 0,0 0 0,0 0 0,0 0 0,0 0 0,-49 51 0,49-51 0,0 0 0,0 0 0,0 0 0,-58 51 0,58-51 0,0 0 0,0 0 0,0 0 0,0 0 0,0 0 0,-91 75 0,91-75 0,-74 74 0,74-74 0,0 0 15,0 0 1,-58 75 0,58-75-1,8 37-15,-8-37 16,25 51-1,-25-51 1,66 37-16,25-4 16,0-10-1,-17 5 1,-74-28-1,83 42-15,-83-42 16,0 0 0,0 0-1,33 32-15</inkml:trace>
  <inkml:trace contextRef="#ctx0" brushRef="#br0" timeOffset="220655">4458 14037 0,'8'4'0,"-8"-4"0,0 0 0,0 0 0,0 0 0,0 0 0,0 0 0,0 0 0,0 0 0,0 0 0,0 0 0,0 0 0,49 5 0,-49-5 0,0 0 0,0 0 0,67 0 0,-67 0 0,0 0 0,90-9 0,-90 9 0,100-19 0,-1-19 0,-99 38 0,99-27 0,9 18 16,-17 13 0,8-8-1,0-19-15,-33-5 16,-24 9-1,-42 19 1,0 0 0</inkml:trace>
  <inkml:trace contextRef="#ctx0" brushRef="#br0" timeOffset="221319">4780 14320 0,'0'-4'0,"0"4"0,0 0 0,0 0 0,8-33 0,-8 33 0,0 0 0,0 0 0,0 0 0,0 0 0,0 0 0,0 0 0,0 0 0,0 0 0,0 0 0,0 0 0,0 0 0,0 0 0,0 0 0,0 0 0,0 0 0,0 0 0,0 0 0,0 0 0,0 0 0,0 0 0,0 0 0,25-51 0,-25 51 0,0 0 0,0 0 0,0 0 0,0 0 0,0 0 0,0 0 0,0 0 0,0 0 0,0 0 0,0 0 0,0 0 0,0 0 0,0 0 0,0 0 0,0 0 0,0 0 0,0 0 0,0 0 0,0 0 0,0 0 0,0 0 0,0 0 0,0 0 0,0 0 0,0 0 0,0 0 0,0 0 0,0 0 0,0 0 0,0 0 0,0 0 0,0 0 0,0 0 0,0 0 0,0 0 0,66-61 0,-66 61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0,83 0 0,-83 0 0,0 0 0,0 0 0,0 0 0,0 0 0,0 0 0,0 0 0,0 0 0,0 0 0,0 0 0,0 0 0,0 0 0,16 15 0,-16-15 0,0 0 0,0 0 0,0 0 0,0 0 0,0 0 0,0 0 0,0 0 0,0 0 0,0 0 0,0 0 0,0 32 0,0-32 0,0 0 0,0 0 0,0 0 0,0 0 0,0 0 0,0 0 0,0 0 0,0 0 0,0 0 0,25 70 0,-25-70 0,0 0 0,0 0 0,0 0 0,0 0 0,0 0 0,0 0 0,0 0 0,0 0 0,-16 102 0,16-102 0,0 0 0,0 0 0,0 0 0,0 0 0,0 0 0,0 0 0,0 0 0,-42 103 0,42-103 0,0 0 0,0 0 0,0 0 0,0 0 0,0 0 0,0 0 0,0 0 0,0 0 0,0 0 0,0 0 0,0 0 0,0 0 0,0 0 0,-58 93 0,58-93 0,0 0 0,0 0 0,0 0 0,0 0 0,0 0 0,0 0 0,0 0 0,0 0 0,0 0 0,0 0 0,0 0 0,0 0 0,0 0 0,0 0 0,0 0 0,0 0 0,0 0 0,0 0 0,-49 79 0,49-79 15,8 55 1,-8-55-1,33 34-15,-33-34 16,99 0 0,-99 0-1,141 9 1,-141-9-16,0 0 15,0 0 1,0 0 0,107-5-1,-24-23-15,-33-9 16</inkml:trace>
  <inkml:trace contextRef="#ctx0" brushRef="#br0" timeOffset="221869">5334 13065 0,'-8'-14'0,"8"14"0,0 0 0,0 0 0,0 0 0,0 0 0,0 0 0,0 0 0,0 0 0,0 0 0,0 0 0,0 0 0,0 0 0,0 0 0,0 0 0,0 0 0,0 0 0,0 0 0,0 0 0,0 0 0,0 0 0,0 0 0,0 0 0,0 0 0,0 0 0,0 0 0,0 0 0,0 0 0,0 0 0,0 0 0,0 0 0,0 0 0,0 0 0,0 0 0,0 0 0,33 0 0,-33 0 0,0 0 0,0 0 0,0 0 0,0 0 0,41 32 0,-41-32 0,0 0 0,0 0 0,0 0 0,58 56 0,-58-56 0,0 0 0,0 0 0,33 75 0,-33-75 0,0 0 0,33 83 0,-33-83 0,25 93 0,0 19 0,8 4 16,-8 10-1,8 4 1,-25 0-16,-8 5 15,-17 5 1,-16 18 0,9-5-16,-10-4 15,10 0 1,-1-14-1,-8-24 1,0-27-16,0-28 16,8-42-1,25-14 1</inkml:trace>
  <inkml:trace contextRef="#ctx0" brushRef="#br0" timeOffset="224632">16331 8363 0,'-16'0'0,"16"0"0,0 0 0,0 0 0,0 0 0,0 0 0,0 0 0,0 0 0,0 0 0,-50-14 0,50 14 0,0 0 0,0 0 0,0 0 0,0 0 0,0 0 0,0 0 0,0 0 0,0 0 0,0 0 0,0 0 0,0 0 0,-75-33 0,75 33 0,0 0 0,0 0 0,0 0 0,0 0 0,0 0 0,0 0 0,0 0 0,-107-37 0,107 37 0,0 0 0,-99-33 0,99 33 0,-108-4 0,9-11 16,0-3-1,0-1 1,-17 1-16,8 4 15,-16 5 1,0-1 0,0 10-1,-16 10-15,-1-10 16,1 0-1,-1 4 1,-8 1-16,25-5 16,-8 18-1,8 20 1,-8 4-16,-9-5 15,0-5 1,1 1 0,16 4-1,16 10-15,26 8 16,7 15-1,1 9 1,-1 5 0,26 13-16,-1 1 15,17 4 1,8 10-1,-8 9-15,17 5 16,-1-5 0,25-6-1,17-7 1,25 8-16,-1 5 15,9 14 1,0-19 0,17-13-16,-1-19 15,17-20 1,16-12-1,9 13 1,17 4-16,15-3 16,1-15-1,8-15 1,-16-12-16,8-14 15,-17-1 1,25-5 0,0 1-1,9-10-15,-1-8 16,9-21-1,-1-25 1,-24-16-16,0-8 16,-17-15-1,0 1 1,1-25-1,-26-8-15,1-9 16,-26 8 0,-7-8-1,-26 4-15,-15-9 16,-10 4-1,-15-4 1,-9 4 0,0 19-16,-9 20 15,-24 21 1,-8 20-1,-9 9 1,-8 13-16,-8 6 16,0 13-1,17 19 1,-1 33-16,25 23 15,25-56 1</inkml:trace>
  <inkml:trace contextRef="#ctx0" brushRef="#br0" timeOffset="225302">16703 9581 0,'0'9'0,"0"-9"0,0 0 0,0 0 0,0 0 0,0 0 0,0 0 0,0 0 0,0 0 0,0 0 0,0 0 0,0 0 0,0 0 0,0 0 0,0 0 0,0 0 0,0 0 0,0 0 0,25 5 0,-25-5 0,0 0 0,0 0 0,0 0 0,0 0 0,0 0 0,58 10 0,-58-10 0,0 0 0,0 0 0,0 0 0,0 0 0,0 0 0,0 0 0,0 0 0,0 0 0,0 0 0,91 13 0,-91-13 0,0 0 0,0 0 0,0 0 0,0 0 0,0 0 0,99 28 0,-99-28 0,116 37 0,-25 10 0,-9-5 16,1 23-1,33 5-15,0 4 16,24 1-1,1-1 1,8-4 0,-17 4-16,-8 10 15,0 23 1,8 24-1,9-6 1,-9-14-16,0-32 16,-24-23-1,-17 14 1,-9 9-16,-15 1 15,-18-21 1,1-21 0,-9-38-1,-33-19-15,-8 19 16</inkml:trace>
  <inkml:trace contextRef="#ctx0" brushRef="#br0" timeOffset="225750">18911 11144 0,'16'14'0,"-16"-14"0,0 0 0,0 0 0,0 0 0,0 0 0,33 33 0,-33-33 0,0 0 0,0 0 0,50 46 0,-50-46 0,0 0 0,66 51 0,-66-51 0,0 0 0,91 47 0,-91-47 0,0 0 0,0 0 0,0 0 0,83 51 0,-83-51 16,0 0-1,0 0-15,33 5 16,33-10-1,-25-33 1,-16-36-16,-17-24 16,-8 1-1,17-15 1,24 14-16,-8 15 15,-33 83 1,42-84 0</inkml:trace>
  <inkml:trace contextRef="#ctx0" brushRef="#br0" timeOffset="226242">19928 10502 0,'-8'9'0,"8"-9"0,0 0 0,0 0 0,0 0 0,0 0 0,0 0 0,0 0 0,0 0 0,0 0 0,0 0 0,0 0 0,0 0 0,0 0 0,0 33 0,0-33 0,0 0 0,0 0 0,0 0 0,0 0 0,0 0 0,0 0 0,0 0 0,24 93 0,-24-93 0,0 0 0,25 135 0,-25-135 0,25 158 0,-8 0 0,-17 0 15,-9-32 1,9-126 0,9 102-16,15-23 15,9-4 1,-33-75-1</inkml:trace>
  <inkml:trace contextRef="#ctx0" brushRef="#br0" timeOffset="226690">20366 10958 0,'0'9'0,"0"-9"0,0 0 0,0 0 0,0 0 0,0 0 0,0 0 0,0 0 0,0 0 0,-25 29 0,25-29 0,0 0 0,0 0 0,0 0 0,0 0 0,0 0 0,0 0 0,0 0 0,0 0 0,0 0 0,0 0 0,0 0 0,-58 41 0,58-41 0,0 0 0,0 0 0,0 0 0,-82 51 0,82-51 0,0 0 0,0 0 0,-66 60 0,66-60 0,0 0 0,0 0 0,0 0 0,0 0 0,-58 60 0,58-60 0,0 0 0,0 0 0,0 0 0,0 0 0,0 0 0,0 0 0,0 0 0,8 71 0,33-11 15,34-13 1,-125-75 0,50 28-1,83 46-15,-17-4 16,17 9-1,8 5 1,-91-56-16,0 0 16,74 23-1,-33-41 1,-32-47-16,-26-19 15</inkml:trace>
  <inkml:trace contextRef="#ctx0" brushRef="#br0" timeOffset="226957">20548 11228 0,'0'9'0,"17"5"0,-17-14 0,0 0 0,0 0 0,0 0 0,0 0 0,0 0 0,0 0 0,0 0 0,0 0 0,0 0 0,0 0 0,0 0 0,49-5 0,-49 5 0,0 0 0,0 0 0,0 0 0,0 0 0,0 0 0,0 0 0,0 0 0,0 0 0,0 0 0,0 0 0,83-18 0,-83 18 0,0 0 0,0 0 0,0 0 0,0 0 0,0 0 0,0 0 0,0 0 0,0 0 0,0 0 0,0 0 0,0 0 0,0 0 0,0 0 0,0 0 0,0 0 0,0 0 0,0 0 0,0 0 0,0 0 0,91-29 0,-91 29 0,0 0 0,0 0 0,0 0 0,0 0 0,0 0 0,0 0 0,0 0 0,0 0 0,0 0 0,0 0 0,0 0 0,0 0 0,0 0 0,0 0 0,0 0 0,99-27 0,-99 27 0,0 0 0,0 0 0,0 0 0,0 0 0,0 0 0,0 0 0,0 0 0,0 0 0,0 0 0,0 0 0,0 0 0,0 0 0,0 0 0,0 0 0,0 0 0,0 0 0,0 0 0,0 0 0,0 0 0,0 0 0,17-5 0,-17 5 0</inkml:trace>
  <inkml:trace contextRef="#ctx0" brushRef="#br0" timeOffset="227220">20722 10958 0,'0'4'0,"0"-4"0,0 0 0,0 0 0,0 0 0,0 0 0,0 0 0,0 0 0,0 0 0,0 0 0,0 0 0,0 0 0,0 0 0,0 0 0,8 42 0,-8-42 0,0 0 0,0 0 0,0 0 0,16 65 0,-16-65 0,0 0 0,0 0 0,25 103 0,-25-103 0,0 0 0,25 97 0,-25-97 0,25 107 0,-25-9 16,0-98 0,-8 102-1,8-102-15,0 0 16</inkml:trace>
  <inkml:trace contextRef="#ctx0" brushRef="#br0" timeOffset="227592">21375 10818 0,'8'0'0,"-8"0"0,0 0 0,0 0 0,0 0 0,0 0 0,8 28 0,-8-28 0,0 0 0,0 0 0,0 0 0,0 0 0,0 0 0,9 56 0,-9-56 0,0 0 0,8 112 0,-8-112 0,0 0 0,0 0 0,0 0 0,0 0 0,0 0 0,0 139 0,0-139 0,0 126 0,8-14 15,-8-112-15,25 83 16,-8-18-1,-26-107 1,9 42-16,0 0 16</inkml:trace>
  <inkml:trace contextRef="#ctx0" brushRef="#br0" timeOffset="228077">21821 10311 0,'9'14'0,"-9"-14"0,0 0 0,0 0 0,0 0 0,0 0 0,0 0 0,0 0 0,41 14 0,-41-14 0,0 0 0,0 0 0,0 0 0,0 0 0,58 33 0,-58-33 0,0 0 0,0 0 0,0 0 0,74 33 0,-74-33 0,0 0 0,0 0 0,66 60 0,-66-60 0,0 0 0,0 0 0,0 0 0,58 97 0,-8 20 15,-17-5 1,-8-20-16,-9 6 15,1 46 1,-25 24 0,-34 8-1,-40-22-15,-18-29 16,-7-18-1,-9-14 1,33-13-16,9-43 16,74-37-1</inkml:trace>
  <inkml:trace contextRef="#ctx0" brushRef="#br0" timeOffset="228678">20002 9981 0,'-16'5'0,"16"-5"0,0 0 0,0 0 0,0 0 0,0 0 0,0 0 0,0 0 0,0 0 0,0 0 0,-42 37 0,-16 14 0,58-51 0,0 0 0,0 0 0,-57 75 0,57-75 0,0 0 0,-42 79 0,42-79 0,-41 97 0,16-4 16,9 10-1,-1-1 1,17 19-16,0 18 15,8 15 1,1-5 0,-9-10-16,24-4 15,26 4 1,16-17-1,0-11 1,0-27-16,-8-18 16,-58-66-1</inkml:trace>
  <inkml:trace contextRef="#ctx0" brushRef="#br0" timeOffset="229177">23169 10767 0,'0'-5'0,"0"5"0,0 0 0,0 0 0,0 0 0,0 0 0,0 0 0,0 0 0,0 0 0,0 0 0,0 0 0,0 0 0,-16 29 0,16-29 0,0 0 0,0 0 0,-17 51 0,17-51 0,0 0 0,-25 79 0,25-79 0,0 0 0,-74 83 0,74-83 0,-75 84 0,-7-10 15,7-22 1,75-52-1,-82 51-15,82-51 16,-100 46 0,67-46-1,-8-4-15,41 4 16</inkml:trace>
  <inkml:trace contextRef="#ctx0" brushRef="#br0" timeOffset="229472">22648 10962 0,'8'10'0,"-8"-10"0,0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0,34 19 0,-34-19 0,0 0 0,0 0 0,0 0 0,0 0 0,0 0 0,0 0 0,0 0 0,0 0 0,0 0 0,0 0 0,0 0 0,0 0 0,49 17 0,-49-17 0,0 0 0,0 0 0,0 0 0,0 0 0,0 0 0,0 0 0,0 0 0,83 38 0,-83-38 0,0 0 0,0 0 0,0 0 0,0 0 0,0 0 0,0 0 0,66 37 0,-66-37 0,0 0 0,0 0 0,0 0 0,0 0 0,0 0 0,0 0 0,0 0 0,0 0 0,0 0 0,0 0 0,0 0 0,74 61 0,-74-61 0,0 0 0,0 0 0,0 0 0,17 14 0,-17-14 0,0 0 0,0 0 0,25 4 0,-25-4 0,0 0 0,0 0 0,0 0 0,82 56 0,-82-56 16,83 47-1,-83-47 1</inkml:trace>
  <inkml:trace contextRef="#ctx0" brushRef="#br0" timeOffset="229998">23988 10408 0,'0'0'0,"0"0"0,0 0 0,0 0 0,0 0 0,0 0 0,0 0 0,0 0 0,0 0 0,0 0 0,0 0 0,0 0 0,0 0 0,0 0 0,0 0 0,0 0 0,0 0 0,0 0 0,0 0 0,0 0 0,0 0 0,0 0 0,0 0 0,0 0 0,0 0 0,8 38 0,-8-38 0,0 0 0,0 0 0,0 0 0,0 0 0,16 65 0,-16-65 0,0 0 0,0 0 0,0 0 0,9 97 0,-9-97 0,0 0 0,0 0 0,0 0 0,0 0 0,0 0 0,16 103 0,-16-103 0,25 112 0,0 0 16,-9-10-1,-16-4-15,9 4 16,-9-4 0,8-5-1,0 0-15,-8-5 16,8-18-1,-16-19 1,8-23 0,0-28-16</inkml:trace>
  <inkml:trace contextRef="#ctx0" brushRef="#br0" timeOffset="255482">7872 15311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19 0,33-19 0,0 0 0,0 0 0,0 0 0,0 0 0,0 0 0,0 0 0,0 0 0,0 0 0,0 0 0,0 0 0,0 0 0,0 0 0,0 0 0,0 0 0,0 0 0,0 0 0,0 0 0,0 0 0,0 0 0,0 0 0,0 0 0,-25 60 0,25-60 0,0 0 0,0 0 0,0 0 0,0 0 0,0 0 0,0 0 0,0 0 0,0 0 0,0 0 0,-16 107 0,16-107 0,0 0 0,0 0 0,8 33 0,-8-33 0,0 0 0,0 46 0,0-46 0,17 135 0,-26 14 16,-7-9-16,-1-24 16,9-5-1,8 11 1,0 3-1,-8 0-15,8-125 16,-17 126 0,17-126-1,0 0 1,0 0-16,0 0 15</inkml:trace>
  <inkml:trace contextRef="#ctx0" brushRef="#br0" timeOffset="256011">8244 15990 0,'9'-4'0,"-9"4"0,0 0 0,0 0 0,0 0 0,0 0 0,0 0 0,0 0 0,0 0 0,0 0 0,0 0 0,0 0 0,0 0 0,0 0 0,0 0 0,0 0 0,0 0 0,0 0 0,0 0 0,0 0 0,0 0 0,0 0 0,0 0 0,0 0 0,0 0 0,0 0 0,0 0 0,0 0 0,-33 23 0,33-23 0,0 0 0,0 0 0,0 0 0,0 0 0,0 0 0,0 0 0,0 0 0,0 0 0,0 0 0,0 0 0,0 0 0,-75 56 0,75-56 0,0 0 0,0 0 0,0 0 0,0 0 0,0 0 0,0 0 0,0 0 0,-116 97 0,116-97 0,0 0 0,0 0 0,0 0 0,-90 89 0,90-89 0,-58 32 15,58-32 1,0 0 0,0 0-16,0 0 15,-58 66 1,58-66-1,0 32 1,0-32-16,16 46 16,-16-46-1,91 52 1,-91-52-16,91 78 15,-91-78 1,0 0 0,108 89-1,-108-89-15,0 0 16,0 0-1</inkml:trace>
  <inkml:trace contextRef="#ctx0" brushRef="#br0" timeOffset="256359">8319 16352 0,'0'5'0,"0"-5"0,0 0 0,0 0 0,0 0 0,0 0 0,0 0 0,0 0 0,0 0 0,0 0 0,0 0 0,0 0 0,0 0 0,0 0 0,0 0 0,0 0 0,0 0 0,0 0 0,0 0 0,0 0 0,0 0 0,0 0 0,0 0 0,0 0 0,0 0 0,0 0 0,0 0 0,0 0 0,0 0 0,0 0 0,0 0 0,0 0 0,0 0 0,0 0 0,25 19 0,-25-19 0,0 0 0,0 0 0,0 0 0,0 0 0,0 0 0,0 0 0,0 0 0,0 0 0,0 0 0,0 0 0,0 0 0,0 0 0,0 0 0,0 0 0,0 0 0,82 28 0,-82-28 0,0 0 0,0 0 0,0 0 0,0 0 0,0 0 0,0 0 0,0 0 0,0 0 0,0 0 0,0 0 0,0 0 0,133 19 0,-133-19 0,0 0 0,0 0 0,0 0 0,0 0 0,0 0 0,157-10 0,-157 10 0,0 0 0,0 0 0,0 0 0,49-4 0,-49 4 15,17 0 1,-17 0-16,140-28 16</inkml:trace>
  <inkml:trace contextRef="#ctx0" brushRef="#br0" timeOffset="256721">8774 15995 0,'8'-5'0,"-8"5"0,0 0 0,0 0 0,0 0 0,0 0 0,0 0 0,0 0 0,0 0 0,0 0 0,0 0 0,0 0 0,0 0 0,0 0 0,0 0 0,0 0 0,0 0 0,0 0 0,0 0 0,0 0 0,0 0 0,0 0 0,0 0 0,0 0 0,0 0 0,-17 28 0,17-28 0,0 0 0,0 0 0,0 0 0,0 0 0,0 0 0,0 0 0,0 0 0,0 0 0,0 0 0,-8 84 0,8-84 0,0 0 0,0 0 0,0 0 0,0 0 0,0 0 0,-16 135 0,16-135 0,8 139 0,-8-13 0,0-126 16,0 74-1,0-74 1,8 130-16,-8-130 16,0 0-1,33 80 1</inkml:trace>
  <inkml:trace contextRef="#ctx0" brushRef="#br0" timeOffset="257056">9319 15911 0,'9'0'0,"-9"0"0,0 0 0,0 0 0,0 0 0,0 0 0,0 0 0,0 0 0,0 0 0,0 0 0,0 0 0,0 0 0,0 0 0,0 0 0,0 0 0,0 33 0,0-33 0,0 0 0,0 0 0,0 0 0,0 0 0,-9 83 0,9-83 0,0 0 0,0 0 0,0 0 0,0 0 0,0 0 0,-8 130 0,8-130 0,8 145 0,-8-145 0,0 84 16,17 60-1,-17-144 1,0 0-16,0 0 15,0 0 1,0 102 0</inkml:trace>
  <inkml:trace contextRef="#ctx0" brushRef="#br0" timeOffset="257504">9766 15366 0,'8'6'0,"-8"-6"0,0 0 0,0 0 0,0 0 0,0 0 0,0 0 0,0 0 0,0 0 0,0 0 0,0 0 0,0 0 0,0 0 0,0 0 0,0 0 0,0 0 0,50 14 0,-50-14 0,0 0 0,0 0 0,0 0 0,0 0 0,0 0 0,0 0 0,0 0 0,0 0 0,0 0 0,74 60 0,-74-60 0,0 0 0,0 0 0,0 0 0,0 0 0,0 0 0,83 108 0,-83-108 0,66 134 0,-16-4 15,-17-4 1,-25-5 0,-8 9-1,-17 15-15,1-6 16,-25-9-1,7-4 1,1-15-16,-8-13 16,0-33-1,-1-28 1,59-60-1,-75 9-15</inkml:trace>
  <inkml:trace contextRef="#ctx0" brushRef="#br0" timeOffset="258195">7608 14748 0,'8'0'0,"-8"0"0,0 0 0,0 0 0,0 0 0,0 0 0,0 0 0,0 0 0,0 0 0,0 0 0,-33 33 0,33-33 0,0 0 0,0 0 0,0 0 0,-66 65 0,-33 33 0,99-98 0,-58 97 0,25 1 15,0 4 1,-9 6-16,1 12 16,8 15-1,0 10 1,24 8-16,1-4 15,16-5 1,1-5 0,7 1-1,-16 4-15,9-5 16,24 10-1,8-14 1,9 14-16,-1 4 16,1-8-1,-1-29 1,1-37-16,-17-27 15,8-15 1,-41-37 0</inkml:trace>
  <inkml:trace contextRef="#ctx0" brushRef="#br0" timeOffset="259489">10948 15307 0,'9'4'0,"-9"-4"0,0 0 0,0 0 0,0 0 0,0 0 0,0 0 0,0 0 0,0 0 0,0 0 0,0 0 0,0 0 0,0 0 0,0 0 0,0 0 0,0 0 0,0 0 0,0 0 0,0 0 0,0 0 0,0 0 0,0 0 0,0 0 0,0 0 0,0 0 0,0 0 0,0 0 0,-25 38 0,25-38 0,0 0 0,0 0 0,0 0 0,0 0 0,0 0 0,0 0 0,0 0 0,-33 78 0,33-78 0,0 0 0,0 0 0,0 0 0,0 0 0,0 0 0,-58 122 0,58-122 0,0 0 0,0 0 0,0 0 0,0 0 0,0 0 0,0 0 0,0 0 0,-33 74 0,33-74 0,0 0 0,0 0 0,0 0 0,-33 143 0,16 2 16,-8-5-16,25-1 15,0-18 1,9 14-1,24-14 1,-9-5-16,-7 5 16,-9 15-1,9 3 1,41 98-16,-9-116 15,1-28 1,-17-28 0,8-14-1,-8-5-15,0-18 16,-33-28-1</inkml:trace>
  <inkml:trace contextRef="#ctx0" brushRef="#br0" timeOffset="260691">11552 16618 0,'0'0'0,"0"0"0,0 0 0,0 0 0,0 0 0,0 0 0,0 0 0,0 0 0,0 0 0,0 0 0,0 0 0,0 0 0,0 0 0,0 0 0,0 0 0,0 0 0,0 0 0,0 0 0,0 0 0,0 0 0,0 0 0,41 0 0,-41 0 0,0 0 0,0 0 0,0 0 0,0 0 0,0 0 0,0 0 0,0 0 0,0 0 0,0 0 0,83-5 0,-83 5 0,0 0 0,0 0 0,0 0 0,0 0 0,0 0 0,0 0 0,0 0 0,0 0 0,0 0 0,0 0 0,0 0 0,0 0 0,0 0 0,0 0 0,0 0 0,116-4 0,-116 4 0,0 0 0,0 0 0,0 0 0,0 0 0,0 0 0,0 0 0,0 0 0,0 0 0,0 0 0,0 0 0,0 0 0,58 0 0,-58 0 0,0 0 0,0 0 0,0 0 0,0 0 0,0 0 0,0 0 0,0 0 0,132 0 0,-132 0 0,0 0 0,0 0 0,0 0 0,149 4 0,8 1 16,0-10-1,-8 1-15,-9 4 16,9 0-1,-8 4 1,7 1-16,-7 0 16,8-10-1,58 0 1,-50 5-1,-8 0-15,8 0 16,-17 0 0,42 0-1,0-4-15,8-10 16,-8 0-1,0 14 1,8 9 0,0 10-16,-8-10 15,-8-4 1,-9-5-1,1-10-15,-9 6 16,8 4 0,-16 18-1,16 10 1,-8 0-16,1-14 15,-34-9 1,-9-10 0,-15 5-16,-18 5 15,1 13 1,-17 2-1,-25-3 1,-16-12-16,-17-5 16,-16-5-1,0 5 1,16 0-16,-8 0 15</inkml:trace>
  <inkml:trace contextRef="#ctx0" brushRef="#br0" timeOffset="261769">14173 17325 0,'0'15'0,"0"-15"0,0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0,41-10 0,-41 10 0,0 0 0,0 0 0,0 0 0,0 0 0,0 0 0,0 0 0,0 0 0,0 0 0,0 0 0,25-5 0,-25 5 0,0 0 0,0 0 0,0 0 0,0 0 0,0 0 0,0 0 0,0 0 0,0 0 0,33-5 0,-33 5 0,0 0 0,0 0 0,0 0 0,0 0 0,0 0 0,0 0 0,0 0 0,0 0 0,0 0 0,0 0 0,0 0 0,0 0 0,0 0 0,0 0 0,0 0 0,99 0 0,-99 0 0,0 0 0,0 0 0,0 0 0,0 0 0,0 0 0,0 0 0,0 0 0,0 0 0,0 0 0,0 0 0,0 0 0,116 5 0,-116-5 0,0 0 0,0 0 0,0 0 0,0 0 0,0 0 0,0 0 0,0 0 0,91 61 0,-91-61 0,0 0 0,0 0 0,0 0 0,58 102 0,-58-102 0,25 116 15,-25-116 1,-33 131-1,33-131-15,-58 125 16,58-125 0,-108 107-1,-7-9 1,115-98-16,-116 73 15,116-73 1,0 0 0,0 0-16,0 0 15,-108 47 1,108-47-1,0 0-15,0 0 16,0 0 0,-58 14-1,58-14 1,-24 24-16,24-24 15,58 42 1,-58-42 0,91 23-16,-91-23 15,140 28 1,-140-28-1,149 5 1,-149-5-16,140-5 16,-140 5-1,141-5 1,-141 5-16,108-14 15,-108 14 1</inkml:trace>
  <inkml:trace contextRef="#ctx0" brushRef="#br0" timeOffset="262678">18010 15465 0,'8'9'0,"-8"-9"0,0 0 0,0 0 0,0 0 0,0 0 0,0 0 0,0 0 0,0 0 0,0 0 0,33 56 0,-33-56 0,0 0 0,0 0 0,0 0 0,0 0 0,0 0 0,66 83 0,-66-83 0,0 0 0,0 0 0,0 0 0,0 0 0,0 0 0,0 0 0,0 0 0,83 126 0,-83-126 0,0 0 0,0 0 0,0 0 0,82 135 0,-24 9 0,-25-83 16,-33-61-1,42 148 1,-17-3-16,-1 3 16,-24-148-1,17 163 1,8-14-16,-9-5 15,-16 15 1,-8-6 0,8-153-1,-33 158-15,33-158 16,-50 163-1,50-163 1,-58 163-16,58-163 16,-58 154-1,58-154 1,-82 148-1,82-148-15,0 0 16,0 0 0,0 0-1,-66 111-15,66-111 16</inkml:trace>
  <inkml:trace contextRef="#ctx0" brushRef="#br0" timeOffset="266632">12577 15032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37 0,0-37 0,0 0 0,0 0 0,0 0 0,0 0 0,0 0 0,0 0 0,0 0 0,0 0 0,0 0 0,0 0 0,0 0 0,0 0 0,0 0 0,0 0 0,0 0 0,0 0 0,0 0 0,0 0 0,0 0 0,0 0 0,0 0 0,0 0 0,0 0 0,0 0 0,0 0 0,-16 70 0,16-70 0,0 0 0,0 0 0,0 0 0,0 0 0,0 0 0,0 0 0,0 0 0,0 0 0,0 0 0,0 0 0,0 0 0,-17 51 0,17-51 0,0 0 0,0 0 0,0 0 0,0 0 0,0 0 0,0 0 0,0 0 0,-8 116 0,8-116 0,0 0 0,0 0 0,0 0 0,-8 135 0,8-135 16,0 140 0,0-140-16,0 158 15,-9-5 1,9-153-1,0 140 1,0-140-16,0 0 16,-25 120-1,25-120 1,0 0-16,0 0 15,0 61 1</inkml:trace>
  <inkml:trace contextRef="#ctx0" brushRef="#br0" timeOffset="267388">13139 15209 0,'0'4'0,"0"-4"0,0 0 0,0 0 0,0 0 0,0 0 0,0 0 0,0 0 0,0 0 0,0 0 0,0 0 0,0 0 0,0 0 0,-24 28 0,24-28 0,0 0 0,0 0 0,0 0 0,0 0 0,0 0 0,0 0 0,0 0 0,0 0 0,0 0 0,-67 38 0,67-38 0,0 0 0,0 0 0,0 0 0,0 0 0,0 0 0,0 0 0,0 0 0,0 0 0,0 0 0,0 0 0,0 0 0,-99 60 0,99-60 0,0 0 0,0 0 0,0 0 0,0 0 0,0 0 0,0 0 0,0 0 0,-99 70 0,99-70 0,0 0 0,-17 18 0,17-18 0,-24 14 0,24-14 16,-83 66-16,83-66 15,0 0 1,0 0 0,0 0-16,-66 69 15,66-69 1,0 0-1,0 0 1,0 0-16,-25 56 16,25-56-1,0 0 1,33 65-16,-33-65 15,0 0 1,83 69 0,-83-69-1,124 61-15,-124-61 16,107 70-1,-107-70 1,0 0-16,100 65 16,-100-65-1,0 0 1,0 0-1,0 0-15,90 51 16</inkml:trace>
  <inkml:trace contextRef="#ctx0" brushRef="#br0" timeOffset="268764">14314 15669 0,'0'10'0,"0"-10"0,0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14 0,-33-14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0,57 4 0,-57-4 0,0 0 0,0 0 0,0 0 0,0 0 0,0 0 0,0 0 0,0 0 0,0 0 0,0 0 0,0 0 0,0 0 0,0 0 0,0 0 0,0 0 0,0 0 0,0 0 0,0 0 0,100 9 0,-100-9 0,0 0 0,0 0 0,0 0 0,0 0 0,0 0 0,0 0 0,0 0 0,0 0 0,0 0 0,0 0 0,0 0 0,0 0 0,0 0 0,0 0 0,0 0 0,0 0 0,0 0 0,0 0 0,0 0 0,0 0 0,0 0 0,0 0 0,0 0 0,0 0 0,0 0 0,0 0 0,0 0 0,0 0 0,0 0 0,0 0 0,0 0 0,0 0 0,0 0 0,0 0 0,0 0 0,0 0 0,0 0 0,0 0 0,0 0 0,0 0 0,115 5 0,-115-5 0,0 0 0,0 0 0,0 0 0,0 0 0,0 0 0,0 0 0,0 0 0,0 0 0,0 0 0,0 0 0,0 0 0,0 0 0,0 0 0,0 0 0,0 0 0,0 0 0,0 0 0,0 0 0,0 0 0,0 0 0,0 0 0,0 0 0,0 0 0,0 0 0,0 0 0,0 0 0,0 0 0,133 5 0,-133-5 0,0 0 0,0 0 0,0 0 0</inkml:trace>
  <inkml:trace contextRef="#ctx0" brushRef="#br0" timeOffset="269205">14752 15311 0,'0'5'0,"0"-5"0,0 0 0,0 0 0,0 0 0,0 0 0,0 0 0,0 0 0,0 0 0,0 0 0,0 0 0,0 0 0,0 0 0,0 0 0,0 0 0,0 0 0,0 0 0,0 0 0,0 0 0,0 0 0,0 0 0,0 0 0,-17 46 0,17-46 0,0 0 0,0 0 0,0 0 0,0 0 0,0 0 0,0 0 0,0 0 0,0 0 0,0 0 0,0 0 0,0 0 0,0 0 0,0 0 0,0 0 0,0 0 0,9 79 0,-9-79 0,0 0 0,0 0 0,0 0 0,0 0 0,0 0 0,0 0 0,0 0 0,0 0 0,0 0 0,0 0 0,0 0 0,0 125 0,0-125 0,0 0 0,0 0 0,0 0 0,0 34 0,0-34 0,0 0 0,0 0 0,0 32 0,0-32 0,0 0 0,0 0 0,0 0 0,8 130 0,-8-130 15,0 0 1,0 0-1,0 0-15,8 121 16,-8-121 0,0 0-1</inkml:trace>
  <inkml:trace contextRef="#ctx0" brushRef="#br0" timeOffset="269829">15769 15130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41 0,-8-41 0,0 0 0,0 0 0,0 0 0,0 0 0,0 0 0,0 0 0,0 0 0,0 0 0,0 0 0,0 0 0,0 0 0,0 0 0,0 0 0,0 0 0,0 0 0,-8 84 0,8-84 0,0 0 0,0 0 0,0 0 0,0 0 0,0 0 0,0 33 0,0-33 0,0 0 0,0 0 0,0 0 0,0 0 0,-8 28 0,8-28 0,0 0 0,0 0 0,0 0 0,0 0 0,0 0 0,0 0 0,0 0 0,-17 139 0,17-139 0,0 0 0,0 0 0,0 0 0,-8 140 0,8-140 0,0 130 16,0-130-1,0 135 1,0-135-16,0 0 16,0 0-1,0 0 1,8 94-1,-8-94-15,0 0 16,0 0 0,-8 32-1</inkml:trace>
  <inkml:trace contextRef="#ctx0" brushRef="#br0" timeOffset="270461">16629 15372 0,'-9'9'0,"9"-9"0,0 0 0,0 0 0,0 0 0,0 0 0,0 0 0,0 0 0,0 0 0,0 0 0,0 0 0,0 0 0,0 0 0,0 0 0,0 0 0,0 0 0,0 0 0,0 0 0,0 0 0,0 0 0,0 0 0,0 0 0,0 0 0,0 0 0,0 0 0,0 0 0,0 0 0,0 0 0,-33 37 0,33-37 0,0 0 0,0 0 0,0 0 0,0 0 0,0 0 0,0 0 0,0 0 0,0 0 0,0 0 0,0 0 0,0 0 0,-66 61 0,66-61 0,0 0 0,0 0 0,0 0 0,0 0 0,0 0 0,0 0 0,0 0 0,-107 78 0,107-78 0,0 0 0,0 0 0,0 0 0,-99 94 0,99-94 16,-58 51-1,58-51 1,-116 98-16,116-98 15,0 0 1,0 0 0,0 0-1,-99 65-15,99-65 16,0 0-1,0 0 1,0 0-16,-50 41 16,50-41-1,0 0 1,8 14-1,-8-14-15,0 0 16,0 0 0,0 0-1</inkml:trace>
  <inkml:trace contextRef="#ctx0" brushRef="#br0" timeOffset="270902">16166 15339 0,'0'0'0,"0"0"0,0 0 0,0 0 0,0 0 0,0 0 0,0 0 0,0 0 0,0 0 0,0 0 0,33 37 0,-33-37 0,0 0 0,0 0 0,0 0 0,0 0 0,41 70 0,-41-70 0,0 0 0,0 0 0,0 0 0,0 0 0,0 0 0,0 0 0,0 0 0,75 103 0,-75-103 0,0 0 0,0 0 0,0 0 0,82 111 0,-82-111 16,50 46-1,-50-46 1,91 98-16,-91-98 16,0 0-1,82 89 1,-82-89-1,0 0-15,0 0 16</inkml:trace>
  <inkml:trace contextRef="#ctx0" brushRef="#br0" timeOffset="271874">17133 15409 0,'-16'-5'0,"16"5"0,0 0 0,0 0 0,0 0 0,0 0 0,0 0 0,0 0 0,0 0 0,0 0 0,0 0 0,0 0 0,-50-32 0,50 32 0,0 0 0,0 0 0,0 0 0,0 0 0,0 0 0,0 0 0,0 0 0,0 0 0,-25-65 0,25 65 0,0 0 0,0 0 0,0 0 0,0 0 0,0 0 0,0 0 0,0 0 0,0 0 0,0 0 0,0 0 0,0 0 0,0 0 0,0 0 0,0 0 0,0 0 0,0 0 0,0 0 0,0 0 0,0 0 0,0 0 0,0 0 0,0 0 0,0 0 0,0 0 0,0 0 0,0 0 0,0 0 0,0 0 0,0 0 0,0 0 0,0 0 0,0 0 0,0 0 0,0 0 0,0 0 0,0 0 0,0 0 0,0 0 0,0 0 0,0 0 0,0 0 0,0 0 0,0 0 0,0 0 0,0 0 0,41-80 0,-41 80 0,0 0 0,0 0 0,0 0 0,0 0 0,0 0 0,0 0 0,0 0 0,0 0 0,0 0 0,0 0 0,0 0 0,0 0 0,0 0 0,0 0 0,0 0 0,0 0 0,0 0 0,0 0 0,0 0 0,0 0 0,0 0 0,0 0 0,0 0 0,0 0 0,100-51 0,-100 51 0,0 0 0,0 0 0,0 0 0,0 0 0,0 0 0,0 0 0,0 0 0,0 0 0,0 0 0,0 0 0,0 0 0,0 0 0,0 0 0,0 0 0,0 0 0,0 0 0,0 0 0,0 0 0,25-5 0,-25 5 0,0 0 0,0 0 0,0 0 0,0 0 0,0 0 0,0 0 0,0 0 0,0 0 0,0 0 0,0 0 0,0 0 0,0 0 0,0 0 0,0 0 0,0 0 0,0 0 0,0 0 0,0 0 0,0 0 0,0 0 0,0 0 0,0 0 0,0 0 0,0 0 0,0 0 0,0 0 0,0 0 0,0 0 0,0 0 0,0 0 0,0 0 0,0 0 0,0 0 0,0 0 0,0 0 0,24-5 0,-24 5 0,0 0 0,0 0 0,0 0 0,0 0 0,0 0 0,0 0 0,0 0 0,0 0 0,0 0 0,0 0 0,0 0 0,0 0 0,0 0 0,0 0 0,0 0 0,0 0 0,0 0 0,0 0 0,0 0 0,0 0 0,0 0 0,0 0 0,0 0 0,0 0 0,0 0 0,0 0 0,0 0 0,0 0 0,0 0 0,0 0 0,100-4 0,-100 4 0,0 0 0,0 0 0,0 0 0,0 0 0,0 0 0,0 0 0,0 0 0,0 0 0,0 0 0,0 0 0,0 0 0,0 0 0,0 0 0,0 0 0,0 0 0,0 0 0,0 0 0,0 0 0,0 0 0,0 0 0,0 0 0,0 0 0,0 0 0,0 0 0,0 0 0,0 0 0,0 0 0,0 0 0,0 0 0,0 0 0,0 0 0,0 0 0,0 0 0,0 0 0,0 0 0,0 0 0,0 0 0,0 0 0,0 0 0,0 0 0,99 47 0,-99-47 0,0 0 0,0 0 0,0 0 0,0 0 0,0 0 0,0 0 0,0 0 0,0 0 0,0 0 0,0 0 0,0 0 0,0 0 0,0 0 0,0 0 0,0 0 0,0 0 0,0 0 0,0 0 0,0 0 0,0 0 0,0 0 0,49 74 0,-49-74 0,0 0 0,0 0 0,0 0 0,0 0 0,0 0 0,0 0 0,0 0 0,0 0 0,0 0 0,0 0 0,0 0 0,0 0 0,0 0 0,0 0 0,0 0 0,0 0 0,0 0 0,0 107 0,0-107 0,0 0 0,0 0 0,0 0 0,0 0 0,0 0 0,0 0 0,0 0 0,0 0 0,0 0 0,0 0 0,0 0 0,0 0 0,0 0 0,-58 112 0,58-112 0,0 0 0,0 0 0,0 0 0,0 0 0,0 0 0,0 0 0,0 0 0,0 0 0,0 0 0,-99 116 0,99-116 0,0 0 0,0 0 0,-107 102 0,107-102 0,0 0 0,0 0 0,0 0 0,-108 89 0,108-89 16,0 0-1,0 0 1,0 0-16,-82 56 15,82-56 1,0 0 0,0 0-16,0 0 15,-25 23 1,25-23-1,0 0 1,25 5-16,-25-5 16,0 0-1,99 4 1,-99-4-16,0 0 15,107 23 1,-107-23 0,0 0-1,0 0-15,116 29 16,-116-29-1,0 0 1,124 23-16,-124-23 16,108-15-1,-108 15 1</inkml:trace>
  <inkml:trace contextRef="#ctx0" brushRef="#br0" timeOffset="279779">16190 11939 0,'-8'-4'0,"8"4"0,0 0 0,0 0 0,0 0 0,0 0 0,-8-42 0,8 42 0,0 0 0,0 0 0,0 0 0,0 0 0,0 0 0,0 0 0,0 0 0,0 0 0,0 0 0,0 0 0,0 0 0,0 0 0,0 0 0,0 0 0,0 0 0,0 0 0,0 0 0,0 0 0,0 0 0,0 0 0,-50-56 0,50 56 0,0 0 0,0 0 0,0 0 0,0 0 0,0 0 0,0 0 0,0 0 0,0 0 0,0 0 0,0 0 0,0 0 0,0 0 0,0 0 0,0 0 0,0 0 0,-58-51 0,58 51 0,0 0 0,0 0 0,0 0 0,0 0 0,0 0 0,0 0 0,0 0 0,0 0 0,0 0 0,0 0 0,0 0 0,-66-47 0,66 47 0,0 0 0,0 0 0,0 0 0,0 0 0,0 0 0,0 0 0,0 0 0,-41-9 0,41 9 0,0 0 0,-83-9 0,83 9 0,-82 0 0,-1 27 15,8 7 1,-15 16-1,7 11-15,-8 18 16,8 28 0,1 13-1,15 16-15,-24 82 16,50-69-1,25 0 1,16 23 0,16-18-16,1-6 15,-9-8 1,33-20-1,17-8 1,17-24-16,7-8 16,-7-11-1,7-8 1,18-29-16,-1-27 15,-25-19 1,9-14 0,16-4-1,-8-29-15,8-9 16,0-32-1,-8-23 1,-16-20-16,-17-8 16,-25 4-1,8 0 1,-16 0-16,8 1 15,-25 8 1,-24-9 0,-9 24-1,-16 26-15,-9 26 16,-8-16-1,-16-27 1,-1 9 0,1 42-16,16 46 15,8 42 1,9 15-1,41-38-15</inkml:trace>
  <inkml:trace contextRef="#ctx0" brushRef="#br0" timeOffset="280695">16620 12846 0,'-16'0'0,"16"0"0,0 0 0,0 0 0,0 0 0,0 0 0,0 0 0,0 0 0,0 0 0,0 0 0,0 0 0,0 0 0,0 0 0,0 0 0,0 0 0,0 0 0,0 0 0,0 0 0,0 0 0,0 0 0,0 0 0,0 0 0,0 0 0,0 0 0,0 0 0,0 0 0,0 0 0,0 0 0,0 0 0,0 0 0,16 0 0,-16 0 0,0 0 0,0 0 0,0 0 0,0 0 0,0 0 0,0 0 0,0 0 0,0 0 0,0 0 0,0 0 0,0 0 0,0 0 0,0 0 0,58-18 0,-58 18 0,0 0 0,0 0 0,0 0 0,0 0 0,91-19 0,-91 19 0,0 0 0,0 0 0,0 0 0,75-27 0,-75 27 0,0 0 0,0 0 0,33-20 0,-33 20 0,0 0 0,82-41 0,-82 41 0,83-47 0,16 1 0,9 22 16,8 20-1,-1 13 1,9 10-16,75-10 15,-59-23 1,9 5 0,-8 13-1,8 15-15,-1 4 16,18 0-1,-9 24 1,8 0-16,1 8 16,-26 6-1,-16 8 1,9-3-1,-9 13-15,8 4 16,-8-8 0,-8-6-1,-25-8-15,-17-1 16,-16-13-1,-8-10 1,-9-13 0,-33-24-16,-8-10 15,0 10 1</inkml:trace>
  <inkml:trace contextRef="#ctx0" brushRef="#br0" timeOffset="281233">20027 13380 0,'0'10'0,"0"-10"0,0 0 0,0 0 0,0 0 0,0 0 0,0 0 0,0 0 0,25 37 0,-25-37 0,0 0 0,0 0 0,0 0 0,0 0 0,0 0 0,0 0 0,0 0 0,0 0 0,0 0 0,49 70 0,-49-70 0,0 0 0,0 0 0,0 0 0,0 0 0,0 0 0,58 93 0,-58-93 0,0 0 0,58 84 0,-58-84 0,0 0 0,0 0 0,0 0 0,83 60 0,-83-60 16,25 24-1,-25-24-15,16-28 16,-16 28 0,75-33-1,-17-27 1,-17-33-16,-41 93 15,50-93 1,-9 10 0,0 12-16,1-12 15,-42 83 1,16-80-1,-16 80 1,0 0-16,0 0 16,0 0-1,8-41 1</inkml:trace>
  <inkml:trace contextRef="#ctx0" brushRef="#br0" timeOffset="282631">21515 13321 0,'0'4'0,"0"-4"0,0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0,-24-18 0,24 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0,0-42 0,0 42 0,0 0 0,0 0 0,0 0 0,0 0 0,0 0 0,0 0 0,0 0 0,0 0 0,0 0 0,0 0 0,0 0 0,0 0 0,0 0 0,0 0 0,8-65 0,-8 65 0,0 0 0,0 0 0,0 0 0,0 0 0,0 0 0,0 0 0,0 0 0,0 0 0,0 0 0,0 0 0,0 0 0,0 0 0,0 0 0,0 0 0,0 0 0,0 0 0,0 0 0,0 0 0,0 0 0,0 0 0,0 0 0,0 0 0,0 0 0,0 0 0,0 0 0,0 0 0,0 0 0,25-38 0,-25 38 0,0 0 0,0 0 0,0 0 0,0 0 0,0 0 0,0 0 0,0 0 0,0 0 0,0 0 0,0 0 0,0 0 0,0 0 0,0 0 0,0 0 0,0 0 0,0 0 0,0 0 0,0 0 0,0 0 0,0 0 0,0 0 0,0 0 0,0 0 0,74-51 0,-74 51 0,0 0 0,0 0 0,0 0 0,0 0 0,0 0 0,0 0 0,0 0 0,0 0 0,0 0 0,0 0 0,0 0 0,0 0 0,0 0 0,0 0 0,0 0 0,0 0 0,0 0 0,0 0 0,0 0 0,74-23 0,-74 23 0,0 0 0,0 0 0,0 0 0,0 0 0,0 0 0,0 0 0,0 0 0,0 0 0,0 0 0,0 0 0,0 0 0,0 0 0,0 0 0,0 0 0,0 0 0,91 5 0,-91-5 0,0 0 0,0 0 0,0 0 0,0 0 0,0 0 0,0 0 0,0 0 0,0 0 0,0 0 0,0 0 0,0 0 0,91 46 0,-91-46 0,0 0 0,0 0 0,0 0 0,0 0 0,0 0 0,0 0 0,0 0 0,75 89 0,-75-89 0,0 0 0,33 93 0,-33-93 0,0 106 0,-17 6 15,-16-19 1,-8-14-1,-17 0-15,0-4 16,58-75 0,-66 74-1,66-74 1,-74 75-16,74-75 15,0 0 1,0 0 0,0 0-16,-75 41 15,75-41 1,-49 5-1,49-5 1,0-23-16,0 23 16,41-51-1,-41 51 1,83-28-16,8 28 15,0 22 1,-91-22 0,90 38-1,-90-38-15,83 23 16,-83-23-1,91 24 1,-91-24-16,91 14 16,-91-14-1,99-14 1,-99 14-1,0 0-15,0 0 16,0 0 0</inkml:trace>
  <inkml:trace contextRef="#ctx0" brushRef="#br0" timeOffset="283342">21102 14586 0,'-17'0'0,"17"0"0,0 0 0,0 0 0,0 0 0,0 0 0,0 0 0,0 0 0,0 0 0,0 0 0,0 0 0,0 0 0,0 0 0,0 0 0,0 0 0,0 0 0,0 0 0,0 0 0,0 0 0,0 0 0,0 0 0,0 0 0,0 0 0,0 0 0,0 0 0,0 0 0,0 0 0,0 0 0,0 0 0,0 0 0,0 0 0,0 0 0,0 0 0,0 0 0,0 0 0,0 0 0,0 0 0,0 0 0,0 0 0,17 0 0,-17 0 0,0 0 0,0 0 0,0 0 0,0 0 0,0 0 0,50-10 0,-50 10 0,0 0 0,0 0 0,0 0 0,0 0 0,99-23 0,-99 23 0,0 0 0,0 0 0,0 0 0,49-9 0,-49 9 0,0 0 0,0 0 0,83-24 0,-83 24 0,0 0 0,83-13 0,-83 13 0,91-5 0,24-4 16,-15-5-16,15 0 16,-7 0-1,49-5 1,-33-4-16,-16 14 15,-1 9 1,-16-10 0,0 6-1,-8-11-15,-9 2 16,-24 3-1,-9 6 1,-24 4-16,-34 0 16,-16 4-1,33-4 1</inkml:trace>
  <inkml:trace contextRef="#ctx0" brushRef="#br0" timeOffset="284568">21747 15032 0,'0'0'0,"0"0"0,0 0 0,0 0 0,0 0 0,0 0 0,0 0 0,0 0 0,0 0 0,0 0 0,0 0 0,0 0 0,0 0 0,0 0 0,0 0 0,0 0 0,-8-42 0,8 42 0,0 0 0,0 0 0,0 0 0,0 0 0,0 0 0,0 0 0,0 0 0,0 0 0,0 0 0,0 0 0,0 0 0,0 0 0,0 0 0,0 0 0,0 0 0,0 0 0,0 0 0,0 0 0,0 0 0,0 0 0,0 0 0,0 0 0,0 0 0,0 0 0,0 0 0,0 0 0,0 0 0,0 0 0,0 0 0,0 0 0,0 0 0,0 0 0,0 0 0,0 0 0,0 0 0,0 0 0,0 0 0,0 0 0,0 0 0,0 0 0,0 0 0,0 0 0,0 0 0,41-70 0,-41 70 0,0 0 0,0 0 0,0 0 0,0 0 0,0 0 0,0 0 0,0 0 0,0 0 0,0 0 0,0 0 0,0 0 0,0 0 0,0 0 0,0 0 0,0 0 0,0 0 0,0 0 0,0 0 0,0 0 0,0 0 0,0 0 0,0 0 0,0 0 0,0 0 0,0 0 0,0 0 0,0 0 0,0 0 0,0 0 0,0 0 0,0 0 0,0 0 0,66-88 0,-66 88 0,0 0 0,0 0 0,0 0 0,0 0 0,0 0 0,0 0 0,0 0 0,0 0 0,0 0 0,0 0 0,0 0 0,0 0 0,0 0 0,0 0 0,33-14 0,-33 14 0,0 0 0,0 0 0,0 0 0,0 0 0,0 0 0,0 0 0,0 0 0,0 0 0,0 0 0,0 0 0,0 0 0,0 0 0,0 0 0,0 0 0,0 0 0,0 0 0,0 0 0,0 0 0,0 0 0,0 0 0,0 0 0,0 0 0,0 0 0,0 0 0,0 0 0,0 0 0,0 0 0,25 5 0,-25-5 0,0 0 0,0 0 0,0 0 0,0 0 0,0 0 0,0 0 0,0 0 0,0 0 0,0 0 0,0 0 0,0 0 0,0 0 0,0 0 0,0 0 0,0 0 0,0 0 0,0 0 0,0 0 0,0 0 0,0 0 0,0 0 0,0 0 0,0 0 0,99-19 0,-99 19 0,0 0 0,0 0 0,0 0 0,0 0 0,0 0 0,0 0 0,0 0 0,0 0 0,0 0 0,0 0 0,0 0 0,0 0 0,0 0 0,0 0 0,0 0 0,0 0 0,0 0 0,0 0 0,0 0 0,0 0 0,0 0 0,0 0 0,0 0 0,0 0 0,0 0 0,0 0 0,0 0 0,0 0 0,83 33 0,-83-33 0,0 0 0,0 0 0,0 0 0,0 0 0,0 0 0,0 0 0,0 0 0,0 0 0,0 0 0,0 0 0,0 0 0,0 0 0,0 0 0,0 0 0,0 0 0,0 0 0,0 0 0,0 0 0,0 0 0,66 74 0,-66-74 0,0 0 0,0 0 0,0 0 0,0 0 0,0 0 0,0 0 0,0 0 0,41 98 0,-41-98 0,0 0 0,0 0 0,0 0 0,-8 130 0,-41-14 16,-1 1-1,50-117-15,-75 107 16,1-14-1,-9 0 1,9-1-16,74-92 16,-74 98-1,74-98 1,-83 84-16,83-84 15,0 0 1,0 0 0,0 0-1,-75 70-15,75-70 16,0 0-1,0 0 1,-33 9-16,33-9 16,0 0-1,33-28 1,-33 28-1,0 0-15,91-51 16,-91 51 0,108-37-1,-108 37 1,124 18-16,-124-18 15,116 37 1,-116-37 0,107 52-16,-107-52 15,0 0 1,116 56-1,-116-56 1,0 0-16,116 46 16,-116-46-1,0 0 1,0 0-16,99 5 15,-99-5 1,116-42 0,-116 42-1</inkml:trace>
  <inkml:trace contextRef="#ctx0" brushRef="#br0" timeOffset="290452">17596 15902 0,'-8'-5'0,"8"5"0,0 0 0,0 0 0,0 0 0,0 0 0,0 0 0,0 0 0,0 0 0,0 0 0,0 0 0,0 0 0,-33-28 0,33 28 0,0 0 0,0 0 0,0 0 0,0 0 0,0 0 0,0 0 0,0 0 0</inkml:trace>
  <inkml:trace contextRef="#ctx0" brushRef="#br0" timeOffset="322736">2895 17316 0,'-9'0'0,"9"0"0,0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0,-8-5 0,8 5 0</inkml:trace>
  <inkml:trace contextRef="#ctx0" brushRef="#br0" timeOffset="325355">745 11139 0,'-8'-14'0,"8"14"0,0 0 0,0 0 0,0 0 0,0 0 0,0 0 0,0 0 0,0 0 0,0 0 0,0 0 0,0 0 0,0 0 0,0 0 0,0 0 0,0 0 0,0 0 0,0 0 0,0 0 0,0 0 0,0 0 0,0 0 0,-9-51 0,9 51 0,0 0 0,0 0 0,0 0 0,0 0 0,0 0 0,0 0 0,0 0 0,0 0 0,0 0 0,0 0 0,0 0 0,0 0 0,0 0 0,0 0 0,0 0 0,0 0 0,0 0 0,0 0 0,0 0 0,0 0 0,0 0 0,0 0 0,0 0 0,0 0 0,0 0 0,0 0 0,0 0 0,0 0 0,0 0 0,0 0 0,0 0 0,0 0 0,0 0 0,0 0 0,0 0 0,0 0 0,0 0 0,-8-19 0,8 19 0,0 0 0,0 0 0,0 0 0,0 0 0,0 0 0,0 0 0,0 0 0,0 0 0,0 0 0,0 0 0,0 0 0,0 0 0,0 0 0,0 0 0,0 0 0,0 0 0,0 0 0,0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07T09:25:49.7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20573 10530 0,'0'14'0,"0"-14"0,0 0 0,0 0 0,0 0 0,0 0 0,0 0 0,0 0 0,0 0 0,0 0 0,0 0 0,0 0 0,0 0 0,0 0 0,0 0 0,0 0 0,8 42 0,-8-42 0,0 0 0,0 0 0,0 0 0,0 0 0,0 0 0,0 0 0,0 0 0,0 0 0,0 0 0,0 0 0,0 0 0,0 0 0,0 0 0,0 0 0,0 0 0,0 0 0,0 0 0,0 0 0,0 0 0,8 60 0,-8-60 0,0 0 0,0 0 0,0 0 0,0 0 0,0 0 0,0 0 0,0 0 0,0 103 0,0-103 0,0 0 0,9 97 0,-9-97 0,8 42 0,8 51 15,1-5-15,-17-88 16,33 93-1,-33-93 1,25 112-16,-17 5 16,-8-117-1,0 116 1,0-116-1,0 0-15,0 0 16,0 0 0,8 55-1</inkml:trace>
  <inkml:trace contextRef="#ctx0" brushRef="#br0" timeOffset="536">21069 11028 0,'-17'32'0,"17"-32"0,0 0 0,0 0 0,0 0 0,0 0 0,-49 61 0,49-61 0,0 0 0,0 0 0,-66 46 0,66-46 0,0 0 0,0 0 0,0 0 0,-75 29 0,75-29 0,0 0 0,0 0 0,0 0 0,0 0 0,-83 18 0,83-18 0,0 0 0,0 0 0,0 0 0,0 0 0,0 0 0,0 0 0,0 0 0,-49 46 0,49-46 16,8 19-1,-8-19 1,0 0-16,17 60 16,41-3-1,-58-57 1,91 41-1,-91-41-15,90 51 16,-90-51 0,0 0-1,0 0-15,0 0 16,50 19-1,-50-19 1</inkml:trace>
  <inkml:trace contextRef="#ctx0" brushRef="#br0" timeOffset="836">20978 11279 0,'8'0'0,"-8"0"0,0 0 0,0 0 0,25 0 0,-25 0 0,0 0 0,50-10 0,-50 10 0,0 0 0,0 0 0,0 0 0,0 0 0,0 0 0,0 0 0,0 0 0,82-18 0,-82 18 0,0 0 0,0 0 0,0 0 0,0 0 0,0 0 0,0 0 0,0 0 0,0 0 0,0 0 0,0 0 0,0 0 0,0 0 0,0 0 0,75-19 0,-75 19 0,0 0 0,0 0 0,0 0 0,0 0 0,0 0 0,0 0 0,0 0 0,0 0 0,0 0 0,99 5 0,-99-5 0,0 0 0,0 0 0,99 32 0,-99-32 0,0 0 0,0 0 0,0 0 0,42 14 0,-42-14 0,0 0 16,57 0-1,-40-28 1,-42-28-16</inkml:trace>
  <inkml:trace contextRef="#ctx0" brushRef="#br0" timeOffset="1073">21309 11055 0,'0'5'0,"0"-5"0,0 0 0,0 0 0,0 0 0,0 0 0,0 0 0,0 0 0,0 0 0,8 28 0,-8-28 0,0 0 0,0 0 0,0 0 0,0 0 0,0 0 0,0 0 0,0 0 0,0 0 0,0 0 0,0 0 0,0 0 0,33 56 0,-33-56 0,0 0 0,0 0 0,0 0 0,41 70 0,-41-70 0,0 0 0,0 0 0,33 79 0,-33-79 0,0 0 0,9 74 0,-9-74 0,0 79 0,0-79 15,0 0-15,0 0 16,8 47-1,9-43 1,-26-13-16</inkml:trace>
  <inkml:trace contextRef="#ctx0" brushRef="#br0" timeOffset="1370">21846 10981 0,'8'15'0,"-8"-15"0,0 0 0,0 0 0,0 0 0,0 0 0,0 0 0,0 0 0,0 0 0,0 0 0,0 0 0,0 0 0,25 59 0,-25-59 0,0 0 0,0 0 0,0 89 0,0-89 0,0 0 0,0 107 0,0-107 0,-33 88 0,33-88 15,0 0 1,33 93 0,-33-93-1,0 0-15,0 0 16</inkml:trace>
  <inkml:trace contextRef="#ctx0" brushRef="#br0" timeOffset="2671">22152 10339 0,'17'5'0,"-17"-5"0,0 0 0,0 0 0,0 0 0,0 0 0,0 0 0,0 0 0,0 0 0,0 0 0,24-5 0,-24 5 0,0 0 0,0 0 0,0 0 0,0 0 0,0 0 0,0 0 0,0 0 0,0 0 0,0 0 0,0 0 0,0 0 0,0 0 0,0 0 0,0 0 0,0 0 0,0 0 0,0 0 0,0 0 0,0 0 0,58 0 0,-58 0 0,0 0 0,0 0 0,0 0 0,0 0 0,0 0 0,0 0 0,0 0 0,91 14 0,-91-14 0,0 0 0,0 0 0,0 0 0,0 0 0,0 0 0,0 0 0,0 0 0,0 0 0,0 0 0,0 0 0,0 0 0,0 0 0,0 0 0,0 0 0,0 0 0,0 0 0,0 0 0,0 0 0,0 0 0,0 0 0,0 0 0,0 0 0,0 0 0,0 0 0,58 43 0,-58-43 0,0 0 0,0 0 0,0 0 0,0 0 0,0 0 0,0 0 0,0 0 0,0 0 0,0 0 0,0 0 0,0 0 0,0 0 0,0 0 0,0 0 0,0 0 0,0 0 0,0 0 0,0 17 0,0-17 0,0 0 0,0 0 0,0 0 0,0 0 0,0 0 0,0 0 0,0 0 0,0 0 0,0 0 0,0 0 0,0 0 0,0 0 0,0 0 0,0 0 0,0 0 0,0 0 0,-16 24 0,16-24 0,0 0 0,0 0 0,0 0 0,0 0 0,0 0 0,0 0 0,0 0 0,0 0 0,0 0 0,0 0 0,0 0 0,0 0 0,0 0 0,0 0 0,0 0 0,0 0 0,0 0 0,0 0 0,0 0 0,0 0 0,0 0 0,0 0 0,0 0 0,0 0 0,0 0 0,0 0 0,0 0 0,0 0 0,0 0 0,0 0 0,-33 56 0,33-56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0,-34 37 0,34-37 0,0 0 0,0 0 0,0 0 0,0 0 0,0 0 0,0 0 0,0 0 0,0 0 0,0 0 0,0 0 0,0 0 0,0 0 0,0 0 0,0 0 0,0 0 0,0 0 0,0 0 0,9 23 0,-9-23 0,0 0 0,0 0 0,0 0 0,0 0 0,0 0 0,0 0 0,33 9 0,-33-9 0,0 0 0,0 0 0,0 0 0,0 0 0,0 0 0,0 0 0,0 0 0,0 0 0,0 0 0,0 0 0,0 0 0,74 19 0,-74-19 0,0 0 0,0 0 0,0 0 0,0 0 0,0 0 0,0 0 0,0 0 0,0 0 0,0 0 0,0 0 0,0 0 0,0 0 0,66 56 0,-66-56 15,9 70-15,-9-70 16,-33 51 0,33-51-1,0 0-15,0 0 16,0 0-1,-75 42 1</inkml:trace>
  <inkml:trace contextRef="#ctx0" brushRef="#br0" timeOffset="8975">20548 10288 0,'0'37'0,"0"-37"0,0 0 0,0 0 0,0 0 0,0 0 0,0 0 0,0 0 0,0 0 0,0 0 0,0 0 0,0 0 0,0 0 0,0 0 0,0 0 0,0 0 0,0 0 0,0 0 0,0 0 0,0 0 0,0 0 0,0 0 0,0 0 0,0 0 0,0 0 0,0 0 0,0 0 0,0 0 0,0 0 0,0 0 0,0 0 0,0 0 0,0 0 0,0 0 0,0 0 0,0 0 0,0 0 0,0 0 0,0 0 0,0 0 0,0 0 0,0 0 0,0 0 0,0 0 0,0 0 0,0 0 0,-8 28 0,8-28 0,0 0 0,0 0 0,0 0 0,0 0 0,0 0 0,0 0 0,0 0 0,-9 28 0,9-28 0,0 0 0,0 0 0,0 0 0,0 0 0,0 0 0,0 15 0,0-15 0,0 0 0,0 0 0,0 0 0,-8 12 0,8-12 0,0 0 0,0 0 0,-25 47 0,25-47 0,0 0 0,-16 84 0,16-84 0,-25 98 0,8-5 16,-7 9-1,15 1-15,1 4 16,8-1-1,8 1 1,9 61-16,-1-33 16,1-14-1,8-33 1,-9-23-1,17 0-15,1-18 16,15-9 0,-16-2-1,9 1-15,-26-9 16,-16-28-1</inkml:trace>
  <inkml:trace contextRef="#ctx0" brushRef="#br0" timeOffset="9739">21846 10311 0,'0'14'0,"0"-14"0,0 0 0,0 0 0,0 0 0,0 0 0,0 0 0,0 0 0,0 0 0,0 0 0,0 0 0,0 0 0,0 0 0,0 0 0,0 0 0,0 0 0,0 0 0,0 0 0,0 0 0,0 0 0,41 14 0,-41-14 0,0 0 0,0 0 0,0 0 0,0 0 0,0 0 0,0 0 0,0 0 0,0 0 0,0 0 0,0 0 0,0 0 0,0 0 0,0 0 0,42 37 0,-42-37 0,0 0 0,0 0 0,0 0 0,0 0 0,0 0 0,0 0 0,0 0 0,0 0 0,0 0 0,49 66 0,-49-66 0,0 0 0,0 0 0,0 0 0,0 0 0,0 0 0,58 79 0,-58-79 0,50 87 0,-50-87 16,33 52 0,25 37-16,-17-1 15,-8 5 1,-8-15-1,-25-78-15,33 99 16,0-7 0,-16-3-1,-9 4 1,-41-5-16,-33 52 15,24-61 1,1-14 0,0-19-16,-1 10 15,42-56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07T09:26:27.3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17753 4469 0,'8'5'0,"-8"-5"0,0 0 0,0 0 0,0 0 0,0 0 0,0 0 0,0 0 0,0 0 0,0 0 0,0 0 0,0 0 0,0 0 0,0 0 0,0 0 0,0 0 0,0 0 0,0 0 0,0 0 0,0 0 0,0 0 0,0 0 0,25 19 0,-25-19 0,0 0 0,0 0 0,0 0 0,0 0 0,0 0 0,0 0 0,0 0 0,0 0 0,0 0 0,0 0 0,0 0 0,0 0 0,0 0 0,0 0 0,0 0 0,-8 32 0,8-32 0,0 0 0,0 0 0,0 0 0,0 0 0,0 0 0,0 0 0,0 0 0,0 0 0,0 0 0,0 0 0,0 0 0,8 70 0,-8-70 0,0 0 0,0 0 0,0 0 0,0 23 0,0-23 0,0 0 0,0 0 0,0 29 0,0-29 0,0 0 0,-8 88 0,8-88 0,0 97 0,-8-8 16,8-89-16,0 83 15,0-83 1,-9 94-1,9-94 1,-8 102-16,8-102 16,0 111-1,0-111 1,0 0-16,0 0 15,0 0 1,-25 70 0,25-70-1,0 19-15</inkml:trace>
  <inkml:trace contextRef="#ctx0" brushRef="#br0" timeOffset="612">18150 4716 0,'8'5'0,"-8"-5"0,0 0 0,0 0 0,0 0 0,0 0 0,0 0 0,0 0 0,0 0 0,0 0 0,0 0 0,0 0 0,0 0 0,0 0 0,0 0 0,0 0 0,0 0 0,0 0 0,0 0 0,0 0 0,0 28 0,0-28 0,0 0 0,0 0 0,0 0 0,0 0 0,0 0 0,0 0 0,0 0 0,0 0 0,0 0 0,0 0 0,0 0 0,0 0 0,0 0 0,-33 46 0,33-46 0,0 0 0,0 0 0,0 0 0,0 0 0,0 0 0,0 0 0,0 0 0,0 0 0,0 0 0,-33 65 0,33-65 0,0 0 0,0 0 0,-41 65 0,41-65 0,0 0 0,0 0 0,0 0 0,-66 47 0,66-47 0,0 0 0,0 0 0,0 0 0,0 0 0,0 0 0,-42 32 0,42-32 0,0 0 0,0 0 0,0 0 0,0 0 0,0 0 0,0 0 0,0 0 0,0 0 0,0 0 0,0 0 0,0 0 0,0 0 0,-82 48 0,82-48 0,0 0 15,0 0 1,0 0 0,-58 55-1,50 1-15,24-15 16,34-3-1,16-6 1,-66-32-16,66 42 16,-66-42-1,0 0 1,0 0-1,74 42-15,-74-42 16,0 0 0,0 0-1</inkml:trace>
  <inkml:trace contextRef="#ctx0" brushRef="#br0" timeOffset="1020">18200 5158 0,'8'0'0,"-8"0"0,0 0 0,0 0 0,0 0 0,0 0 0,0 0 0,0 0 0,0 0 0,0 0 0,0 0 0,0 0 0,0 0 0,0 0 0,0 0 0,0 0 0,0 0 0,0 0 0,0 0 0,0 0 0,0 0 0,0 0 0,0 0 0,0 0 0,0 0 0,0 0 0,0 0 0,0 0 0,0 0 0,0 0 0,0 0 0,0 0 0,0 0 0,0 0 0,0 0 0,0 0 0,0 0 0,0 0 0,0 0 0,58 0 0,-58 0 0,0 0 0,0 0 0,0 0 0,0 0 0,0 0 0,0 0 0,0 0 0,0 0 0,0 0 0,0 0 0,0 0 0,74 0 0,-74 0 0,0 0 0,0 0 0,0 0 0,0 0 0,0 0 0,0 0 0,0 0 0,108 5 0,-108-5 0,0 0 0,99 14 0,-99-14 0,0 0 0,0 0 0,0 0 0,0 0 0,0 0 0,0 0 0,0 0 0,0 0 0,0 0 0,50 9 0,-50-9 0,0 0 0,0 0 0,0 0 0,0 0 0,0 0 0,0 0 0,0 0 0,66 0 0,-66 0 15,33-33 1</inkml:trace>
  <inkml:trace contextRef="#ctx0" brushRef="#br0" timeOffset="1369">18481 4921 0,'8'0'0,"-8"0"0,0 0 0,0 0 0,0 0 0,0 0 0,0 0 0,0 0 0,0 0 0,0 0 0,0 0 0,0 0 0,0 0 0,0 0 0,0 0 0,0 0 0,0 0 0,0 0 0,0 0 0,0 0 0,0 0 0,0 0 0,0 0 0,0 0 0,0 0 0,0 28 0,0-28 0,0 0 0,0 0 0,0 0 0,0 0 0,0 0 0,0 0 0,0 0 0,0 0 0,0 0 0,0 69 0,0-69 0,0 0 0,0 0 0,-8 93 0,8-93 0,0 0 0,0 98 0,0-98 0,8 84 0,-8-10 15,0-74 1,0 70-16,0-23 16,17-24-1,-26-42 1,9 19-1,9-9-15,-9-33 16</inkml:trace>
  <inkml:trace contextRef="#ctx0" brushRef="#br0" timeOffset="1720">18927 4921 0,'0'-5'0,"0"5"0,0 0 0,0 0 0,0 0 0,0 0 0,0 0 0,0 0 0,0 0 0,0 0 0,17 14 0,-17-14 0,0 0 0,0 0 0,0 0 0,16 65 0,-7 28 0,-9-93 0,0 0 0,-9 98 0,9-98 0,-8 88 0,8-88 0,-16 98 15,16-98 1,-9 98-1,18-24-15,-9-120 16,0 46 0</inkml:trace>
  <inkml:trace contextRef="#ctx0" brushRef="#br0" timeOffset="2302">17571 4544 0,'-16'5'0,"16"-5"0,0 0 0,0 0 0,0 0 0,0 0 0,0 0 0,-33 42 0,33-42 0,0 0 0,0 0 0,0 0 0,-25 65 0,25-65 0,0 0 0,0 0 0,-17 83 0,17-83 0,0 0 0,-8 89 0,8-89 0,-8 97 0,8 1 15,8 18 1,-16 10-1,16-14-15,42-10 16,16-18 0,17-9-1,-34-6 1,1-4-16,8-28 15,-58-37 1</inkml:trace>
  <inkml:trace contextRef="#ctx0" brushRef="#br0" timeOffset="2938">19283 4767 0,'-8'-9'0,"8"9"0,0 0 0,0 0 0,0 0 0,0 0 0,0 0 0,0 0 0,0 0 0,0 0 0,0 0 0,0 0 0,-42-23 0,42 23 0,0 0 0,0 0 0,0 0 0,0 0 0,0 0 0,0 0 0,0 0 0,0 0 0,0 0 0,0 0 0,0 0 0,0 0 0,0 0 0,0 0 0,0 0 0,0 0 0,0 0 0,0 0 0,0 0 0,0 0 0,0 0 0,0 0 0,0 0 0,0 0 0,0 0 0,0 0 0,0 0 0,0 0 0,0 0 0,0 0 0,0 0 0,0 0 0,0 0 0,0 0 0,0 0 0,0 0 0,0 0 0,0 0 0,0 0 0,0 0 0,0 0 0,0 0 0,0 0 0,0 0 0,-8 0 0,8 0 0,0 0 0,0 0 0,0 0 0,0 0 0,0 0 0,0 0 0,0 0 0,0 0 0,0 0 0,0 0 0,0 0 0,0 0 0,0 0 0,0 0 0,0 0 0,0 0 0,0 0 0,25 28 0,-25-28 0,0 0 0,0 0 0,0 0 0,0 0 0,0 0 0,0 0 0,0 0 0,0 0 0,0 0 0,0 0 0,0 0 0,0 0 0,33 51 0,-33-51 0,0 0 0,0 0 0,0 0 0,0 0 0,66 65 0,-66-65 0,0 0 0,0 0 0,0 0 0,66 65 0,-66-65 0,0 0 0,0 0 0,58 65 0,-58-65 0,0 0 0,0 0 0,0 0 0,50 84 0,-9 9 0,-8 9 15,-33-102 1,0 112-1,-33-24-15,-17-4 16,-24-6 0,74-78-1,0 0 1,0 0-16,-50 34 15,26-44 1,7 6 0</inkml:trace>
  <inkml:trace contextRef="#ctx0" brushRef="#br0" timeOffset="3664">19407 4381 0,'0'-18'0,"0"18"0,0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0,41-28 0,-41 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0,75 18 0,-75-18 0,0 0 0,0 0 0,0 0 0,0 0 0,0 0 0,0 0 0,0 0 0,0 0 0,0 0 0,0 0 0,0 0 0,0 0 0,0 0 0,0 0 0,0 0 0,0 0 0,0 0 0,0 0 0,0 0 0,0 0 0,0 0 0,0 0 0,0 0 0,0 0 0,0 0 0,0 0 0,0 0 0,0 0 0,0 0 0,0 0 0,0 0 0,0 0 0,0 0 0,0 0 0,0 0 0,0 0 0,0 0 0,0 0 0,0 0 0,0 0 0,0 0 0,0 0 0,8 42 0,-8-42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65 0,-25-65 0,0 0 0,0 0 0,0 0 0,0 0 0,0 0 0,0 0 0,0 0 0,0 0 0,0 0 0,0 0 0,0 0 0,0 0 0,0 0 0,0 0 0,0 0 0,0 0 0,0 0 0,0 0 0,0 0 0,0 0 0,0 0 0,0 0 0,0 0 0,0 0 0,0 0 0,0 0 0,0 0 0,0 0 0,0 0 0,0 0 0,0 0 0,0 0 0,0 0 0,0 0 0,0 0 0,0 0 0,0 0 0,0 0 0,0 0 0,-17 61 0,17-61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37 0,16-37 0,0 0 0,0 0 0,0 0 0,0 0 0,0 0 0,0 0 0,0 0 0,0 0 0,0 0 0,0 0 0,0 0 0,0 0 0,0 0 0,0 0 0,0 0 0,0 0 0,0 0 0,0 0 0,0 0 0,0 0 0,0 0 0,0 0 0,8 19 0,-8-19 0,0 0 0,0 0 0,0 0 0,0 0 0,0 0 0,0 0 0,0 0 0,0 0 0,0 0 0,0 0 0,0 0 0,0 0 0,0 0 0,0 0 0,0 0 0,0 0 0,0 0 0,0 0 0,0 0 0,0 0 0,0 0 0,66 9 0,-66-9 0,0 0 0,0 0 0,0 0 0,0 0 0,0 0 0,0 0 0,0 0 0,0 0 0,0 0 0,0 0 0,0 0 0,0 0 0,0 0 0,0 0 0,0 0 0,0 0 0,0 0 0,0 0 0,0 0 0,0 0 0,0 0 0,0 0 0,0 0 0,0 0 0,0 0 0,0 0 0,0 0 0,0 0 0,0 0 0,0 0 0,0 0 0,0 0 0,0 0 0,0 0 0,0 0 0,0 0 0,0 0 0,0 0 0,58 14 0,-58-14 0,0 0 0,0 0 0,0 0 0,0 0 0,0 0 0,0 0 0,0 0 0,33 42 0,-33-42 0,0 0 0,0 0 0,0 0 0,-16 37 0,16-37 16,0 0-1,0 0 1,0 0-16</inkml:trace>
  <inkml:trace contextRef="#ctx0" brushRef="#br0" timeOffset="4232">19953 5218 0,'8'0'0,"-8"0"0,0 0 0,0 0 0,0 0 0,0 0 0,0 0 0,0 0 0,0 0 0,0 0 0,0 0 0,0 0 0,0 0 0,0 0 0,0 0 0,0 0 0,0 0 0,0 0 0,0 0 0,0 0 0,0 0 0,0 0 0,0 0 0,0 0 0,0 0 0,0 0 0,0 0 0,0 0 0,0 0 0,0 0 0,0 0 0,0 0 0,0 0 0,0 0 0,0 0 0,0 0 0,0 0 0,0 0 0,25 5 0,-25-5 0,0 0 0,0 0 0,0 0 0,0 0 0,0 0 0,0 0 0,0 0 0,0 0 0,0 0 0,0 0 0,0 0 0,0 0 0,0 0 0,0 0 0,0 0 0,58 5 0,-58-5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0,91 9 0,-91-9 0,0 0 0,0 0 0,0 0 0,0 0 0,0 0 0,0 0 0,0 0 0,0 0 0,0 0 0,0 0 0,0 0 0,0 0 0,0 0 0,0 0 0,0 0 0,0 0 0,0 0 0,0 0 0,0 0 0,0 0 0,0 0 0,74 10 0,-74-10 0,0 0 0,0 0 0,0 0 0,0 0 0,0 0 0,0 0 0,0 0 0,0 0 0,0 0 0,0 0 0,0 0 0,0 0 0,50-5 0,-50 5 0,0 0 0,0 0 0,0 0 0,0 0 0,0 0 0,0 0 0,0 0 0,0 0 0,0 0 0,0 0 0,0 0 0,0 0 0,0 0 0,107-19 0,-107 19 0,0 0 0,0 0 0,0 0 0,0 0 0,0 0 0,0 0 0,0 0 0,0 0 0,0 0 0,0 0 0,0 0 0,0 0 0,0 0 0,0 0 0,0 0 0,0 0 0,0 0 0,0 0 0,74-23 0,-74 23 16,42-19-1</inkml:trace>
  <inkml:trace contextRef="#ctx0" brushRef="#br0" timeOffset="4653">20292 4893 0,'-9'14'0,"9"-14"0,0 0 0,0 0 0,0 0 0,0 0 0,0 0 0,0 0 0,0 0 0,0 0 0,0 0 0,0 0 0,0 0 0,0 0 0,0 0 0,0 0 0,0 0 0,0 0 0,0 0 0,0 0 0,0 0 0,0 0 0,33 42 0,-33-42 0,0 0 0,0 0 0,0 0 0,0 0 0,0 0 0,0 0 0,0 0 0,34 83 0,-34-83 0,0 0 0,41 93 0,-41-93 0,0 0 0,8 107 0,-8-107 16,-8 107-1,8-79-15,8 5 16,-8-33 0,0 116-1,0-116 1,0 0-16,0 0 15,17 70 1,-17-70 0</inkml:trace>
  <inkml:trace contextRef="#ctx0" brushRef="#br0" timeOffset="5455">21094 5130 0,'0'-9'0,"0"9"0,0 0 0,0 0 0,0 0 0,0 0 0,0 0 0,0 0 0,0 0 0,0 0 0,0 0 0,0 0 0,0 0 0,0 0 0,0 0 0,0 0 0,0 0 0,0 0 0,0 0 0,0 0 0,0 0 0,0 0 0,0 0 0,0 0 0,0 0 0,0 0 0,0 0 0,0 0 0,0 0 0,0 0 0,0 0 0,0 0 0,0 0 0,0 0 0,0 0 0,0-28 0,0 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0,0-61 0,0 61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0,8-79 0,-8 79 0,0 0 0,0 0 0,0 0 0,0 0 0,0 0 0,0 0 0,0 0 0,0 0 0,0 0 0,0 0 0,0 0 0,0 0 0,0 0 0,0 0 0,0 0 0,0 0 0,0 0 0,0 0 0,0 0 0,0 0 0,0 0 0,0 0 0,0 0 0,0 0 0,0 0 0,0 0 0,0 0 0,0 0 0,0 0 0,0 0 0,0 0 0,0 0 0,0 0 0,0 0 0,0 0 0,0 0 0,0 0 0,0 0 0,0 0 0,0 0 0,0 0 0,0 0 0,0 0 0,0 0 0,33-65 0,-33 65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0,33-14 0,-33 14 0,0 0 0,0 0 0,0 0 0,0 0 0,0 0 0,0 0 0,0 0 0,0 0 0,0 0 0,0 0 0,0 0 0,0 0 0,0 0 0,0 0 0,0 0 0,0 0 0,0 0 0,0 0 0,0 0 0,0 0 0,0 0 0,0 0 0,66-22 0,-66 22 0,0 0 0,0 0 0,0 0 0,0 0 0,0 0 0,0 0 0,0 0 0,0 0 0,0 0 0,0 0 0,0 0 0,0 0 0,0 0 0,0 0 0,0 0 0,0 0 0,0 0 0,0 0 0,0 0 0,83 18 0,-83-18 0,0 0 0,0 0 0,0 0 0,0 0 0,0 0 0,0 0 0,0 0 0,0 0 0,0 0 0,0 0 0,0 0 0,0 0 0,0 0 0,0 0 0,0 0 0,0 0 0,0 0 0,0 0 0,0 0 0,0 0 0,0 0 0,0 0 0,0 0 0,0 0 0,0 0 0,0 0 0,0 0 0,0 0 0,0 0 0,0 0 0,0 0 0,0 0 0,0 0 0,0 0 0,0 0 0,0 0 0,0 0 0,66 46 0,-66-46 0,0 0 0,0 0 0,0 0 0,0 0 0,0 0 0,0 0 0,0 0 0,0 0 0,0 0 0,0 0 0,0 0 0,0 0 0,0 0 0,0 0 0,0 0 0,0 0 0,0 0 0,0 0 0,0 0 0,0 0 0,0 0 0,0 0 0,0 0 0,0 0 0,0 0 0,0 0 0,0 0 0,0 0 0,33 75 0,-33-75 0,0 0 0,0 0 0,0 0 0,0 0 0,0 0 0,0 0 0,0 0 0,0 0 0,0 0 0,0 0 0,0 0 0,0 0 0,0 0 0,0 0 0,-8 69 0,8-69 0,0 0 0,0 0 0,0 0 0,0 0 0,0 0 0,0 0 0,0 0 0,0 0 0,0 0 0,0 0 0,0 0 0,0 0 0,0 0 0,-33 70 0,33-70 0,0 0 0,0 0 0,0 0 0,0 0 0,0 0 0,0 0 0,0 0 0,0 0 0,0 0 0,0 0 0,0 0 0,0 0 0,0 0 0,0 0 0,0 0 0,0 0 0,0 0 0,0 0 0,0 0 0,0 0 0,0 0 0,0 0 0,-75 74 0,75-74 0,0 0 0,0 0 0,0 0 0,0 0 0,0 0 0,0 0 0,0 0 0,0 0 0,0 0 0,0 0 0,0 0 0,0 0 0,0 0 0,0 0 0,0 0 0,0 0 0,0 0 0,0 0 0,0 0 0,0 0 0,0 0 0,-91 80 0,91-80 0,0 0 0,0 0 0,0 0 0,0 0 0,0 0 0,0 0 0,0 0 0,0 0 0,0 0 0,0 0 0,0 0 0,0 0 0,0 0 0,0 0 0,0 0 0,0 0 0,0 0 0,0 0 0,0 0 0,0 0 0,0 0 0,0 0 0,0 0 0,0 0 0,0 0 0,0 0 0,0 0 0,0 0 0,0 0 0,0 0 0,0 0 0,0 0 0,0 0 0,0 0 0,0 0 0,0 0 0,0 0 0,0 0 0,-57 83 0,57-83 0,0 0 0,0 0 0,0 0 0,0 0 0,0 0 0,0 0 0,0 0 0,0 0 0,0 0 0,0 0 0,-9 75 0,9-75 0,33 46 0,42-13 16,32-29-16,-107-4 16,91 0-1,-91 0 1,0 0-16,0 0 15,0 0 1,66 0 0,-66 0-1</inkml:trace>
  <inkml:trace contextRef="#ctx0" brushRef="#br0" timeOffset="5938">21929 4805 0,'0'-10'0,"0"10"0,0 0 0,0 0 0,0 0 0,0 0 0,0 0 0,0 0 0,0 0 0,0 0 0,0 0 0,0 0 0,0 0 0,0 0 0,0 0 0,-8 14 0,8-14 0,0 0 0,0 0 0,0 0 0,0 0 0,-25 65 0,25-65 0,0 0 0,0 0 0,-17 98 0,17-98 0,0 0 0,-8 98 0,8-98 0,0 79 0,-17 0 15,17 14 1,0-19-16,25-9 16,-8-14-1,16 1 1,-50-76-16,67 85 15,-50-61 1,58 55 0,0-36-1,-58-19-15,66-19 16</inkml:trace>
  <inkml:trace contextRef="#ctx0" brushRef="#br0" timeOffset="6355">22317 4772 0,'9'19'0,"-9"-19"0,0 0 0,0 0 0,0 0 0,0 0 0,0 0 0,0 0 0,0 0 0,16 46 0,-16-46 0,0 0 0,0 0 0,0 0 0,0 0 0,0 0 0,9 70 0,-9-70 0,0 0 0,0 0 0,0 0 0,0 0 0,16 93 0,-16-93 0,0 0 0,0 0 0,0 0 0,0 0 0,0 0 0,0 0 0,0 0 0,8 93 0,-8-93 0,0 0 0,0 0 0,0 0 0,0 121 0,0 0 16,0-24-1,0-97 1,17 75-16,-9-5 16,-8-29-1,0-45 1,0-43-16,0 66 15</inkml:trace>
  <inkml:trace contextRef="#ctx0" brushRef="#br0" timeOffset="6780">22789 5158 0,'0'-5'0,"0"5"0,0 0 0,0 0 0,0 0 0,0 0 0,0 0 0,0 0 0,0 0 0,0 0 0,-17-9 0,17 9 0,0 0 0,0 0 0,0 0 0,-58-5 0,-24 24 0,82-19 0,0 0 0,0 0 0,0 0 0,0 0 0,0 0 0,0 0 0,0 0 0,0 0 0,0 0 0,0 0 0,-75 46 0,75-46 0,0 0 0,0 0 0,0 0 0,0 0 0,0 0 0,0 0 0,0 0 0,0 0 0,0 0 0,0 0 0,0 0 0,0 0 0,0 0 0,0 0 0,0 0 0,0 0 0,0 0 0,0 0 0,0 0 0,-74 48 0,74-48 0,0 0 0,0 0 0,0 0 0,0 0 0,0 0 0,0 0 0,0 0 0,0 0 0,0 0 0,0 0 0,0 0 0,0 0 0,0 0 0,0 0 0,0 0 0,-66 55 0,66-55 0,0 0 0,0 0 0,0 0 0,0 0 0,0 0 0,-17 18 0,17-18 0,0 0 0,0 0 0,0 0 0,0 0 0,0 0 0,0 0 0,0 0 0,0 0 0,0 0 0,0 0 0,0 0 0,0 0 0,0 0 0,0 0 0,0 0 0,0 0 0,25 24 0,-25-24 0,0 65 0,0-65 16,58 74-1,-58-74-15,91 42 16,-91-42-1,0 0 1,74 23-16,-74-23 16,0 0-1</inkml:trace>
  <inkml:trace contextRef="#ctx0" brushRef="#br0" timeOffset="7047">22822 5442 0,'0'0'0,"0"0"0,0 0 0,0 0 0,0 0 0,0 0 0,0 0 0,0 0 0,0 0 0,0 0 0,0 0 0,0 0 0,0 0 0,0 0 0,0 0 0,0 0 0,0 0 0,0 0 0,0 0 0,0 0 0,0 0 0,0 0 0,0 0 0,0 0 0,0 0 0,0 0 0,0 0 0,0 0 0,0 0 0,0 0 0,0 0 0,41 0 0,-41 0 0,0 0 0,0 0 0,0 0 0,0 0 0,0 0 0,0 0 0,66-10 0,-66 10 0,0 0 0,0 0 0,0 0 0,0 0 0,0 0 0,75-18 0,-75 18 0,0 0 0,0 0 0,0 0 0,0 0 0,0 0 0,0 0 0,0 0 0,0 0 0,0 0 0,82-47 0,-82 47 0,0 0 0,0 0 0,0 0 0,0 0 0,0 0 0,75-9 0,-75 9 0,0 0 0,0 0 0,0 0 0,0 0 0,0 0 0,0 0 0,0 0 0,0 0 0,0 0 0,33 19 0,-33-19 0,0 0 0,0 0 0,0 0 0,0 0 0,0 0 0,0 0 0,0 0 0</inkml:trace>
  <inkml:trace contextRef="#ctx0" brushRef="#br0" timeOffset="7420">23086 5200 0,'0'-5'0,"0"5"0,0 0 0,0 0 0,0 0 0,0 0 0,0 0 0,0 0 0,0 0 0,0 0 0,0 0 0,0 0 0,-8 37 0,8-37 0,0 0 0,0 0 0,0 0 0,0 0 0,0 0 0,0 79 0,0-79 0,0 0 0,0 103 0,0-103 0,0 0 0,0 0 0,0 0 0,0 0 0,0 0 0,0 0 0,0 0 0,0 102 0,0-102 0,0 0 0,0 0 0,0 0 0,8 93 0,-8-64 16,0-29 0,9-20-16,-9 20 15,0 5 1</inkml:trace>
  <inkml:trace contextRef="#ctx0" brushRef="#br0" timeOffset="7817">23533 5158 0,'0'-9'0,"0"9"0,0 0 0,0 0 0,0 0 0,0 0 0,0 0 0,0 0 0,0 0 0,0 0 0,8 23 0,-8-23 0,0 0 0,0 0 0,0 0 0,0 0 0,0 0 0,0 0 0,0 0 0,0 0 0,0 0 0,0 0 0,0 0 0,0 0 0,0 0 0,0 0 0,8 56 0,-8-56 0,0 0 0,0 0 0,0 0 0,0 0 0,0 0 0,0 0 0,0 0 0,0 0 0,0 0 0,25 116 0,-25-116 0,0 0 0,0 0 0,17 98 0,-17-98 0,0 0 0,0 0 0,0 0 0,33 93 0,-25-24 16,-16-106-1,0 98-15,8-61 16,0 0 0,-9 10-1,9-10 1,9-38-16</inkml:trace>
  <inkml:trace contextRef="#ctx0" brushRef="#br0" timeOffset="8357">23930 4893 0,'8'-9'0,"-8"9"0,0 0 0,0 0 0,0 0 0,0 0 0,0 0 0,0 0 0,0 0 0,0 0 0,0 0 0,0 0 0,0 0 0,0 0 0,0 0 0,0 0 0,0 0 0,0 0 0,0 0 0,0 0 0,0 0 0,17-32 0,40 22 0,-57 10 0,0 0 0,0 0 0,0 0 0,0 0 0,0 0 0,0 0 0,0 0 0,58 10 0,-58-10 0,0 0 0,0 0 0,0 0 0,0 0 0,0 0 0,0 0 0,0 0 0,0 0 0,0 0 0,0 0 0,0 0 0,0 0 0,0 0 0,0 0 0,0 0 0,0 0 0,0 0 0,0 0 0,0 0 0,58 55 0,-58-55 0,0 0 0,0 0 0,0 0 0,17 18 0,-17-18 0,0 0 0,0 0 0,25 24 0,-25-24 0,0 0 0,66 74 0,-66-74 0,74 79 0,-8 5 15,-66-84 1,25 98-1,-33-10 1,-17-5-16,25-83 16,-41 103-1,41-103 1,-42 92-16,42-92 15,-49 108 1,49-108 0,-58 84-1,58-84-15,-75 37 16</inkml:trace>
  <inkml:trace contextRef="#ctx0" brushRef="#br0" timeOffset="39167">16546 7036 0,'-17'0'0,"17"0"0,0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0,-41-3 0,41 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0,-83-5 0,83 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0,-24 5 0,24-5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0 0,-33 0 0,8 0 0,-8 0 0,0 0 0,0 0 0,0 0 0,0 0 0,0 0 0,0 0 0,0 0 0,0 0 0,0 0 0,0 0 0,0 0 0,0 0 0,50 3 0,-50-3 0,0 0 0,0 0 0,0 0 0,0 0 0,0 0 0,0 0 0,0 0 0,0 0 0,0 0 0,0 0 0,0 0 0,91 10 0,-91-10 0,0 0 0,0 0 0,0 0 0,0 0 0,0 0 0,0 0 0,0 0 0,0 0 0,0 0 0,0 0 0,74 5 0,-74-5 0,0 0 0,0 0 0,0 0 0,0 0 0,0 0 0,0 0 0,0 0 0,0 0 0,0 0 0,74 14 0,-74-14 0,0 0 0,0 0 0,0 0 0,0 0 0,0 0 0,0 0 0,0 0 0,0 0 0,0 0 0,0 0 0,0 0 0,0 0 0,0 0 0,0 0 0,0 0 0,0 0 0,0 0 0,91 5 0,-91-5 0,0 0 0,0 0 0,0 0 0,0 0 0,0 0 0,0 0 0,0 0 0,0 0 0,0 0 0,0 0 0,0 0 0,0 0 0,0 0 0,0 0 0,0 0 0,0 0 0,0 0 0,0 0 0,0 0 0,0 0 0,0 0 0,0 0 0,0 0 0,0 0 0,0 0 0,0 0 0,0 0 0,0 0 0,58 0 0,-58 0 0,0 0 0,0 0 0,0 0 0</inkml:trace>
  <inkml:trace contextRef="#ctx0" brushRef="#br0" timeOffset="39705">16281 7479 0,'-8'4'0,"8"-4"0,0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10 0,-25-10 0,0 0 0,0 0 0,0 0 0,0 0 0,0 0 0,0 0 0,0 0 0,0 0 0,0 0 0,0 0 0,0 0 0,0 0 0,0 0 0,0 0 0,0 0 0,0 0 0,0 0 0,33 4 0,-33-4 0,0 0 0,0 0 0,0 0 0,0 0 0,0 0 0,0 0 0,66 5 0,-66-5 0,0 0 0,0 0 0,0 0 0,0 0 0,0 0 0,91 9 0,-91-9 0,0 0 0,0 0 0,0 0 0,0 0 0,83 0 0,-83 0 0,0 0 0,0 0 0,0 0 0,0 0 0,0 0 0,0 0 0,0 0 0,91 0 0,-91 0 0,0 0 0,0 0 0,0 0 0,91 5 0,-91-5 15,0 0-15,0 0 16</inkml:trace>
  <inkml:trace contextRef="#ctx0" brushRef="#br0" timeOffset="41152">17737 6981 0,'-9'-9'0,"9"9"0,0 0 0,0 0 0,0 0 0,0 0 0,0 0 0,0 0 0,0 0 0,0 0 0,0 0 0,0 0 0,0 0 0,0 0 0,0 0 0,0 0 0,0 0 0,0 0 0,0 0 0,0 0 0,0 0 0,0 0 0,0 0 0,0 0 0,0 0 0,0 0 0,0 0 0,0 0 0,0 0 0,0 0 0,0 0 0,0 0 0,0 0 0,-24 14 0,24-14 0,0 0 0,0 0 0,0 0 0,0 0 0,0 0 0,0 0 0,0 0 0,0 0 0,0 0 0,0 0 0,0 0 0,-33 60 0,33-60 0,0 0 0,0 0 0,0 0 0,-34 93 0,34-93 0,0 0 0,0 0 0,0 56 0,0-56 0,0 0 0,0 107 0,0-107 0,9 98 0,-1 4 0,9 0 16,-9-4 0,8-10-1,-16-88 1,9 98-16,-9-98 15,0 0 1,0 0 0,0 0-1,0 56-15</inkml:trace>
  <inkml:trace contextRef="#ctx0" brushRef="#br0" timeOffset="41707">18043 7409 0,'-9'-5'0,"9"5"0,0 0 0,0 0 0,0 0 0,0 0 0,0 0 0,0 0 0,0 0 0,0 0 0,0 0 0,0 0 0,0 0 0,0 0 0,0 0 0,0 0 0,0 0 0,0 0 0,0 0 0,0 0 0,0 0 0,0 0 0,0 0 0,0 0 0,0 0 0,0 0 0,0 0 0,0 0 0,0 0 0,0 0 0,0 0 0,0 0 0,0 0 0,0 0 0,0 0 0,0 0 0,0 0 0,0 0 0,0 0 0,-33 32 0,33-32 0,0 0 0,0 0 0,0 0 0,0 0 0,0 0 0,0 0 0,0 0 0,0 0 0,0 0 0,0 0 0,0 0 0,-82 57 0,82-57 0,0 0 0,0 0 0,0 0 0,0 0 0,0 0 0,0 0 0,0 0 0,-91 84 0,91-84 0,0 0 0,0 0 0,0 0 0,0 0 0,-83 69 0,83-69 0,-8 14 0,8-14 16,0 0-1,0 0 1,0 14-16,0-14 16,-33 61-1,33-61 1,16 46-16,17-3 15,-33-43 1,58 41 0,-58-41-1,75 37-15,-75-37 16,0 0-1,0 0 1,0 0-16,66 28 16,-66-28-1</inkml:trace>
  <inkml:trace contextRef="#ctx0" brushRef="#br0" timeOffset="42071">18043 7716 0,'-9'5'0,"9"-5"0,0 0 0,0 0 0,0 0 0,0 0 0,0 0 0,0 0 0,0 0 0,0 0 0,0 0 0,0 0 0,0 0 0,0 0 0,0 0 0,0 0 0,0 0 0,0 0 0,0 0 0,0 0 0,0 0 0,0 0 0,0 0 0,0 0 0,0 0 0,0 0 0,25 0 0,-25 0 0,0 0 0,0 0 0,0 0 0,0 0 0,0 0 0,0 0 0,0 0 0,0 0 0,0 0 0,0 0 0,0 0 0,0 0 0,0 0 0,0 0 0,0 0 0,0 0 0,0 0 0,0 0 0,0 0 0,0 0 0,0 0 0,0 0 0,0 0 0,0 0 0,0 0 0,0 0 0,0 0 0,0 0 0,0 0 0,0 0 0,0 0 0,0 0 0,66-5 0,-66 5 0,0 0 0,0 0 0,0 0 0,0 0 0,0 0 0,0 0 0,0 0 0,0 0 0,0 0 0,0 0 0,0 0 0,0 0 0,0 0 0,0 0 0,0 0 0,0 0 0,0 0 0,0 0 0,0 0 0,0 0 0,0 0 0,0 0 0,0 0 0,0 0 0,0 0 0,42 0 0,-42 0 0,0 0 0,0 0 0,0 0 0,0 0 0,0 0 0,0 0 0,0 0 0,0 0 0,0 0 0,0 0 0,8 0 0,-8 0 0,0 0 0,0 0 0,0 0 0,0 0 0,0 0 0,0 0 0,0 0 0,0 0 0,0 0 0,0 0 0,0 0 0,0 0 0,0 0 0,0 0 0,0 0 0,0 0 0,0 0 0,0 0 0,0 0 0,99 0 0,-99 0 0,0 0 0,0 0 0,0 0 0,0 0 0,0 0 0,0 0 0,0 0 0,0 0 0,0 0 0,0 0 0,0 0 0,0 0 0,0 0 0,0 0 0,0 0 0,0 0 0,0 0 0,0 0 0,0 0 0,0 0 0,0 0 0,0 0 0,0 0 0,0 0 0,0 0 0,0 0 0,0 0 0,0 0 0,0 0 0,0 0 0,0 0 0,0 0 0,0 0 0,66 5 0,-66-5 0,0 0 0,0 0 0,0 0 0,0 0 0,0 0 0,0 0 0,0 0 0</inkml:trace>
  <inkml:trace contextRef="#ctx0" brushRef="#br0" timeOffset="42439">18225 7563 0,'0'0'15,"0"0"-15,0 0 16,0 0-1,8 27 1,0 19 0,-8-46-16,33 89 15,-33-89 1,0 0-1,8 99-15,-8-99 16,0 36 0,0-36-1,0 0 1,0 0-16,0 0 15,0 0 1</inkml:trace>
  <inkml:trace contextRef="#ctx0" brushRef="#br0" timeOffset="42910">18853 7330 0,'16'0'0,"-16"0"0,0 0 0,0 0 0,0 0 0,0 0 0,0 0 0,0 0 0,0 0 0,0 0 0,0 0 0,0 0 0,0 0 0,0 0 0,0 0 0,0 0 0,0 0 0,0 0 0,0 0 0,0 0 0,0 0 0,0 0 0,0 0 0,0 0 0,0 0 0,0 0 0,0 0 0,0 0 0,0 37 0,0-37 0,0 0 0,0 0 0,0 0 0,0 0 0,0 0 0,0 0 0,0 0 0,0 0 0,0 0 0,0 0 0,0 0 0,-16 47 0,16-47 0,0 0 0,0 0 0,0 0 0,0 0 0,0 0 0,0 0 0,0 0 0,0 88 0,0-88 0,0 0 0,16 84 0,-16-84 0,9 84 0,-18-10 16,9-55-1,-16 13-15,16-32 16,16 88 0,-16-88-1,9 84 1,-9-84-16,8 52 15,-8-52 1</inkml:trace>
  <inkml:trace contextRef="#ctx0" brushRef="#br0" timeOffset="43627">17480 6879 0,'-8'14'0,"8"-14"0,0 0 0,0 0 0,0 0 0,0 0 0,0 0 0,0 0 0,-33 37 0,33-37 0,0 0 0,0 0 0,0 0 0,0 0 0,0 0 0,0 0 0,0 0 0,0 0 0,0 0 0,-17 70 0,17-70 0,0 0 0,0 0 0,-24 84 0,24-84 0,0 0 0,-9 88 0,9-88 0,-16 93 0,-9 9 0,9 1 15,-1 4 1,25 13-1,34-3-15,-1-6 16,0-12 0,-16-16-1,0 5 1,16-18-16,25-10 15,34-22 1,-100-38 0</inkml:trace>
  <inkml:trace contextRef="#ctx0" brushRef="#br0" timeOffset="44778">18952 7018 0,'0'-14'0,"0"14"0,0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5 0,-8-5 0,0 0 0,0 0 0,0 0 0,0 0 0,0 0 0,0 0 0,0 0 0,0 0 0,25 37 0,-25-37 0,0 0 0,0 0 0,0 0 0,0 0 0,0 0 0,0 0 0,0 0 0,0 0 0,0 0 0,0 0 0,0 0 0,0 0 0,0 0 0,0 0 0,0 0 0,42 61 0,-42-61 0,0 0 0,0 0 0,0 0 0,0 0 0,0 0 0,8 18 0,-8-18 0,0 0 0,0 0 0,0 0 0,0 0 0,0 0 0,0 0 0,0 0 0,0 0 0,0 0 0,25 14 0,-25-14 0,0 0 0,0 0 0,58 70 0,-58-70 0,0 0 0,66 65 0,-66-65 0,41 75 0,-8 4 0,-8 0 16,0 0 0,-25 5-1,0-1-15,-9 6 16,-7-6-1,-1 43 1,9-42-16,-17 5 16,0-11-1,1-17 1,-18-5-1,18-19-15,15-5 16,-7-13 0,16-10-1,0-14 1,0-9-16,0 14 15</inkml:trace>
  <inkml:trace contextRef="#ctx0" brushRef="#br0" timeOffset="47366">19556 7283 0,'0'-9'0,"0"9"0,0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0,8-14 0,-8 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33 0,17-33 0,0 0 0,0 0 0,0 0 0,0 0 0,0 0 0,0 0 0,0 0 0,0 0 0,0 0 0,0 0 0,0 0 0,-16 42 0,16-42 0,0 0 0,0 0 0,0 0 0,0 0 0,0 0 0,0 0 0,0 0 0,-25 74 0,25-74 0,0 0 0,-33 102 0,33-102 0,-33 98 0,16-5 15,17-93 1,-8 88-16,8-88 16,0 103-1,0 4 1,8-5-1,-8-102-15,25 107 16,-25-107 0,42 84-1,-42-84-15,0 0 16,57 65-1,-57-65 1,0 0 0</inkml:trace>
  <inkml:trace contextRef="#ctx0" brushRef="#br0" timeOffset="47871">19928 7297 0,'-8'-4'0,"8"4"0,0 0 0,0 0 0,0 0 0,0 0 0,0 0 0,0 0 0,0 0 0,0 0 0,0 0 0,0 0 0,0 0 0,0 0 0,0 0 0,0 0 0,0 0 0,0 0 0,0 0 0,0 0 0,0 0 0,0 0 0,-17 18 0,17-18 0,0 0 0,0 0 0,0 0 0,-8 56 0,8-56 0,0 0 0,0 0 0,-9 98 0,9-98 0,0 0 0,-8 98 0,8-98 0,-16 107 0,7-14 0,-7-5 15,16-9 1,0-5 0,8-8-1,-8-1-15,8-5 16,-8-9-1,0-18 1,9-15 0,-18-18-16,9-4 15,0-15 1</inkml:trace>
  <inkml:trace contextRef="#ctx0" brushRef="#br0" timeOffset="48447">20209 7679 0,'0'-5'0,"0"5"0,0 0 0,0 0 0,0 0 0,0 0 0,0 0 0,0 0 0,0 0 0,0 0 0,0 0 0,0 0 0,0 0 0,0 0 0,0 0 0,0 0 0,0 0 0,0 0 0,0 0 0,0 0 0,0 0 0,0 0 0,0 0 0,0 0 0,0 0 0,0 0 0,0 0 0,0 0 0,0 0 0,0 0 0,0 0 0,0 0 0,0 0 0,0 0 0,0 0 0,-41 19 0,41-19 0,0 0 0,0 0 0,0 0 0,0 0 0,0 0 0,0 0 0,0 0 0,0 0 0,0 0 0,-50 32 0,50-32 0,0 0 0,0 0 0,0 0 0,0 0 0,0 0 0,-83 65 0,83-65 0,-74 56 0,8-9 0,66-47 0,-25 9 0,25-9 0,-8 14 16,8-14 0,0 0-1,0 0-15,0 0 16,-25 51-1,25-51 1,8 60 0,33-8-16,34-1 15,-9-5 1,-66-46-1,74 43 1,-74-43-16,0 0 16,0 0-1,67 41 1,-67-41-16,0 0 15</inkml:trace>
  <inkml:trace contextRef="#ctx0" brushRef="#br0" timeOffset="48990">20333 7274 0,'8'-9'0,"-8"9"0,0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0,42-29 0,-42 29 0,0 0 0,0 0 0,0 0 0,0 0 0,0 0 0,0 0 0,0 0 0,0 0 0,0 0 0,0 0 0,0 0 0,0 0 0,0 0 0,0 0 0,0 0 0,0 0 0,0 0 0,0 0 0,0 0 0,0 0 0,0 0 0,0 0 0,0 0 0,0 0 0,0 0 0,0 0 0,0 0 0,0 0 0,0 0 0,0 0 0,0 0 0,0 0 0,0 0 0,0 0 0,0 0 0,0 0 0,0 0 0,0 0 0,0 0 0,0 0 0,49-22 0,-49 22 0,0 0 0,0 0 0,0 0 0,0 0 0,0 0 0,0 0 0,0 0 0,0 0 0,0 0 0,0 0 0,0 0 0,0 0 0,0 0 0,0 0 0,0 0 0,0 0 0,0 0 0,0 0 0,0 0 0,0 0 0,0 0 0,0 0 0,0 0 0,0 0 0,0 0 0,0 0 0,0 0 0,0 0 0,0 0 0,0 0 0,0 0 0,0 0 0,0 0 0,0 0 0,0 0 0,0 0 0,0 0 0,0 0 0,0 0 0,0 0 0,0 0 0,0 0 0,0 0 0,0 0 0,0 0 0,66 14 0,-66-14 0,0 0 0,0 0 0,0 0 0,0 0 0,0 0 0,0 0 0,0 0 0,0 0 0,0 0 0,0 0 0,0 0 0,0 0 0,0 0 0,0 0 0,0 0 0,0 0 0,0 0 0,0 0 0,0 0 0,0 0 0,33 51 0,-33-51 0,0 0 0,0 0 0,0 0 0,0 0 0,0 0 0,0 0 0,0 0 0,0 0 0,0 0 0,0 0 0,0 0 0,0 0 0,0 0 0,0 0 0,0 0 0,0 0 0,0 0 0,0 0 0,0 0 0,0 0 0,0 0 0,0 0 0,0 0 0,0 0 0,0 0 0,0 0 0,0 0 0,0 0 0,0 0 0,0 0 0,0 0 0,0 0 0,0 0 0,0 0 0,0 0 0,0 0 0,0 0 0,-8 88 0,8-88 0,0 0 0,0 0 0,0 0 0,0 0 0,0 0 0,0 0 0,0 0 0,0 0 0,0 0 0,0 0 0,0 0 0,-25 37 0,25-37 0,0 0 0,0 0 0,0 0 0,0 0 0,0 0 0,0 0 0,0 0 0,0 0 0,0 0 0,0 0 0,0 0 0,0 0 0,0 0 0,0 0 0,0 0 0,0 0 0,0 0 0,0 0 0,0 0 0,0 0 0,0 0 0,0 0 0,0 0 0,0 0 0,0 0 0,0 0 0,0 0 0,0 0 0,0 0 0,0 0 0,0 0 0,-58 75 0,58-75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0,-66 65 0,66-65 0,0 0 0,0 0 0,0 0 0,0 0 0,0 0 0,0 0 0,0 0 0,0 0 0,0 0 0,0 0 0,0 0 0,0 0 0,0 0 0,0 0 0,0 0 0,0 0 0,0 0 0,-24 42 0,24-42 0,0 0 0,0 0 0,0 0 0,0 0 0,0 0 0,0 0 0,0 0 0,0 0 0,0 0 0,0 0 0,0 0 0,0 0 0,0 0 0,24 14 0,-24-14 0,0 0 0,0 0 0,0 0 0,0 0 0,0 0 0,0 0 0,0 0 0,0 0 0,0 0 0,66-10 0,-66 10 0,0 0 0,0 0 0,0 0 0,0 0 0,0 0 0,0 0 0,0 0 0,91-13 0,-91 13 16</inkml:trace>
  <inkml:trace contextRef="#ctx0" brushRef="#br0" timeOffset="49471">20457 8000 0,'0'4'0,"0"-4"0,0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0 0,-25 0 0,0 0 0,0 0 0,0 0 0,0 0 0,0 0 0,0 0 0,0 0 0,0 0 0,0 0 0,0 0 0,0 0 0,0 0 0,0 0 0,0 0 0,0 0 0,0 0 0,0 0 0,0 0 0,0 0 0,0 0 0,0 0 0,0 0 0,0 0 0,0 0 0,0 0 0,0 0 0,0 0 0,0 0 0,0 0 0,0 0 0,0 0 0,0 0 0,0 0 0,0 0 0,0 0 0,0 0 0,0 0 0,0 0 0,0 0 0,0 0 0,0 0 0,0 0 0,0 0 0,58-4 0,-58 4 0,0 0 0,0 0 0,0 0 0,0 0 0,0 0 0,0 0 0,0 0 0,0 0 0,0 0 0,0 0 0,0 0 0,0 0 0,0 0 0,0 0 0,0 0 0,0 0 0,0 0 0,0 0 0,0 0 0,0 0 0,0 0 0,0 0 0,0 0 0,0 0 0,0 0 0,91-14 0,-91 14 0,0 0 0,0 0 0,0 0 0,0 0 0,0 0 0,0 0 0,0 0 0,0 0 0,0 0 0,0 0 0,0 0 0,0 0 0,0 0 0,0 0 0,0 0 0,0 0 0,0 0 0,0 0 0,0 0 0,0 0 0,0 0 0,107-5 0,-107 5 0,0 0 0,0 0 0,0 0 0,0 0 0,0 0 0,0 0 0,0 0 0,0 0 0,25 0 0,-25 0 0,0 0 0,0 0 0,0 0 0,0 0 0,0 0 0,0 0 0,0 0 0,16 5 0,-16-5 0,0 0 0,0 0 0,0 0 0,0 0 0,0 0 0,0 0 0,0 0 0,0 0 0,0 0 0,0 0 0,0 0 0,0 0 0,0 0 0,0 0 0,0 0 0,0 0 0,0 0 0,0 0 0,0 0 0,0 0 0,0 0 0,0 0 0,0 0 0,0 0 0,0 0 0,0 0 0,0 0 0,0 0 0,58-14 0,-58 14 0,0 0 0,25-19 0,-25 19 0</inkml:trace>
  <inkml:trace contextRef="#ctx0" brushRef="#br0" timeOffset="49783">20738 7707 0,'0'0'0,"0"0"0,0 0 0,0 0 0,0 0 0,0 0 0,0 0 0,0 0 0,0 0 0,0 0 0,0 0 0,0 0 0,0 0 0,0 0 0,0 0 0,0 0 0,0 0 0,0 0 0,0 0 0,8 23 0,-8-23 0,0 0 0,0 0 0,0 0 0,0 0 0,0 0 0,-8 70 0,8-70 0,0 93 0,-8-5 0,8-88 0,0 0 0,0 0 0,0 0 0,8 89 0,-8-89 15,0 46-15,0-46 16,0 0-1,0 0 1,0 0-16</inkml:trace>
  <inkml:trace contextRef="#ctx0" brushRef="#br0" timeOffset="50868">21292 7590 0,'-8'-13'0,"8"13"0,0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0,-17-52 0,17 52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0,17-60 0,-17 60 0,0 0 0,0 0 0,0 0 0,0 0 0,0 0 0,0 0 0,0 0 0,0 0 0,0 0 0,0 0 0,0 0 0,0 0 0,0 0 0,0 0 0,0 0 0,0 0 0,0 0 0,49-41 0,-49 41 0,0 0 0,0 0 0,0 0 0,0 0 0,0 0 0,0 0 0,0 0 0,0 0 0,0 0 0,0 0 0,25 4 0,-25-4 0,0 0 0,0 0 0,0 0 0,0 0 0,0 0 0,0 0 0,0 0 0,0 0 0,0 0 0,25-4 0,-25 4 0,0 0 0,0 0 0,0 0 0,0 0 0,0 0 0,0 0 0,0 0 0,0 0 0,0 0 0,0 0 0,0 0 0,0 0 0,0 0 0,0 0 0,0 0 0,0 0 0,0 0 0,83 4 0,-83-4 0,0 0 0,0 0 0,0 0 0,0 0 0,0 0 0,0 0 0,0 0 0,0 0 0,0 0 0,0 0 0,0 0 0,0 0 0,74 46 0,-74-46 0,0 0 0,0 0 0,0 0 0,0 0 0,66 61 0,-66-61 0,0 0 0,0 0 0,0 0 0,25 89 0,-25-89 0,0 0 0,0 0 0,0 97 0,0-97 0,0 0 0,-25 93 0,25-93 0,-58 88 0,-8 5 16,-8-9-1,-9-5-15,83-79 16,0 0-1,0 0 1,0 0 0,-74 46-16,74-46 15,-25 20 1,25-20-1,25-10-15,33-9 16,24 5 0,1 19-1,-83-5 1,83 23-16,-83-23 15,82 33 1,-82-33 0,0 0-16,0 0 15,0 0 1,67 14-1,-67-14 1</inkml:trace>
  <inkml:trace contextRef="#ctx0" brushRef="#br0" timeOffset="51311">21929 7325 0,'0'10'0,"0"-10"0,0 0 0,0 0 0,0 0 0,8 46 0,-8-46 0,0 0 0,0 70 0,0-70 0,0 98 0,0-11 0,0-87 0,8 103 0,9-6 15,-9 2-15,-16 2 16,-17-2 0,9-7-1,16-17 1,0-14-16,0-24 15,8-18 1,-8-24 0,0-33-16,0 38 15</inkml:trace>
  <inkml:trace contextRef="#ctx0" brushRef="#br0" timeOffset="51749">22276 7795 0,'0'-9'0,"0"9"0,0 0 0,0 0 0,0 0 0,0 0 0,0 0 0,0 0 0,-8 18 0,8-18 0,-33 32 0,-17 25 0,50-57 0,0 0 0,0 0 0,0 0 0,0 0 0,0 0 0,0 0 0,0 0 0,0 0 0,0 0 0,0 0 0,0 0 0,-91 37 0,91-37 0,0 0 0,0 0 0,0 0 0,0 0 0,0 0 0,0 0 0,0 0 0,0 0 0,0 0 0,0 0 0,0 0 0,0 0 0,0 0 0,0 0 0,0 0 0,0 0 0,0 0 0,0 0 0,0 0 0,0 0 0,0 0 0,-74 37 0,74-37 0,0 0 0,0 0 0,0 0 0,0 0 0,0 0 0,0 0 0,0 0 0,0 0 0,0 0 0,0 0 0,0 0 0,0 0 0,0 0 0,0 0 0,0 0 0,0 0 0,0 0 0,0 0 0,0 0 0,0 0 0,0 0 0,0 0 0,0 0 0,0 0 0,0 0 0,0 0 0,0 0 0,0 0 0,0 0 0,0 0 0,0 0 0,-17 14 0,17-14 0,0 0 0,0 0 0,0 0 0,0 0 0,0 9 0,0-9 0,0 0 0,0 0 0,0 0 0,0 0 0,0 0 0,0 0 0,0 0 0,-16 52 0,16-52 0,0 0 0,0 0 0,0 0 0,33 65 0,-33-65 16,82 74-16,-82-74 16,100 55-1,-100-55 1,0 0-16,99 47 15,-99-47 1,0 0 0,0 0-1</inkml:trace>
  <inkml:trace contextRef="#ctx0" brushRef="#br0" timeOffset="52136">22367 8019 0,'8'-5'0,"-8"5"0,0 0 0,0 0 0,0 0 0,0 0 0,0 0 0,33-5 0,-33 5 0,0 0 0,0 0 0,0 0 0,0 0 0,0 0 0,0 0 0,0 0 0,0 0 0,0 0 0,0 0 0,0 0 0,0 0 0,0 0 0,0 0 0,0 0 0,0 0 0,0 0 0,0 0 0,0 0 0,0 0 0,0 0 0,0 0 0,0 0 0,0 0 0,0 0 0,0 0 0,0 0 0,83-5 0,-83 5 0,0 0 0,0 0 0,0 0 0,0 0 0,0 0 0,0 0 0,0 0 0,0 0 0,0 0 0,0 0 0,0 0 0,0 0 0,0 0 0,0 0 0,0 0 0,0 0 0,0 0 0,0 0 0,0 0 0,0 0 0,0 0 0,0 0 0,0 0 0,108-4 0,-108 4 0,0 0 0,0 0 0,0 0 0,0 0 0,0 0 0,0 0 0,0 0 0,0 0 0,0 0 0,0 0 0,0 0 0,0 0 0,0 0 0,0 0 0,99-10 0,-99 10 0,0 0 0,0 0 0,0 0 0,0 0 0,0 0 0,0 0 0,0 0 0,0 0 0,0 0 0,0 0 0,0 0 0,0 0 0,0 0 0,0 0 0,0 0 0,33-4 0,-33 4 0,0 0 0,0 0 0,0 0 0,0 0 0,0 0 0,0 0 0,0 0 0,0 0 0,0 0 0,0 0 0,0 0 0,0 0 0,0 0 0,0 0 0,0 0 0,0 0 0,0 0 0,0 0 0,0 0 0,0 0 0,0 0 0,0 0 0,0 0 0,0 0 0,0 0 0</inkml:trace>
  <inkml:trace contextRef="#ctx0" brushRef="#br0" timeOffset="52482">22673 7777 0,'0'4'0,"0"-4"0,0 0 0,0 0 0,0 0 0,0 0 0,0 0 0,0 0 0,0 33 0,0-33 0,8 56 0,-8 23 0,0-79 0,0 0 0,0 0 0,9 83 0,-9-83 0,0 0 0,8 79 0,-8-79 0,8 84 0,-8-84 16,8 88-1,-8-88 1,9 84 0,-9-29-16,8-40 15,-8-30 1,0 15-1</inkml:trace>
  <inkml:trace contextRef="#ctx0" brushRef="#br0" timeOffset="52918">22971 7716 0,'0'9'0,"0"-9"0,0 0 0,0 0 0,0 0 0,0 0 0,0 0 0,0 0 0,0 0 0,0 0 0,0 0 0,0 0 0,0 0 0,0 0 0,0 0 0,0 0 0,-9 52 0,9-52 0,0 0 0,0 0 0,0 0 0,0 0 0,0 0 0,0 0 0,0 0 0,0 0 0,0 0 0,9 93 0,-9-93 0,0 0 0,0 0 0,16 120 0,-16-120 0,0 0 0,0 0 0,0 0 0,17 117 0,-17-117 16,8 107-16,-8-107 15,8 42 1,-8-42 0,0 0-1,0 0-15,17 46 16,-9-55-1,0-48 1</inkml:trace>
  <inkml:trace contextRef="#ctx0" brushRef="#br0" timeOffset="53422">23202 7260 0,'0'-9'0,"0"9"0,0 0 0,0 0 0,0 0 0,0 0 0,0 0 0,0 0 0,0 0 0,0 0 0,0 0 0,0 0 0,0 0 0,0 0 0,0 0 0,0 0 0,0 0 0,0 0 0,0 0 0,33-5 0,-33 5 0,0 0 0,0 0 0,42 24 0,-42-24 0,0 0 0,57 60 0,-57-60 0,0 0 0,58 65 0,-58-65 0,0 0 0,0 0 0,0 0 0,0 0 0,0 0 0,66 75 0,-66-75 0,67 83 0,-18 20 16,-32-6-1,-34 1 1,-8 4-1,9 10-15,-1 13 16,-7-8 0,-18-2-1,-16-16-15,-24-16 16,24-13-1,0-14 1,17 0 0,-1-10-16,42-46 15</inkml:trace>
  <inkml:trace contextRef="#ctx0" brushRef="#br0" timeOffset="54264">23707 8153 0,'0'0'0,"0"0"0,0 0 0,0 0 0,0 0 0,0 0 0,0 0 0,0 0 0,0 0 0,0 0 0,0 0 0,0 0 0,0 0 0,0 0 0,0 0 0,0 0 0,0 0 0,0 0 0,0 0 0,0 0 0,0 0 0,0 0 0,0 0 0,0 0 0,0 0 0,0 0 0,0 0 0,0 0 0,0 0 0,0 0 0,0 0 0,0 0 0,0 0 0,0 0 0,0 0 0,0 0 0,0 0 0,24-4 0,-24 4 0,0 0 0,0 0 0,0 0 0,0 0 0,0 0 0,0 0 0,0 0 0,0 0 0,0 0 0,0 0 0,0 0 0,0 0 0,0 0 0,0 0 0,0 0 0,0 0 0,0 0 0,0 0 0,0 0 0,0 0 0,0 0 0,0 0 0,0 0 0,0 0 0,0 0 0,0 0 0,0 0 0,0 0 0,0 0 0,66-28 0,-66 28 0,0 0 0,0 0 0,0 0 0,0 0 0,0 0 0,0 0 0,0 0 0,0 0 0,0 0 0,0 0 0,0 0 0,0 0 0,25-14 0,-25 14 0,0 0 0,0 0 0,0 0 0,0 0 0,0 0 0,0 0 0,0 0 0,0 0 0,0 0 0,0 0 0,0 0 0,25-10 0,-25 10 0,0 0 0,0 0 0,0 0 0,0 0 0,0 0 0,0 0 0,0 0 0,0 0 0,0 0 0,0 0 0,0 0 0,0 0 0,0 0 0,0 0 0,0 0 0,0 0 0,0 0 0,0 0 0,0 0 0,0 0 0,0 0 0,99-18 0,-99 18 0,0 0 0,0 0 0,0 0 0,0 0 0,0 0 0,0 0 0,0 0 0,0 0 0,0 0 0,0 0 0,0 0 0,0 0 0,0 0 0,0 0 0,0 0 0,0 0 0,0 0 0,91-14 0,-91 14 0,0 0 0,0 0 0,0 0 0,0 0 0,0 0 0,0 0 0,0 0 0,0 0 0,0 0 0,0 0 0,0 0 0,0 0 0,0 0 0,0 0 0,0 0 0,0 0 0,0 0 0,0 0 0,0 0 0,0 0 0,0 0 0,0 0 0,0 0 0,0 0 0,0 0 0,0 0 0,0 0 0,0 0 0,50 0 0,-50 0 0,0 0 0,0 0 0,0 0 0</inkml:trace>
  <inkml:trace contextRef="#ctx0" brushRef="#br0" timeOffset="54624">23814 7888 0,'0'0'0,"0"0"0,0 0 0,0 0 0,0 0 0,0 0 0,0 0 0,0 0 0,33 28 0,-33-28 0,41 47 0,-41-47 0,0 0 0,0 0 0,0 0 0,0 0 0,17 83 0,-17-83 0,0 0 0,0 0 0,-17 79 0,17-79 0,0 0 0,-16 94 0,16-94 0,8 78 0,-8-78 0,25 79 16,-17-4-1,1-19 1,-9-24-1,0-50-15,0 18 16,0 0 0</inkml:trace>
  <inkml:trace contextRef="#ctx0" brushRef="#br0" timeOffset="55622">24525 7819 0,'0'-10'0,"0"10"0,0 0 0,0 0 0,0 0 0,0 0 0,0 0 0,0 0 0,0 0 0,-16-37 0,16 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0,0-9 0,0 9 0,0 0 0,0 0 0,0 0 0,0 0 0,0 0 0,0 0 0,0 0 0,0 0 0,0 0 0,0 0 0,0 0 0,0 0 0,0 0 0,0 0 0,0 0 0,0 0 0,0 0 0,0 0 0,0 0 0,0 0 0,0 0 0,0 0 0,0 0 0,0 0 0,0 0 0,0 0 0,0 0 0,0 0 0,0 0 0,0 0 0,-25-10 0,25 10 0,0 0 0,0 0 0,0 0 0,0 0 0,0 0 0,0 0 0,0 0 0,0 0 0,0 0 0,0 0 0,0 0 0,0 0 0,0 0 0,0 0 0,0 0 0,0 0 0,0 0 0,0 0 0,0 0 0,0 0 0,0 0 0,0 0 0,0 0 0,-58-28 0,58 28 0,0 0 0,0 0 0,0 0 0,0 0 0,0 0 0,0 0 0,0 0 0,0 0 0,0 0 0,0 0 0,0 0 0,0 0 0,0 0 0,0 0 0,0 0 0,0 0 0,0 0 0,0 0 0,0 0 0,-50-55 0,50 55 0,0 0 0,0 0 0,0 0 0,0 0 0,0 0 0,0 0 0,0 0 0,-33-51 0,33 51 0,0 0 0,0 0 0,0 0 0,0 0 0,0 0 0,0 0 0,17-42 0,-17 42 0,0 0 0,0 0 0,0 0 0,0 0 0,0 0 0,0 0 0,0 0 0,0 0 0,0 0 0,0 0 0,0 0 0,0 0 0,0 0 0,0 0 0,0 0 0,0 0 0,41-61 0,-41 61 0,0 0 0,0 0 0,0 0 0,0 0 0,0 0 0,91-28 0,-91 28 0,99-5 0,-16 24 15,-83-19-15,74 75 16,-74-75-1,17 111 1,-34 5-16,-41 5 16,-16-14-1,-17-23 1,17-5-1,-34 9-15,50-50 16,17-15 0,16-9-1,33-5-15,17 0 16,17 1-1,-1 4 1,17-5 0,-9-4-16,9-5 15,-82 0 1,24 0-1,0 0 1,66 5-16,-66-5 16,82 8-1,-82-8 1,0 0-16,0 0 15,0 0 1</inkml:trace>
  <inkml:trace contextRef="#ctx0" brushRef="#br0" timeOffset="56293">25054 7424 0,'-16'-6'0,"16"6"0,0 0 0,0 0 0,0 0 0,0 0 0,0 0 0,0 0 0,0 0 0,0 0 0,0 0 0,0 0 0,0 0 0,0 0 0,0 0 0,0 0 0,0 0 0,0 0 0,0 0 0,0 0 0,0 0 0,0 0 0,0 0 0,0 0 0,0 0 0,0 0 0,-25 23 0,25-23 0,0 0 0,-25 75 0,25-75 0,0 0 0,0 0 0,0 0 0,0 0 0,0 0 0,0 0 0,0 0 0,-33 116 0,33-116 0,0 0 0,0 0 0,0 0 0,-41 145 0,-1-29 0,26-14 15,49-4 1,0 4-1,8-4-15,-8-19 16,-8 0 0,0-19-1,-17-13-15,1-29 16,-18-31-1,51 17 1,-42-4 0,0 0-16,0 0 15</inkml:trace>
  <inkml:trace contextRef="#ctx0" brushRef="#br0" timeOffset="56755">25244 7544 0,'9'-14'0,"-9"14"0,0 0 0,0 0 0,0 0 0,0 0 0,0 0 0,0 0 0,16 9 0,-16-9 0,0 0 0,0 0 0,0 0 0,0 0 0,42 38 0,-42-38 0,0 0 0,0 0 0,0 0 0,8 64 0,-8-64 0,0 0 0,0 0 0,-33 80 0,33-80 0,0 0 0,-42 74 0,42-74 0,-8 88 0,0-8 15,0 3 1,-1-4-1,9 10-15,17-20 16,8-13 0,-9-23-1,1-1-15,-17-32 16,0 70-1,-33-47 1,-25-27 0,33-47-16,25 51 15</inkml:trace>
  <inkml:trace contextRef="#ctx0" brushRef="#br0" timeOffset="57219">25443 8004 0,'-8'10'0,"8"-10"0,0 0 0,0 0 0,0 0 0,0 0 0,0 0 0,0 0 0,0 0 0,0 0 0,0 0 0,0 0 0,0 0 0,0 0 0,0 0 0,0 0 0,0 0 0,0 0 0,0 0 0,0 0 0,0 0 0,0 0 0,0 0 0,-50 18 0,50-18 0,0 0 0,0 0 0,0 0 0,0 0 0,0 0 0,0 0 0,0 0 0,0 0 0,0 0 0,0 0 0,0 0 0,0 0 0,0 0 0,0 0 0,0 0 0,0 0 0,0 0 0,0 0 0,0 0 0,-66 38 0,66-38 0,0 0 0,0 0 0,0 0 0,0 0 0,0 0 0,0 0 0,0 0 0,0 0 0,0 0 0,0 0 0,0 0 0,0 0 0,0 0 0,0 0 0,0 0 0,0 0 0,0 0 0,0 0 0,0 0 0,0 0 0,0 0 0,0 0 0,0 0 0,0 0 0,0 0 0,0 0 0,-91 46 0,91-46 0,0 0 0,0 0 0,0 0 0,0 0 0,0 0 0,0 0 0,0 0 0,0 0 0,0 0 0,0 0 0,0 0 0,0 0 0,0 0 0,0 0 0,0 0 0,0 0 0,0 0 0,0 0 0,0 0 0,0 0 0,0 0 0,0 0 0,0 0 0,0 0 0,0 0 0,0 0 0,0 0 0,0 0 0,0 0 0,0 0 0,0 0 0,0 0 0,0 0 0,-99 19 0,99-19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32 0,25-32 0,0 0 0,0 0 0,0 0 0,0 0 0,0 0 0,0 0 0,0 0 0,0 0 0,0 0 0,0 0 0,33 23 0,-33-23 0,0 0 0,0 0 0,0 0 0,0 0 0,0 0 0,0 0 0,0 0 0,0 0 0,0 0 0,0 0 0,0 0 0,0 0 0,0 0 0,0 0 0,0 0 0,0 0 0,0 0 0,0 0 0,0 0 0,66 29 0,-66-29 0,0 0 0,0 0 0,0 0 0,0 0 0,0 0 0,0 0 0,0 0 0,0 0 0,0 0 0,0 0 0,0 0 0,0 0 0,0 0 0,0 0 0,0 0 0,108 55 0,-108-55 0,0 0 0,0 0 0,0 0 0,0 0 0,0 0 0,0 0 0,0 0 0,0 0 0,0 0 0,0 0 0,91 33 0,-91-33 0,0 0 0,0 0 0,0 0 0,0 0 0,0 0 0,0 0 0,0 0 0,107 28 0,-107-28 0,0 0 0,0 0 0,0 0 0,91 41 0,-91-41 15,0 0 1,58 10 0,-58-10-1,0 0-15</inkml:trace>
  <inkml:trace contextRef="#ctx0" brushRef="#br0" timeOffset="57544">25559 8209 0,'16'5'0,"-16"-5"0,0 0 0,0 0 0,0 0 0,0 0 0,0 0 0,0 0 0,0 0 0,0 0 0,0 0 0,0 0 0,0 0 0,0 0 0,0 0 0,0 0 0,0 0 0,0 0 0,0 0 0,0 0 0,42 13 0,-42-13 0,0 0 0,0 0 0,0 0 0,0 0 0,0 0 0,0 0 0,0 0 0,0 0 0,0 0 0,0 0 0,0 0 0,0 0 0,0 0 0,82 9 0,-82-9 0,0 0 0,0 0 0,0 0 0,0 0 0,0 0 0,0 0 0,0 0 0,0 0 0,0 0 0,0 0 0,0 0 0,0 0 0,0 0 0,108 20 0,-108-20 0,0 0 0,0 0 0,0 0 0,0 0 0,0 0 0,0 0 0,0 0 0,0 0 0,0 0 0,33 4 0,-33-4 0,0 0 0,0 0 0,0 0 0,0 0 0,0 0 0,0 0 0,0 0 0</inkml:trace>
  <inkml:trace contextRef="#ctx0" brushRef="#br0" timeOffset="57880">25691 8027 0,'0'0'0,"0"0"15,0 0 1,25 19-1,-25-19 1,25 56-16,-25-56 16,41 112-1,-41-112 1,8 125-16,-8-125 15,0 117 1,-8-94 0,8-23-1,0 0-15,0 0 16,0-23-1,-8 23 1</inkml:trace>
  <inkml:trace contextRef="#ctx0" brushRef="#br0" timeOffset="58223">26047 8056 0,'0'0'0,"0"0"0,0 0 0,0 0 0,0 0 0,0 0 0,0 0 0,0 32 0,0-32 0,0 0 0,0 0 0,0 0 0,0 0 0,0 0 0,0 0 0,0 0 0,8 75 0,-8-75 0,0 0 0,25 97 0,-25-97 0,8 89 0,-8-89 0,0 0 0,0 88 0,0-88 0,0 0 16,0 0-1,0 37 1,0-37-16,0 0 16</inkml:trace>
  <inkml:trace contextRef="#ctx0" brushRef="#br0" timeOffset="58692">26047 7679 0,'-9'-23'0,"9"23"0,0 0 0,0 0 0,0 0 0,0 0 0,0-52 0,0 52 0,0 0 0,0 0 0,58 5 0,-58-5 0,0 0 0,75 65 0,-75-65 0,57 75 0,-57-75 0,0 0 0,0 0 0,0 0 0,0 0 0,0 0 0,0 0 0,0 0 0,0 0 0,9 70 0,-9-70 0,0 0 0,-9 69 0,9-69 0,25 107 0,8-19 15,-16-4 1,-17-5-16,-17 10 16,-16 13-1,0 14 1,8 5-16,-16-9 15,8-5 1,-17-14 0,-32 9-1,-9-14-15,91-88 16</inkml:trace>
  <inkml:trace contextRef="#ctx0" brushRef="#br0" timeOffset="62382">22690 6018 0,'-9'5'0,"9"-5"0,0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32 0,0-32 0,0 0 0,0 0 0,0 0 0,0 0 0,0 0 0,0 0 0,0 0 0,0 0 0,0 0 0,0 0 0,0 0 0,0 0 0,0 0 0,0 0 0,0 0 0,0 0 0,0 0 0,0 0 0,0 0 0,0 0 0,0 0 0,0 0 0,0 0 0,0 0 0,0 0 0,0 0 0,0 0 0,0 0 0,0 0 0,0 0 0,0 0 0,0 0 0,0 0 0,0 0 0,0 0 0,0 0 0,0 0 0,25 19 0,-25-19 0,0 0 0,0 0 0,0 0 0,0 0 0,0 0 0,0 0 0,0 0 0,0 0 0,0 0 0,0 0 0,0 0 0,0 0 0,0 0 0,0 0 0,0 0 0,0 0 0,0 0 0,0 0 0,0 0 0,0 0 0,0 0 0,41 28 0,-41-28 0,0 0 0,0 0 0,0 0 0,0 0 0,0 0 0,0 0 0,0 0 0,0 0 0,0 0 0,0 0 0,0 0 0,0 0 0,0 0 0,0 0 0,0 0 0,0 0 0,0 0 0,0 0 0,0 0 0,0 0 0,0 0 0,0 0 0,0 0 0,0 0 0,0 0 0,75 33 0,-75-33 0,0 0 0,0 0 0,0 0 0,0 0 0,0 0 0,0 0 0,0 0 0,0 0 0,0 0 0,0 0 0,0 0 0,91 4 0,-91-4 0,0 0 0,0 0 0,0 0 0,82-14 0,-82 14 0,0 0 0,0 0 0,0 0 0,0 0 0,0 0 0,100-28 0,-100 28 0,74-13 0,-74 13 15,75 4-15,-75-4 16,82 23 0,-82-23-1,91 38-15,-91-38 16,83 32-1,-83-32 1,83 23 0,-83-23-16,107 34 15,-107-34 1,0 0-1,107 22 1,-7 2-16,-100-24 16,124 32-1,-124-32 1,91 47-16,-17 13 15,-74-60 1,83 65 0,-83-65-1,74 75-15,-74-75 16,66 78-1,-66-78 1,91 84-16,-8-9 16,-83-75-1,58 84 1,-58-84-16,58 83 15,-17-17 1,-41-66 0,58 69-1,-58-69-15,50 61 16,-50-61-1,0 0 1,0 0 0,0 0-16,57 46 15,-57-46 1,25 61-1,-25-61-15,0 0 16</inkml:trace>
  <inkml:trace contextRef="#ctx0" brushRef="#br0" timeOffset="63008">24765 7302 0,'8'-5'0,"-8"5"0,0 0 0,0 0 0,0 0 0,0 0 0,0 0 0,0 0 0,0 0 0,0 0 0,0 0 0,0 0 0,0 0 0,17 19 0,-17-19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19 0,-33-19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0,82 23 0,-82-23 0,0 0 0,0 0 0,0 0 0,0 0 0,0 0 0,0 0 0,0 0 0,0 0 0,0 0 0,0 0 0,0 0 0,0 0 0,0 0 0,0 0 0,0 0 0,0 0 0,0 0 0,0 0 0,0 0 0,0 0 0,0 0 0,0 0 0,0 0 0,0 0 0,0 0 0,0 0 0,0 0 0,0 0 0,0 0 0,0 0 0,75 5 0,-75-5 0,0 0 0,0 0 0,0 0 0,0 0 0,0 0 0,0 0 0,0 0 0,0 0 0,0 0 0,0 0 0,0 0 0,0 0 0,0 0 0,0 0 0,0 0 0,0 0 0,0 0 0,0 0 0,0 0 0,0 0 0,0 0 0,0 0 0,0 0 0,0 0 0,0 0 0,0 0 0,0 0 0,58-52 0,-58 52 0,0 0 0,0 0 0,0 0 0,0 0 0,0 0 0,0 0 0,0 0 0,0 0 0,0 0 0,0 0 0,0 0 0,16-70 0,-16 70 0,0 0 0,0 0 0,0 0 0,0 0 0,0 0 0,0 0 0,0 0 0,0 0 0,0 0 0,0 0 0,0 0 0,0 0 0,0 0 0,0 0 0,0 0 0,0 0 0,0 0 0,0 0 0,0 0 0,0 0 0,0 0 0,0 0 0,0 0 0,0 0 0,0 0 0,0 0 0,0 0 0,0 0 0,0 0 0,0 0 0,0 0 0,17-83 0,-17 83 0,0 0 0,0 0 0,0 0 0,0 0 0,0 0 0,0 0 0,0 0 0,0 0 0,0 0 0,0 0 0,0 0 0,0 0 0,0 0 0,0 0 0,0 0 0,0 0 0,0 0 0,0 0 0,0 0 0,0 0 0,0 0 0,0 0 0,0 0 0,0 0 0,0 0 0,0 0 0,0 0 0,0 0 0,0 0 0,0 0 0,0 0 0,0 0 0,0 0 0,0-56 0,0 56 0,0 0 0,0 0 0,0 0 0,0 0 0,0 0 0,25 5 0,-25-5 0</inkml:trace>
  <inkml:trace contextRef="#ctx0" brushRef="#br0" timeOffset="103119">1101 7158 0,'-9'-9'0,"9"9"0,0 0 0,0 0 0,0 0 0,0 0 0,0 0 0,0 0 0,0 0 0,0 0 0,0 0 0,0 0 0,0 0 0,0 0 0,0 0 0,0 0 0,0 0 0,0 0 0,0 0 0,0 0 0,0 0 0,0 0 0,0 0 0,0 0 0,0 0 0,0 0 0,0 0 0,0 0 0,0 0 0,0 0 0,0 0 0,0 0 0,0 0 0,0 0 0,0 0 0,0 0 0,0 0 0,0 0 0,0 0 0,0 0 0,0 0 0,0 0 0,0 0 0,0 0 0,0 0 0,0 0 0,-16 23 0,16-23 0,0 0 0,0 0 0,0 0 0,0 0 0,0 0 0,-17 69 0,17-69 0,0 0 0,-8 117 0,8-117 0,0 0 0,0 0 0,0 0 0,25 214 0,-25-107 0,0-9 16,-9-15-1,18-22 1,7-15-16,9-18 16,-33-46-1,8 18 1</inkml:trace>
  <inkml:trace contextRef="#ctx0" brushRef="#br0" timeOffset="103521">1415 7479 0,'8'-9'0,"-8"9"0,0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0,-8-5 0,8 5 0,0 0 0,0 0 0,0 0 0,0 0 0,0 0 0,0 0 0,0 0 0,0 0 0,0 0 0,0 0 0,0 0 0,0 0 0,-66 46 0,66-46 0,0 0 0,0 0 0,0 0 0,0 0 0,0 0 0,0 0 0,0 0 0,-91 79 0,91-79 0,0 0 0,0 0 0,0 0 0,0 0 0,0 0 0,0 0 0,0 0 0,0 0 0,0 0 0,0 0 0,0 0 0,0 0 0,0 0 0,-83 80 0,83-80 0,0 0 0,0 0 0,0 0 0,0 0 0,0 0 0,0 0 0,0 0 0,0 0 0,0 0 0,-25 9 0,25-9 0,0 0 0,0 0 0,0 0 0,0 0 0,0 0 0,8 23 0,-8-23 0,-8 51 0,8-51 15,33 47 1,-33-47-1,75 51-15,16-23 16,-91-28 0,91 32-1,-91-32-15,0 0 16,74 38-1</inkml:trace>
  <inkml:trace contextRef="#ctx0" brushRef="#br0" timeOffset="103793">1630 7781 0,'8'-9'0,"-8"9"0,0 0 0,0 0 0,0 0 0,0 0 0,0 0 0,0 0 0,0 0 0,0 0 0,0 0 0,0 0 0,0 0 0,0 0 0,0 0 0,0 0 0,0 0 0,0 0 0,0 0 0,0 0 0,0 0 0,50-5 0,-50 5 0,0 0 0,0 0 0,0 0 0,0 0 0,0 0 0,0 0 0,0 0 0,91 14 0,-91-14 0,0 0 0,0 0 0,0 0 0,0 0 0,0 0 0,0 0 0,0 0 0,0 0 0,0 0 0,0 0 0,0 0 0,0 0 0,0 0 0,0 0 0,0 0 0,0 0 0,0 0 0,0 0 0,0 0 0,0 0 0,49 5 0,-49-5 0,0 0 0,0 0 0,0 0 0</inkml:trace>
  <inkml:trace contextRef="#ctx0" brushRef="#br0" timeOffset="104127">1812 7567 0,'8'0'15,"-8"0"-15,16 28 16,-16 28-1,0 37 1,-16-1-16,16-7 16,0-85-1,0 0 1,25 74-1,-25-74-15,0 0 16,41 14 0,-41-14-1,108-126-15,-108 126 16</inkml:trace>
  <inkml:trace contextRef="#ctx0" brushRef="#br0" timeOffset="104383">2366 7493 0,'8'0'0,"-8"0"0,0 0 0,0 0 0,0 0 0,0 0 0,0 0 0,0 0 0,0 0 0,16 32 0,-16-32 0,0 0 0,0 0 0,0 0 0,0 0 0,0 0 0,0 0 0,0 0 0,0 0 0,0 0 0,0 0 0,0 0 0,17 65 0,-17-65 0,0 0 0,0 0 0,0 0 0,0 0 0,0 0 0,0 0 0,0 0 0,-8 112 0,8-112 0,0 0 0,0 0 0,0 0 0,0 130 0,0-130 0,0 0 16,0 0-1,16 47-15</inkml:trace>
  <inkml:trace contextRef="#ctx0" brushRef="#br0" timeOffset="104826">2820 7158 0,'9'9'0,"-9"-9"0,0 0 0,0 0 0,0 0 0,0 0 0,0 0 0,0 0 0,0 0 0,0 0 0,41 28 0,-41-28 0,0 0 0,0 0 0,0 0 0,66 61 0,9 13 0,-75-74 0,0 0 0,0 0 0,0 0 0,0 0 0,0 0 0,0 0 0,0 0 0,49 98 0,-49-98 0,0 0 0,0 0 0,0 0 0,33 121 0,-33-121 16,17 144 0,-26-5-1,-32-18 1,-17-14-16,-24-9 15,15-24 1,10-18 0,15-28-16,34-23 15,16-15 1</inkml:trace>
  <inkml:trace contextRef="#ctx0" brushRef="#br0" timeOffset="105506">3540 7279 0,'-9'-14'0,"9"14"0,0 0 0,0 0 0,0 0 0,0 0 0,0 0 0,0 0 0,0 0 0,0 0 0,0 0 0,0 0 0,0 0 0,0 0 0,0 0 0,0 0 0,-49-9 0,49 9 0,0 0 0,0 0 0,0 0 0,0 0 0,-50 23 0,50-23 0,0 0 0,0 0 0,0 0 0,-49 51 0,49-51 0,0 0 0,0 0 0,-42 84 0,42-84 0,0 0 0,-33 93 0,33-93 0,-33 93 0,-8 14 16,24-5-1,17-4 1,58-5-16,0-19 16,8-23-1,-16-18 1,-9-15-16,0 1 15,1 5 1,-17-39 0,-25 15-1</inkml:trace>
  <inkml:trace contextRef="#ctx0" brushRef="#br0" timeOffset="105877">3755 7260 0,'0'14'0,"8"28"0,-8-42 0,0 0 0,0 0 0,0 0 0,0 65 0,0-65 0,0 0 0,0 0 0,8 93 0,-8-93 0,0 0 0,0 107 0,0-107 0,-8 112 0,8-19 15,0-93 1,-8 93 0,8-93-16,-9 98 15,9-98 1,-8 74-1,0-46 1,8-28-16</inkml:trace>
  <inkml:trace contextRef="#ctx0" brushRef="#br0" timeOffset="106242">4011 7624 0,'0'0'0,"0"0"0,0 0 0,0 0 0,0 0 0,0 0 0,0 0 0,0 0 0,0 0 0,0 0 0,0 0 0,0 0 0,0 0 0,0 0 0,0 0 0,0 0 0,0 0 0,0 0 0,0 0 0,0 0 0,0 0 0,0 0 0,0 0 0,0 0 0,0 0 0,0 0 0,0 0 0,0 0 0,0 0 0,0 0 0,0 0 0,0 0 0,-33 8 0,33-8 0,0 0 0,0 0 0,0 0 0,0 0 0,0 0 0,0 0 0,0 0 0,0 0 0,0 0 0,0 0 0,0 0 0,0 0 0,-50 38 0,50-38 0,0 0 0,0 0 0,0 0 0,0 0 0,0 0 0,0 0 0,0 0 0,0 0 0,0 0 0,0 0 0,0 0 0,-91 46 0,91-46 0,0 0 0,0 0 0,0 0 0,0 0 0,0 0 0,0 0 0,0 0 0,0 0 0,0 0 0,0 0 0,0 0 0,0 0 0,0 0 0,0 0 0,0 0 0,0 0 0,0 0 0,0 0 0,0 0 0,0 0 0,0 0 0,0 0 0,0 0 0,0 0 0,0 0 0,0 0 0,0 0 0,0 0 0,0 0 0,0 0 0,0 0 0,0 0 0,0 0 0,0 0 0,0 0 0,0 0 0,0 0 0,0 0 0,0 0 0,0 0 0,-49 65 0,49-65 0,0 0 0,0 0 0,0 0 0,0 0 0,0 0 0,0 0 0,0 0 0,0 0 0,0 0 0,0 0 0,0 0 0,0 0 0,0 0 0,0 0 0,0 0 0,0 0 0,0 0 0,0 0 0,0 0 0,0 28 0,0-28 0,0 0 0,0 0 0,0 0 0,8 15 0,-8-15 0,0 0 0,0 0 0,8 69 0,-8-69 0,0 0 0,0 0 0,0 0 0,75 60 0,-75-60 0,0 0 16,74 28-1,-74-28 1,0 0-16</inkml:trace>
  <inkml:trace contextRef="#ctx0" brushRef="#br0" timeOffset="106760">4061 7865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0,16-14 0,34-8 0,-50 22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0,91-20 0,-91 20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0,91-9 0,-91 9 0,0 0 0,0 0 0,0 0 0,0 0 0,0 0 0,0 0 0,0 0 0,0 0 0,0 0 0,0 0 0,0 0 0,0 0 0,0 0 0,0 0 0,0 0 0,0 0 0,0 0 0,0 0 0,0 0 0,0 0 0,0 0 0,0 0 0,0 0 0,0 0 0,0 0 0,0 0 0,0 0 0,0 0 0,0 0 0,0 0 0,0 0 0,0 0 0,0 0 0,0 0 0,0 0 0,0 0 0,0 0 0,0 0 0,0 0 0,0 0 0,99-14 0,-99 14 0,0 0 0,0 0 0,0 0 0,0 0 0,0 0 0,0 0 0,0 0 0,0 0 0,0 0 0,0 0 0,0 0 0,0 0 0,0 0 0,0 0 0,0 0 0,0 0 0,0 0 0,0 0 0,0 0 0,0 0 0,0 0 0,0 0 0,0 0 0,0 0 0,25-9 0,-25 9 0,0 0 0,0 0 0,0 0 0,0 0 0,0 0 0,0 0 0,0 0 0,0 0 0,0 0 0,0 0 0,0 0 0,0 0 0,0 0 0,0 0 0,0 0 0,0 0 0,0 0 0,0 0 0,0 0 0,-33 5 0,33-5 0,0 0 0,0 0 0,0 0 0,0 0 0,0 0 0,0 0 0,0 0 0,0 0 0,0 0 0,0 0 0,0 0 0,0 0 0,0 0 0,0 0 0,0 0 0,0 0 0,0 0 0,0 0 0,0 0 0,0 0 0,0 0 0,0 0 0,0-10 0,0 10 0,0 0 0,0 0 0,0 0 0,0 0 0,0 0 0,0 0 0,0 0 0,0 0 0,0 0 0,0 0 0,0 0 0,0 0 0,0 0 0,0 0 0,0 0 0,0 0 0,0 0 0,0 0 0,0 0 0,0 0 0,0 0 0,0 0 0,0 0 0,0 0 0,0 0 0,0 0 0,0 0 0,0 0 0,0 0 0,0 0 0,0 0 0,0 0 0,0 0 0,0 0 0,0 0 0,0 0 0,0 0 0,0 0 0,0 0 0,0 0 0,0 0 0,0 0 0,0 0 0,-33-32 0,33 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0,-67-24 0,67 24 0,0 0 0,0 0 0,0 0 0,0 0 0,0 0 0,0 0 0,0 0 0,0 0 0,0 0 0,0 0 0,0 0 0,0 0 0,0 0 0,0 0 0,0 0 0,0 0 0,0 0 0,0 0 0,0 0 0,0 0 0,0 0 0,0 0 0,0 0 0,0 0 0,0 0 0,0 0 0,0 0 0,0 0 0,0 0 0,0 0 0,0 0 0,0 0 0,0 0 0,0 0 0,0 0 0,0 0 0,0 0 0,0 0 0,0 0 0,0 0 0,0 0 0,0 0 0,0 0 0,-49-4 0,49 4 0,0 0 0,0 0 0,0 0 0,0 0 0,0 0 0,0 0 0,0 0 0,0 0 0,0 0 0,0 0 0,0 0 0,0 0 0,0 0 0,0 0 0,0 0 0,0 0 0,0 0 0,0 0 0,0 0 0,0 0 0,0 0 0,0 0 0,0 0 0,-25 37 0,25-37 0,0 0 0,0 0 0,0 0 0,0 0 0,0 0 0,0 0 0,0 0 0,0 0 0,0 0 0,0 0 0,0 0 0,0 0 0,0 0 0,0 0 0,0 0 0,0 0 0,0 0 0,0 0 0,0 0 0,-8 88 0,8-88 0,0 0 0,0 0 0,0 0 0,0 0 0,0 0 0,0 0 0,0 0 0,0 0 0,0 0 0,0 0 0,0 0 0,0 0 0,0 0 0,0 0 0,0 0 0,0 0 0,0 0 0,0 0 0,0 0 0,0 0 0,0 0 0,0 0 0,0 0 0,0 0 0,0 0 0,0 0 0,0 0 0,0 0 0,0 0 0,0 0 0,0 0 0,0 0 0,0 0 0,16 89 0,-16-89 0,0 0 0,0 0 0,42 51 0,-42-51 0,0 0 0,41-5 0,-41 5 0</inkml:trace>
  <inkml:trace contextRef="#ctx0" brushRef="#br0" timeOffset="107047">4722 7563 0,'0'0'0,"0"27"0,0-27 0,0 0 0,0 0 0,0 0 0,0 0 0,0 0 0,0 0 0,0 0 0,0 0 0,0 0 0,0 0 0,0 0 0,0 0 0,0 0 0,8 70 0,-8-70 0,0 0 0,0 0 0,0 0 0,0 0 0,0 0 0,0 0 0,0 0 0,0 0 0,0 0 0,25 107 0,-25-107 0,0 0 0,0 0 0,0 0 0,0 0 0,0 0 0,-16 103 0,16-103 0,-17 79 0,17-79 16,-16 78-1,16-78-15,8 19 16,-8-46-1,8 17 1,0-32-16</inkml:trace>
  <inkml:trace contextRef="#ctx0" brushRef="#br0" timeOffset="107456">5102 7288 0,'0'-5'0,"0"5"0,0 0 0,0 0 0,0 0 0,0 0 0,0 0 0,25 10 0,-25-10 0,0 0 0,0 0 0,0 0 0,0 0 0,0 0 0,0 0 0,0 0 0,42 18 0,-42-18 0,0 0 0,66 38 0,-66-38 0,58 41 0,-9 29 0,-49-70 0,0 0 0,42 79 0,-42-79 0,41 89 0,-8-1 16,-16 0-1,-34 24 1,-33 14-16,-32 8 15,-18-31 1,-24-29 0,124-74-1</inkml:trace>
  <inkml:trace contextRef="#ctx0" brushRef="#br0" timeOffset="108490">1101 7130 0,'8'-5'0,"-8"5"0,0 0 0,0 0 0,0 0 0,0 0 0,0 0 0,0 0 0,0 0 0,0 0 0,0 0 0,0 0 0,0 0 0,0 0 0,0 0 0,0 0 0,0 0 0,0 0 0,0 0 0,0 0 0,0 0 0,0 0 0,0 0 0,0 0 0,0 0 0,0 0 0,0 0 0,0 0 0,0 0 0,0 0 0,0 0 0,0 0 0,0 0 0,0 0 0,0 0 0,0 0 0,0 0 0,0 0 0,0 0 0,0 0 0,0 0 0,0 0 0,0 0 0,0 0 0,25-37 0,-25 37 0,0 0 0,0 0 0,0 0 0,0 0 0,0 0 0,0 0 0,0 0 0,0 0 0,0 0 0,0 0 0,0 0 0,0 0 0,0 0 0,0 0 0,0 0 0,0 0 0,0 0 0,0 0 0,33-55 0,-33 55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0,-9-43 0,9 43 0,0 0 0,0 0 0,0 0 0,0 0 0,0 0 0,0 0 0,0 0 0,0 0 0,0 0 0,0 0 0,0 0 0,0 0 0,0 0 0,0 0 0,0 0 0,0 0 0,0 0 0,0 0 0,0 0 0,0 0 0,0 0 0,0 0 0,0 0 0,-8 0 0,8 0 0,0 0 0,0 0 0,0 0 0,0 0 0,0 0 0,0 0 0,0 0 0,0 0 0,0 0 0,-16 24 0,16-24 0,0 0 0,0 0 0,0 0 0,0 0 0,0 0 0,0 0 0,0 0 0,0 0 0,0 0 0,0 0 0,0 0 0,0 0 0,0 0 0,0 0 0,0 0 0,0 0 0,0 0 0,-33 27 0,33-27 0,0 0 0,0 0 0,0 0 0,0 0 0,0 0 0,0 0 0,0 0 0,0 0 0,0 0 0,0 0 0,0 0 0,0 0 0,-67 84 0,67-84 0,0 0 0,0 0 0,0 0 0,0 0 0,0 0 0,0 0 0,0 0 0,0 0 0,0 0 0,-49 111 0,49-111 0,0 0 0,0 0 0,0 0 0,0 0 0,0 0 0,-42 103 0,42-103 0,-24 102 0,15-8 16,9-10-1,0-84 1,9 92-16,-9-92 16,8 98-1,-8-98 1,25 84-1,-25-84-15,33 84 16,-33-84 0,0 0-1,25 83-15,-25-83 16,49 70-1,-49-70 1,0 0 0,0 0-16,0 0 15,42 65 1,-42-65-1,0 0-15,0 0 16,0 0 0,33 32-1,-33-32 1</inkml:trace>
  <inkml:trace contextRef="#ctx0" brushRef="#br0" timeOffset="110895">1349 8153 0,'0'-14'0,"0"14"0,0 0 0,0 0 0,0 0 0,0 0 0,0 0 0,0 0 0,0 0 0,0 0 0,0 0 0,0 0 0,0 0 0,0 0 0,0 0 0,0 0 0,0 0 0,0 0 0,0 0 0,0 0 0,0 0 0,0 0 0,0 0 0,0 0 0,0 0 0,0 0 0,0 0 0,0 0 0,0 0 0,0 0 0,0 0 0,0 0 0,0 0 0,0 0 0,0 0 0,0 0 0,0 0 0,0 0 0,0 0 0,0 0 0,0 0 0,0 0 0,0 0 0,-9 24 0,9-24 0,0 0 0,0 0 0,0 0 0,0 0 0,0 0 0,0 0 0,0 0 0,0 0 0,0 0 0,0 0 0,0 0 0,0 0 0,0 0 0,0 0 0,0 0 0,0 0 0,0 0 0,0 0 0,0 0 0,0 0 0,0 0 0,0 0 0,0 0 0,0 0 0,0 51 0,0-51 0,0 0 0,0 0 0,0 0 0,0 0 0,0 0 0,0 0 0,0 0 0,0 0 0,0 0 0,0 0 0,0 0 0,0 0 0,0 0 0,0 0 0,0 0 0,9 79 0,-9-79 0,0 0 0,0 0 0,0 0 0,0 0 0,0 0 0,0 0 0,0 0 0,0 0 0,0 0 0,0 0 0,0 0 0,49 88 0,-49-88 0,0 0 0,0 0 0,0 0 0,8 19 0,-8-19 0,0 0 0,0 0 0,25 22 0,-25-22 0,0 0 0,0 0 0,0 0 0,83 99 0,-83-99 0,99 98 16,-99-98-1,108 88 1,16-14-16,-17-18 15,1-14 1,-17 0 0,0-19-1,0-4-15,16-15 16,-8-4-1,50-18 1,-58-10-16,0-5 16,0 5-1,-8 10 1,-9-10-1,-74 28-15,157-93 16,-82 32 0,-9 1-1,-8 27-15,-1 1 16,1-10-1,-16-24 1,-9-3 0,-8 27-16,-9 33 15,1 18 1,-17 5-1,0-9 1,-9-1-16,1-4 16,8 0-1</inkml:trace>
  <inkml:trace contextRef="#ctx0" brushRef="#br0" timeOffset="111895">1530 8260 0,'-8'0'0,"8"0"0,0 0 0,0 0 0,0 0 0,0 0 0,0 0 0,0 0 0,0 0 0,0 0 0,0 0 0,0 0 0,0 0 0,0 0 0,0 0 0</inkml:trace>
  <inkml:trace contextRef="#ctx0" brushRef="#br0" timeOffset="113009">1406 8293 0,'0'0'0,"0"0"16,0 0-1,0 0 1,-24-14-16,24 14 15,0 0 1,0 0 0,0 0-16,0 0 15,0 0 1,0 0-1,-9 0 1,9 14-16,0-14 16,0 0-1,-8 28 1,8-28-16,0 55 15,0-55 1,17 98 0,-17-98-1,16 102-15,9-4 16,16-14-1,-41-84 1,50 79-16,8-5 16,-9 15-1,1-1 1,0-23-1,-50-65-15,82 57 16,-82-57 0,91 50-1,17-13-15,8 15 16,32 12-1,-48-31 1,-26-28 0,-8-14-16,17 9 15,24 9 1,1 5-1,-9-19 1,0-13-16,-16-11 16,0 2-1,8 8 1,0 5-16,-1-4 15,1-20 1,17 1 0,-25 9-1,8 6-15,-9-12 16,-7-12-1,-9-28 1,8 8-16,-8 15 16,-8 0-1,0 0 1,0 4-16,-8 6 15,-9-6 1,9-9 0,-9 10-1,-16 9-15,8-1 16,0-13-1,0 4 1,-8 24 0,-9 9-16,-24 24 15,8-10 1,17-28-1,-17 28-15,0 0 16,0 0 0,0 0-1,0-28 1</inkml:trace>
  <inkml:trace contextRef="#ctx0" brushRef="#br0" timeOffset="114230">2448 7424 0,'0'0'0,"0"0"0,0 0 0,0 0 0,0 0 0,0 0 0,0 0 0,0 0 0,0 0 0,0 0 0,0 0 0,0 0 0,0 0 0,0 0 0,0 0 0,0 0 0,0 0 0,0 0 0,0 0 0,0 0 0,0 0 0,0 0 0,0 0 0,0 0 0,0 0 0,0 0 0,0 0 0,0 0 0,0 0 0,0 0 0,0 0 0,0 0 0,0 0 0,0 0 0,0 0 0,0 0 0,0 0 0,-16-29 0,16 29 0,0 0 0,0 0 0,0 0 0,0 0 0,0 0 0,0 0 0,0 0 0,0 0 0,0 0 0,0 0 0,0 0 0,0 0 0,0 0 0,0 0 0,0 0 0,-42-56 0,42 56 0,0 0 0,0 0 0,0 0 0,0 0 0,0 0 0,0 0 0,0 0 0,0 0 0,0 0 0,0 0 0,0 0 0,17-37 0,-17 37 0,0 0 0,0 0 0,0 0 0,25-78 0,-25 78 0,0 0 0,0 0 0,41-66 0,-41 66 0,0 0 0,0 0 0,0 0 0,58-79 0,-58 79 0,58-65 16,16-10-1,1 1 1,24 18-1,-99 56-15,91-42 16,-91 42 0,107-23-1,-107 23 1,108-14-16,-108 14 15,116-5 1,-25 15 0,-91-10-16,90 28 15,-90-28 1,0 0-1,83 41 1,-83-41-16,0 0 16,75 52-1,-75-52 1,74 55-16,-74-55 15,50 61 1,-50-61 0,41 69-1,-41-69-15,0 0 16,0 0-1,25 89 1,-25-89-16,0 0 16,0 0-1,0 0 1,16 79-1,-16-79-15,0 0 16</inkml:trace>
  <inkml:trace contextRef="#ctx0" brushRef="#br0" timeOffset="115855">2506 7409 0,'8'5'0,"-8"-5"0,0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10 0,16-10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4 0,17-4 0,0 0 0,0 0 0,0 0 0,0 0 0,0 0 0,0 0 0,0 0 0,0 0 0,0 0 0,0 0 0,0 0 0,0 0 0,0 0 0,0 0 0,9-28 0,-9 28 0,0 0 0,0 0 0,0 0 0,0 0 0,0 0 0,0 0 0,0 0 0,0 0 0,0 0 0,0 0 0,0 0 0,0 0 0,0 0 0,0 0 0,0 0 0,0 0 0,0 0 0,0 0 0,0 0 0,0 0 0,0 0 0,0 0 0,0 0 0,-9-42 0,9 42 0,0 0 0,0 0 0,0 0 0,0 0 0,0 0 0,0 0 0,0 0 0,0 0 0,0 0 0,0 0 0,0 0 0,0 0 0,0 0 0,0 0 0,0 0 0,0 0 0,0 0 0,0 0 0,0 0 0,0 0 0,0 0 0,0 0 0,0 0 0,0 0 0,0 0 0,0 0 0,0 0 0,0 0 0,0 0 0,0 0 0,0 0 0,0 0 0,0 0 0,0 0 0,0 0 0,0 0 0,0-70 0,0 70 0,0 0 0,0 0 0,0 0 0,0 0 0,0 0 0,0 0 0,0 0 0,0 0 0,0 0 0,0 0 0,0 0 0,17-111 0,-17 111 0,0 0 0,0 0 0,0 0 0,0 0 0,0 0 0,0 0 0,0 0 0,0 0 0,0 0 0,0 0 0,33-103 0,-33 103 0,25-97 0,24 13 0,18 29 15,-67 55 1,74-52 0,-74 52-16,83-61 15,-83 61 1,91-55-1,-91 55 1,107-52-16,-107 52 16,99-32-1,-99 32 1,108-28-16,-108 28 15,116-42 1,-116 42 0,115-46-1,1 4-15,-25 14 16,-91 28-1,107 0 1,-107 0-16,100 9 16,-100-9-1,115 5 1,-115-5-1,116 4-15,-8 11 16,-17 2 0,-91-17-1,74 24-15,-74-24 16,75 37-1,-75-37 1,74 38 0,-74-38-16,74 37 15,-74-37 1,66 60-1,-66-60-15,50 65 16,-50-65 0,0 0-1,50 70 1,-50-70-16,33 79 15,-33-79 1,0 0 0,25 89-1,-25-89-15,0 0 16,0 0-1,16 87 1,-16-87-16,0 103 16,0-103-1,0 0 1,8 94-16,-8-94 15,0 0 1,0 0 0,0 0-1,-8 78-15,8-78 16,0 0-1,0 0 1,0 0-16,-8 56 16,8-56-1,0 0 1,0 0-1</inkml:trace>
  <inkml:trace contextRef="#ctx0" brushRef="#br0" timeOffset="125914">5102 8224 0,'0'-10'0,"0"10"0,0 0 0,0 0 0,0 0 0,0 0 0,0 0 0,0 0 0,0 0 0,0 0 0,0 0 0,0 0 0,0 0 0,0 0 0,0 0 0,0 0 0,0 28 0,0-28 0,0 0 0,-8 60 0,8-60 0</inkml:trace>
  <inkml:trace contextRef="#ctx0" brushRef="#br0" timeOffset="132376">4524 6423 0,'41'15'0,"33"17"0,-74-32 0,0 0 0,0 0 0,0 0 0,75 46 0,-75-46 0,0 0 0,0 0 0,74 47 0,-74-47 0,0 0 0,50 55 0,-50-55 0,49 61 0,-7 9 16,-1-10 0</inkml:trace>
  <inkml:trace contextRef="#ctx0" brushRef="#br0" timeOffset="155939">17919 8232 0,'0'4'0,"0"-4"0,0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 34 0,9-34 0,0 0 0,0 0 0,0 0 0,0 0 0,0 0 0,0 0 0,0 0 0,0 0 0,0 0 0,0 0 0,0 0 0,0 0 0,0 0 0,0 0 0,0 0 0,0 0 0,0 0 0,0 0 0,0 0 0,0 0 0,0 0 0,-16 46 0,16-46 0,0 0 0,0 0 0,0 0 0,0 0 0,0 0 0,0 0 0,0 0 0,0 0 0,0 0 0,0 0 0,0 0 0,0 0 0,0 0 0,0 0 0,0 0 0,0 0 0,0 0 0,0 0 0,0 0 0,0 0 0,0 0 0,0 0 0,0 0 0,0 0 0,0 0 0,-17 74 0,17-74 0,0 0 0,0 0 0,0 0 0,0 0 0,0 0 0,0 0 0,0 0 0,0 0 0,0 0 0,0 0 0,0 0 0,9 42 0,-9-42 0,0 0 0,0 0 0,0 0 0,0 0 0,0 0 0,0 0 0,0 0 0,0 93 0,0-93 0,0 0 0,0 0 0,0 0 0,33 107 0,-33-107 16,49 112-1,-49-112-15,50 112 16,-50-112-1,74 102 1,-74-102 0,91 88-16,8-23 15,-8-18 1,-8-19-1,-17-4-15,25-7 16,-8-7 0,0-5-1,16-5 1,-25-10-16,1-8 15,40-24 1,-32 9 0,0 5-1,-9-14-15,9-5 16,-9 1-1,-8-9 1,1 3-16,7 2 16,0-2-1,-8-4 1,-8 10-16,-8-5 15,-17 4 1,8 10 0,-16 14-1,-8 13-15,-1 6 16,-7 4-1,-9-5 1,0 0-16,0 5 16,0 0-1</inkml:trace>
  <inkml:trace contextRef="#ctx0" brushRef="#br0" timeOffset="157122">17927 8311 0,'-8'0'0,"8"0"0,0 0 0,0 0 0,0 0 0,0 0 0,0 0 0,0 0 0,0 0 0,0 0 0,0 0 0,0 0 0,0 0 0,0 0 0,0 0 0,0 0 0,0 0 0,0 0 0,0 0 0,-25 19 0,25-19 0,0 0 0,0 0 0,0 0 0,0 0 0,0 0 0,-33 42 0,33-42 0,0 0 0,-25 84 0,25-84 0,0 0 0,-8 88 0,8-88 0,0 98 0,8-19 16,0-37 0,9 51-1,8-5-15,-1 5 16,9 0-1,17-13 1,-9-2 0,42 44-16,-17-49 15,-8-12 1,25-10-1,-17 0-15,25 0 16,8 1 0,9-20-1,-1-8 1,17-11-16,-8-8 15,0 0 1,-1-15 0,1 2-16,8-7 15,-8-8 1,0-14-1,8-1 1,0-3-16,16-5 16,1-2-1,-17-3 1,-25 0-16,-24-9 15,32 9 1,-8-1 0,17-8-1,-9-10-15,-7 0 16,-18 15-1,-15-1 1,7-5-16,-16 5 16,8 1-1,-16-1 1,-1 14-1,-7 9-15,-18 15 16,-15 9 0,7-1-1,-8 15 1,-16 0-16,8-5 15</inkml:trace>
  <inkml:trace contextRef="#ctx0" brushRef="#br0" timeOffset="158511">17877 8432 0,'-8'0'0,"8"0"0,0 0 0,0 0 0,0 0 0,0 0 0,0 0 0,0 0 0,0 0 0,0 0 0,0 0 0,0 0 0,0 0 0,0 0 0,0 0 0,0 0 0,0 0 0,0 0 0,0 0 0,0 0 0,0 0 0,0 0 0,0 0 0,0 0 0,0 0 0,0 0 0,0 0 0,0 0 0,-25 24 0,25-24 0,0 0 0,0 0 0,0 0 0,0 0 0,0 0 0,0 0 0,0 0 0,0 0 0,0 0 0,0 0 0,0 0 0,-33 55 0,33-55 0,0 0 0,0 0 0,0 0 0,0 0 0,0 0 0,0 0 0,0 0 0,-33 89 0,33-89 0,0 0 0,-25 93 0,25-93 0,-16 97 0,16-4 15,0-46-15,-9 50 16,18 6 0,-1-6-1,25 6 1,0 4-16,0 0 15,25 46 1,-17-64 0,34-1-16,-9-9 15,17 0 1,-9 14-1,17-13 1,0-11-16,8-22 16,9-19-1,7-5 1,-7-14-16,16 0 15,-8 1 1,24 3 0,1-8-1,8-23-15,-9-15 16,-7-13-1,-9 4 1,-9 9-16,18 0 16,-1 6-1,17-6 1,-9 1-1,9-24-15,-17-14 16,1-23 0,-18 1-1,1 12-15,8 10 16,-8 5-1,-8-9 1,-9-5 0,0-5-16,8-9 15,-7 9 1,-9 14-1,8 1-15,-25 13 16,-8 0 0,1-5-1,-10 2 1,10 2-16,-1 15 15,-8 19 1,-17 9 0,-24 0-1,-9-4-15,-8-2 16,0 12-1,0 8 1,-8 0-16,-1 5 16,9-5-1,0 0 1</inkml:trace>
  <inkml:trace contextRef="#ctx0" brushRef="#br0" timeOffset="159950">18828 7158 0,'0'9'0,"0"-9"0,0 0 0,0 0 0,0 0 0,0 0 0,0 0 0,0 0 0,0 0 0,0 0 0,0 0 0,0 0 0,0 0 0,0 0 0,0 0 0,0 0 0,0 0 0,0 0 0,0 0 0,0 0 0,0 0 0,0 0 0,0 0 0,0 0 0,0 0 0,0 0 0,0 0 0,0 0 0,0 0 0,0 0 0,0 0 0,0 0 0,0 0 0,0 0 0,0 0 0,-25 0 0,25 0 0,0 0 0,0 0 0,0 0 0,0 0 0,0 0 0,0 0 0,0 0 0,0 0 0,0 0 0,-33-32 0,33 32 0,0 0 0,0 0 0,0 0 0,0 0 0,0 0 0,0 0 0,0 0 0,0 0 0,0 0 0,0 0 0,0 0 0,0 0 0,0 0 0,0 0 0,-8-51 0,8 51 0,0 0 0,0 0 0,0 0 0,-17-89 0,17 89 0,0 0 0,0 0 0,9-93 0,-9 93 0,0 0 0,0 0 0,0 0 0,25-93 0,-25 93 15,41-74-15,-41 74 16,66-56 0,-66 56-1,74-56-15,-74 56 16,75-33-1,-75 33 1,83-13 0,-83 13-16,90 4 15,-90-4 1,83 19-1,-83-19-15,83 18 16,-83-18 0,91 20-1,-91-20 1,91 12-16,-91-12 15,91 20 1,-91-20 0,82 23-16,1 23 15,-25 5 1,-58-51-1,50 51 1,-50-51-16,49 56 16,1-4-1,-50-52 1,0 0-16,66 60 15,-66-60 1,33 79 0,-33-79-1,0 0-15,0 0 16,0 0-1,25 51 1,-25-51-16</inkml:trace>
  <inkml:trace contextRef="#ctx0" brushRef="#br0" timeOffset="161177">18869 7107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 32 0,-9-32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0 0,25 0 0,0 0 0,0 0 0,0 0 0,0 0 0,0 0 0,0 0 0,0 0 0,0 0 0,0 0 0,0 0 0,0 0 0,0 0 0,0 0 0,0 0 0,0 0 0,0 0 0,0 0 0,0 0 0,0 0 0,0 0 0,0 0 0,-25-18 0,25 18 0,0 0 0,0 0 0,0 0 0,0 0 0,0 0 0,0 0 0,0 0 0,0 0 0,-16-19 0,16 19 0,0 0 0,0 0 0,0 0 0,0 0 0,0 0 0,0 0 0,0 0 0,8-23 0,-8 23 0,0 0 0,0 0 0,0 0 0,0 0 0,0 0 0,0 0 0,0 0 0,0 0 0,0 0 0,0 0 0,0 0 0,0 0 0,0 0 0,-25-89 0,25 89 0,0 0 0,0 0 0,0 0 0,0 0 0,0 0 0,0 0 0,0 0 0,0 0 0,0 0 0,-8-97 0,8 97 0,0 0 0,0 0 0,0 0 0,0 0 0,0 0 0,25-103 0,-25 103 0,24-102 0,-24 102 16,67-74 0,-1 9-16,0 13 15,8 15 1,9 15-1,-9 7-15,1 1 16,-1-4 0,17-6-1,-25 20 1,17 13-16,49 28 15,-41-18 1,0-24 0,8-4-1,-8 4-15,-8 19 16,-9 19-1,1 4 1,-1 9-16,1-18 16,7-9-1,1-15 1,-9 6-16,-7-1 15,-9 0 1,8 11 0,0 21-1,-8 19-15,-9 5 16,1-9-1,-9-5 1,17-4-16,-8-5 16,-9-6-1,-8 12 1,-8 7-1,0 6-15,0-5 16,-17-5 0,0-28-1,-16-23 1,8 0-16,0 0 15</inkml:trace>
  <inkml:trace contextRef="#ctx0" brushRef="#br0" timeOffset="162919">18894 7153 0,'0'5'0,"0"-5"0,0 0 0,0 0 0,0 0 0,0 0 0,0 0 0,0 0 0,0 0 0,0 0 0,0 0 0,0 0 0,0 0 0,0 0 0,0 0 0,0 0 0,0 0 0,0 0 0,0 0 0,0 0 0,0 0 0,0 0 0,0 0 0,0 0 0,0 0 0,0 0 0,0 0 0,0 0 0,0 0 0,0 0 0,0 0 0,0 0 0,0 0 0,0 0 0,0 0 0,0 0 0,0 0 0,0 0 0,0 0 0,0 0 0,0 0 0,-25-19 0,25 19 0,0 0 0,0 0 0,0 0 0,0 0 0,0 0 0,0 0 0,0 0 0,0 0 0,0 0 0,0 0 0,0 0 0,0 0 0,0 0 0,0 0 0,0 0 0,0 0 0,0 0 0,0 0 0,0 0 0,0 0 0,0 0 0,0 0 0,0 0 0,0 0 0,0 0 0,0 0 0,0 0 0,0 0 0,-41-55 0,41 55 0,0 0 0,0 0 0,0 0 0,0 0 0,0 0 0,0 0 0,-25-38 0,25 38 0,0 0 0,0 0 0,0 0 0,0 0 0,0 0 0,0 0 0,0 0 0,0 0 0,0 0 0,0 0 0,-41-88 0,41 88 0,0 0 0,0 0 0,0 0 0,0 0 0,0 0 0,0 0 0,0 0 0,-17-84 0,17 84 0,0 0 0,0 0 0,0 0 0,9-93 0,7-4 16,-16 97-1,42-84-15,15 14 16,-57 70-1,58-60 1,-58 60 0,83-56-16,8 9 15,-91 47 1,116-46-1,-17 4-15,-8 5 16,16-5 0,-24 5-1,8 13 1,17 10-16,-18 5 15,1-5 1,58-18 0,-58 22-16,0-4 15,8-4 1,1-10-1,-1 19 1,8 22-16,-7 16 16,-9-2-1,-1-3 1,1-6-16,0-4 15,9 0 1,-18 0 0,9 0-1,-16 0-15,7 0 16,1 4-1,0 6 1,-17 4-16,0 18 16,-8 15-1,0-6 1,-9-27-1,-7 0-15,-1 9 16,9 19 0,-17-9-1,0 4-15,0 9 16,0-18-1,0 0 1,0 5 0,8 4-16,9-5 15,-9 5 1,-8 1-1,-16-11 1,-25-68-16,33 92 16,-25-65-1,24 60 1,-24-60-16,33 75 15,-33-75 1,0 0 0,42 97-1,-42-97-15,0 0 16,41 93-1,-41-93 1,41 103-16,-41-103 16,0 0-1,0 0 1,0 0-16,25 69 15,-25-69 1,0 0 0</inkml:trace>
  <inkml:trace contextRef="#ctx0" brushRef="#br0" timeOffset="170579">17274 11237 0,'0'5'0,"0"-5"0,0 0 0,0 0 0,0 0 0,0 0 0,0 0 0,0 0 0,0 32 0,0-32 0,0 0 0,0 0 0,0 0 0,0 0 0,0 0 0,0 0 0,0 0 0,0 0 0,0 0 0,0 47 0,0-47 0,0 0 0,0 0 0,0 0 0,0 0 0,0 0 0,0 0 0,0 0 0,-17 65 0,17-65 0,0 0 0,0 0 0,0 0 0,0 0 0,0 0 0,0 0 0,-16 74 0,16-74 0,0 0 0,0 0 0,0 0 0,0 0 0,0 0 0,0 0 0,0 0 0,0 0 0,0 0 0,0 0 0,0 0 0,0 0 0,0 0 0,0 56 0,0-56 0,0 0 0,0 0 0,0 0 0,-9 88 0,9-88 0,9 112 15,-9-112 1,8 121 0,-8-121-1,0 139-15,8 1 16,-8-140-1,8 130 1,-8-130-16,9 107 16,-9-107-1,8 88 1,-8-88-1,0 0-15,0 0 16,0 0 0,8 42-1</inkml:trace>
  <inkml:trace contextRef="#ctx0" brushRef="#br0" timeOffset="171202">17580 11846 0,'-9'5'0,"9"-5"0,0 0 0,0 0 0,0 0 0,0 0 0,0 0 0,-33 9 0,33-9 0,0 0 0,0 0 0,0 0 0,0 0 0,0 0 0,0 0 0,0 0 0,-41 37 0,41-37 0,0 0 0,-58 61 0,58-61 0,0 0 0,0 0 0,0 0 0,0 0 0,0 0 0,0 0 0,0 0 0,0 0 0,0 0 0,0 0 0,0 0 0,0 0 0,0 0 0,-50 70 0,50-70 0,0 0 0,0 0 0,0 0 0,0 0 0,0 0 0,0 0 0,0 0 0,0 0 0,0 0 0,0 0 0,0 0 0,0 0 0,0 0 0,0 0 0,0 0 0,0 0 0,0 0 0,0 0 0,0 0 0,0 0 0,0 0 0,0 0 0,0 0 0,0 0 0,0 0 0,0 0 0,0 0 0,0 0 0,0 0 0,0 0 0,0 0 0,0 0 0,0 0 0,0 0 0,0 0 0,0 0 0,-41 9 0,41-9 0,0 0 0,0 0 0,0 0 0,0 0 0,0 0 0,0 4 0,0-4 0,0 0 0,0 0 0,0 0 0,0 0 0,0 0 0,0 0 0,0 0 0,0 0 0,0 0 0,0 0 0,0 0 0,0 0 0,0 0 0,-33 42 0,33-42 0,0 0 0,0 0 0,0 0 0,-17 52 0,17-52 16,25 51 0,-25-51-1,66 55-15,-66-55 16,67 56-1,-67-56 1,66 42 0,-66-42-16,0 0 15,0 0 1,66 43-1,-66-43-15,0 0 16,58 12 0,-58-12-1</inkml:trace>
  <inkml:trace contextRef="#ctx0" brushRef="#br0" timeOffset="172223">17704 11279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0,41-28 0,-41 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0,58-18 0,-58 18 0,0 0 0,0 0 0,0 0 0,0 0 0,0 0 0,0 0 0,0 0 0,0 0 0,0 0 0,0 0 0,0 0 0,0 0 0,0 0 0,0 0 0,0 0 0,0 0 0,0 0 0,0 0 0,0 0 0,0 0 0,0 0 0,0 0 0,0 0 0,0 0 0,0 0 0,0 0 0,0 0 0,0 0 0,0 0 0,0 0 0,0 0 0,25 0 0,-25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 14 0,9-14 0,0 0 0,0 0 0,0 0 0,0 0 0,0 0 0,0 0 0,0 0 0,0 0 0,0 0 0,0 0 0,0 0 0,33 27 0,-33-27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38 0,8-38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37 0,8-37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9 0,-25-9 0,0 0 0,0 0 0,0 0 0,0 0 0,0 0 0,0 0 0,0 0 0,0 0 0,0 0 0,0 0 0,0 0 0,0 0 0,0 0 0,0 0 0,0 0 0,0 0 0,0 0 0,0 0 0,0 0 0,0 0 0,41-5 0,-41 5 0,0 0 0,0 0 0,0 0 0,0 0 0,0 0 0,0 0 0,0 0 0,0 0 0,0 0 0,0 0 0,0 0 0,0 0 0,0 0 0,0 0 0,0 0 0,0 0 0,0 0 0,0 0 0,0 0 0,74 24 0,-74-24 0,0 0 0,0 0 0,0 0 0,0 0 0,0 0 0,0 0 0,0 0 0,0 0 0,0 0 0,0 0 0,0 0 0,0 0 0,0 0 0,0 0 0,0 0 0,0 0 0,0 0 0,0 0 0,0 0 0,0 0 0,0 0 0,0 0 0,0 0 0,0 0 0,0 0 0,0 0 0,0 0 0,0 0 0,50 51 0,-50-51 0,0 0 0,0 0 0,0 0 0,0 0 0,0 0 0,0 0 0,0 0 0,17 70 0,-17-70 0,0 0 0,0 0 0,0 0 0,-25 79 0,25-79 16,0 0-16,-42 42 15,42-42 1,0 0 0,-66 28-1,66-28-15,0 0 16,0 0-1,0 0 1,-49 4-16,49-4 16,0 0-1,0 0 1,0 0-1,-33 5-15,33-5 16,0 0 0,0 0-1</inkml:trace>
  <inkml:trace contextRef="#ctx0" brushRef="#br0" timeOffset="174389">18043 11976 0,'0'10'0,"0"-10"0,0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13 0,-16-13 0,0 0 0,0 0 0,0 0 0,0 0 0,0 0 0,0 0 0,0 0 0,0 0 0,0 0 0,0 0 0,0 0 0,0 0 0,0 0 0,0 0 0,0 0 0,0 0 0,0 0 0,0 0 0,0 0 0,0 0 0,0 0 0,0 0 0,0 0 0,0 0 0,0 0 0,0 0 0,0 0 0,0 0 0,0 0 0,0 0 0,0 0 0,0 0 0,0 0 0,0 0 0,0 0 0,0 0 0,0 0 0,0 0 0,0 0 0,0 0 0,0 0 0,0 0 0,0 0 0,0 0 0,0 0 0,33-5 0,-33 5 0,0 0 0,0 0 0,0 0 0,0 0 0,0 0 0,0 0 0,0 0 0,0 0 0,0 0 0,0 0 0,0 0 0,0 0 0,0 0 0,0 0 0,0 0 0,0 0 0,0 0 0,0 0 0,0 0 0,0 0 0,0 0 0,0 0 0,0 0 0,0 0 0,0 0 0,66-8 0,-66 8 0,0 0 0,0 0 0,0 0 0,0 0 0,0 0 0,0 0 0,0 0 0,0 0 0,0 0 0,0 0 0,0 0 0,0 0 0,0 0 0,0 0 0,0 0 0,0 0 0,0 0 0,0 0 0,0 0 0,0 0 0,0 0 0,91-19 0,-91 19 0,0 0 0,0 0 0,0 0 0,0 0 0,0 0 0,0 0 0,0 0 0,0 0 0,0 0 0,0 0 0,0 0 0,0 0 0,0 0 0,0 0 0,0 0 0,0 0 0,0 0 0,116-9 0,-116 9 0,0 0 0,0 0 0,0 0 0,0 0 0,0 0 0,0 0 0,0 0 0,0 0 0,0 0 0,0 0 0,0 0 0,0 0 0,0 0 0,108 14 0,-108-14 0,0 0 0,0 0 0,0 0 0,0 0 0,0 0 0,0 0 0,0 0 0,0 0 0,0 0 0,0 0 0,0 0 0,0 0 0,0 0 0,0 0 0,0 0 0,0 0 0,0 0 0,0 0 0,91 14 0,-91-14 16</inkml:trace>
  <inkml:trace contextRef="#ctx0" brushRef="#br0" timeOffset="174792">18373 11665 0,'0'0'0,"0"0"0,0 0 0,0 0 0,0 0 0,0 42 0,0-42 0,0 0 0,0 0 0,0 0 0,0 0 0,0 75 0,0-75 0,0 0 0,0 0 0,0 0 0,0 0 0,0 0 0,0 125 0,0-125 0,9 111 0,-9-8 16,0-103-16,8 83 16,-8-64-1,0 4 1,0-23-16,0 0 15,0 0 1,0 0 0,25 56-1</inkml:trace>
  <inkml:trace contextRef="#ctx0" brushRef="#br0" timeOffset="175678">19084 11721 0,'-16'4'0,"16"-4"0,0 0 0,0 0 0,0 0 0,0 0 0,0 0 0,0 0 0,0 0 0,0 0 0,0 0 0,0 0 0,0 0 0,0 0 0,0 0 0,0 0 0,0 0 0,0 0 0,0 0 0,0 0 0,0 0 0,0 0 0,0 0 0,0 0 0,0 0 0,0 0 0,0 0 0,-50-14 0,50 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0,-49-18 0,49 18 0,0 0 0,0 0 0,0 0 0,0 0 0,0 0 0,0 0 0,0 0 0,0 0 0,0 0 0,0 0 0,0 0 0,0 0 0,0 0 0,0 0 0,0 0 0,0 0 0,0 0 0,0 0 0,0 0 0,0 0 0,0 0 0,0 0 0,0 0 0,0 0 0,0 0 0,0 0 0,0 0 0,0 0 0,0 0 0,0 0 0,0 0 0,0 0 0,0 0 0,0 0 0,0 0 0,0 0 0,0 0 0,0 0 0,0 0 0,0 0 0,0 0 0,0 0 0,0 0 0,0 0 0,0 0 0,-50-61 0,50 61 0,0 0 0,0 0 0,0 0 0,0 0 0,0 0 0,0 0 0,0 0 0,0 0 0,0 0 0,0 0 0,0 0 0,0 0 0,0 0 0,0 0 0,0 0 0,0 0 0,0 0 0,0 0 0,0 0 0,0 0 0,0 0 0,0 0 0,0 0 0,0 0 0,0 0 0,0 0 0,0 0 0,0 0 0,0 0 0,0 0 0,0 0 0,0 0 0,0 0 0,0 0 0,0 0 0,0 0 0,0 0 0,0 0 0,0 0 0,0 0 0,0 0 0,0 0 0,0 0 0,0 0 0,-8-33 0,8 33 0,0 0 0,0 0 0,0 0 0,0 0 0,0 0 0,0 0 0,0 0 0,0 0 0,0 0 0,0 0 0,0 0 0,0 0 0,0 0 0,0 0 0,0 0 0,0 0 0,0 0 0,16-5 0,-16 5 0,0 0 0,0 0 0,0 0 0,0 0 0,0 0 0,0 0 0,0 0 0,0 0 0,0 0 0,0 0 0,0 0 0,0 0 0,0 0 0,0 0 0,0 0 0,0 0 0,0 0 0,0 0 0,0 0 0,0 0 0,0 0 0,0 0 0,0 0 0,0 0 0,0 0 0,0 0 0,0 0 0,0 0 0,0 0 0,0 0 0,0 0 0,0 0 0,0-92 0,0 92 0,0 0 0,0 0 0,0 0 0,0 0 0,0 0 0,0 0 0,0 0 0,0 0 0,0 0 0,0 0 0,0 0 0,0 0 0,0 0 0,0 0 0,0 0 0,0 0 0,0 0 0,0 0 0,0 0 0,0 0 0,0 0 0,0 0 0,0 0 0,0 0 0,0 0 0,0 0 0,0 0 0,0 0 0,0 0 0,50-84 0,-50 84 0,0 0 0,0 0 0,0 0 0,0 0 0,0 0 0,0 0 0,0 0 0,0 0 0,0 0 0,0 0 0,0 0 0,0 0 0,0 0 0,0 0 0,0 0 0,0 0 0,0 0 0,0 0 0,0 0 0,0 0 0,0 0 0,0 0 0,0 0 0,0 0 0,0 0 0,74-32 0,-74 32 0,0 0 0,0 0 0,0 0 0,0 0 0,0 0 0,0 0 0,0 0 0,0 0 0,0 0 0,0 0 0,0 0 0,0 0 0,0 0 0,0 0 0,0 0 0,0 0 0,0 0 0,0 0 0,0 0 0,0 0 0,0 0 0,75 0 0,-75 0 0,0 0 0,0 0 0,0 0 0,0 0 0,0 0 0,0 0 0,0 0 0,0 0 0,0 0 0,0 0 0,0 0 0,0 0 0,0 0 0,0 0 0,0 0 0,0 0 0,0 0 0,82 60 0,-82-60 0,0 0 0,0 0 0,0 0 0,0 0 0,0 0 0,0 0 0,34 93 0,-34-93 0,0 0 0,0 0 0,0 0 0,0 0 0,0 0 0,8 84 0,-8-84 0,0 0 0,0 0 0,0 0 0,0 0 0,-17 98 0,17-98 0,0 0 0,0 0 0,0 0 0,-33 93 0,33-93 0,0 0 0,0 0 0,-58 83 0,58-83 0,0 0 0,-58 89 0,58-89 0,-49 74 0,49-74 0,-66 47 16,66-47-1,0 0 1,0 0-16,0 0 16,-50 41-1,50-41 1,-8 34-1,8-34-15,33 22 16,-33-22 0,83 10-1,-83-10-15,91 0 16,-91 0-1,0 0 1,0 0 0,0 0-16,99-10 15,-99 10 1,0 0-1</inkml:trace>
  <inkml:trace contextRef="#ctx0" brushRef="#br0" timeOffset="176134">19556 11260 0,'-9'-5'0,"9"5"0,0 0 0,0 0 0,0 0 0,0 0 0,0 0 0,0 0 0,0 0 0,0 0 0,-24 38 0,24-38 0,0 0 0,-25 74 0,25-74 0,-25 102 0,25-4 0,0-98 0,0 0 0,0 0 0,0 0 0,25 98 0,0 13 15,-9 1-15,-8-18 16,1-7 0,-9-17-1,0-23-15,0-10 16,8 0-1,0-9 1,-8-9 0,-8-24-16,8-18 15,0 23 1</inkml:trace>
  <inkml:trace contextRef="#ctx0" brushRef="#br0" timeOffset="176681">19862 11665 0,'0'14'0,"0"-14"0,0 0 0,0 0 0,0 0 0,0 0 0,0 0 0,-17 28 0,17-28 0,0 0 0,0 0 0,0 0 0,0 0 0,0 0 0,0 0 0,0 0 0,-49 55 0,49-55 0,0 0 0,0 0 0,0 0 0,-100 56 0,100-56 0,0 0 0,0 0 0,0 0 0,0 0 0,0 0 0,0 0 0,0 0 0,0 0 0,0 0 0,0 0 0,0 0 0,0 0 0,0 0 0,0 0 0,0 0 0,0 0 0,0 0 0,0 0 0,0 0 0,0 0 0,0 0 0,0 0 0,0 0 0,0 0 0,0 0 0,0 0 0,0 0 0,0 0 0,0 0 0,-91 51 0,91-51 0,0 0 0,0 0 0,0 0 0,0 0 0,0 0 0,0 0 0,0 0 0,0 0 0,0 0 0,0 0 0,0 0 0,0 0 0,0 0 0,-16 5 0,16-5 0,0 0 0,0 0 0,0 0 0,0 0 0,0 0 0,0 0 0,0 0 0,0 0 0,0 0 0,0 0 0,0 0 0,0 0 0,0 0 0,8 23 0,-8-23 0,0 0 0,0 0 0,0 0 0,-8 51 0,8-51 15,33 61 1,33-5-16,-66-56 15,66 37 1,-66-37 0,91 51-1,-91-51-15,0 0 16,0 0-1,0 0 1,58 33-16,-58-33 16,0 0-1</inkml:trace>
  <inkml:trace contextRef="#ctx0" brushRef="#br0" timeOffset="177409">19878 11204 0,'17'-8'0,"-17"8"0,0 0 0,0 0 0,0 0 0,0 0 0,0 0 0,0 0 0,0 0 0,0 0 0,0 0 0,0 0 0,0 0 0,0 0 0,0 0 0,0 0 0,0 0 0,0 0 0,0 0 0,0 0 0,0 0 0,0 0 0,0 0 0,0 0 0,0 0 0,0 0 0,0 0 0,0 0 0,0 0 0,0 0 0,0 0 0,0 0 0,0 0 0,0 0 0,0 0 0,0 0 0,0 0 0,0 0 0,33-38 0,-33 38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0,49-33 0,-49 33 0,0 0 0,0 0 0,0 0 0,0 0 0,0 0 0,0 0 0,0 0 0,0 0 0,0 0 0,0 0 0,0 0 0,0 0 0,0 0 0,0 0 0,0 0 0,0 0 0,0 0 0,0 0 0,0 0 0,0 0 0,0 0 0,0 0 0,0 0 0,0 0 0,0 0 0,0 0 0,0 0 0,0 0 0,0 0 0,0 0 0,0 0 0,0 0 0,0 0 0,0 0 0,75 0 0,-75 0 0,0 0 0,0 0 0,0 0 0,0 0 0,0 0 0,0 0 0,0 0 0,0 0 0,0 0 0,0 0 0,0 0 0,0 0 0,0 0 0,0 0 0,0 0 0,0 0 0,0 0 0,0 0 0,0 0 0,0 0 0,0 0 0,0 0 0,0 0 0,0 0 0,0 0 0,0 0 0,0 0 0,0 0 0,0 0 0,0 0 0,0 0 0,0 0 0,0 0 0,0 0 0,0 0 0,0 0 0,0 0 0,0 0 0,0 0 0,91 42 0,-91-42 0,0 0 0,0 0 0,0 0 0,0 0 0,0 0 0,0 0 0,0 0 0,0 0 0,0 0 0,0 0 0,0 0 0,0 0 0,0 0 0,0 0 0,0 0 0,0 0 0,0 0 0,0 0 0,0 0 0,0 0 0,0 0 0,0 0 0,0 0 0,0 0 0,0 0 0,0 0 0,0 0 0,0 0 0,16 14 0,-16-14 0,0 0 0,0 0 0,0 0 0,0 0 0,0 0 0,0 0 0,0 0 0,0 0 0,0 0 0,0 0 0,0 0 0,0 0 0,0 0 0,0 0 0,0 0 0,0 0 0,0 0 0,0 0 0,0 0 0,0 0 0,0 0 0,0 0 0,0 0 0,0 0 0,0 0 0,0 0 0,0 0 0,0 0 0,0 0 0,0 0 0,0 0 0,0 0 0,0 0 0,0 0 0,0 0 0,0 0 0,0 0 0,0 0 0,0 0 0,0 0 0,0 0 0,0 0 0,0 18 0,0-18 0,0 0 0,0 0 0,0 0 0,0 0 0,0 0 0,0 0 0,0 0 0,0 0 0,0 0 0,0 0 0,0 0 0,0 0 0,0 0 0,0 0 0,0 0 0,0 0 0,0 0 0,0 0 0,0 0 0,0 0 0,0 0 0,0 0 0,0 0 0,0 0 0,0 0 0,25 70 0,-25-70 0,0 0 0,0 0 0,0 0 0,0 0 0,0 0 0,0 0 0,0 0 0,0 0 0,0 0 0,0 0 0,0 0 0,0 0 0,0 0 0,0 0 0,0 0 0,0 0 0,0 0 0,0 0 0,0 0 0,0 0 0,0 0 0,0 0 0,0 0 0,0 0 0,0 0 0,0 0 0,0 0 0,0 0 0,0 0 0,0 0 0,0 0 0,0 0 0,0 0 0,0 0 0,0 0 0,0 0 0,0 0 0,0 0 0,0 0 0,0 0 0,0 0 0,0 0 0,0 0 0,0 0 0,0 0 0,-25 52 0,25-52 0,0 0 0,0 0 0,0 0 0,0 0 0,0 0 0,0 0 0,0 0 0,0 0 0,0 0 0,0 0 0,0 0 0,0 0 0,0 0 0,0 0 0,0 0 0,0 0 0,0 0 0,0 0 0,0 0 0,0 0 0,0 0 0,0 0 0,0 0 0,0 0 0,0 0 0,0 0 0,0 0 0,0 0 0,0 0 0,0 0 0,0 0 0,0 0 0,0 0 0,0 0 0,0 0 0,0 0 0,0 0 0,0 0 0,0 0 0,0 0 0,0 0 0,0 0 0,0 0 0,0 0 0,0 0 0,-49 41 0,49-41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0,-66 24 0,66-24 0,0 0 0,0 0 0,0 0 0,0 0 0,0 0 0,0 0 0,0 0 0,0 0 0,0 0 0,0 0 0,0 0 0,0 0 0,0 0 0,0 0 0,0 0 0,0 0 0,0 0 0,0 0 0,0 0 0,0 0 0,0 0 0,0 0 0,0 0 0,0 0 0,0 0 0,0 0 0,0 0 0,0 0 0,0 0 0,0 0 0,0 0 0,0 0 0,0 0 0,0 0 0,0 0 0,0 0 0,0 0 0,0 0 0,0 0 0,0 0 0,0 0 0,0 0 0,0 0 0,0 0 0,0 0 0,-33 5 0,33-5 0,0 0 0,0 0 0,0 0 0,0 0 0,0 0 0,0 0 0,0 0 0,0 0 0,0 0 0,0 0 0,0 0 0,0 0 0,0 0 0,0 0 0,0 0 0,0 0 0,0 0 0,0 0 0,0 0 0,0 0 0,0 0 0,0 0 0,0 0 0,0 0 0,0 0 0,8-5 0,-8 5 0,0 0 0,0 0 0,0 0 0,0 0 0,0 0 0,0 0 0,0 0 0,0 0 0,0 0 0,0 0 0,0 0 0,0 0 0,0 0 0,0 0 0,0 0 0,0 0 0,0 0 0,0 0 0,0 0 0,0 0 0,0 0 0,0 0 0,0 0 0,0 0 0,0 0 0,0 0 0,0 0 0,0 0 0,0 0 0,0 0 0,0 0 0,58-14 0,-58 14 0,0 0 0,0 0 0,0 0 0,0 0 0,0 0 0,0 0 0,0 0 0,0 0 0,0 0 0,0 0 0,0 0 0,0 0 0,0 0 0,0 0 0,0 0 0,82-24 0,-82 24 0,0 0 0,0 0 0,0 0 0,0 0 0,0 0 0,0 0 0,0 0 0,0 0 0,0 0 0,0 0 0,0 0 0,0 0 0,0 0 0,0 0 0,0 0 0,0 0 0,0 0 0,0 0 0,0 0 0,0 0 0,58 5 0,-58-5 0,0 0 0,0 0 0,0 0 0,50 23 0,-50-23 16,0 0-16,49 23 15</inkml:trace>
  <inkml:trace contextRef="#ctx0" brushRef="#br0" timeOffset="177953">20151 11897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0 0,-25 0 0,0 0 0,0 0 0,0 0 0,0 0 0,0 0 0,0 0 0,0 0 0,0 0 0,0 0 0,0 0 0,0 0 0,0 0 0,0 0 0,0 0 0,0 0 0,0 0 0,0 0 0,0 0 0,0 0 0,0 0 0,0 0 0,0 0 0,0 0 0,41-9 0,-41 9 0,0 0 0,0 0 0,0 0 0,0 0 0,0 0 0,0 0 0,0 0 0,0 0 0,0 0 0,0 0 0,0 0 0,0 0 0,0 0 0,75-14 0,-75 14 0,0 0 0,0 0 0,0 0 0,0 0 0,0 0 0,0 0 0,0 0 0,0 0 0,0 0 0,115-5 0,-115 5 0,0 0 0,0 0 0,100 5 0,-100-5 0,0 0 0,0 0 0,0 0 0,107 19 0,-107-19 0,0 0 15,0 0 1,0 0-1,83 14-15</inkml:trace>
  <inkml:trace contextRef="#ctx0" brushRef="#br0" timeOffset="178390">20581 11651 0,'0'4'0,"0"-4"0,0 0 0,0 0 0,0 0 0,0 0 0,0 0 0,0 0 0,0 0 0,0 0 0,0 0 0,0 0 0,0 0 0,0 0 0,0 0 0,0 0 0,0 0 0,0 0 0,0 0 0,0 33 0,0-33 0,0 0 0,0 0 0,0 0 0,0 0 0,0 0 0,0 60 0,0-60 0,0 89 0,0-89 0,0 0 0,0 0 0,0 0 0,0 102 0,0-102 0,0 0 0,0 0 0,0 0 0,0 112 0,0-84 16,0-5-1,0-23-15,0 0 16,0 0-1,0 0 1,17 56 0,-1-52-16</inkml:trace>
  <inkml:trace contextRef="#ctx0" brushRef="#br0" timeOffset="178792">20994 11344 0,'9'18'0,"-9"-18"0,0 0 0,0 0 0,0 0 0,0 0 0,0 0 0,0 0 0,8 52 0,-8-52 0,0 0 0,0 0 0,0 0 0,0 0 0,0 0 0,0 0 0,0 0 0,0 0 0,0 0 0,0 83 0,0-83 0,0 0 0,0 0 0,0 97 0,0-97 0,0 0 0,0 0 0,0 0 0,0 113 0,0 8 16,8-5-16,1-14 16,-1-13-1,-8-6 1,-8-18-1,8-9-15,8-9 16,0-5 0,0-24-1,-16-32-15,8 14 16</inkml:trace>
  <inkml:trace contextRef="#ctx0" brushRef="#br0" timeOffset="179367">21408 11767 0,'-8'9'0,"8"-9"0,0 0 0,0 0 0,0 0 0,0 0 0,0 0 0,0 0 0,0 0 0,0 0 0,0 0 0,0 0 0,0 0 0,0 0 0,0 0 0,0 0 0,-42 28 0,42-28 0,0 0 0,0 0 0,0 0 0,0 0 0,-58 51 0,58-51 0,0 0 0,0 0 0,0 0 0,-74 61 0,74-61 0,0 0 0,0 0 0,0 0 0,0 0 0,0 0 0,-74 60 0,74-60 0,0 0 0,-75 33 0,75-33 16,0 0-1,-25 5 1,34 13-16,-34 24 16,25-42-1,16 33 1,-16-33-1,58 41-15,-58-41 16,83 38 0,-83-38-1,99 42 1,-99-42-16,91 51 15,-91-51 1,0 0 0,0 0-16,0 0 15,91 42 1,-91-42-1</inkml:trace>
  <inkml:trace contextRef="#ctx0" brushRef="#br0" timeOffset="188882">21573 11986 0,'0'13'0,"0"-13"0,0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19 0,-25-19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10 0,-25-10 0,0 0 0,0 0 0,0 0 0,0 0 0,0 0 0,0 0 0,0 0 0,0 0 0,0 0 0,0 0 0,0 0 0,0 0 0,0 0 0,0 0 0,0 0 0,8 4 0,-8-4 0,0 0 0,0 0 0,0 0 0,0 0 0,0 0 0,0 0 0,0 0 0,0 0 0,0 0 0,0 0 0,0 0 0,0 0 0,0 0 0,0 0 0,0 0 0,0 0 0,0 0 0,0 0 0,0 0 0,0 0 0,0 0 0,0 0 0,0 0 0,0 0 0,0 0 0,0 0 0,0 0 0,0 0 0,0 0 0,50 9 0,-50-9 0,0 0 0,0 0 0,0 0 0,0 0 0,0 0 0,0 0 0,0 0 0,0 0 0,0 0 0,0 0 0,0 0 0,0 0 0,0 0 0,0 0 0,0 0 0,0 0 0,0 0 0,0 0 0,0 0 0,0 0 0,0 0 0,0 0 0,74 5 0,-74-5 0,0 0 0,0 0 0,0 0 0,0 0 0,0 0 0,0 0 0,0 0 0,0 0 0,0 0 0,0 0 0,0 0 0,0 0 0,0 0 0,0 0 0,0 0 0,0 0 0,0 0 0,0 0 0,0 0 0,0 0 0,0 0 0,83 0 0,-83 0 0,0 0 0,0 0 0,0 0 0,0 0 0,0 0 0,0 0 0,0 0 0,0 0 0,0 0 0,0 0 0,0 0 0,0 0 0,0 0 0,0 0 0,0 0 0,0 0 0,0 0 0,0 0 0,0 0 0,0 0 0,0 0 0,0 0 0,0 0 0,0 0 0,0 0 0,0 0 0,0 0 0,0 0 0,0 0 0,0 0 0,0 0 0,0 0 0,0 0 0,0 0 0,0 0 0,0 0 0,0 0 0,0 0 0,83 0 0,-83 0 0,0 0 0,0 0 0,0 0 0,0 0 0,0 0 0,0 0 0,0 0 0,0 0 0,0 0 0,0 0 0,57-14 0,-57 14 0</inkml:trace>
  <inkml:trace contextRef="#ctx0" brushRef="#br0" timeOffset="189337">21929 11707 0,'0'4'0,"0"-4"0,0 0 0,0 0 0,0 0 0,0 0 0,0 0 0,0 0 0,0 0 0,0 0 0,0 0 0,0 0 0,0 0 0,0 0 0,0 0 0,0 0 0,0 0 0,0 0 0,0 0 0,0 0 0,0 0 0,0 0 0,0 37 0,0-37 0,0 0 0,0 0 0,0 0 0,0 0 0,0 0 0,0 0 0,0 0 0,0 0 0,0 0 0,0 0 0,0 0 0,0 0 0,0 0 0,0 0 0,0 0 0,0 0 0,0 0 0,0 0 0,0 0 0,0 0 0,0 0 0,0 0 0,0 75 0,0-75 0,0 0 0,0 0 0,0 0 0,0 0 0,0 0 0,0 0 0,0 0 0,0 0 0,0 0 0,8 98 0,-8-98 0,0 0 0,0 0 0,8 93 0,-8-93 0,0 0 0,0 0 0,0 0 0,0 107 0,0-80 0,0 7 15,0-34 1,0 0 0,0 0-1,0 0-15,-8 101 16,8-101-1,0 0 1</inkml:trace>
  <inkml:trace contextRef="#ctx0" brushRef="#br0" timeOffset="189782">22392 11428 0,'8'-14'0,"-8"14"0,0 0 0,0 0 0,0 0 0,0 0 0,0 0 0,0 0 0,0 0 0,0 0 0,0 0 0,0 0 0,0 0 0,0 0 0,0 0 0,0 0 0,0 0 0,0 0 0,0 0 0,0 0 0,0 0 0,0 0 0,0 0 0,0 0 0,0 0 0,0 0 0,0 0 0,0 0 0,0 0 0,0 0 0,0 0 0,0 0 0,0 0 0,0 0 0,0 0 0,0 0 0,0 0 0,0 0 0,0 0 0,8 9 0,-8-9 0,0 0 0,0 0 0,0 0 0,0 0 0,0 0 0,0 0 0,0 0 0,0 0 0,0 0 0,0 0 0,0 0 0,-8 51 0,8-51 0,0 0 0,0 0 0,0 0 0,0 0 0,0 0 0,0 0 0,0 0 0,-16 125 0,16-125 0,0 0 0,-17 122 0,17-122 0,-8 116 0,0-14 16,8 10-16,-17-5 15,0-10 1,-7-22 0,15-5-1,1-10-15,8-9 16,0-79-1,0 28 1</inkml:trace>
  <inkml:trace contextRef="#ctx0" brushRef="#br0" timeOffset="190276">22656 11921 0,'0'-10'0,"0"10"0,0 0 0,0 0 0,0 0 0,-16 5 0,16-5 0,0 0 0,-41 32 0,41-32 0,0 0 0,-67 61 0,67-61 0,0 0 0,0 0 0,0 0 0,0 0 0,0 0 0,-66 42 0,66-42 0,0 0 0,0 0 0,0 0 0,0 0 0,0 0 0,-74 51 0,74-51 0,0 0 0,0 0 0,0 0 0,-8 23 0,8-23 0,0 0 0,0 0 0,16 0 0,-16 0 0,0 0 0,25 52 0,-25-52 0,0 0 0,0 0 0,0 0 0,66 74 0,-66-74 0,91 65 16,-91-65 0,0 0-1,91 66-15,-91-66 16,0 0-1,0 0 1,74 0 0,-16-38-16</inkml:trace>
  <inkml:trace contextRef="#ctx0" brushRef="#br0" timeOffset="190857">22822 11242 0,'0'0'0,"25"0"0,-25 0 0,0 0 0,0 0 0,0 0 0,0 0 0,0 0 0,0 0 0,0 0 0,0 0 0,0 0 0,0 0 0,0 0 0,0 0 0,0 0 0,0 0 0,0 0 0,0 0 0,0 0 0,0 0 0,0 0 0,0 0 0,0 0 0,0 0 0,0 0 0,57-5 0,-57 5 0,0 0 0,0 0 0,0 0 0,0 0 0,0 0 0,0 0 0,0 0 0,0 0 0,0 0 0,0 0 0,0 0 0,0 0 0,0 0 0,0 0 0,0 0 0,0 0 0,0 0 0,0 0 0,0 0 0,58 37 0,-58-37 0,0 0 0,0 0 0,0 0 0,0 0 0,0 0 0,0 0 0,0 0 0,0 0 0,0 0 0,0 0 0,0 0 0,0 0 0,0 0 0,0 0 0,0 0 0,0 0 0,0 0 0,0 0 0,0 0 0,0 0 0,0 0 0,0 0 0,0 0 0,0 0 0,0 0 0,0 0 0,0 0 0,0 0 0,0 0 0,0 0 0,0 0 0,0 0 0,0 0 0,0 0 0,0 0 0,0 0 0,0 0 0,0 0 0,0 0 0,33 70 0,-33-70 0,0 0 0,0 0 0,0 0 0,0 0 0,0 0 0,0 0 0,0 0 0,0 0 0,0 0 0,0 0 0,0 0 0,0 0 0,0 0 0,0 0 0,0 0 0,0 0 0,0 0 0,0 0 0,0 0 0,0 0 0,0 0 0,0 0 0,0 0 0,0 0 0,0 0 0,0 0 0,0 0 0,0 0 0,0 0 0,0 0 0,0 0 0,0 0 0,0 0 0,0 0 0,0 0 0,-16 102 0,16-102 0,0 0 0,0 0 0,0 0 0,0 0 0,0 0 0,0 0 0,0 0 0,0 0 0,0 0 0,0 0 0,0 0 0,0 0 0,0 0 0,0 0 0,-8 23 0,8-23 0,0 0 0,0 0 0,0 0 0,0 0 0,0 0 0,0 0 0,0 0 0,0 0 0,0 0 0,0 0 0,0 0 0,0 0 0,0 0 0,0 0 0,-25 0 0,25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47 0,25-47 0,0 0 0,0 0 0,0 0 0,0 0 0,0 0 0,0 0 0,0 0 0,0 0 0,0 0 0,0 0 0,0 0 0,0 0 0,0 0 0,0 0 0,0 0 0,0 0 0,0 0 0,-8 14 0,8-14 0,0 0 0,0 0 0,0 0 0,0 0 0,0 0 0,0 0 0,0 0 0,0 0 0,0 0 0,0 0 0,0 0 0,0 0 0,0 0 0,25-14 0,-25 14 0,0 0 0,0 0 0,0 0 0,0 0 0,0 0 0,0 0 0,0 0 0,0 0 0,0 0 0,74-19 0,-74 19 0,0 0 0,0 0 0,83 0 0,-83 0 0,0 0 0,0 0 0,0 0 0,66 38 0,-66-38 16,0 0-1</inkml:trace>
  <inkml:trace contextRef="#ctx0" brushRef="#br0" timeOffset="191246">22938 12162 0,'8'10'0,"-8"-10"0,0 0 0,0 0 0,0 0 0,0 0 0,0 0 0,0 0 0,0 0 0,0 0 0,0 0 0,0 0 0,0 0 0,33 10 0,-33-10 0,0 0 0,66 4 0,-66-4 0,0 0 0,0 0 0,0 0 0,0 0 0,0 0 0,0 0 0,0 0 0,0 0 0,0 0 0,0 0 0,0 0 0,0 0 0,0 0 0,0 0 0,0 0 0,0 0 0,0 0 0,0 0 0,0 0 0,99-9 0,-99 9 0,0 0 0,0 0 0,0 0 0,0 0 0,0 0 0,0 0 0,0 0 0,0 0 0,0 0 0,0 0 0,0 0 0,0 0 0,0 0 0,0 0 0,0 0 0,83-15 0,-83 15 0,0 0 0,0 0 0,0 0 0,0 0 0,0 0 0,0 0 0,0 0 0,0 0 0,0 0 0,0 0 0,0 0 0,33-9 0,-33 9 0,0 0 0,0 0 0,0 0 0,0 0 0,0 0 0,0 0 0,0 0 0,0 0 0,0 0 0,0 0 0,0 0 0,0 0 0</inkml:trace>
  <inkml:trace contextRef="#ctx0" brushRef="#br0" timeOffset="191569">23161 11967 0,'8'9'16,"-8"-9"-1,17 52-15,-1 22 16,-8 18-1,-24-12 1,16-80-16,-25 88 16,25-88-1,0 0 1,0 0-1,0 0-15</inkml:trace>
  <inkml:trace contextRef="#ctx0" brushRef="#br0" timeOffset="192325">23533 11828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0,16-46 0,-16 46 0,0 0 0,0 0 0,0 0 0,0 0 0,0 0 0,0 0 0,0 0 0,0 0 0,0 0 0,0 0 0,0 0 0,0 0 0,0 0 0,0 0 0,0 0 0,0 0 0,0 0 0,0 0 0,0 0 0,0 0 0,0 0 0,0 0 0,0 0 0,0 0 0,0 0 0,0 0 0,0 0 0,0 0 0,0 0 0,42-66 0,-42 66 0,0 0 0,0 0 0,0 0 0,0 0 0,0 0 0,0 0 0,0 0 0,0 0 0,0 0 0,0 0 0,0 0 0,0 0 0,0 0 0,0 0 0,0 0 0,0 0 0,0 0 0,0 0 0,0 0 0,0 0 0,0 0 0,0 0 0,0 0 0,0 0 0,0 0 0,66-51 0,-66 51 0,0 0 0,0 0 0,0 0 0,0 0 0,0 0 0,0 0 0,0 0 0,0 0 0,0 0 0,0 0 0,0 0 0,0 0 0,0 0 0,0 0 0,0 0 0,0 0 0,0 0 0,0 0 0,0 0 0,0 0 0,0 0 0,82 9 0,-82-9 0,0 0 0,0 0 0,0 0 0,0 0 0,0 0 0,0 0 0,0 0 0,0 0 0,17 14 0,-17-14 0,0 0 0,0 0 0,0 0 0,0 0 0,0 0 0,0 0 0,0 0 0,8 23 0,-8-23 0,0 0 0,0 0 0,0 0 0,0 0 0,0 0 0,0 0 0,0 0 0,0 0 0,0 0 0,0 0 0,0 0 0,0 0 0,0 0 0,33 71 0,-33-71 0,0 0 0,0 0 0,0 0 0,0 0 0,25 83 0,-25-83 0,0 0 0,0 0 0,0 0 0,-17 83 0,17-83 0,0 0 0,0 0 0,-33 84 0,33-84 0,0 0 0,-41 75 0,41-75 0,-50 65 0,-24-5 16,16-4 0,58-56-1,-58 60-15,58-60 16,0 0-1,0 0 1,0 0 0,-16 29-16,16-29 15,8 17 1,-8-17-1,58 0-15,-58 0 16,91-27 0,-91 27-1,0 0 1,0 0-16,99 5 15,-99-5 1,0 0 0,0 0-16</inkml:trace>
  <inkml:trace contextRef="#ctx0" brushRef="#br0" timeOffset="192759">24062 11442 0,'0'23'0,"0"-23"0,0 0 0,0 0 0,0 0 0,0 0 0,0 0 0,0 65 0,0-65 0,0 0 0,0 0 0,0 0 0,8 84 0,-8-84 0,0 0 0,0 0 0,0 0 0,0 0 0,0 0 0,0 111 0,0-111 0,-8 112 0,0-5 15,16-14 1,0-9-1,-8-1-15,0-83 16,-16 79 0,-17-4-1,16-19 1,17-24-16,0-18 15,8-23 1,-8 13 0</inkml:trace>
  <inkml:trace contextRef="#ctx0" brushRef="#br0" timeOffset="193264">24393 11897 0,'0'10'0,"0"-10"0,0 0 0,0 0 0,0 0 0,0 0 0,0 0 0,0 0 0,0 0 0,0 0 0,0 0 0,0 0 0,0 0 0,0 0 0,0 0 0,0 0 0,-25 28 0,25-28 0,0 0 0,0 0 0,0 0 0,0 0 0,0 0 0,0 0 0,0 0 0,0 0 0,0 0 0,-58 59 0,58-59 0,0 0 0,0 0 0,-83 71 0,83-71 0,0 0 0,0 0 0,0 0 0,-74 60 0,74-60 0,0 0 0,0 0 0,0 0 0,0 0 0,0 0 0,0 0 0,0 0 0,0 0 0,0 0 0,0 0 0,0 0 0,0 0 0,0 0 0,0 0 0,0 0 0,0 0 0,0 0 0,0 0 0,0 0 0,0 0 0,0 0 0,0 0 0,0 0 0,0 0 0,0 0 0,0 0 0,0 0 0,0 0 0,0 0 0,-25 14 0,25-14 0,0 0 0,0 0 0,0 0 0,0 0 0,0 0 0,0 0 0,0 0 0,0 0 0,0 0 0,0 0 0,0 0 0,0 0 0,0 0 0,0 0 0,0 0 0,0 0 0,0 0 0,0 0 0,0 0 0,0 0 0,0 0 0,0 0 0,0 0 0,0 0 0,8 19 0,-8-19 0,0 0 0,0 0 0,0 0 0,0 0 0,0 0 0,0 0 0,0 0 0,-8 56 0,8-56 16,33 60-1,-33-60 1,66 56-16,-66-56 15,0 0 1,91 32 0,-91-32-1,0 0-15,0 0 16</inkml:trace>
  <inkml:trace contextRef="#ctx0" brushRef="#br0" timeOffset="193697">24434 12251 0,'0'-5'0,"0"5"0,0 0 0,0 0 0,0 0 0,0 0 0,0 0 0,0 0 0,0 0 0,0 0 0,0 0 0,0 0 0,0 0 0,0 0 0,0 0 0,0 0 0,0 0 0,0 0 0,0 0 0,17-14 0,-17 14 0,0 0 0,49-9 0,-49 9 0,0 0 0,0 0 0,0 0 0,0 0 0,0 0 0,0 0 0,0 0 0,0 0 0,0 0 0,0 0 0,0 0 0,0 0 0,0 0 0,0 0 0,0 0 0,0 0 0,0 0 0,0 0 0,0 0 0,0 0 0,0 0 0,0 0 0,0 0 0,0 0 0,0 0 0,0 0 0,0 0 0,83 14 0,-83-14 0,0 0 0,0 0 0,0 0 0,0 0 0,0 0 0,0 0 0,0 0 0,0 0 0,0 0 0,0 0 0,0 0 0,0 0 0,0 0 0,0 0 0,0 0 0,0 0 0,0 0 0,0 0 0,0 0 0,0 0 0,0 0 0,0 0 0,0 0 0,74 42 0,-74-42 0,0 0 0,0 0 0,0 0 0,0 0 0,0 0 0,0 0 0,0 0 0,0 0 0,0 0 0,17 9 0,-17-9 0,0 0 0,0 0 0,0 0 0,0 0 0,0 0 0,0 0 0,0 0 0,0 0 0,0 0 0,0 0 0,0 0 0,0 0 0,0 0 0,0 0 0,0 0 0,0 0 0,0 0 0,0 0 0,0 0 0,0 0 0,0 0 0,0 0 0,0 0 0,0 0 0,0 0 0,0 0 0,0 0 0,-8-5 0,8 5 0,0 0 0,0 0 0,0 0 0,0 0 0,0 0 0,0 0 0,0 0 0,0 0 0,0 0 0,0 0 0,0 0 0,0 0 0,0 0 0,33-4 0,-33 4 0,0 0 0,0 0 0,0 0 0</inkml:trace>
  <inkml:trace contextRef="#ctx0" brushRef="#br0" timeOffset="194163">24558 11962 0,'17'24'16,"-17"-24"-1,0 0-15,0 0 16,0 0-1,-17 60 1,17-60 0,0 84-16,0 0 15,0-84 1,0 79-1,0-79-15,17 51 16,-17-51 0,0 88-1,0-88 1,16 93-16,-16-93 15,17 47 1,8-52 0</inkml:trace>
  <inkml:trace contextRef="#ctx0" brushRef="#br0" timeOffset="194595">24988 11799 0,'0'5'0,"0"-5"0,0 0 0,0 0 0,0 0 0,0 0 0,0 0 0,0 0 0,0 0 0,0 0 0,0 37 0,0-37 0,0 0 0,0 0 0,0 0 0,0 0 0,0 0 0,0 0 0,0 0 0,0 0 0,0 0 0,0 0 0,0 0 0,0 0 0,0 0 0,0 70 0,0-70 0,0 0 0,0 0 0,0 0 0,0 0 0,0 0 0,0 0 0,0 0 0,0 0 0,0 0 0,0 112 0,0-112 0,0 0 0,0 0 0,0 0 0,0 0 0,0 0 0,0 98 0,0-98 0,0 0 0,0 111 0,0-111 0,0 75 16,-8 50 0,0-4-1,-1-14 1</inkml:trace>
  <inkml:trace contextRef="#ctx0" brushRef="#br0" timeOffset="198948">24128 8986 0,'-8'4'0,"8"-4"0,0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28 0,33-28 0,0 0 0,0 0 0,0 0 0,0 0 0,0 0 0,0 0 0,0 0 0,0 0 0,0 0 0,0 0 0,0 0 0,0 0 0,0 0 0,0 0 0,0 0 0,0 0 0,0 0 0,0 0 0,0 0 0,-41 47 0,41-47 0,0 0 0,0 0 0,0 0 0,0 0 0,0 0 0,0 0 0,0 0 0,0 0 0,0 0 0,0 0 0,0 0 0,0 0 0,0 0 0,0 0 0,0 0 0,0 0 0,0 0 0,0 0 0,0 0 0,0 0 0,0 0 0,0 0 0,0 0 0,0 0 0,0 0 0,0 0 0,0 0 0,0 0 0,0 0 0,0 0 0,0 0 0,-34 84 0,34-84 0,0 0 0,0 0 0,0 0 0,0 0 0,0 0 0,0 0 0,0 0 0,0 0 0,0 0 0,0 0 0,0 0 0,0 0 0,0 0 0,0 0 0,0 0 0,-16 46 0,16-46 0,0 0 0,0 0 0,0 0 0,0 0 0,-41 84 0,41-84 0,0 0 0,0 0 0,0 0 0,0 0 0,0 0 0,0 0 0,0 0 0,0 0 0,0 0 0,0 0 0,0 0 0,0 0 0,0 0 0,0 0 0,0 0 0,0 0 0,0 0 0,0 0 0,0 93 0,0-93 15,0 0 1,0 0-16,16 84 16,25-15-1,34-4 1,-75-65-16,99 28 15,25-9 1,-8 0 0,0-10-1,-9 9-15,9-4 16,24-9-1,9 4 1,99-13-16,-99 8 16,-149-4-1,265 24 1,-166-15-1,-16 5-15,8-19 16,24-18 0,-7-10-1,-9 1-15,-24 13 16,-42 5-1,-33 14 1,-25-10 0,17-31-16,24-19 15,9-15 1,0 5-1,-9 19-15,-16 14 16,-16 5 0,-1 3-1,-8 16 1,17 13-16,16 0 15,-8 0 1,0 0 0</inkml:trace>
  <inkml:trace contextRef="#ctx0" brushRef="#br0" timeOffset="199868">25683 9986 0,'-9'-5'0,"9"5"0,0 0 0,0 0 0,0 0 0,0 0 0,0 0 0,0 0 0,0 0 0,0 0 0,0 0 0,0 0 0,0 0 0,0 0 0,0 0 0,0 0 0,0 0 0,0 0 0,0 0 0,0 0 0,0 0 0,0 27 0,0-27 0,0 0 0,0 0 0,0 0 0,0 0 0,0 0 0,0 0 0,0 0 0,0 0 0,0 0 0,0 0 0,0 0 0,0 0 0,0 0 0,0 0 0,0 0 0,0 0 0,0 0 0,0 0 0,0 0 0,0 0 0,0 0 0,0 0 0,0 0 0,0 0 0,0 0 0,0 0 0,25 66 0,-25-66 0,0 0 0,0 0 0,0 0 0,0 0 0,0 0 0,33 88 0,-33-88 0,0 0 0,0 0 0,0 0 0,0 0 0,9 19 0,-9-19 0,0 0 0,0 0 0,0 0 0,16 24 0,-16-24 0,0 0 0,0 0 0,66 74 0,-66-74 0,0 0 0,0 0 0,0 0 0,58 65 0,-8 9 0,-25 1 16,-9 13-1,-24 0 1,8 1-16,-8-10 16,24 0-1,-16-79 1,17 88-1,-1-9-15,-24 5 16,-17 51 0,25-38-1,17 6-15,-1-11 16,-16-12-1,-16-15 1,-1-18 0,9-10-16,8 5 15,0 4 1,-17-4-1,-8 4 1,17-4-16,8-9 16,0-52-1,0 19 1,0 0-16,0-4 15,0 4 1</inkml:trace>
  <inkml:trace contextRef="#ctx0" brushRef="#br0" timeOffset="200401">25815 11823 0,'0'0'0,"0"0"0,0 0 0,0 0 0,0 0 0,0 0 0,0 0 0,0 0 0,0 0 0,0 0 0,0 0 0,0 0 0,0 0 0,0 0 0,0 0 0,0 0 0,17 42 0,-17-42 0,0 0 0,0 0 0,0 0 0,0 0 0,0 0 0,0 0 0,0 0 0,0 0 0,0 0 0,0 0 0,0 0 0,0 0 0,0 0 0,41 60 0,-41-60 0,0 0 0,0 0 0,0 0 0,0 0 0,33 93 0,-33-93 0,0 0 0,0 0 0,0 0 0,0 0 0,0 0 0,0 0 0,0 0 0,0 0 0,0 0 0,0 0 0,0 0 0,0 0 0,0 0 0,0 0 0,0 0 0,0 0 0,0 0 0,0 0 0,0 0 0,0 0 0,0 0 0,33 89 0,-33-89 0,0 0 0,0 0 0,0 0 0,0 0 0,0 0 0,0 0 0,0 0 0,0 0 0,8 28 0,-8-28 0,0 0 0,0 0 0,0 0 0,0 0 0,0 0 0,0 0 0,0 0 0,0 0 0,0 0 0,0 0 0,0 0 0,0 0 0,0 0 0,0 0 0,0 0 0,0 0 0,0 0 0,0 0 0,0 0 0,0 0 0,0 0 0,0 0 0,0 0 0,0 0 0,0 0 0,0 0 0,0 0 0,0 0 0,0-5 0,0 5 0,0 0 0,0 0 0,0 0 0,0 0 0,0 0 0,0 0 0,0 0 0,0 0 0,0 0 0,0 0 0,0 0 0,0 0 0,25 32 0,8-46 15,-33 14 1,33-65-16,17-14 15,-50 79 1,0 0 0,0 0-1,0 0-15,49-65 16,-49 65-1,0 0 1,0 0-16</inkml:trace>
  <inkml:trace contextRef="#ctx0" brushRef="#br0" timeOffset="234287">17422 12651 0,'0'0'0,"0"0"0,0 0 0,0 0 0,0 0 0,0-23 0,0 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0,-8-10 0,8 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23 0,0-23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33 0,0-33 0,0 0 0,0 0 0,0 0 0,0 0 0,0 0 0,0 0 0,0 0 0,0 0 0,0 0 0,0 0 0,0 0 0,0 0 0,0 0 0,0 0 0,0 0 0,0 56 0,0-56 0,0 0 0,0 0 0,0 0 0,0 0 0,0 0 0,0 0 0,0 0 0,0 0 0,0 0 0,0 0 0,0 0 0,0 98 0,0-98 0,0 0 0,0 0 0,0 0 0,0 0 0,0 0 0,0 0 0,0 0 0,8 93 0,-8-93 0,0 0 0,0 0 0,0 0 0,0 93 0,17-10 16,-17-83-16,0 83 16,0-83-1,-8 89 1,8-89-1,-9 89-15,9-89 16,0 88 0,0-88-1,9 84-15,-9-84 16,0 0-1,16 88 1,-16-88 0,0 0-16,17 84 15,-17-84 1,0 74-1,0-74-15,0 0 16,0 0 0,0 0-1,-8 51 1,8-51-16,16 10 15,-16-10 1,-16-23 0,16 23-16,0-61 15,0 61 1,8-79-1,-8 79 1,-17-98-16,9-4 16,8 102-1,-17-106 1,17 106-16,-16-103 15,16 6 1,0 97 0,-8-113-1,8 113-15,-9-93 16,9 93-1,-8-107 1</inkml:trace>
  <inkml:trace contextRef="#ctx0" brushRef="#br0" timeOffset="236573">23847 12469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38 0,17-38 0,0 0 0,0 0 0,0 0 0,0 0 0,0 0 0,0 0 0,0 0 0,0 0 0,-8 9 0,8-9 0,0 0 0,0 0 0,0 0 0,0 0 0,0 0 0,0 0 0,0 0 0,-25 19 0,25-19 0,0 0 0,0 0 0,0 0 0,0 0 0,0 0 0,0 0 0,0 0 0,0 0 0,0 0 0,0 0 0,0 0 0,0 0 0,0 0 0,-49 50 0,49-50 0,0 0 0,0 0 0,0 0 0,0 0 0,0 0 0,0 0 0,0 0 0,0 0 0,0 0 0,-91 52 0,91-52 0,0 0 0,0 0 0,0 0 0,0 0 0,0 0 0,-91 32 0,91-32 0,-100 24 0,-7-15 16,16 10 0,8 4-1,-8 15-15,-8 3 16,8 10-1,-8-4 1,-17-6-16,9-13 16,-59 0-1,42-14 1,-33 0-1,17-5-15,-9 5 16,41-4 0,17-1-1,0 0-15,-16 1 16,-25-1-1,-9 5 1,17 4 0,8-4-16,17 4 15,-8 2 1,-1-2-1,9 1-15,-9 4 16,1 14 0,8 19-1,8 5 1,-17-15-16,17-23 15,0-13 1,0-1 0,9 0-16,-9 5 15,0 14 1,0 14-1,16 9 1,9-14-16,0-23 16,-8-9-1,-1 0 1,1 4-16,-1 0 15,1 5 1,24 19 0,17 13-1,0 1-15,-16-24 16,-17-14-1,-17 1 1,25 8-16,17-9 16,-1 5-1,9 18 1,0 20-1,0-10-15,58-65 16,-25 23 0,0 0-1,-58 32-15,58-32 16,-66 33-1,66-33 1,0 0 0,-41 32-16,41-32 15,-58 42 1,58-42-1,0 0-15,0 0 16,0 0 0</inkml:trace>
  <inkml:trace contextRef="#ctx0" brushRef="#br0" timeOffset="249765">16480 14180 0,'0'-4'0,"0"4"0,0 0 0,0 0 0,0 0 0,0 0 0,0 0 0,0 0 0,0 0 0,0 0 0,0 0 0,0 0 0,0 0 0,0 0 0,0 0 0,0 0 0,0 0 0,0 0 0,0 0 0,0 0 0,0 0 0,0 0 0,0 0 0,0 0 0,-33 10 0,33-10 0,0 0 0,0 0 0,0 0 0,0 0 0,0 0 0,0 0 0,0 0 0,0 0 0,0 0 0,0 0 0,0 0 0,0 0 0,0 0 0,0 0 0,0 0 0,0 0 0,0 0 0,0 0 0,0 0 0,0 0 0,0 0 0,0 0 0,0 0 0,0 0 0,0 0 0,0 0 0,0 0 0,0 0 0,0 0 0,0 0 0,0 0 0,0 0 0,-17 28 0,17-28 0,0 0 0,0 0 0,0 0 0,0 0 0,0 0 0,0 0 0,0 0 0,0 0 0,0 0 0,0 0 0,0 0 0,0 0 0,0 0 0,0 0 0,0 0 0,0 0 0,0 0 0,0 0 0,0 0 0,0 0 0,0 0 0,0 0 0,0 0 0,0 0 0,0 0 0,0 0 0,0 0 0,0 0 0,0 0 0,0 0 0,0 0 0,0 0 0,0 0 0,0 0 0,0 0 0,0 0 0,0 0 0,0 0 0,0 0 0,0 0 0,-8 18 0,8-18 0,0 0 0,0 0 0,0 0 0,0 0 0,0 0 0,0 0 0,0 0 0,0 0 0,0 0 0,0 0 0,0 0 0,0 0 0,0 0 0,0 0 0,0 0 0,-8 23 0,8-23 0,0 0 0,0 0 0,0 0 0,0 0 0,0 0 0,0 0 0,0 0 0,0 0 0,0 0 0,0 0 0,0 0 0,-17 84 0,17-84 0,0 0 0,0 0 0,0 0 0,0 0 0,0 0 0,0 0 0,0 0 0,0 107 0,0-107 0,0 0 0,0 0 0,0 0 0,0 125 0,0-125 15,0 145-15,-8-6 16,8-139-1,-17 154 1,17-154-16,-8 153 16,8-153-1,0 0 1,-25 140-1,25-140-15,0 0 16,0 0 0,0 0-1,0 84-15,0-84 16</inkml:trace>
  <inkml:trace contextRef="#ctx0" brushRef="#br0" timeOffset="250382">16802 14725 0,'9'5'0,"-9"-5"0,0 0 0,0 0 0,0 0 0,0 0 0,0 0 0,0 0 0,0 0 0,0 0 0,0 0 0,0 0 0,0 0 0,0 0 0,0 0 0,0 0 0,0 0 0,0 0 0,0 0 0,0 0 0,0 0 0,0 0 0,-9 9 0,9-9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0,-58 37 0,58-37 0,0 0 0,0 0 0,0 0 0,0 0 0,0 0 0,0 0 0,0 0 0,0 0 0,0 0 0,0 0 0,0 0 0,0 0 0,0 0 0,0 0 0,0 0 0,0 0 0,0 0 0,0 0 0,0 0 0,0 0 0,0 0 0,0 0 0,0 0 0,0 0 0,0 0 0,0 0 0,0 0 0,0 0 0,0 0 0,0 0 0,0 0 0,-90 47 0,90-47 0,0 0 0,0 0 0,0 0 0,0 0 0,0 0 0,0 0 0,0 0 0,0 0 0,0 0 0,0 0 0,0 0 0,0 0 0,0 0 0,0 0 0,0 0 0,0 0 0,0 0 0,0 0 0,0 0 0,0 0 0,0 0 0,0 0 0,0 0 0,0 0 0,0 0 0,0 0 0,0 0 0,0 0 0,0 0 0,0 0 0,0 0 0,0 0 0,0 0 0,0 0 0,0 0 0,0 0 0,0 0 0,-91 84 0,91-84 0,0 0 0,0 0 0,0 0 0,0 0 0,0 0 0,0 0 0,0 0 0,0 0 0,0 0 0,0 0 0,0 0 0,0 0 0,0 0 0,0 0 0,0 0 0,0 0 0,0 0 0,0 0 0,0 0 0,0 0 0,0 0 0,-25 27 0,25-27 0,0 0 0,0 0 0,0 0 0,0 0 0,0 0 0,0 0 0,0 0 0,0 0 0,0 0 0,0 0 0,0 0 0,0 0 0,0 0 0,0 0 0,0 0 0,0 0 0,0 0 0,0 0 0,0 0 0,0 0 0,0 0 0,0 0 0,0 0 0,0 0 0,0 0 0,0 0 0,0 0 0,0 0 0,0 0 0,0 0 0,0 0 0,0 0 0,-9-9 0,9 9 0,0 0 0,0 0 0,0 0 0,0 0 0,0 0 0,0 0 0,0 0 0,0 0 0,0 0 0,0 0 0,0 0 0,0 0 0,0 0 0,0 0 0,0 0 0,0 0 0,0 0 0,0 0 0,-33 61 0,33-61 16,17 74-1,-17-74 1,0 0-16,66 60 15,-66-60 1,0 0 0,108 89-16,-108-89 15,0 0 1,0 0-1,0 0 1,99 51-16,-99-51 16,66 5-1</inkml:trace>
  <inkml:trace contextRef="#ctx0" brushRef="#br0" timeOffset="251251">16877 14232 0,'8'0'0,"-8"0"0,0 0 0,0 0 0,0 0 0,0 0 0,0 0 0,0 0 0,0 0 0,0 0 0,0 0 0,0 0 0,0 0 0,0 0 0,0 0 0,0 0 0,0 0 0,0 0 0,0 0 0,33 0 0,-33 0 0,0 0 0,0 0 0,0 0 0,0 0 0,0 0 0,0 0 0,0 0 0,0 0 0,0 0 0,0 0 0,0 0 0,0 0 0,0 0 0,0 0 0,0 0 0,0 0 0,0 0 0,0 0 0,0 0 0,0 0 0,0 0 0,0 0 0,0 0 0,0 0 0,0 0 0,0 0 0,0 0 0,0 0 0,0 0 0,0 0 0,66 14 0,-66-14 0,0 0 0,0 0 0,0 0 0,0 0 0,0 0 0,0 0 0,0 0 0,0 0 0,0 0 0,0 0 0,0 0 0,0 0 0,0 0 0,0 0 0,0 0 0,0 0 0,0 0 0,0 0 0,0 0 0,0 0 0,0 0 0,0 0 0,0 0 0,0 0 0,0 0 0,0 0 0,0 0 0,0 0 0,0 0 0,0 0 0,0 0 0,0 0 0,0 0 0,0 0 0,0 0 0,0 0 0,0 0 0,0 0 0,0 0 0,0 0 0,0 0 0,0 0 0,0 0 0,91 19 0,-91-19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9 0,-17-9 0,0 0 0,0 0 0,0 0 0,0 0 0,0 0 0,0 0 0,0 0 0,0 0 0,0 0 0,0 0 0,0 0 0,0 0 0,0 0 0,0 0 0,0 0 0,0 0 0,0 0 0,0 0 0,0 0 0,0 0 0,0 0 0,-9 9 0,9-9 0,0 0 0,0 0 0,0 0 0,0 0 0,0 0 0,0 0 0,0 0 0,0 0 0,0 0 0,0 0 0,0 0 0,0 0 0,0 0 0,0 0 0,0 0 0,0 0 0,0 0 0,0 0 0,0 0 0,0 0 0,0 0 0,0 0 0,0 0 0,0 0 0,0 0 0,0 0 0,0 0 0,0 0 0,0 0 0,0 0 0,0 0 0,0 0 0,0 0 0,0 0 0,0 0 0,0 0 0,0 0 0,0 0 0,0 0 0,0 0 0,0 0 0,0 0 0,0 0 0,9 33 0,-9-33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42 0,25-42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0,-50 32 0,50-32 0,0 0 0,0 0 0,0 0 0,0 0 0,0 0 0,0 0 0,0 0 0,0 0 0,0 0 0,0 0 0,0 0 0,0 0 0,0 0 0,0 0 0,0 0 0,0 0 0,0 0 0,0 0 0,0 0 0,0 0 0,0 0 0,0 0 0,0 0 0,0 0 0,0 0 0,0 0 0,0 0 0,0 0 0,0 0 0,0 0 0,0 0 0,-16 14 0,16-14 0,0 0 0,0 0 0,0 0 0,0 0 0,0 0 0,0 0 0,0 0 0,0 0 0,0 0 0,0 0 0,0 0 0,0 0 0,0 0 0,0 0 0,0 0 0,41 0 0,-41 0 0,0 0 0,0 0 0,0 0 0,0 0 0,0 0 0,83-14 0,-83 14 0,0 0 0,0 0 0,0 0 0,0 0 0,0 0 0,0 0 0,0 0 0,0 0 0,0 0 0,74 24 0,-74-24 0,0 0 0,0 0 0,0 0 0,0 0 0,0 0 0,0 0 0,0 0 0,58 41 0,-58-41 15,33 65 1,-33-65 0,0 0-1,-16 66-15,16-66 16,0 0-1,0 0 1,-50 41-16,50-41 16,-83 24-1,83-24 1,0 0-1,0 0-15,0 0 16,-74 4 0,74-4-1,0 0-15</inkml:trace>
  <inkml:trace contextRef="#ctx0" brushRef="#br0" timeOffset="252020">17257 14939 0,'-8'5'0,"8"-5"0,0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0,49-5 0,-49 5 0,0 0 0,0 0 0,0 0 0,0 0 0,0 0 0,0 0 0,0 0 0,0 0 0,0 0 0,0 0 0,0 0 0,0 0 0,0 0 0,0 0 0,0 0 0,0 0 0,0 0 0,0 0 0,0 0 0,83 0 0,-83 0 0,0 0 0,0 0 0,0 0 0,0 0 0,0 0 0,0 0 0,0 0 0,0 0 0,0 0 0,0 0 0,0 0 0,0 0 0,0 0 0,0 0 0,0 0 0,0 0 0,0 0 0,0 0 0,0 0 0,0 0 0,0 0 0,0 0 0,0 0 0,41 0 0,-41 0 0,0 0 0,0 0 0,0 0 0,0 0 0,0 0 0,0 0 0,0 0 0,0 0 0,0 0 0,17-5 0,-17 5 0,0 0 0,0 0 0,0 0 0,0 0 0,0 0 0,0 0 0,0 0 0,0 0 0,0 0 0,0 0 0,0 0 0,0 0 0,0 0 0,0 0 0,0 0 0,0 0 0,0 0 0,124-14 0,-124 14 0,0 0 0,0 0 0,0 0 0,0 0 0,0 0 0,0 0 0,0 0 0,0 0 0,0 0 0,0 0 0,0 0 0,0 0 0,116-9 0,-116 9 0,0 0 0,0 0 0,0 0 0,0 0 0,0 0 0,0 0 0,0 0 0,0 0 0,0 0 0,0 0 0,0 0 0,0 0 0,0 0 0,0 0 0,0 0 0,0 0 0,0 0 0,0 0 0,99-14 0,-99 14 0,0 0 15,0 0 1</inkml:trace>
  <inkml:trace contextRef="#ctx0" brushRef="#br0" timeOffset="252361">17671 14609 0,'16'9'0,"-16"-9"0,0 0 0,0 0 0,0 0 0,0 0 0,0 0 0,0 0 0,0 0 0,0 0 0,0 0 0,0 0 0,0 0 0,0 0 0,0 0 0,0 0 0,0 0 0,0 0 0,0 0 0,0 0 0,0 0 0,0 0 0,0 0 0,0 0 0,0 0 0,0 0 0,0 0 0,0 0 0,8 61 0,-8-61 0,0 0 0,0 0 0,0 0 0,0 0 0,0 0 0,0 0 0,0 0 0,0 0 0,0 0 0,0 0 0,0 0 0,-16 102 0,16-102 0,0 0 0,0 0 0,0 0 0,0 0 0,0 0 0,0 0 0,0 0 0,-25 144 0,25-144 0,0 0 0,0 0 0,0 0 0,-8 140 0,8-140 15,0 51 1,0-51-1,0 0-15,0 0 16</inkml:trace>
  <inkml:trace contextRef="#ctx0" brushRef="#br0" timeOffset="253228">18142 14637 0,'8'0'0,"-8"0"0,0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0,-16-28 0,16 28 0,0 0 0,0 0 0,0 0 0,0 0 0,0 0 0,0 0 0,0 0 0,0 0 0,0 0 0,0 0 0,0 0 0,0 0 0,0 0 0,0 0 0,0 0 0,0 0 0,0 0 0,0 0 0,0 0 0,0 0 0,0 0 0,0 0 0,0 0 0,0 0 0,0 0 0,0 0 0,0 0 0,0 0 0,0 0 0,0 0 0,0 0 0,0 0 0,0 0 0,0 0 0,0 0 0,0 0 0,0 0 0,0 0 0,0 0 0,0 0 0,0 0 0,0 0 0,0 0 0,0 0 0,0 0 0,0-46 0,0 46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0,16-33 0,-16 33 0,0 0 0,0 0 0,0 0 0,0 0 0,0 0 0,0 0 0,0 0 0,0 0 0,0 0 0,0 0 0,0 0 0,0 0 0,0 0 0,0 0 0,0 0 0,0 0 0,0 0 0,0 0 0,0 0 0,0 0 0,0 0 0,0 0 0,0 0 0,0 0 0,0 0 0,0 0 0,0 0 0,0 0 0,0 0 0,33-37 0,-33 37 0,0 0 0,0 0 0,0 0 0,0 0 0,0 0 0,0 0 0,0 0 0,0 0 0,0 0 0,0 0 0,0 0 0,0 0 0,0 0 0,0 0 0,0 0 0,0 0 0,0 0 0,0 0 0,0 0 0,0 0 0,0 0 0,0 0 0,0 0 0,0 0 0,0 0 0,83-14 0,-83 14 0,0 0 0,0 0 0,0 0 0,0 0 0,0 0 0,0 0 0,0 0 0,0 0 0,0 0 0,0 0 0,74 14 0,-74-14 0,0 0 0,0 0 0,0 0 0,0 0 0,0 0 0,0 0 0,0 0 0,0 0 0,0 0 0,0 0 0,0 0 0,0 0 0,0 0 0,0 0 0,0 0 0,0 0 0,0 0 0,0 0 0,0 0 0,66 51 0,-66-51 0,0 0 0,0 0 0,0 0 0,0 0 0,0 0 0,0 0 0,0 0 0,0 0 0,0 0 0,0 0 0,0 0 0,0 0 0,0 0 0,0 0 0,0 0 0,25 83 0,-25-83 0,0 0 0,0 0 0,0 0 0,0 0 0,0 0 0,0 0 0,0 0 0,0 0 0,0 0 0,0 0 0,0 0 0,-25 131 0,25-131 0,0 0 0,0 0 0,0 0 0,0 0 0,0 0 0,0 0 0,0 0 0,-57 153 0,57-153 0,0 0 0,0 0 0,0 0 0,-83 135 0,83-135 0,0 0 15,0 0 1,0 0-1,-108 88 1,108-88-16,0 0 16,0 0-1,0 0 1,-57 15-16,57-15 15,0 0 1,0 0 0,0 9-1,0-9-15,49 4 16,-49-4-1,0 0 1,91 19-16,-91-19 16,83 74-1,-83-74 1,58 24-16,-58-24 15,49-28 1,-49 28 0</inkml:trace>
  <inkml:trace contextRef="#ctx0" brushRef="#br0" timeOffset="253673">18663 14288 0,'0'-5'0,"0"5"0,0 0 0,0 0 0,0 0 0,0 0 0,0 0 0,0 0 0,0 0 0,0 0 0,0 0 0,0 0 0,16 28 0,-16-28 0,0 0 0,0 0 0,0 0 0,0 0 0,0 0 0,0 79 0,0-79 0,0 117 0,0-117 0,0 0 0,9 153 0,-1-23 16,-8-130-1,-8 168-15,-9-47 16,0-24-1,26-157 1,-9 60-16,0 0 16,0 0-1,0 88 1,0-88-16,8 0 15</inkml:trace>
  <inkml:trace contextRef="#ctx0" brushRef="#br0" timeOffset="254197">18977 14683 0,'-17'10'0,"17"-10"0,0 0 0,0 0 0,0 0 0,0 0 0,0 0 0,0 0 0,0 0 0,0 0 0,0 0 0,0 0 0,0 0 0,0 0 0,0 0 0,0 0 0,0 0 0,0 0 0,0 0 0,0 0 0,0 0 0,0 0 0,0 0 0,0 0 0,0 0 0,0 0 0,0 0 0,0 0 0,0 0 0,0 0 0,0 0 0,0 0 0,0 0 0,0 0 0,0 0 0,0 0 0,0 0 0,0 0 0,-57 51 0,57-51 0,0 0 0,0 0 0,0 0 0,0 0 0,0 0 0,0 0 0,0 0 0,0 0 0,0 0 0,0 0 0,0 0 0,0 0 0,0 0 0,0 0 0,0 0 0,0 0 0,0 0 0,0 0 0,0 0 0,0 0 0,0 0 0,0 0 0,0 0 0,0 0 0,0 0 0,0 0 0,0 0 0,0 0 0,0 0 0,0 0 0,0 0 0,-91 65 0,91-65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0,-100 65 0,100-65 0,0 0 0,0 0 0,0 0 0,0 0 0,0 0 0,0 0 0,0 0 0,0 0 0,0 0 0,0 0 0,0 0 0,0 0 0,-24 19 0,24-19 0,0 0 0,0 0 0,0 0 0,0 0 0,0 0 0,0 0 0,0 0 0,0 0 0,0 0 0,0 0 0,0 0 0,0 0 0,0 0 0,33 14 0,-33-14 0,0 0 0,0 0 0,0 0 0,0 0 0,0 0 0,0 0 0,0 0 0,0 0 0,0 0 0,0 0 0,0 0 0,0 0 0,0 0 0,16 47 0,-16-47 0,0 0 0,0 0 0,0 0 0,66 46 0,-66-46 0,108 65 15,-108-65 1,0 0-1,91 55-15,-91-55 16,0 0 0,0 0-1,0 0-15</inkml:trace>
  <inkml:trace contextRef="#ctx0" brushRef="#br0" timeOffset="284348">20250 14520 0,'0'5'0,"0"-5"0,0 0 0,0 0 0,0 0 0,0 0 0,0 0 0,0 0 0,0 0 0,0 0 0,0 0 0,0 0 0,0 0 0,0 0 0,0 0 0,0 0 0,0 0 0,0 0 0,0 0 0,0 0 0,0 0 0,0-18 0,0 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0,0-24 0,0 24 0,0 0 0,0 0 0,0 0 0,0 0 0,0 0 0,0 0 0,0 0 0,0 0 0,0 0 0,0 0 0,0 0 0,0 0 0,0 0 0,0 0 0,0 0 0,0 0 0,0 0 0,0 0 0,0 0 0,0 0 0,0 0 0,0 0 0,0 0 0,0 0 0,0 0 0,0 0 0,0 0 0,0 0 0,0 0 0,0 0 0,0 0 0,0 0 0,0 0 0,0 0 0,0 0 0,0 0 0,42-9 0,-42 9 0,0 0 0,0 0 0,0 0 0,0 0 0,0 0 0,0 0 0,0 0 0,0 0 0,0 0 0,0 0 0,0 0 0,0 0 0,0 0 0,0 0 0,0 0 0,0 0 0,0 0 0,0 0 0,0 0 0,0 0 0,0 0 0,0 0 0,0 0 0,0 0 0,0 0 0,0 0 0,0 0 0,0 0 0,0 0 0,0 0 0,0 0 0,49-42 0,-49 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0,83-51 0,-83 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0,91-10 0,-91 10 0,0 0 0,0 0 0,0 0 0,0 0 0,0 0 0,0 0 0,0 0 0,0 0 0,0 0 0,0 0 0,0 0 0,0 0 0,0 0 0,0 0 0,0 0 0,0 0 0,0 0 0,0 0 0,0 0 0,0 0 0,0 0 0,0 0 0,0 0 0,0 0 0,0 0 0,0 0 0,0 0 0,0 0 0,0 0 0,0 0 0,0 0 0,0 0 0,0 0 0,0 0 0,0 0 0,0 0 0,0 0 0,0 0 0,0 0 0,0 0 0,0 0 0,0 0 0,0 0 0,0 0 0,0 0 0,66 43 0,-66-43 0,0 0 0,0 0 0,0 0 0,0 0 0,0 0 0,0 0 0,0 0 0,0 0 0,0 0 0,0 0 0,0 0 0,0 0 0,0 0 0,0 0 0,0 0 0,0 0 0,0 0 0,0 0 0,0 0 0,0 0 0,0 0 0,0 0 0,0 0 0,0 0 0,0 0 0,0 0 0,0 0 0,0 0 0,0 0 0,0 0 0,0 0 0,0 0 0,0 0 0,0 0 0,0 0 0,0 0 0,0 0 0,0 0 0,0 0 0,0 0 0,0 0 0,0 0 0,0 0 0,0 0 0,0 0 0,33 55 0,-33-55 0,0 0 0,0 0 0,0 0 0,0 0 0,0 0 0,0 0 0,0 0 0,0 0 0,0 0 0,0 0 0,0 0 0,0 0 0,0 0 0,0 0 0,0 0 0,0 0 0,0 0 0,0 0 0,0 0 0,0 0 0,0 0 0,0 0 0,0 0 0,0 0 0,-8 79 0,8-79 0,0 0 0,0 0 0,0 0 0,0 0 0,0 0 0,0 0 0,0 0 0,0 0 0,0 0 0,0 0 0,0 0 0,0 0 0,0 0 0,0 0 0,0 0 0,0 0 0,0 0 0,0 0 0,0 0 0,0 0 0,0 0 0,0 0 0,0 0 0,0 0 0,0 0 0,0 0 0,0 0 0,0 0 0,0 0 0,0 0 0,0 0 0,0 0 0,0 0 0,0 0 0,0 0 0,0 0 0,0 0 0,-66 70 0,66-70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0,-91 51 0,91-51 0,0 0 0,0 0 0,0 0 0,0 0 0,0 0 0,0 0 0,0 0 0,0 0 0,0 0 0,0 0 0,0 0 0,0 0 0,0 0 0,0 0 0,0 0 0,0 0 0,0 0 0,0 0 0,0 0 0,0 0 0,0 0 0,0 0 0,0 0 0,0 0 0,0 0 0,0 0 0,0 0 0,0 0 0,0 0 0,0 0 0,0 0 0,0 0 0,0 0 0,0 0 0,-42 28 0,42-28 0,0 0 0,0 0 0,0 0 0,0 0 0,0 0 0,0 0 0,0 0 0,0 0 0,0 0 0,0 0 0,0 0 0,0 0 0,0 0 0,0 0 0,0 0 0,0 0 0,0 0 0,0 0 0,0 0 0,0 0 0,0 0 0,0 0 0,0 0 0,0 0 0,0 0 0,0 28 0,0-28 0,0 0 0,0 0 0,0 0 0,0 0 0,0 0 0,0 0 0,0 0 0,0 0 0,0 0 0,0 0 0,0 0 0,0 0 0,0 0 0,0 0 0,0 0 0,0 0 0,67 19 0,-67-19 0,0 0 0,0 0 0,0 0 0,0 0 0,0 0 0,0 0 0,0 0 0,115 37 0,-115-37 0,100 74 16,-100-74-1,0 0 1,0 0-16,33 79 16,-33-79-1,0 0 1,-33 93-1,33-93-15,-91 84 16,91-84 0,0 0-1,-108 51-15,108-51 16,0 0-1,0 0 1,0 0 0,-107 28-16,107-28 15,0 0 1,0 0-1,0 0-15,-75 10 16,75-10 0,0 0-1</inkml:trace>
  <inkml:trace contextRef="#ctx0" brushRef="#br0" timeOffset="285086">21019 14148 0,'-8'5'0,"8"-5"0,0 0 0,0 0 0,0 0 0,0 0 0,0 0 0,0 0 0,0 0 0,0 0 0,0 0 0,0 0 0,0 0 0,0 0 0,0 0 0,0 0 0,0 0 0,0 0 0,0 0 0,0 0 0,0 0 0,0 0 0,0 0 0,0 0 0,0 0 0,0 23 0,0-23 0,0 0 0,0 0 0,0 0 0,0 0 0,0 0 0,0 0 0,0 0 0,0 0 0,0 0 0,-8 56 0,8-56 0,0 0 0,0 0 0,0 84 0,0-84 0,0 0 0,0 0 0,0 0 0,0 111 0,0 6 0,-9 4 16,1-10 0,16-4-16,1-9 15,-9 0 1,0-6-1,0-138-15,-9 139 16,9-93 0,0 0-1,0 0 1,0 0-16,9 61 15,-9-61 1</inkml:trace>
  <inkml:trace contextRef="#ctx0" brushRef="#br0" timeOffset="285675">21251 14725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 41 0,42-41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0,-74 57 0,74-57 0,0 0 0,0 0 0,0 0 0,0 0 0,0 0 0,0 0 0,0 0 0,0 0 0,0 0 0,0 0 0,0 0 0,0 0 0,0 0 0,0 0 0,0 0 0,0 0 0,0 0 0,0 0 0,0 0 0,0 0 0,0 0 0,0 0 0,-99 79 0,99-79 0,0 0 0,0 0 0,0 0 0,0 0 0,0 0 0,0 0 0,0 0 0,0 0 0,0 0 0,0 0 0,0 0 0,0 0 0,0 0 0,0 0 0,0 0 0,0 0 0,0 0 0,0 0 0,0 0 0,0 0 0,0 0 0,-25 18 0,25-18 0,0 0 0,0 0 0,0 0 0,0 0 0,0 0 0,0 0 0,0 0 0,0 0 0,0 0 0,0 0 0,0 0 0,0 0 0,0 0 0,0 0 0,0 0 0,0 0 0,0 0 0,0 0 0,0 0 0,0 0 0,0 0 0,0 0 0,0 0 0,0 0 0,0 0 0,0 0 0,0 0 0,0 0 0,0 0 0,0 0 0,0 0 0,0 0 0,0 5 0,0-5 0,0 0 0,0 0 0,0 0 0,0 0 0,0 0 0,0 0 0,0 0 0,0 0 0,0 0 0,0 0 0,0 0 0,0 0 0,0 0 0,-33 65 0,33-65 0,0 0 0,0 0 0,0 0 0,33 70 0,-33-70 16,0 0-16,83 70 15,-83-70 1,0 0 0,99 83-1,-99-83-15,0 0 16,0 0-1,107 38 1,-107-38-16,75-14 16</inkml:trace>
  <inkml:trace contextRef="#ctx0" brushRef="#br0" timeOffset="286256">21466 14539 0,'0'-9'0,"0"9"0,0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0,25-23 0,-25 23 0,0 0 0,0 0 0,0 0 0,0 0 0,0 0 0,0 0 0,0 0 0,0 0 0,0 0 0,0 0 0,0 0 0,0 0 0,0 0 0,0 0 0,0 0 0,0 0 0,0 0 0,0 0 0,0 0 0,0 0 0,0 0 0,0 0 0,0 0 0,0 0 0,0 0 0,0 0 0,0 0 0,0 0 0,0 0 0,0 0 0,0 0 0,0 0 0,0 0 0,0 0 0,0 0 0,0 0 0,0 0 0,0 0 0,41-28 0,-41 28 0,0 0 0,0 0 0,0 0 0,0 0 0,0 0 0,0 0 0,0 0 0,0 0 0,0 0 0,0 0 0,0 0 0,0 0 0,0 0 0,0 0 0,0 0 0,0 0 0,0 0 0,0 0 0,0 0 0,0 0 0,0 0 0,0 0 0,0 0 0,0 0 0,0 0 0,0 0 0,0 0 0,0 0 0,0 0 0,0 0 0,0 0 0,0 0 0,0 0 0,0 0 0,0 0 0,0 0 0,0 0 0,0 0 0,0 0 0,0 0 0,0 0 0,0 0 0,0 0 0,25-10 0,-25 10 0,0 0 0,0 0 0,0 0 0,0 0 0,0 0 0,0 0 0,0 0 0,0 0 0,0 0 0,0 0 0,0 0 0,0 0 0,0 0 0,0 0 0,0 0 0,0 0 0,0 0 0,0 0 0,0 0 0,0 0 0,0 0 0,0 0 0,0 0 0,0 0 0,0 19 0,0-19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32 0,-41-32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66 0,0-66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69 0,-25-69 0,0 0 0,0 0 0,0 0 0,0 0 0,0 0 0,0 0 0,0 0 0,0 0 0,0 0 0,0 0 0,0 0 0,0 0 0,0 0 0,0 0 0,0 0 0,0 0 0,0 0 0,0 0 0,0 0 0,0 0 0,0 0 0,0 0 0,0 0 0,0 0 0,0 0 0,49 56 0,-49-56 0,0 0 0,0 0 0,0 0 0,0 0 0,0 0 0,0 0 0,0 0 0,0 0 0,0 0 0,0 0 0,0 0 0,0 0 0,0 0 0,0 0 0,0 0 0,0 0 0,0 0 0,0 0 0,0 0 0,0 0 0,0 0 0,0 0 0,0 0 0,75 43 0,-75-43 0</inkml:trace>
  <inkml:trace contextRef="#ctx0" brushRef="#br0" timeOffset="290016">21499 14469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14 0,25-14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9 0,16-9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0,16-18 0,-16 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0,17-14 0,-17 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0,24-19 0,-24 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0,75-14 0,-75 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14 0,-33-14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51 0,-33-51 0,0 0 0,0 0 0,0 0 0,0 0 0,0 0 0,0 0 0,0 0 0,0 0 0,0 0 0,0 0 0,0 0 0,0 0 0,0 0 0,0 0 0,0 0 0,0 0 0,0 0 0,0 0 0,0 0 0,0 0 0,0 0 0,0 0 0,-8 66 0,8-66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60 0,0-60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0,24 60 0,-24-60 0,0 0 0,0 0 0,0 0 0,0 0 0,0 0 0,0 0 0,0 0 0,0 0 0,0 0 0,0 0 0,0 0 0,50 28 0,-50-28 0,0 0 0,0 0 0,0 0 0,0 0 0,0 0 0,0 0 0,0 0 0,0 0 0,0 0 0,0 0 0,0 0 0,0 0 0,99-4 0,-99 4 15,100-19 1,-100 19 0,0 0-16,0 0 15,0 0 1,82-42-1,-82 42 1,0 0-16,0 0 16,0 0-1,83-32 1,-83 32-16,0 0 15,0 0 1,0 0 0</inkml:trace>
  <inkml:trace contextRef="#ctx0" brushRef="#br0" timeOffset="291775">19531 12372 0,'0'10'0,"0"-10"0,0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27 0,-16-27 0,0 0 0,0 0 0,0 0 0,0 0 0,0 0 0,0 0 0,0 0 0,0 0 0,0 0 0,0 0 0,0 0 0,0 0 0,0 0 0,0 0 0,34 60 0,-34-60 0,0 0 0,0 0 0,0 0 0,0 0 0,0 0 0,0 0 0,0 0 0,8 19 0,-8-19 0,0 0 0,0 0 0,0 0 0,0 0 0,0 0 0,0 0 0,16 19 0,-16-19 0,0 0 0,0 0 0,0 0 0,0 0 0,0 0 0,0 0 0,0 0 0,0 0 0,0 0 0,0 0 0,0 0 0,42 75 0,-42-75 0,0 0 0,0 0 0,0 0 0,0 0 0,0 0 0,0 0 0,0 0 0,58 87 0,-58-87 0,0 0 0,0 0 0,0 0 0,49 93 0,-49-93 15,66 107 1,-8-9 0,8-10-1,-66-88-15,50 93 16,-50-93-1,58 80 1,-58-80-16,58 88 16,-58-88-1,49 102 1,-49-102-1,58 93-15,-58-93 16,58 89 0,-58-89-1,50 88-15,-50-88 16,0 0-1,58 84 1,-58-84 0,49 79-16,-49-79 15,0 0 1,0 0-1,0 0-15,50 93 16,-50-93 0,0 0-1,0 0 1,0 0-16,41 56 15,-41-56 1,0 0 0,0 0-16,0 0 15,33 41 1,-33-41-1</inkml:trace>
  <inkml:trace contextRef="#ctx0" brushRef="#br0" timeOffset="292942">22392 12539 0,'8'-4'0,"-8"4"0,0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0,-8-5 0,8 5 0,0 0 0,0 0 0,0 0 0,0 0 0,0 0 0,0 0 0,0 0 0,0 23 0,0-23 0,0 0 0,0 0 0,0 0 0,0 0 0,0 0 0,0 0 0,0 0 0,0 0 0,0 0 0,0 0 0,0 0 0,0 0 0,0 0 0,-25 32 0,25-32 0,0 0 0,0 0 0,0 0 0,0 0 0,-41 47 0,41-47 0,0 0 0,0 0 0,0 0 0,-58 70 0,58-70 0,0 0 0,0 0 0,-58 46 0,58-46 0,0 0 0,-66 56 0,66-56 0,-58 51 0,-8 5 0,0 13 16,8 2-1,0-1 1,8-6-16,-16 30 15,0-34 1,0-4 0,-9 4-1,18-8-15,7 4 16,0-5-1,1 4 1,7-8-16,1-19 16,8 0-1,8 9 1,-8 5-1,0-19-15,8 5 16,0 18 0,-8 6-1,8-15-15,42-60 16,-17 23-1,-41 41 1,41-41 0,0 0-16,0 0 15,0 0 1,-42 38-1,42-38 1,0 0-16,0 0 16,0 0-1,-41 23 1,41-23-16</inkml:trace>
  <inkml:trace contextRef="#ctx0" brushRef="#br0" timeOffset="308417">24145 12390 0,'0'-4'0,"0"4"0,0 0 0,0 0 0,0 0 0,0 0 0,0 0 0,0 0 0,0 0 0,0 0 0,0 0 0,0 0 0,0 0 0,0 0 0,0 0 0,0 0 0,-17 14 0,17-14 0,0 0 0,0 0 0,0 0 0</inkml:trace>
  <inkml:trace contextRef="#ctx0" brushRef="#br0" timeOffset="311655">21532 12394 0,'-8'15'0,"8"-15"0,0 0 0,0 0 0,0 0 0,0 0 0,0 0 0,0 0 0,0 0 0,0 0 0,0 0 0,0 0 0,0 0 0,0 0 0,0 0 0,0 0 0,0 0 0,0 0 0,0 0 0,0 0 0,0 0 0,0 0 0,0 0 0,0 0 0,0 0 0,0 0 0,0 0 0,0 0 0,0 0 0,0 0 0,0 0 0,0 0 0,0 0 0,0 0 0,0 0 0,0 0 0</inkml:trace>
  <inkml:trace contextRef="#ctx0" brushRef="#br0" timeOffset="320459">24930 12660 0,'9'5'0,"-9"-5"0,0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0,24 4 0,-24-4 0</inkml:trace>
  <inkml:trace contextRef="#ctx0" brushRef="#br0" timeOffset="325424">21433 12432 0,'0'14'0,"0"-14"0,0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14 0,0-14 0,0 0 0,0 0 0,0 0 0,0 0 0,0 0 0,0 0 0,0 0 0,0 0 0,0 0 0,0 0 0,0 0 0,0 0 0,0 0 0,0 0 0,16 0 0,-16 0 0,0 0 0,0 0 0,0 0 0,0 0 0,0 0 0,0 0 0,0 0 0,0 0 0,0 0 0,0 0 0,0 0 0,0 0 0,0 0 0,0 0 0,0 0 0,42 47 0,-42-47 0,0 0 0,0 0 0,0 0 0,0 0 0,0 0 0,0 0 0,0 0 0,0 0 0,0 0 0,0 0 0,0 0 0,57 51 0,-57-51 0,0 0 0,0 0 0,0 0 0,91 56 0,-91-56 0,0 0 0,0 0 0,0 0 0,0 0 0,0 0 0,67 55 0,-67-55 0,74 56 0,-16-4 16,-58-52-1,91 51 1,-17-5-16,9 5 16,16 1-1,-16 3 1,-17-4-16,0 5 15,17-5 1,16 10 0,-25-15-1,17-4-15,0-4 16,-8-11-1,0 10 1,-9 10-16,1-1 16,-1 0-1,9-8 1,-1-10-1,1 5-15,-25 4 16,-8-5 0,7 5-1,18-8-15,-9-11 16,-16 5-1,-9 10 1,-16 9 0,0-19-16,-1-13 15,9-10 1,-16 0-1,-1 0-15,-24 0 16,8 0 0,0 0-1,0 0 1</inkml:trace>
  <inkml:trace contextRef="#ctx0" brushRef="#br0" timeOffset="326445">24856 12794 0,'0'10'0,"0"-10"0,0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28 0,17-28 0,0 0 0,0 0 0,0 0 0,-16 65 0,16-65 0,0 0 0,0 0 0,0 0 0,0 0 0,0 0 0,-17 37 0,17-37 0,0 0 0,0 0 0,0 0 0,-41 80 0,41-80 0,0 0 0,0 0 0,-50 69 0,50-69 0,0 0 0,0 0 0,0 0 0,-58 75 0,58-75 15,-57 88 1,-10 5-16,67-93 15,-57 93 1,57-93 0,-67 98-16,67-98 15,-58 79 1,58-79-1,0 0 1,-49 93-16,49-93 16,-58 88-1,58-88 1,0 0-16,-41 70 15,41-70 1,0 0 0,0 0-1,0 0-15,-42 61 16,42-61-1,0 0 1,0 0-16,0 0 16,-25 23-1,25-23 1</inkml:trace>
  <inkml:trace contextRef="#ctx0" brushRef="#br0" timeOffset="327744">26071 12604 0,'0'14'0,"0"-14"0,0 0 0,0 0 0,0 0 0,0 0 0,0 0 0,0 0 0,0 0 0,0 0 0,0 0 0,0 0 0,0 0 0,0 0 0,0 0 0,0 0 0,0 0 0,0 0 0,0 0 0,0 0 0,0 0 0,0 0 0,0 0 0,0 0 0,0 0 0,0 0 0,0 0 0,0 0 0,0 0 0,0 0 0,0 0 0,0 0 0,0 0 0,0 0 0,0 0 0,0 0 0,0 0 0,0 0 0,0 0 0,0 0 0,-24 28 0,24-28 0,0 0 0,0 0 0,0 0 0,0 0 0,0 0 0,0 0 0,0 0 0,0 0 0,0 0 0,0 0 0,0 0 0,0 0 0,0 0 0,0 0 0,0 0 0,0 0 0,0 0 0,0 0 0,0 0 0,0 0 0,0 0 0,0 0 0,0 0 0,0 0 0,0 0 0,-34 19 0,34-19 0,0 0 0,0 0 0,0 0 0,0 0 0,0 0 0,0 0 0,0 0 0,0 0 0,0 0 0,0 0 0,0 0 0,-57 46 0,57-46 0,0 0 0,0 0 0,0 0 0,-83 56 0,83-56 0,0 0 0,0 0 0,-83 51 0,83-51 0,0 0 0,0 0 0,0 0 0,-82 56 0,15-5 16,67-51-1,-74 55-15,0 6 16,-17 0-1,8-10 1,83-51-16,-75 61 16,75-61-1,-74 65 1,-9 0-1,9 5-15,74-70 16,-66 74 0,66-74-1,-66 46-15,0 5 16,-1 1-1,67-52 1,-58 46 0,58-46-16,0 0 15,-57 56 1,57-56-1,-75 61-15,75-61 16,-74 51 0,74-51-1,0 0 1,0 0-16,-75 51 15,75-51 1,0 0 0,0 0-1,-58 61-15,58-61 16,0 0-1,0 0 1,0 0-16,-49 32 16,49-32-1,0 0 1,0 0-16,0 0 15,-25 9 1,25-9 0</inkml:trace>
  <inkml:trace contextRef="#ctx0" brushRef="#br0" timeOffset="330528">23070 14483 0,'0'-9'0,"0"9"0,0 0 0,0 0 0,0 0 0,0 0 0,0 0 0,0 0 0,0 0 0,0 0 0,0 0 0,0 0 0,0 0 0,0 0 0,0 0 0,0 0 0,0 0 0,0 0 0,0 0 0,0 0 0,0 0 0,0 0 0,0 0 0,0 0 0,0 0 0,0 0 0,0 0 0,0 0 0,-17-51 0,17 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0,-33-47 0,33 47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0,-41-60 0,41 60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0,-8-33 0,8 33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0,0-37 0,0 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0,33-42 0,-33 42 0,0 0 0,0 0 0,0 0 0,0 0 0,0 0 0,0 0 0,0 0 0,0 0 0,0 0 0,0 0 0,0 0 0,0 0 0,0 0 0,0 0 0,0 0 0,0 0 0,0 0 0,0 0 0,0 0 0,0 0 0,0 0 0,0 0 0,0 0 0,0 0 0,0 0 0,0 0 0,0 0 0,0 0 0,0 0 0,0 0 0,0 0 0,0 0 0,0 0 0,0 0 0,82-24 0,-82 24 0,0 0 0,0 0 0,0 0 0,0 0 0,0 0 0,0 0 0,0 0 0,0 0 0,0 0 0,0 0 0,0 0 0,0 0 0,0 0 0,0 0 0,0 0 0,0 0 0,0 0 0,0 0 0,0 0 0,0 0 0,0 0 0,0 0 0,0 0 0,0 0 0,0 0 0,0 0 0,0 0 0,0 0 0,0 0 0,0 0 0,0 0 0,0 0 0,0 0 0,0 0 0,0 0 0,0 0 0,0 0 0,0 0 0,0 0 0,100 20 0,-100-20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0,91 27 0,-91-27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0,74 61 0,-74-61 0,0 0 0,0 0 0,0 0 0,0 0 0,0 0 0,0 0 0,0 0 0,0 0 0,0 0 0,0 0 0,0 0 0,0 0 0,0 0 0,0 0 0,0 0 0,0 0 0,0 0 0,0 0 0,0 0 0,0 0 0,0 0 0,0 0 0,0 0 0,0 0 0,0 0 0,0 0 0,0 0 0,0 0 0,0 0 0,0 0 0,0 0 0,0 0 0,0 0 0,0 0 0,0 0 0,0 0 0,0 0 0,0 0 0,0 0 0,0 0 0,0 0 0,0 0 0,0 0 0,33 93 0,-33-93 0,0 0 0,0 0 0,0 0 0,0 0 0,0 0 0,0 0 0,0 0 0,0 0 0,0 0 0,0 0 0,0 0 0,0 0 0,0 0 0,0 0 0,0 0 0,0 0 0,0 0 0,0 0 0,0 0 0,0 0 0,0 0 0,-16 88 0,16-88 0,0 0 0,0 0 0,0 0 0,0 0 0,0 0 0,0 0 0,0 0 0,0 0 0,0 0 0,0 0 0,0 0 0,0 0 0,0 0 0,0 0 0,0 0 0,0 0 0,0 0 0,0 0 0,0 0 0,0 0 0,0 0 0,0 0 0,0 0 0,0 0 0,-83 75 0,83-75 0,0 0 0,0 0 0,0 0 0,0 0 0,0 0 0,0 0 0,0 0 0,0 0 0,0 0 0,0 0 0,0 0 0,0 0 0,0 0 0,0 0 0,0 0 0,0 0 0,0 0 0,0 0 0,0 0 0,0 0 0,0 0 0,0 0 0,0 0 0,0 0 0,0 0 0,0 0 0,0 0 0,0 0 0,0 0 0,0 0 0,0 0 0,0 0 0,0 0 0,0 0 0,0 0 0,0 0 0,0 0 0,-91 56 0,91-56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0,-58 14 0,58-14 0,0 0 0,0 0 0,0 0 0,0 0 0,0 0 0,0 0 0,0 0 0,0 0 0,0 0 0,0 0 0,0 0 0,0 0 0,0 0 0,0 0 0,0 0 0,0 0 0,0 0 0,0 0 0,0 0 0,0 0 0,0 0 0,0 0 0,0 0 0,-25-14 0,25 14 0,0 0 0,0 0 0,0 0 0,0 0 0,0 0 0,0 0 0,0 0 0,0 0 0,0 0 0,0 0 0,0 0 0,0 0 0,0 0 0,0 0 0,0 0 0,0 0 0,0 0 0,0 0 0,0 0 0,25-5 0,-25 5 0,0 0 0,0 0 0,0 0 0,0 0 0,0 0 0,0 0 0,0 0 0,0 0 0,0 0 0,0 0 0,0 0 0,0 0 0,0 0 0,0 0 0,0 0 0,58-14 0,-58 14 0,0 0 0,0 0 0,0 0 0,0 0 0,0 0 0,0 0 0,0 0 0,0 0 0,0 0 0,0 0 0,0 0 0,83 5 0,-83-5 0,0 0 0,0 0 0,0 0 0,0 0 0,0 0 0,0 0 0,0 0 0,99 32 0,-99-32 0,0 0 0,0 0 0,0 0 0,82 56 0,-82-56 16,0 0 0,58 80-16,-58-80 15,0 0 1,17 111-1,-17-111-15,-17 121 16,17-121 0,0 0-1,-41 107 1,41-107-16,-66 93 15,66-93 1,0 0 0,-99 60-16,99-60 15,0 0 1,-108 37-1,108-37 1,0 0-16,0 0 16,0 0-1,-91 14 1,91-14-16,0 0 15,-82-37 1</inkml:trace>
  <inkml:trace contextRef="#ctx0" brushRef="#br0" timeOffset="331426">24012 14093 0,'0'4'0,"0"-4"0,0 0 0,0 0 0,0 0 0,0 0 0,0 0 0,-8 33 0,8-33 0,0 0 0,0 0 0,0 0 0,0 0 0,0 0 0,0 0 0,0 0 0,0 0 0,0 0 0,0 0 0,0 0 0,0 0 0,-33 46 0,33-46 0,0 0 0,0 0 0,0 0 0,0 0 0,0 0 0,0 0 0,0 0 0,0 0 0,0 0 0,0 0 0,0 0 0,0 0 0,-58 70 0,58-70 0,0 0 0,0 0 0,0 0 0,0 0 0,0 0 0,0 0 0,0 0 0,-66 74 0,66-74 0,0 0 0,-16 43 0,16-43 0,-42 88 0,42-88 0,-33 79 16,33-79-1,-25 79 1,25-79-16,-16 102 15,16-102 1,0 116 0,0-116-1,25 131-15,-25-131 16,41 135-1,-41-135 1,50 116-16,-50-116 16,0 0-1,66 111 1,-66-111-1,0 0-15,99 89 16,-99-89 0,0 0-1,83 37-15</inkml:trace>
  <inkml:trace contextRef="#ctx0" brushRef="#br0" timeOffset="332001">24368 14163 0,'0'0'0,"0"0"0,0 0 0,0 0 0,0 0 0,0 0 0,0 0 0,0 0 0,-8 27 0,8-27 0,0 0 0,8 56 0,-8-56 0,0 0 0,0 0 0,0 0 0,8 84 0,-8-84 0,0 0 0,0 0 0,-8 84 0,8-84 0,0 0 0,0 69 0,0-69 0,0 75 0,0-75 16,8 97-16,9-8 15,-17-6 1,0-134 0,0 51-1,-8 98-15,8-98 16,0 0-1,0 0 1,0 0-16,0 80 16,0-80-1,0 0 1,-9 36-1,9-36-15</inkml:trace>
  <inkml:trace contextRef="#ctx0" brushRef="#br0" timeOffset="332603">24732 14465 0,'0'9'0,"0"-9"0,0 0 0,0 0 0,0 0 0,0 0 0,0 0 0,0 0 0,0 0 0,0 0 0,0 0 0,0 0 0,0 0 0,0 0 0,0 0 0,0 0 0,0 0 0,0 0 0,0 0 0,0 0 0,0 0 0,0 0 0,0 0 0,0 0 0,0 0 0,0 0 0,0 0 0,0 0 0,0 0 0,0 0 0,0 0 0,0 0 0,0 0 0,0 0 0,0 0 0,0 0 0,0 0 0,0 0 0,0 0 0,0 0 0,0 0 0,0 0 0,-25 28 0,25-28 0,0 0 0,0 0 0,0 0 0,0 0 0,0 0 0,0 0 0,0 0 0,0 0 0,0 0 0,0 0 0,0 0 0,0 0 0,0 0 0,0 0 0,0 0 0,0 0 0,0 0 0,-41 28 0,41-28 0,0 0 0,0 0 0,0 0 0,0 0 0,0 0 0,0 0 0,0 0 0,0 0 0,0 0 0,0 0 0,0 0 0,0 0 0,0 0 0,0 0 0,0 0 0,0 0 0,0 0 0,0 0 0,0 0 0,0 0 0,0 0 0,0 0 0,0 0 0,0 0 0,0 0 0,0 0 0,-75 23 0,75-23 0,0 0 0,0 0 0,0 0 0,0 0 0,0 0 0,0 0 0,0 0 0,0 0 0,0 0 0,0 0 0,0 0 0,0 0 0,0 0 0,0 0 0,0 0 0,0 0 0,0 0 0,0 0 0,0 0 0,0 0 0,0 0 0,0 0 0,0 0 0,0 0 0,0 0 0,0 0 0,0 0 0,0 0 0,0 0 0,-82 51 0,82-51 0,0 0 0,0 0 0,0 0 0,0 0 0,0 0 0,0 0 0,0 0 0,0 0 0,0 0 0,0 0 0,0 0 0,0 0 0,0 0 0,0 0 0,0 0 0,0 0 0,0 0 0,0 0 0,0 0 0,0 0 0,0 0 0,0 0 0,0 0 0,0 0 0,0 0 0,0 0 0,0 0 0,0 0 0,0 0 0,0 0 0,0 0 0,0 0 0,0 0 0,0 0 0,-83 65 0,83-65 0,0 0 0,0 0 0,0 0 0,0 0 0,0 0 0,0 0 0,0 0 0,0 0 0,0 0 0,-25 19 0,25-19 0,0 0 0,0 0 0,0 0 0,0 0 0,0 0 0,0 0 0,0 0 0,0 0 0,0 0 0,0 0 0,0 0 0,0 0 0,0 0 0,0 0 0,0 0 0,0 0 0,0 0 0,0 0 0,0 0 0,0 0 0,0 0 0,0 0 0,0 0 0,0 0 0,0 0 0,0 0 0,0 0 0,0 0 0,0 0 0,0 0 0,0 0 0,0 0 0,17 9 0,-17-9 0,0 0 0,0 0 0,0 0 0,0 0 0,0 0 0,0 0 0,0 0 0,0 0 0,0 0 0,0 0 0,0 0 0,0 0 0,0 0 0,0 0 0,0 0 0,0 0 0,0 0 0,0 0 0,0 57 0,0-57 16,0 0-1,41 32-15,-41-32 16,116 46 0,-116-46-1,0 0-15,107 65 16,-107-65-1,0 0 1,0 0 0,0 0-16,91 57 15,-91-57 1</inkml:trace>
  <inkml:trace contextRef="#ctx0" brushRef="#br0" timeOffset="333154">24955 14637 0,'0'4'0,"0"-4"0,0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5 0,-25-5 0,0 0 0,0 0 0,0 0 0,0 0 0,0 0 0,0 0 0,0 0 0,0 0 0,0 0 0,0 0 0,0 0 0,0 0 0,0 0 0,41 5 0,-41-5 0,0 0 0,0 0 0,0 0 0,0 0 0,83-10 0,-83 10 0,0 0 0,0 0 0,0 0 0,0 0 0,0 0 0,0 0 0,0 0 0,0 0 0,0 0 0,0 0 0,0 0 0,33-4 0,-33 4 0,0 0 0,0 0 0,0 0 0,0 0 0,0 0 0,0 0 0,0 0 0,0 0 0,0 0 0,0 0 0,0 0 0,0 0 0,0 0 0,0 0 0,0 0 0,0 0 0,0 0 0,0 0 0,0 0 0,0 0 0,0 0 0,91-14 0,-91 14 0,0 0 0,0 0 0,0 0 0,0 0 0,0 0 0,0 0 0,0 0 0,0 0 0,0 0 0,0 0 0,0 0 0,0 0 0,0 0 0,0 0 0,0 0 0,0 0 0,0 0 0,0 0 0,0 0 0,0 0 0,0 0 0,0 0 0,0 0 0,0 0 0,0 0 0,0 0 0,0 0 0,0 0 0,0 0 0,0 0 0,0 0 0,83-9 0,-83 9 0,0 0 0,0 0 0,0 0 0,0 0 0,0 0 0,0 0 0,0 0 0,0 0 0,0 0 0,91-5 0,-91 5 0,0 0 0,0 0 0,0 0 0,0 0 0,0 0 0,0 0 0,0 0 0,41-5 0,-41 10 0</inkml:trace>
  <inkml:trace contextRef="#ctx0" brushRef="#br0" timeOffset="333586">25261 14353 0,'0'5'0,"0"-5"0,0 0 0,0 0 0,0 0 0,-17 46 0,17-46 0,0 0 0,0 0 0,0 0 0,0 0 0,9 65 0,-9-65 0,0 0 0,0 0 0,0 0 0,0 0 0,0 0 0,0 0 0,0 0 0,0 0 0,0 0 0,0 0 0,0 0 0,0 0 0,0 0 0,0 89 0,0-89 0,0 0 0,0 0 0,0 0 0,0 0 0,0 0 0,0 0 0,0 0 0,0 0 0,0 0 0,-9 97 0,9-97 0,0 0 0,0 0 0,0 0 0,0 0 0,0 0 0,0 0 0,0 0 0,-16 65 0,16-65 16,0 0-1,-25 121 1,25-121-1,0 0-15,0 0 16,17 84 0</inkml:trace>
  <inkml:trace contextRef="#ctx0" brushRef="#br0" timeOffset="334000">25807 14302 0,'0'5'0,"0"-5"0,0 0 0,0 0 0,0 0 0,0 0 0,0 0 0,0 0 0,0 0 0,0 0 0,16 41 0,-16-41 0,0 0 0,0 0 0,0 0 0,0 0 0,0 0 0,0 0 0,0 0 0,0 0 0,0 0 0,0 0 0,0 0 0,0 0 0,0 0 0,0 0 0,0 0 0,0 0 0,0 0 0,0 0 0,0 0 0,9 84 0,-9-84 0,0 0 0,0 0 0,0 0 0,0 0 0,0 0 0,0 0 0,0 0 0,0 112 0,0-112 0,0 0 0,0 0 0,0 0 0,-25 135 0,25-135 16,-25 153-1,17-111-15,8-42 16,0 0-1,24 14 1,-24-14-16,17 70 16,-17-70-1</inkml:trace>
  <inkml:trace contextRef="#ctx0" brushRef="#br0" timeOffset="334617">26187 13804 0,'17'10'0,"-17"-10"0,0 0 0,0 0 0,0 0 0,0 0 0,0 0 0,0 0 0,0 0 0,0 0 0,8 32 0,-8-32 0,0 0 0,0 0 0,0 0 0,0 0 0,0 0 0,0 0 0,0 0 0,0 0 0,0 0 0,0 0 0,0 0 0,0 0 0,0 0 0,0 0 0,0 0 0,0 0 0,0 0 0,0 0 0,0 0 0,25 56 0,-25-56 0,0 0 0,0 0 0,0 0 0,33 78 0,-33-78 0,0 0 0,0 0 0,0 0 0,0 0 0,0 0 0,66 85 0,-66-85 0,58 88 0,0 0 16,-17-9 0,0-9-1,1 5-15,-34-24 16,-25 14-1,-16 9 1,0 15-16,50-131 16,-42 144-1,25-102 1,-33 126-1,33-126-15,-50 125 16,50-125 0,-66 131-1,66-131-15,0 0 16,0 0-1,-83 107 1,83-107 0,0 0-16</inkml:trace>
  <inkml:trace contextRef="#ctx0" brushRef="#br0" timeOffset="339868">25286 12372 0,'-8'5'0,"8"-5"0,0 0 0,0 0 0,0 0 0,0 0 0,0 0 0,0 0 0,0 0 0,0 0 0,0 0 0,0 0 0,0 0 0,0 0 0,0 0 0,0 0 0,0 0 0,0 0 0,0 0 0,0 0 0,16 23 0,-16-23 0,0 0 0,0 0 0,0 0 0,0 0 0,0 0 0,0 0 0,0 0 0,0 0 0,0 0 0,0 0 0,0 0 0,0 0 0,0 0 0,0 0 0,0 0 0,0 0 0,0 0 0,0 0 0,0 0 0,0 46 0,0-46 0,0 0 0,0 0 0,0 0 0,0 0 0,0 0 0,0 0 0,0 0 0,-25 51 0,25-51 0,0 0 0,0 0 0,0 0 0</inkml:trace>
  <inkml:trace contextRef="#ctx0" brushRef="#br0" timeOffset="349473">19415 14790 0,'8'5'0,"-8"-5"0,0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0 0,-25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0,66-5 0,-66 5 0,0 0 0,0 0 0,0 0 0,0 0 0,0 0 0,0 0 0,0 0 0,0 0 0,0 0 0,0 0 0,0 0 0,0 0 0,0 0 0,0 0 0,0 0 0,0 0 0,0 0 0,0 0 0,0 0 0,0 0 0,0 0 0,0 0 0,0 0 0,0 0 0,0 0 0,0 0 0,0 0 0,0 0 0,0 0 0,0 0 0,0 0 0,0 0 0,0 0 0,0 0 0,0 0 0,0 0 0,0 0 0,0 0 0,0 0 0,0 0 0,0 0 0,0 0 0,0 0 0,100-9 0,-100 9 0,0 0 0,0 0 0,0 0 0,0 0 0,0 0 0,0 0 0,0 0 0,0 0 0,0 0 0,0 0 0,0 0 0,0 0 0,0 0 0,0 0 0,0 0 0,0 0 0,0 0 0,0 0 0,0 0 0,0 0 0,124-15 0,-124 15 0,0 0 0,0 0 0,0 0 0,0 0 0,0 0 0,0 0 0,0 0 0,0 0 0,0 0 0,0 0 0,0 0 0,0 0 0,0 0 0,0 0 0,0 0 0,0 0 0,0 0 0,0 0 0,0 0 0,0 0 0,0 0 0,0 0 0,0 0 0,0 0 0,0 0 0,0 0 0,0 0 0,0 0 0,0 0 0,0 0 0,0 0 0,0 0 0,0 0 0,0 0 0,0 0 0,0 0 0,0 0 0,0 0 0,0 0 0,0 0 0,0 0 0,0 0 0,0 0 0,124-8 0,-124 8 0,0 0 0,0 0 0,0 0 0,0 0 0,0 0 0,0 0 0,0 0 0,0 0 0,0 0 0,0 0 0,0 0 0,0 0 0,0 0 0,0 0 0,0 0 0,0 0 0,0 0 0,0 0 0,91-19 0</inkml:trace>
  <inkml:trace contextRef="#ctx0" brushRef="#br0" timeOffset="349966">19721 14432 0,'0'19'0,"0"-19"0,0 0 0,0 0 0,0 0 0,0 0 0,0 46 0,0-46 0,0 0 0,0 0 0,0 0 0,0 0 0,0 0 0,0 0 0,0 69 0,0-69 0,0 0 0,0 0 0,0 0 0,0 0 0,0 0 0,0 0 0,0 0 0,0 0 0,0 0 0,-8 94 0,8-94 0,0 0 0,0 0 0,0 0 0,0 0 0,0 0 0,0 0 0,0 0 0,-17 121 0,17-121 16,-8 60-1,8-60 1,0 0-16,8 122 15,-8-122 1,0 0 0,0 0-16,0 0 15,0 92 1</inkml:trace>
  <inkml:trace contextRef="#ctx0" brushRef="#br0" timeOffset="350896">22251 14865 0,'-8'18'0,"8"-18"0,0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14 0,-8-14 0,0 0 0,0 0 0,0 0 0,0 0 0,0 0 0,0 0 0,0 0 0,0 0 0,0 0 0,0 0 0,0 0 0,0 0 0,0 0 0,0 0 0,0 0 0,0 0 0,0 0 0,17 5 0,-17-5 0,0 0 0,0 0 0,0 0 0,0 0 0,0 0 0,0 0 0,0 0 0,0 0 0,0 0 0,0 0 0,0 0 0,0 0 0,0 0 0,0 0 0,0 0 0,0 0 0,0 0 0,0 0 0,0 0 0,0 0 0,0 0 0,0 0 0,0 0 0,0 0 0,0 0 0,0 0 0,0 0 0,0 0 0,0 0 0,0 0 0,0 0 0,0 0 0,0 0 0,58 14 0,-58-14 0,0 0 0,0 0 0,0 0 0,0 0 0,0 0 0,0 0 0,0 0 0,0 0 0,0 0 0,0 0 0,0 0 0,0 0 0,0 0 0,0 0 0,0 0 0,0 0 0,91 9 0,-91-9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0,124 5 0,-124-5 0,0 0 0,0 0 0,0 0 0,0 0 0,0 0 0,0 0 0,0 0 0,0 0 0,0 0 0,0 0 0,0 0 0,0 0 0,0 0 0,0 0 0,0 0 0,0 0 0,0 0 0,0 0 0,0 0 0,0 0 0,0 0 0,0 0 0,0 0 0,0 0 0,0 0 0,0 0 0,0 0 0,0 0 0,0 0 0,0 0 0,0 0 0,0 0 0,0 0 0,0 0 0,0 0 0,0 0 0,0 0 0,0 0 0,82-14 0,-82 14 0,0 0 0,0 0 0,0 0 0,0 0 0,0 0 0,0 0 0,0 0 0,0 0 0,0 0 0,0 0 0,0 0 0,0 0 0</inkml:trace>
  <inkml:trace contextRef="#ctx0" brushRef="#br0" timeOffset="351402">22532 14507 0,'0'4'0,"0"-4"0,0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19 0,8-19 0,0 0 0,0 0 0,0 0 0,0 0 0,0 0 0,0 0 0,0 0 0,0 0 0,0 0 0,0 0 0,0 0 0,0 0 0,0 0 0,0 0 0,0 0 0,0 0 0,0 0 0,0 0 0,0 0 0,0 0 0,0 0 0,0 33 0,0-33 0,0 0 0,0 0 0,0 0 0,0 0 0,0 0 0,0 0 0,0 0 0,0 0 0,0 0 0,0 0 0,0 0 0,0 0 0,0 0 0,0 0 0,0 0 0,0 0 0,0 0 0,8 60 0,-8-60 0,0 0 0,0 0 0,0 0 0,0 0 0,0 0 0,0 0 0,0 0 0,0 0 0,0 0 0,0 0 0,0 0 0,0 0 0,0 0 0,0 46 0,0-46 0,0 0 0,0 0 0,0 0 0,0 0 0,0 0 0,0 0 0,0 0 0,0 0 0,0 0 0,0 0 0,0 0 0,0 0 0,0 0 0,9 97 0,-9-97 0,0 0 0,0 0 0,0 0 0,0 131 0,0-131 15,0 121-15,0-121 16,0 0 0,0 0-1,-9 121 1,9-121-16,0 0 15,0 0 1</inkml:trace>
  <inkml:trace contextRef="#ctx0" brushRef="#br0" timeOffset="372006">15901 15200 0,'8'0'0,"-8"0"0,0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9 0,8-9 0,0 0 0,0 0 0,0 0 0,0 0 0,0 0 0,0 0 0,0 0 0,0 0 0,0 28 0,0-28 0,0 0 0,0 0 0,0 0 0,0 0 0,0 0 0,0 0 0,0 0 0,0 0 0,0 0 0,0 0 0,0 0 0,0 0 0,0 0 0,0 0 0,0 0 0,0 0 0,0 0 0,0 0 0,0 0 0,0 0 0,0 0 0,0 0 0,0 65 0,0-65 0,0 0 0,0 0 0,0 0 0,0 0 0,0 0 0,0 0 0,0 0 0,0 0 0,0 0 0,-8 107 0,8-107 0,0 0 0,0 0 0,0 0 0,0 0 0,0 0 0,0 0 0,0 0 0,-8 130 0,8-130 16,0 0-1,0 0-15,0 0 16,8 130 0,-8-130-1,0 0 1,0 0-16,0 0 15,0 112 1,0-112 0,0 0-1,0 0-15,0 0 16,16 79-1,-16-79 1,0 0-16,0 0 16,0 0-1,25 42 1,-25-42-16,0 0 15,66 0 1,-66 0 0,83-23-1,-83 23-15,0 0 16,116-19-1,-116 19 1,124-14-16,-124 14 16,124-14-1,-124 14 1,140 14-1,-140-14-15,149 5 16,-149-5 0,157-5-1,-157 5-15,149-19 16,-149 19-1,157 0 1,-157 0 0,174-4-16,-174 4 15,149 4 1,-149-4-1,165 10 1,-165-10-16,149 0 16,-149 0-1,165 14 1,-165-14-16,141 18 15,-141-18 1,149 24 0,-149-24-1,0 0-15,132 13 16,-132-13-1,141 10 1,-141-10-16,115-5 16,-115 5-1,0 0 1,116 5-16,-116-5 15,0 0 1,124 0 0,-124 0-1,0 0-15,108 0 16,-108 0-1,0 0 1,0 0-16,0 0 16,99-10-1,-99 10 1,0 0-1,0 0-15,0 0 16,82-13 0,-82 13-1,0 0-15,42-33 16,-42 33-1,0 0 1,16-74 0,-16 74-16,0 0 15,0-89 1,0 89-1,0 0 1,0-125-16,0 125 16,0 0-1,0 0 1,9-126-16,-9 126 15,0 0 1,0 0 0,0 0-1,0-126-15,0 126 16,0 0-1,0 0 1,0 0-16,-9-79 16,9 79-1,0 0 1</inkml:trace>
  <inkml:trace contextRef="#ctx0" brushRef="#br0" timeOffset="384557">15140 16497 0,'0'9'0,"0"-9"0,0 0 0,0 0 0,0 0 0,0 0 0,0 0 0,0 0 0,0 0 0,0 0 0,0 0 0,0 0 0,0 0 0,0 0 0,0 0 0,0 0 0,0 0 0,0 0 0,0 0 0,0 0 0,0 0 0,0 0 0,0 0 0,0 0 0,0 0 0,0 0 0,0 0 0,0 0 0</inkml:trace>
  <inkml:trace contextRef="#ctx0" brushRef="#br0" timeOffset="384637">15099 16586 0,'0'0'16</inkml:trace>
  <inkml:trace contextRef="#ctx0" brushRef="#br0" timeOffset="384796">15074 16576 0,'-8'0'0,"8"0"0,0 0 0,0 0 0,0 0 0,0 0 0,0 0 0,0 0 0,0 0 0,0 0 0,0 0 0,0 0 0,0 0 0,0 0 0,0 0 0,0 0 0,0 0 0,0 0 0,0 0 0,0 0 0,0 0 0,0 0 0,0 0 0,0 0 0,0 0 0</inkml:trace>
  <inkml:trace contextRef="#ctx0" brushRef="#br0" timeOffset="385406">15264 16302 0,'-16'-5'0,"16"5"16,0 0-1,0 0 1,0 0-16,0 0 16,0 0-1,0 0 1,0 0-1,0 0-15,0-37 16,0 37 0,0-23-1,0 23-15,0 0 16,0 0-1,-8-19 1,8 19 0,0 0-16,0 0 15,0 0 1,0 0-1,-17-74-15,17 74 16,0 0 0,0 0-1</inkml:trace>
  <inkml:trace contextRef="#ctx0" brushRef="#br0" timeOffset="386335">15173 16037 0,'0'-10'0,"0"10"0,0 0 0,0 0 0,0 0 0,0 0 0,0 0 0,0 0 0,0 0 0,0 0 0,0 0 0,0 0 0,0 0 0,0 0 0,0 0 0,0 0 0,-16 19 0,16-19 0,0 0 0,0 0 0,0 0 0,0 0 0,0 0 0,0 0 0,0 0 0,0 0 0,0 0 0,0 0 0,0 0 0,0 0 0,0 0 0,-17 74 0,17-74 0,0 0 0,0 0 0,0 0 0,0 0 0,0 0 0,0 0 0,0 0 0,0 0 0,0 0 0,-8 140 0,8-140 0,0 0 0,0 0 0,0 0 0,0 0 0,0 0 0,0 102 0,0-102 0,8 163 0,-8-163 16,0 177-1,0-14-15,0-163 16,0 139 0,0-139-1,0 0-15,0 0 16,0 0-1,0 107 1,0-107 0,0 0-16,-8 9 15,0-50 1,8 41-1,0-121-15,0 121 16,0 0 0,8-140-1,-8 140 1,25-121-16,-25 121 15,50-88 1,-50 88 0,99-42-16,-99 42 15,99 0 1,-99 0-1,83 46 1,-83-46-16,49 80 16,-49-80-1,0 0 1,-16 111-16,-42-4 15,58-107 1,-91 98 0,91-98-1,0 0-15,0 0 16,0 0-1,-108 51 1,108-51-16,-57-9 16</inkml:trace>
  <inkml:trace contextRef="#ctx0" brushRef="#br0" timeOffset="387157">15694 16632 0,'0'9'0,"0"-9"0,0 0 0,0 0 0,0 0 0,0 0 0,0 0 0,0 0 0,0 0 0,0 0 0,0 0 0,0 0 0,0 47 0,0-47 0,0 0 0,0 0 0,0 0 0,0 0 0,0 0 0,-8 88 0,8-88 0,0 0 0,0 0 0,0 0 0,0 0 0,0 0 0,8 135 0,-8-135 0,0 0 0,0 0 0,0 0 0,17 121 0,-17-121 0,33-33 16,-33 33-1,0 0 1,66-18-1,-66 18-15,83-102 16,-83 102 0,0 0-1,0 0-15,0 0 16,66-131-1,-66 131 1,50-28 0,-17 38-16,-33-10 15,24 107 1,-7 42-1,-17-149-15,8 149 16,-8-149 0,0 167-1,0-167 1,0 0-16,-25 121 15,25-121 1,-66 79 0,66-79-16,-74 9 15,74-9 1,-83-65-1,34-33 1,49 98-16,0-125 16,0 125-1,41-135 1,-41 135-16,99-102 15,-99 102 1,108-56 0,-108 56-1,0 0-15,132-24 16,-132 24-1</inkml:trace>
  <inkml:trace contextRef="#ctx0" brushRef="#br0" timeOffset="387906">16703 16316 0,'0'-10'0,"0"10"0,0 0 0,0 0 0,0 0 0,0 0 0,0 0 0,0 0 0,0 0 0,0 0 0,0 0 0,0 0 0,41-23 0,-41 23 0,0 0 0,0 0 0,0 0 0,0 0 0,0 0 0,91-9 0,-91 9 0,0 0 0,0 0 0,0 0 0,0 0 0,0 0 0,0 0 0,0 0 0,0 0 0,0 0 0,0 0 0,0 0 0,0 0 0,0 0 0,0 0 0,0 0 0,0 0 0,0 0 0,0 0 0,0 0 0,0 0 0,116 23 0,-116-23 0,0 0 0,0 0 0,0 0 0,0 0 0,0 0 0,0 0 0,0 0 0,0 0 0,0 0 0,0 0 0,0 0 0,0 0 0,0 0 0,0 0 0,0 0 0,0 0 0,0 0 0,0 0 0,0 0 0,0 0 0,0 0 0,0 0 0,0 0 0,0 0 0,0 0 0,0 0 0,0 0 0,0 0 0,0 0 0,0 0 0,0 0 0,0 0 0,0 0 0,124 70 0,-124-70 0,0 0 0,0 0 0,0 0 0,0 0 0,0 0 0,0 0 0,0 0 0,0 0 0,0 0 0,0 0 0,0 0 0,0 0 0,0 0 0,0 0 0,0 0 0,0 0 0,-33 42 0,33-42 0,0 0 0,0 0 0,0 0 0,0 0 0,0 0 0,0 0 0,0 0 0,0 0 0,0 0 0,0 0 0,0 0 0,0 0 0,0 0 0,0 0 0,0 0 0,0 0 0,0 0 0,0 0 0,0 0 0,0 0 0,0 0 0,0 0 0,0 0 0,0 0 0,0 0 0,-8 79 0,8-79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0,-66 69 0,66-69 0,0 0 0,0 0 0,0 0 0,0 0 0,0 0 0,0 0 0,0 0 0,0 0 0,0 0 0,0 0 0,0 0 0,-58 33 0,58-33 0,0 0 0,0 0 0,0 0 0,0 0 0,0 0 0,0 0 0,0 0 0,16 9 0,-16-9 0,0 0 0,0 0 0,0 0 0,58 5 0,-58-5 16,124 19-1,-124-19-15,116 51 16,-116-51 0,91 88-1,-91-88-15,58 121 16,-58-121-1,-33 130 1,33-130 0,-66 127-16,66-127 15,-108 97 1,108-97-1,0 0-15,-132 60 16,132-60 0,-116 0-1</inkml:trace>
  <inkml:trace contextRef="#ctx0" brushRef="#br0" timeOffset="389112">13561 16623 0,'0'23'0,"0"-23"0,0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47 0,33-47 0,0 0 0,0 0 0,0 0 0,0 0 0,0 0 0,0 0 0,0 0 0,0 0 0,0 0 0,0 0 0,0 0 0,0 0 0,0 0 0,0 0 0,0 0 0,0 0 0,0 0 0,0 0 0,0 0 0,0 0 0,0 0 0,0 0 0,0 0 0,0 0 0,0 0 0,0 0 0,0 0 0,0 0 0,0 0 0,0 0 0,0 0 0,0 0 0,0 0 0,0 0 0,0 0 0,0 0 0,0 0 0,0 0 0,0 0 0,0 0 0,-66 51 0,66-51 0,0 0 0,0 0 0,0 0 0,0 0 0,0 0 0,0 0 0,0 0 0,0 0 0,0 0 0,0 0 0,0 0 0,0 0 0,0 0 0,-50 42 0,50-42 0,0 0 0,0 0 0,0 0 0,0 0 0,0 0 0,0 0 0,0 0 0,0 0 0,0 0 0,-74 97 0,74-97 0,0 0 0,0 0 0,0 0 0,0 0 0,0 0 0,0 0 0,0 0 0,-41 121 0,41-121 16,16 131-16,-16-131 15,50 125 1,-50-125-1,74 65-15,-74-65 16,91-23 0,-91 23-1,74-93 1,-16-51-16,-25-24 15,-8-4 1,-25 9 0,0 163-16,0-158 15,0 158 1,0 0-1,-16-144 1,16 144-16,0 0 16,0 0-1,-9-65 1,9 65-16,9 28 15,-1 79 1,-8-107 0,25 172-1,8 0-15,-17-9 16,1-1-1,-17-162 1,0 0-16,0 0 16,0 0-1,33 121 1,-33-121-1,33 42-15</inkml:trace>
  <inkml:trace contextRef="#ctx0" brushRef="#br0" timeOffset="389411">13991 16609 0,'0'14'0,"0"-14"0,0 0 0,0 0 0,0 0 0,8 56 0,-8-56 0,0 0 0,0 0 0,0 0 0,17 102 0,-9 33 0,-8-135 0,0 0 0,0 0 0,0 0 0,8 130 0,-8-130 16,0 0-16,0 0 16,0 0-1,0-9 1,0 9-1</inkml:trace>
  <inkml:trace contextRef="#ctx0" brushRef="#br0" timeOffset="389581">13933 16334 0,'0'0'0,"0"0"0,0 0 0,0 0 0,0 0 0,0 0 0,0 0 0,0 0 0,0 0 0,0 0 0,0 0 0,0 0 0,0 0 0,33 0 0,-33 0 0</inkml:trace>
  <inkml:trace contextRef="#ctx0" brushRef="#br0" timeOffset="390036">14247 16651 0,'0'9'0,"0"-9"16,0 0 0,0 0-16,9 56 15,-9-56 1,8 93-1,-8-93 1,16 131-16,-16-131 16,0 0-1,0 0 1,17 46-16,-17-46 15,0 0 1,17-38 0,40 52-1,-7-51-15,-50 37 16,41-116-1,-41 116 1,42-116-16,-42 116 16,0 0-1,0 0 1,0 0-1</inkml:trace>
  <inkml:trace contextRef="#ctx0" brushRef="#br0" timeOffset="413313">20159 15269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42 0,8-42 0,0 0 0,0 0 0,0 0 0,0 0 0,0 0 0,0 0 0,0 0 0,0 0 0,0 0 0,0 0 0,0 0 0,0 0 0,0 0 0,0 0 0,0 0 0,0 0 0,0 0 0,0 0 0,0 0 0,0 0 0,0 0 0,0 0 0,0 0 0,0 51 0,0-51 0,0 0 0,0 0 0,0 0 0,0 0 0,0 0 0,0 0 0,0 0 0,0 0 0,0 0 0,0 0 0,0 0 0,0 0 0,0 0 0,-17 79 0,17-79 0,0 0 0,0 0 0,0 0 0,0 0 0,0 0 0,0 0 0,0 0 0,0 0 0,0 0 0,-16 113 0,16-113 0,0 0 0,0 0 0,0 0 0,0 0 0,0 0 0,0 0 0,0 0 0,-9 106 0,9-106 16,0 0-1,0 0 1,9 97-16,-9-97 15,0 0 1,49 66 0,-49-66-16,75 46 15,-75-46 1,107-4-1,-107 4 1,141-38-16,-141 38 16,132-18-1,-132 18 1,157-5-16,-157 5 15,149 9 1,-149-9 0,165 14-1,-165-14-15,149-9 16,-149 9-1,0 0 1,141-37-16,-141 37 16,0 0-1,116-61 1,-116 61-16,107-88 15,-107 88 1,0 0 0,66-102-1,-66 102-15,0 0 16,33-121-1,-33 121 1,0 0 0,0 0-16,0 0 15,25-112 1,-25 112-1,0 0-15,0 0 16,0 0 0</inkml:trace>
  <inkml:trace contextRef="#ctx0" brushRef="#br0" timeOffset="414557">19680 16581 0,'0'-5'0,"0"5"0,0 0 0,0 0 0,0 0 0,0 0 0,0 0 0,0 0 0,0 0 0,0 0 0,0 0 0,0 0 0,0 0 0,0 0 0,0 0 0,0 0 0,0 0 0,0 0 0,0 0 0,0 0 0,0 0 0,0 0 0,0 0 0,0 0 0,0 0 0,0 0 0,0 0 0,0 0 0,0 0 0,0 0 0,0 0 0,0 0 0,0 0 0,0 0 0,0 0 0,0 0 0,0 0 0,0 0 0,0 0 0,0 0 0,0 0 0,0 0 0,0 0 0,0 0 0,0 0 0,-8-46 0,8 46 0,0 0 0,0 0 0,0 0 0,0 0 0,0 0 0,0 0 0,0 0 0,0 0 0,0 0 0,0 0 0,0 0 0,0 0 0,0 0 0,0 0 0,0 0 0,-34-79 0,34 79 0,0 0 0,0 0 0,0 0 0,0 0 0,0 0 0,0 0 0,0 0 0,0 0 0,0 0 0,0 0 0,0 0 0,0 0 0,0 0 0,-16-24 0,16 24 0,0 0 0,0 0 0,0 0 0,0 0 0,0 0 0,0 0 0,0 0 0,0 0 0,0 0 0,0 0 0,0 0 0,0 0 0,0 0 0,0 0 0,0 0 0,0 0 0,0 0 0,0 0 0,0 0 0,0 0 0,0 0 0,0 0 0,0 0 0,0 0 0,0 0 0,0 0 0,0 0 0,0 0 0,0 0 0,0 0 0,0 0 0,0 0 0,0 0 0,0 0 0,0 0 0,0 0 0,0 0 0,-33 10 0,33-10 0,0 0 0,0 0 0,0 0 0,0 0 0,0 0 0,0 0 0,0 0 0,0 0 0,0 0 0,0 0 0,0 0 0,0 0 0,0 0 0,0 0 0,0 0 0,0 0 0,0 0 0,0 0 0,0 0 0,-83-19 0,83 19 0,0 0 0,0 0 0,0 0 0,0 0 0,0 0 0,0 0 0,0 0 0,0 0 0,0 0 0,0 0 0,0 0 0,0 0 0,0 0 0,0 0 0,0 0 0,-99 51 0,99-51 0,0 0 0,0 0 0,0 0 0,0 0 0,0 0 0,0 0 0,0 0 0,0 0 0,0 0 0,0 0 0,0 0 0,-74 103 0,74-103 0,0 0 0,0 0 0,0 0 0,0 0 0,0 0 0,0 0 0,0 0 0,-34 121 0,34-121 0,0 0 0,0 0 0,0 0 0,0 120 0,0-120 16,0 0 0,50 89-1,-50-89 1,0 0-16,66 14 15,9-47 1,-18-55 0,-57 88-16,34-140 15,-1 15 1,-33 125-1,33-140 1,-33 140-16,8-139 16,-8 139-1,0 0 1,0 0-16,0 0 15,8-79 1,-8 79 0,9-15-1,-9 15-15,0 70 16,16 60-1,1 19 1,-9-9-16,-8-140 16,0 126-1,0-126 1,0 0-1,0 0-15,0 0 16,8 69 0,-8-69-1,33-4-15</inkml:trace>
  <inkml:trace contextRef="#ctx0" brushRef="#br0" timeOffset="414811">19903 16352 0,'0'10'0,"0"-10"0,0 0 0,0 0 0,0 0 0,0 0 0,0 0 0,0 0 0,0 0 0,0 0 0,0 0 0,0 0 0,0 56 0,0-56 0,0 0 0,0 0 0,0 0 0,0 0 0,0 0 0,17 93 0,-17-93 0,0 0 0,16 121 0,-16-121 0,0 0 0,0 0 0,0 0 0,0 0 0,0 0 0,0 0 0,0 0 0,0 0 0,0 0 0,0 0 0,0 0 0,0 0 0,0 0 0,0 0 0,0 0 0,0 0 0,0 0 0,0 0 0,0 0 0,0 0 0,0 0 0,0 0 0,0 0 0,8-9 0,-8 9 0</inkml:trace>
  <inkml:trace contextRef="#ctx0" brushRef="#br0" timeOffset="415025">19953 16060 0,'0'9'0,"0"-9"0,0 0 0,0 0 0,0 0 0,0 0 0,0 0 0,0 0 0,0 0 0,0 0 0,0 0 0,0 0 0,0 0 0,0 0 0,0 0 0,0 0 0,41 5 0,-41-5 0,0 0 0,0 0 0,0 0 0</inkml:trace>
  <inkml:trace contextRef="#ctx0" brushRef="#br0" timeOffset="415459">20176 16306 0,'-8'5'16,"8"-5"0,0 0-1,24 61-15,-24-61 16,0 0-1,34 93 1,-34-93-16,0 0 16,33 121-1,-33-121 1,0 0-1,8 51-15,-8-51 16,0 0 0,0 0-1,8-47 1,25 56-16,-33-9 15,42-65 1,-42 65 0,0 0-16,0 0 15,49-121 1,-49 121-1,0 0 1,0 0-16</inkml:trace>
  <inkml:trace contextRef="#ctx0" brushRef="#br0" timeOffset="416197">20945 15809 0,'0'4'0,"0"-4"0,0 0 0,0 0 0,0 0 0,0 0 0,0 0 0,0 0 0,0 0 0,0 0 0,0 0 0,0 0 0,0 0 0,0 0 0,0 56 0,0-56 0,0 0 0,0 0 0,0 0 0,0 0 0,0 0 0,0 0 0,0 0 0,0 107 0,0-107 0,0 0 0,8 140 0,-8-140 0,17 121 0,-17-121 0,8 135 16,-8-135 0,0 125-1,0-92 1,0-33-16,0 0 15,0 0 1,8-33 0,-8 33-16,0-9 15,0 9 1,0-84-1,0 84 1,25-135-16,-25 135 16,0 0-1,0 0 1,58-88-16,-58 88 15,74-24 1,-74 24 0,66 33-1,-66-33-15,34 84 16,-34-84-1,-34 112 1,34-112-16,-74 102 16,74-102-1,-99 88 1,99-88-16,0 0 15,-108 28 1,50-51 0,58-42-1,50-42-15</inkml:trace>
  <inkml:trace contextRef="#ctx0" brushRef="#br0" timeOffset="417017">21383 16125 0,'8'5'0,"-8"-5"0,0 0 0,0 0 0,0 0 0,0 0 0,0 0 0,0 0 0,0 0 0,0 0 0,0 0 0,0 0 0,0 0 0,0 0 0,9 56 0,-9-56 0,0 0 0,0 0 0,0 0 0,0 0 0,0 0 0,0 0 0,0 0 0,8 83 0,-8-83 0,0 0 0,0 0 0,0 0 0,0 0 0,0 0 0,0 0 0,0 0 0,0 0 0,0 0 0,0 0 0,0 0 0,0 0 0,0 0 0,0 0 0,0 0 0,0 0 0,0 0 0,0 0 0,33 37 0,-33-37 0,0 0 0,0 0 0,0 0 0,0 0 0,0 0 0,0 0 0,0 0 0,0 0 0,0 0 0,0 0 0,0 0 0,0 0 0,58 38 0,-58-38 0,0 0 0,0 0 0,0 0 0,0 0 0,0 0 0,0 0 0,0 0 0,0 0 0,0 0 0,0 0 0,0 0 0,0 0 0,0 0 0,0 0 0,0 0 0,0 0 0,0 0 0,0 0 0,0 0 0,0 0 0,0 0 0,83-38 0,-83 38 0,0 0 0,0 0 0,0 0 0,0 0 0,0 0 0,0 0 0,0 0 0,0 0 0,0 0 0,0 0 0,0 0 0,0 0 0,0 0 0,0 0 0,0 0 0,0 0 0,0 0 0,82-83 0,-82 83 0,0 0 0,0 0 0,0 0 0,0 0 0,0 0 0,0 0 0,0 0 0,0 0 0,0 0 0,0 0 0,0 0 0,0 0 0,0 0 0,0 0 0,0 0 0,0 0 0,0 0 0,0 0 0,0 0 0,0 0 0,0 0 0,0 0 0,0 0 0,0 0 0,0 0 0,0 0 0,0 0 0,0 0 0,0 0 0,0 0 0,0 0 0,0 0 0,0 0 0,0 0 0,0 0 0,0 0 0,0 0 0,0 0 0,0 0 0,58-98 0,-58 98 0,0 0 0,0 0 0,0 0 0,0 0 0,0 0 0,0 0 0,0 0 0,0 0 0,0 0 0,0 0 0,0 0 0,33-37 0,-33 37 0,0 0 0,0 0 0,0 0 0,0 0 0,0 0 0,0 0 0,0 0 0,17 42 0,-17-42 0,0 0 0,16 97 0,-16-97 0,9 135 0,-1 5 16,-16-15-16,-9 5 15,17-130 1,-25 122 0,25-122-1,0 0-15,0 0 16,0 0-1,-49 69 1,-9-55-16,58-14 16,-50-60-1,50 60 1,-50-135-16,50 135 15,9-158 1,-9 158 0,0 0-1,66-149-15,-66 149 16,0 0-1,83-111 1,-83 111-16,0 0 16,0 0-1,0 0 1,107-70-1</inkml:trace>
  <inkml:trace contextRef="#ctx0" brushRef="#br0" timeOffset="418701">22136 15837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0,41-19 0,-41 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0,25-13 0,-25 13 0,0 0 0,0 0 0,0 0 0,0 0 0,0 0 0,0 0 0,0 0 0,0 0 0,0 0 0,0 0 0,0 0 0,0 0 0,0 0 0,0 0 0,0 0 0,0 0 0,0 0 0,0 0 0,0 0 0,0 0 0,0 0 0,0 0 0,0 0 0,0 0 0,0 0 0,0 0 0,0 0 0,0 0 0,0 0 0,0 0 0,0 0 0,0 0 0,0 0 0,0 0 0,0 0 0,0 0 0,0 0 0,0 0 0,0 0 0,0 0 0,0 0 0,16 13 0,-16-13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0,75 14 0,-75-14 0,0 0 0,0 0 0,0 0 0,0 0 0,0 0 0,0 0 0,0 0 0,0 0 0,0 0 0,0 0 0,0 0 0,0 0 0,0 0 0,0 0 0,0 0 0,0 0 0,0 0 0,0 0 0,0 0 0,0 0 0,0 0 0,0 0 0,0 0 0,0 0 0,0 0 0,0 0 0,0 0 0,0 0 0,0 0 0,0 0 0,0 0 0,0 0 0,0 0 0,0 0 0,0 0 0,0 0 0,0 0 0,0 0 0,0 0 0,0 0 0,0 0 0,49 56 0,-49-56 0,0 0 0,0 0 0,0 0 0,0 0 0,0 0 0,0 0 0,0 0 0,0 0 0,0 0 0,0 0 0,0 0 0,0 0 0,0 0 0,0 0 0,0 0 0,0 0 0,0 0 0,0 0 0,0 0 0,0 0 0,0 0 0,0 0 0,0 0 0,0 0 0,9 89 0,-9-89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 97 0,42-97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0,-66 56 0,66-56 0,0 0 0,0 0 0,0 0 0,0 0 0,0 0 0,0 0 0,0 0 0,0 0 0,0 0 0,0 0 0,0 0 0,0 0 0,0 0 0,0 0 0,0 0 0,0 0 0,0 0 0,0 0 0,0 0 0,0 0 0,0 0 0,0 0 0,-25 19 0,25-19 0,0 0 0,0 0 0,0 0 0,0 0 0,0 0 0,0 0 0,0 0 0,0 0 0,0 0 0,33 5 0,-33-5 0,0 0 0,0 0 0,0 0 0,0 0 0,0 0 0,0 0 0,0 0 0,83 8 0,-83-8 15,107 47-15,-107-47 16,75 93-1,-75-93 1,0 0-16,41 121 16,-41-121-1,8 126 1,-8-126-1,-33 130-15,33-130 16,-49 112 0,49-112-1,0 0-15,-99 88 16,99-88-1,0 0 1,0 0 0,0 0-16,-91 46 15,91-46 1</inkml:trace>
  <inkml:trace contextRef="#ctx0" brushRef="#br0" timeOffset="422193">22946 15065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28 0,-16-28 0,0 0 0,0 0 0,0 0 0,0 0 0,0 0 0,0 0 0,0 0 0,0 0 0,0 0 0,0 0 0,0 0 0,0 0 0,0 0 0,0 0 0,0 0 0,0 0 0,0 0 0,0 0 0,0 0 0,0 0 0,0 0 0,0 0 0,0 0 0,0 0 0,0 0 0,9 65 0,-9-65 0,0 0 0,0 0 0,0 0 0,0 0 0,0 0 0,0 23 0,0-23 0,0 0 0,0 0 0,0 0 0,0 0 0,-9 28 0,9-28 0,0 0 0,0 0 0,0 0 0,0 0 0,0 0 0,0 0 0,0 0 0,9 102 0,-9-102 0,0 0 0,0 0 0,0 0 0,-17 107 0,17-107 16,0 0 0,0 0-1,0 0-15,-8 93 16,8-93-1,0 0 1,0 0-16,25 70 16,-25-70-1,0 0 1,49 37-1,-49-37-15,108 14 16,8-9 0,-116-5-1,140 4-15,-140-4 16,141 10-1,-141-10 1,148 4 0,-148-4-16,166 10 15,-1-1 1,-165-9-1,157 5-15,0 4 16,-24-4 0,-133-5-1,165 4 1,-33 10-16,17 9 15,-17-3 1,-132-20 0,141-10-16,0-4 15,-141 14 1,140-14-1,-140 14 1,166-10-16,-166 10 16,165 10-1,-165-10 1,165 9-16,-165-9 15,157 0 1,-157 0 0,149-9-1,-149 9-15,0 0 16,141-10-1,-141 10 1,107-13-16,-107 13 16,0 0-1,116-10 1,-116 10-1,0 0-15,99-37 16,-99 37 0,0 0-1,75-65-15,-75 65 16,0 0-1,49-93 1,-49 93 0,33-116-16,-33 116 15,33-126 1,-33 126-1,0 0-15,0 0 16,0 0 0,0-80-1</inkml:trace>
  <inkml:trace contextRef="#ctx0" brushRef="#br0" timeOffset="429927">24070 16200 0,'0'4'0,"0"-4"0,0 0 0,0 0 0,0 0 0,0 0 0,0 0 0,0 0 0,0 0 0,0 0 0,-41 0 0,41 0 0,0 0 0,0 0 0,0 0 0,0 0 0,0 0 0,0 0 0,0 0 0,0 0 0,0 0 0,0 0 0,0 0 0,0 0 0,0 0 0,0 0 0,0 0 0,0 0 0,0 0 0,0 0 0,0 0 0,0 0 0,0 0 0,0 0 0,-91 9 0,91-9 0,0 0 0,0 0 0,0 0 0,0 0 0,0 0 0,0 0 0,0 0 0,0 0 0,0 0 0,0 0 0,0 0 0,0 0 0,0 0 0,0 0 0,0 0 0,0 0 0,0 0 0,-116 33 0,116-33 0,0 0 0,0 0 0,0 0 0,0 0 0,0 0 0,0 0 0,0 0 0,0 0 0,0 0 0,0 0 0,0 0 0,0 0 0,0 0 0,-91 88 0,91-88 0,0 0 0,0 0 0,0 0 0,0 0 0,-16 23 0,16-23 0,0 0 0,0 0 0,0 0 0,8 38 0,-8-38 0,0 0 0,0 0 0,0 0 0,0 0 0,0 0 0,0 0 0,0 0 0,-16 107 0,16-107 0,0 0 15,0 0 1,33 70 0,-33-70-1,82 0-15,-7-70 16,-1-46-1,-24-19 1,-25 18-16,-25 117 16,24-125-1,-24 125 1,0 0-1,0 0-15,0 0 16,0-84 0,0 84-1,-16-5-15,8 61 16,8 88-1,16 24 1,1-19 0,-17-149-16,24 149 15,-24-149 1,0 0-1,0 0-15,0 0 16,50 111 0,-50-111-1,66 33 1</inkml:trace>
  <inkml:trace contextRef="#ctx0" brushRef="#br0" timeOffset="430334">24401 16283 0,'0'5'0,"0"-5"0,0 0 0,0 0 0,0 0 0,0 0 0,0 0 0,0 0 0,0 0 0,0 0 0,0 0 0,0 0 0,0 0 0,0 0 0,0 0 0,0 0 0,0 0 0,0 0 0,0 61 0,0-61 0,0 0 0,0 0 0,0 0 0,0 0 0,0 0 0,0 0 0,0 0 0,0 0 0,0 0 0,0 0 0,0 0 0,-16 83 0,16-83 0,0 0 0,0 0 0,0 0 0,0 0 0,0 0 0,0 0 0,0 0 0,0 0 0,0 0 0,0 0 0,8 108 0,-8-108 0,0 0 0,0 0 0,0 0 0,0 0 0,0 0 0,0 0 0,0 0 0,0 0 0,0 0 0,0 0 0,0 0 0,0 0 0,0 0 0,0 0 0,0 0 0,0 0 0,0-10 0,0 10 0,0 0 0,0 0 0,0 0 0,0 0 0,0 0 0,0 0 0,0 0 0,0 0 0,0 0 0,0 0 0,0 0 0,0 0 0,8-56 0,-8 56 0,0 0 0,0 0 0,0 0 0,0 0 0,0 0 0,0 0 0,0 0 0,0 0 0,0 0 0,0 0 0,0 0 0,17-88 0,-17 88 0,0 0 0,0 0 0,0 0 0,0 0 0,0 0 0,0 0 0,0 0 0,0 0 0,0 0 0,0 0 0,0 0 0,0 0 0,0 0 0,0 0 0,0 0 0,0 0 0,0 0 0,0 0 0,0 0 0,0 0 0,0 0 0,0-145 0,0 145 0,0 0 0,0 0 0,0 0 0,0 0 0,0 0 0,0 0 0,0 0 0,0 0 0,0 0 0,0 0 0,0 0 0,0 0 0,-33-97 0,33 97 0,0 0 0,0 0 0,0 0 0,0 0 0,0 0 0,0 0 0,0 0 0,0 0 0,0 0 0,0 0 0,0 0 0,0 0 0,0 0 0,0 0 0,0 0 0,0 0 0,0 0 0,0 0 0,0 0 0,0 0 0,0 0 0,0 0 0,0 0 0,0 0 0,0 0 0,0 0 0,0 0 0,0 0 0,0-65 0,0 65 0,0 0 0,0 0 0,0 0 0</inkml:trace>
  <inkml:trace contextRef="#ctx0" brushRef="#br0" timeOffset="430684">24674 16349 0,'-8'27'0,"8"-27"0,0 0 0,0 0 0,0 0 0,0 0 0,0 0 0,0 0 0,0 0 0,0 0 0,0 0 0,0 0 0,0 0 0,0 0 0,0 0 0,0 0 0,0 0 0,0 0 0,0 0 0,24 79 0,-24-79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0,34-4 0,-34 4 0,0 0 0,0 0 0,0 0 0,0 0 0,57-10 0,-57 10 0,0 0 0,0 0 0,0 0 0,0 0 0,0 0 0,0 0 0,0 0 0,0 0 0,0 0 0,100-51 0,-100 51 0,0 0 0,0 0 0,0 0 0,0 0 0,0 0 0,82-116 0,-82 116 0</inkml:trace>
  <inkml:trace contextRef="#ctx0" brushRef="#br0" timeOffset="431263">25335 15766 0,'9'6'16,"-9"-6"-1,8 60 1,-8 42-16,-17 33 15,-16-18 1,33-117 0,-16 125-16,16-125 15,0 0 1,0 0-1,0 0 1,-8 51-16,-1-83 16,9 32-1,9 0 1,24-42-16,-33 42 15,49-84 1,-49 84 0,0 0-1,0 0-15,0 0 16,91-37-1,-91 37 1,58 37-16,-58-37 16,0 0-1,0 0 1,0 70-1,0-70-15,0 0 16,-33 60 0,33-60-1,-41-4-15</inkml:trace>
  <inkml:trace contextRef="#ctx0" brushRef="#br0" timeOffset="431879">25683 16106 0,'8'19'0,"-8"-19"0,0 0 0,0 0 0,0 0 0,0 0 0,0 0 0,0 0 0,0 0 0,0 0 0,0 0 0,0 0 0,0 0 0,0 0 0,0 0 0,0 0 0,0 0 0,0 0 0,0 0 0,0 0 0,0 0 0,8 61 0,-8-61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69 0,-33-69 0,0 0 0,0 0 0,0 0 0,0 0 0,0 0 0,0 0 0,0 0 0,0 0 0,0 0 0,0 0 0,0 0 0,0 0 0,0 0 0,0 0 0,0 0 0,0 0 0,66 28 0,-66-28 0,0 0 0,0 0 0,0 0 0,0 0 0,0 0 0,0 0 0,0 0 0,0 0 0,0 0 0,0 0 0,0 0 0,0 0 0,0 0 0,0 0 0,0 0 0,0 0 0,0 0 0,0 0 0,0 0 0,0 0 0,0 0 0,0 0 0,0 0 0,0 0 0,0 0 0,25-37 0,-25 37 0,0 0 0,0 0 0,0 0 0,0 0 0,0 0 0,0 0 0,0 0 0,0 0 0,0 0 0,0 0 0,0 0 0,0 0 0,0 0 0,0 0 0,0 0 0,0 0 0,0 0 0,0 0 0,0 0 0,0 0 0,0 0 0,75-51 0,-75 51 0,0 0 0,0 0 0,0 0 0,0 0 0,0 0 0,0 0 0,0 0 0,0 0 0,0 0 0,0 0 0,0 0 0,0 0 0,0 0 0,0 0 0,0 0 0,0 0 0,0 0 0,0 0 0,0 0 0,0 0 0,0 0 0,0 0 0,0 0 0,0 0 0,0 0 0,0 0 0,0 0 0,0 0 0,0 0 0,0 0 0,0 0 0,0 0 0,0 0 0,0 0 0,0 0 0,0 0 0,0 0 0,0 0 0,49-33 0,-49 33 0,0 0 0,0 0 0,0 0 0,17 14 0,-17-14 0,0 0 0,0 0 0,16 65 0,-16-65 0,0 0 0,-16 116 0,16-116 0,8 108 0,0 8 15,-16 0 1,-17 0-1,25-116 1,-58 103-16,58-103 16,0 0-1,-82 51 1,82-51-16,-91-15 15,91 15 1,-66-78 0,49-39-1,50 11-15,-33 106 16,75-84-1,-75 84 1,107-61-16,-107 61 16,108-60-1,-108 60 1</inkml:trace>
  <inkml:trace contextRef="#ctx0" brushRef="#br0" timeOffset="432630">26476 15911 0,'0'0'0,"0"0"0,0 0 0,0 0 0,0 0 0,0 0 0,0 0 0,0 0 0,0 0 0,0 0 0,0 0 0,0 0 0,0 0 0,0 0 0,0 0 0,0 0 0,0 0 0,0 0 0,0 0 0,0 0 0,0 0 0,0 0 0,0 0 0,42 5 0,-42-5 0,0 0 0,0 0 0,0 0 0,0 0 0,83 28 0,-83-28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0,99 69 0,-99-69 0,0 0 0,0 0 0,0 0 0,0 0 0,0 0 0,0 0 0,0 0 0,0 0 0,0 0 0,0 0 0,0 0 0,0 0 0,0 0 0,8 28 0,-8-28 0,0 0 0,0 0 0,0 0 0,0 0 0,-17 19 0,17-19 0,0 0 0,0 0 0,0 0 0,0 0 0,0 0 0,0 0 0,0 0 0,0 0 0,0 0 0,0 0 0,0 0 0,0 0 0,0 0 0,0 0 0,0 0 0,0 0 0,0 0 0,0 0 0,0 0 0,0 0 0,0 0 0,0 0 0,0 0 0,-16 80 0,16-80 0,0 0 0,0 0 0,0 0 0,0 0 0,0 0 0,0 0 0,0 0 0,0 0 0,0 0 0,0 0 0,0 0 0,0 0 0,0 0 0,0 0 0,0 0 0,0 0 0,0 0 0,0 0 0,0 0 0,0 0 0,0 0 0,0 0 0,0 0 0,0 0 0,0 0 0,0 0 0,0 0 0,0 0 0,0 0 0,0 0 0,0 0 0,0 0 0,0 0 0,0 0 0,0 0 0,0 0 0,0 0 0,0 0 0,0 0 0,0 0 0,0 0 0,0 0 0,-74 69 0,74-69 0,0 0 0,0 0 0,0 0 0,0 0 0,0 0 0,0 0 0,0 0 0,0 0 0,0 0 0,0 0 0,0 0 0,0 0 0,0 0 0,-25 28 0,25-28 0,0 0 0,0 0 0,0 0 0,8 32 0,-8-32 16,58 47-1,-58-47-15,91 74 16,-91-74-1,33 112 1,-33-112 0,0 121-16,0-121 15,-50 107 1,50-107-1,-82 97-15,82-97 16,-100 56 0,100-56-1,-107 23 1,107-23-16,-108 0 15,108 0 1,0 0 0</inkml:trace>
  <inkml:trace contextRef="#ctx0" brushRef="#br0" timeOffset="457097">803 18451 0,'8'4'0,"-8"-4"0,0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0 0,-8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</inkml:trace>
  <inkml:trace contextRef="#ctx0" brushRef="#br0" timeOffset="460691">3746 18595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638800" y="0"/>
            <a:ext cx="426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36900" y="533400"/>
            <a:ext cx="3632200" cy="2514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95400" y="3200400"/>
            <a:ext cx="7315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22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426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8800" y="6477000"/>
            <a:ext cx="426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9529A0-7C5E-499F-9653-3D3C585FF5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23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8002588" y="-33338"/>
            <a:ext cx="1900237" cy="39687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itchFamily="34" charset="0"/>
                <a:ea typeface="新細明體" pitchFamily="18" charset="-120"/>
              </a:rPr>
              <a:t>Algorithmic Foundations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itchFamily="34" charset="0"/>
                <a:ea typeface="STCaiyun" pitchFamily="2" charset="-122"/>
              </a:rPr>
              <a:t>COMP108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 b="1">
                <a:latin typeface="Verdan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37450" y="6245225"/>
            <a:ext cx="2311400" cy="476250"/>
          </a:xfrm>
        </p:spPr>
        <p:txBody>
          <a:bodyPr/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5012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3BAA8-613A-4D00-B61C-6FEBA26E1FB6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415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0138" y="76200"/>
            <a:ext cx="2455862" cy="6535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550" y="76200"/>
            <a:ext cx="7215188" cy="6535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46125-7182-47BD-8AE8-50DC1D5F4C33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241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" y="76200"/>
            <a:ext cx="98234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30200" y="1125538"/>
            <a:ext cx="932815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05415-FD25-47D4-B015-E0B0BE7E1EDE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34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BCE500-0B95-4A35-8EBE-F6A0993E8414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(Induction)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340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923DB-A655-41CE-96E7-B3AE1B591AA1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87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1125538"/>
            <a:ext cx="4587875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0475" y="1125538"/>
            <a:ext cx="4587875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61F84-B737-4184-8258-4346DC325A9E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466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B5D03-6B2B-4815-A5C0-B382D528A4FC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561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263BC-F450-40A3-B627-C8EB70A16FCD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060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9A2572-C6D2-4002-89B1-64743DC5B1FD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(Induction)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593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E6185-34B0-439A-9ED3-4396400ED862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742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8D410-D8F7-4C7C-9D77-031D8BE2A21A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848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550" y="76200"/>
            <a:ext cx="98234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1125538"/>
            <a:ext cx="93281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85100" y="6284913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Verdana" panose="020B0604030504040204" pitchFamily="34" charset="0"/>
                <a:ea typeface="新細明體" panose="02020500000000000000" pitchFamily="18" charset="-120"/>
              </a:defRPr>
            </a:lvl1pPr>
          </a:lstStyle>
          <a:p>
            <a:fld id="{86BB83B7-D4B0-4331-B297-22B1544BEE67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(Induction)</a:t>
            </a:r>
            <a:endParaRPr lang="en-US" altLang="zh-TW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8002588" y="-33338"/>
            <a:ext cx="1900237" cy="39687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itchFamily="34" charset="0"/>
                <a:ea typeface="新細明體" pitchFamily="18" charset="-120"/>
              </a:rPr>
              <a:t>Algorithmic Foundations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itchFamily="34" charset="0"/>
                <a:ea typeface="STCaiyun" pitchFamily="2" charset="-122"/>
              </a:rPr>
              <a:t>COMP108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2" r:id="rId1"/>
    <p:sldLayoutId id="2147484840" r:id="rId2"/>
    <p:sldLayoutId id="2147484843" r:id="rId3"/>
    <p:sldLayoutId id="2147484844" r:id="rId4"/>
    <p:sldLayoutId id="2147484845" r:id="rId5"/>
    <p:sldLayoutId id="2147484846" r:id="rId6"/>
    <p:sldLayoutId id="2147484841" r:id="rId7"/>
    <p:sldLayoutId id="2147484847" r:id="rId8"/>
    <p:sldLayoutId id="2147484848" r:id="rId9"/>
    <p:sldLayoutId id="2147484849" r:id="rId10"/>
    <p:sldLayoutId id="2147484850" r:id="rId11"/>
    <p:sldLayoutId id="214748485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SzPct val="75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emf"/><Relationship Id="rId4" Type="http://schemas.openxmlformats.org/officeDocument/2006/relationships/customXml" Target="../ink/ink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3.jpeg"/><Relationship Id="rId4" Type="http://schemas.openxmlformats.org/officeDocument/2006/relationships/image" Target="../media/image2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9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9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customXml" Target="../ink/ink2.xml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customXml" Target="../ink/ink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wmf"/><Relationship Id="rId14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35000" y="1052513"/>
            <a:ext cx="8456613" cy="2663825"/>
          </a:xfrm>
        </p:spPr>
        <p:txBody>
          <a:bodyPr/>
          <a:lstStyle/>
          <a:p>
            <a:pPr eaLnBrk="1" hangingPunct="1"/>
            <a:r>
              <a:rPr lang="en-US" altLang="en-US" smtClean="0"/>
              <a:t>COMP108</a:t>
            </a:r>
            <a:br>
              <a:rPr lang="en-US" altLang="en-US" smtClean="0"/>
            </a:br>
            <a:r>
              <a:rPr lang="en-US" altLang="en-US" smtClean="0"/>
              <a:t>Algorithmic Foundations</a:t>
            </a:r>
            <a:br>
              <a:rPr lang="en-US" altLang="en-US" smtClean="0"/>
            </a:b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2800" smtClean="0"/>
              <a:t>Mathematical Induction</a:t>
            </a: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503238" y="3548063"/>
            <a:ext cx="94027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None/>
            </a:pPr>
            <a:endParaRPr lang="zh-TW" altLang="en-US" sz="3200" b="1" dirty="0">
              <a:latin typeface="Comic Sans MS" panose="030F0702030302020204" pitchFamily="66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None/>
            </a:pPr>
            <a:r>
              <a:rPr lang="en-US" altLang="zh-TW" sz="3200" b="1" dirty="0">
                <a:latin typeface="Comic Sans MS" panose="030F0702030302020204" pitchFamily="66" charset="0"/>
                <a:ea typeface="新細明體" panose="02020500000000000000" pitchFamily="18" charset="-120"/>
              </a:rPr>
              <a:t>Prudence Wong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None/>
            </a:pPr>
            <a:r>
              <a:rPr lang="en-US" altLang="zh-TW" b="1" dirty="0">
                <a:latin typeface="Comic Sans MS" panose="030F0702030302020204" pitchFamily="66" charset="0"/>
                <a:ea typeface="新細明體" panose="02020500000000000000" pitchFamily="18" charset="-120"/>
              </a:rPr>
              <a:t>http://www.csc.liv.ac.uk/~</a:t>
            </a:r>
            <a:r>
              <a:rPr lang="en-US" altLang="zh-TW" b="1" dirty="0" smtClean="0">
                <a:latin typeface="Comic Sans MS" panose="030F0702030302020204" pitchFamily="66" charset="0"/>
                <a:ea typeface="新細明體" panose="02020500000000000000" pitchFamily="18" charset="-120"/>
              </a:rPr>
              <a:t>pwong/teaching/comp108/201617</a:t>
            </a:r>
            <a:endParaRPr lang="en-US" altLang="zh-TW" b="1" dirty="0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F47EC3-EB43-40C2-929E-D0169F4F2E9F}" type="slidenum">
              <a:rPr lang="zh-TW" altLang="en-US" sz="1100">
                <a:latin typeface="Verdana" panose="020B0604030504040204" pitchFamily="34" charset="0"/>
              </a:rPr>
              <a:pPr/>
              <a:t>10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1752600"/>
            <a:ext cx="8758238" cy="4989513"/>
          </a:xfrm>
        </p:spPr>
        <p:txBody>
          <a:bodyPr/>
          <a:lstStyle/>
          <a:p>
            <a:pPr eaLnBrk="1" hangingPunct="1">
              <a:spcAft>
                <a:spcPct val="0"/>
              </a:spcAft>
              <a:tabLst>
                <a:tab pos="1519238" algn="l"/>
                <a:tab pos="5029200" algn="l"/>
              </a:tabLst>
            </a:pPr>
            <a:r>
              <a:rPr lang="en-GB" altLang="en-US" sz="2800" smtClean="0">
                <a:solidFill>
                  <a:schemeClr val="accent2"/>
                </a:solidFill>
              </a:rPr>
              <a:t>LHS	= 1+2+...+k+(k+1)</a:t>
            </a:r>
          </a:p>
          <a:p>
            <a:pPr eaLnBrk="1" hangingPunct="1">
              <a:spcBef>
                <a:spcPts val="2400"/>
              </a:spcBef>
              <a:spcAft>
                <a:spcPct val="0"/>
              </a:spcAft>
              <a:buFont typeface="Wingdings" panose="05000000000000000000" pitchFamily="2" charset="2"/>
              <a:buNone/>
              <a:tabLst>
                <a:tab pos="1519238" algn="l"/>
                <a:tab pos="5029200" algn="l"/>
              </a:tabLst>
            </a:pPr>
            <a:r>
              <a:rPr lang="en-GB" altLang="en-US" sz="2800" smtClean="0"/>
              <a:t>			</a:t>
            </a:r>
            <a:r>
              <a:rPr lang="en-GB" altLang="en-US" sz="2800" b="1" smtClean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GB" altLang="en-US" sz="2800" b="1" smtClean="0">
                <a:solidFill>
                  <a:srgbClr val="FF0000"/>
                </a:solidFill>
              </a:rPr>
              <a:t>by hypothesis</a:t>
            </a:r>
          </a:p>
          <a:p>
            <a:pPr eaLnBrk="1" hangingPunct="1">
              <a:spcBef>
                <a:spcPts val="12000"/>
              </a:spcBef>
              <a:spcAft>
                <a:spcPct val="0"/>
              </a:spcAft>
              <a:buFont typeface="Wingdings" panose="05000000000000000000" pitchFamily="2" charset="2"/>
              <a:buNone/>
              <a:tabLst>
                <a:tab pos="1519238" algn="l"/>
                <a:tab pos="5029200" algn="l"/>
              </a:tabLst>
            </a:pPr>
            <a:r>
              <a:rPr lang="en-GB" altLang="en-US" sz="2800" smtClean="0"/>
              <a:t>		= RHS</a:t>
            </a:r>
          </a:p>
          <a:p>
            <a:pPr eaLnBrk="1" hangingPunct="1">
              <a:spcAft>
                <a:spcPct val="0"/>
              </a:spcAft>
              <a:tabLst>
                <a:tab pos="1519238" algn="l"/>
                <a:tab pos="5029200" algn="l"/>
              </a:tabLst>
            </a:pPr>
            <a:r>
              <a:rPr lang="en-GB" altLang="en-US" sz="2800" smtClean="0">
                <a:solidFill>
                  <a:srgbClr val="FF0000"/>
                </a:solidFill>
              </a:rPr>
              <a:t>So, property also holds for n=k+1</a:t>
            </a:r>
          </a:p>
          <a:p>
            <a:pPr eaLnBrk="1" hangingPunct="1">
              <a:spcAft>
                <a:spcPct val="0"/>
              </a:spcAft>
              <a:tabLst>
                <a:tab pos="1519238" algn="l"/>
                <a:tab pos="5029200" algn="l"/>
              </a:tabLst>
            </a:pPr>
            <a:r>
              <a:rPr lang="en-GB" altLang="en-US" sz="2800" smtClean="0"/>
              <a:t>Conclusion: property holds for all +ve integers n</a:t>
            </a:r>
            <a:endParaRPr lang="en-US" altLang="en-US" sz="2800" smtClean="0"/>
          </a:p>
        </p:txBody>
      </p:sp>
      <p:sp>
        <p:nvSpPr>
          <p:cNvPr id="7" name="Right Brace 6"/>
          <p:cNvSpPr>
            <a:spLocks/>
          </p:cNvSpPr>
          <p:nvPr/>
        </p:nvSpPr>
        <p:spPr bwMode="auto">
          <a:xfrm rot="5400000">
            <a:off x="3171032" y="1559719"/>
            <a:ext cx="220662" cy="1397000"/>
          </a:xfrm>
          <a:prstGeom prst="rightBrace">
            <a:avLst>
              <a:gd name="adj1" fmla="val 8265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058" name="Group 4"/>
          <p:cNvGrpSpPr>
            <a:grpSpLocks/>
          </p:cNvGrpSpPr>
          <p:nvPr/>
        </p:nvGrpSpPr>
        <p:grpSpPr bwMode="auto">
          <a:xfrm>
            <a:off x="4346575" y="138113"/>
            <a:ext cx="4862513" cy="1069975"/>
            <a:chOff x="404813" y="5357813"/>
            <a:chExt cx="4862512" cy="1069975"/>
          </a:xfrm>
        </p:grpSpPr>
        <p:sp>
          <p:nvSpPr>
            <p:cNvPr id="2062" name="Rectangle 5"/>
            <p:cNvSpPr>
              <a:spLocks noChangeArrowheads="1"/>
            </p:cNvSpPr>
            <p:nvPr/>
          </p:nvSpPr>
          <p:spPr bwMode="auto">
            <a:xfrm>
              <a:off x="404813" y="5357813"/>
              <a:ext cx="4862512" cy="1062037"/>
            </a:xfrm>
            <a:prstGeom prst="rect">
              <a:avLst/>
            </a:prstGeom>
            <a:noFill/>
            <a:ln w="9525">
              <a:solidFill>
                <a:srgbClr val="0066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Aft>
                  <a:spcPts val="1800"/>
                </a:spcAft>
              </a:pPr>
              <a:r>
                <a:rPr lang="en-GB" altLang="en-US" b="1">
                  <a:solidFill>
                    <a:srgbClr val="006666"/>
                  </a:solidFill>
                  <a:latin typeface="Comic Sans MS" panose="030F0702030302020204" pitchFamily="66" charset="0"/>
                </a:rPr>
                <a:t>Target: to prove</a:t>
              </a:r>
            </a:p>
            <a:p>
              <a:pPr eaLnBrk="1" hangingPunct="1"/>
              <a:endParaRPr lang="en-GB" altLang="en-US" b="1">
                <a:solidFill>
                  <a:srgbClr val="006666"/>
                </a:solidFill>
                <a:latin typeface="Comic Sans MS" panose="030F0702030302020204" pitchFamily="66" charset="0"/>
              </a:endParaRPr>
            </a:p>
          </p:txBody>
        </p:sp>
        <p:graphicFrame>
          <p:nvGraphicFramePr>
            <p:cNvPr id="2054" name="Object 5"/>
            <p:cNvGraphicFramePr>
              <a:graphicFrameLocks noChangeAspect="1"/>
            </p:cNvGraphicFramePr>
            <p:nvPr/>
          </p:nvGraphicFramePr>
          <p:xfrm>
            <a:off x="531813" y="5768975"/>
            <a:ext cx="4672012" cy="658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4" name="Equation" r:id="rId3" imgW="2209800" imgH="393700" progId="Equation.3">
                    <p:embed/>
                  </p:oleObj>
                </mc:Choice>
                <mc:Fallback>
                  <p:oleObj name="Equation" r:id="rId3" imgW="2209800" imgH="393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813" y="5768975"/>
                          <a:ext cx="4672012" cy="6588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59" name="Group 1"/>
          <p:cNvGrpSpPr>
            <a:grpSpLocks/>
          </p:cNvGrpSpPr>
          <p:nvPr/>
        </p:nvGrpSpPr>
        <p:grpSpPr bwMode="auto">
          <a:xfrm>
            <a:off x="393700" y="104775"/>
            <a:ext cx="3255963" cy="1139825"/>
            <a:chOff x="6089650" y="5345113"/>
            <a:chExt cx="3255963" cy="1139825"/>
          </a:xfrm>
        </p:grpSpPr>
        <p:sp>
          <p:nvSpPr>
            <p:cNvPr id="2061" name="Rectangle 4"/>
            <p:cNvSpPr>
              <a:spLocks noChangeArrowheads="1"/>
            </p:cNvSpPr>
            <p:nvPr/>
          </p:nvSpPr>
          <p:spPr bwMode="auto">
            <a:xfrm>
              <a:off x="6089650" y="5345113"/>
              <a:ext cx="3255963" cy="1139825"/>
            </a:xfrm>
            <a:prstGeom prst="rect">
              <a:avLst/>
            </a:prstGeom>
            <a:noFill/>
            <a:ln w="9525">
              <a:solidFill>
                <a:srgbClr val="0066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Aft>
                  <a:spcPts val="2400"/>
                </a:spcAft>
              </a:pPr>
              <a:r>
                <a:rPr lang="en-GB" altLang="en-US" b="1">
                  <a:solidFill>
                    <a:srgbClr val="006666"/>
                  </a:solidFill>
                  <a:latin typeface="Comic Sans MS" panose="030F0702030302020204" pitchFamily="66" charset="0"/>
                </a:rPr>
                <a:t>Induction hypothesis</a:t>
              </a:r>
            </a:p>
            <a:p>
              <a:pPr eaLnBrk="1" hangingPunct="1"/>
              <a:endParaRPr lang="en-GB" altLang="en-US" b="1">
                <a:solidFill>
                  <a:srgbClr val="006666"/>
                </a:solidFill>
                <a:latin typeface="Comic Sans MS" panose="030F0702030302020204" pitchFamily="66" charset="0"/>
              </a:endParaRPr>
            </a:p>
          </p:txBody>
        </p:sp>
        <p:graphicFrame>
          <p:nvGraphicFramePr>
            <p:cNvPr id="2053" name="Object 3"/>
            <p:cNvGraphicFramePr>
              <a:graphicFrameLocks noChangeAspect="1"/>
            </p:cNvGraphicFramePr>
            <p:nvPr/>
          </p:nvGraphicFramePr>
          <p:xfrm>
            <a:off x="6188075" y="5741988"/>
            <a:ext cx="3059113" cy="688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5" name="Equation" r:id="rId5" imgW="1384300" imgH="393700" progId="Equation.3">
                    <p:embed/>
                  </p:oleObj>
                </mc:Choice>
                <mc:Fallback>
                  <p:oleObj name="Equation" r:id="rId5" imgW="1384300" imgH="393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8075" y="5741988"/>
                          <a:ext cx="3059113" cy="688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2265363" y="2393950"/>
          <a:ext cx="2743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7" imgW="1143000" imgH="393700" progId="Equation.3">
                  <p:embed/>
                </p:oleObj>
              </mc:Choice>
              <mc:Fallback>
                <p:oleObj name="Equation" r:id="rId7" imgW="1143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3" y="2393950"/>
                        <a:ext cx="2743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2265363" y="3024188"/>
          <a:ext cx="213836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9" imgW="926698" imgH="393529" progId="Equation.3">
                  <p:embed/>
                </p:oleObj>
              </mc:Choice>
              <mc:Fallback>
                <p:oleObj name="Equation" r:id="rId9" imgW="92669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3" y="3024188"/>
                        <a:ext cx="2138362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2265363" y="3706813"/>
          <a:ext cx="222567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11" imgW="952087" imgH="393529" progId="Equation.3">
                  <p:embed/>
                </p:oleObj>
              </mc:Choice>
              <mc:Fallback>
                <p:oleObj name="Equation" r:id="rId11" imgW="95208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3" y="3706813"/>
                        <a:ext cx="2225675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TextBox 1"/>
          <p:cNvSpPr txBox="1">
            <a:spLocks noChangeArrowheads="1"/>
          </p:cNvSpPr>
          <p:nvPr/>
        </p:nvSpPr>
        <p:spPr bwMode="auto">
          <a:xfrm>
            <a:off x="277813" y="1206500"/>
            <a:ext cx="6248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latin typeface="Comic Sans MS" panose="030F0702030302020204" pitchFamily="66" charset="0"/>
              </a:rPr>
              <a:t>Induction Step: When n=k+1</a:t>
            </a:r>
            <a:endParaRPr lang="en-GB" altLang="en-US" sz="36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02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ABD66C-F592-4BD4-AF39-91141AFEEDB1}" type="slidenum">
              <a:rPr lang="zh-TW" altLang="en-US" sz="1100">
                <a:latin typeface="Verdana" panose="020B0604030504040204" pitchFamily="34" charset="0"/>
              </a:rPr>
              <a:pPr/>
              <a:t>11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Conclusion</a:t>
            </a:r>
            <a:endParaRPr lang="en-US" altLang="en-US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52513"/>
            <a:ext cx="9575800" cy="5638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We have proved</a:t>
            </a:r>
          </a:p>
          <a:p>
            <a:pPr marL="441325" lvl="1" indent="-261938" eaLnBrk="1" hangingPunct="1">
              <a:buFont typeface="Wingdings" panose="05000000000000000000" pitchFamily="2" charset="2"/>
              <a:buAutoNum type="arabicPeriod"/>
            </a:pPr>
            <a:r>
              <a:rPr lang="en-GB" altLang="en-US" smtClean="0">
                <a:solidFill>
                  <a:schemeClr val="accent2"/>
                </a:solidFill>
              </a:rPr>
              <a:t>property holds for n=1</a:t>
            </a:r>
          </a:p>
          <a:p>
            <a:pPr marL="441325" lvl="1" indent="-261938" eaLnBrk="1" hangingPunct="1">
              <a:buFont typeface="Wingdings" panose="05000000000000000000" pitchFamily="2" charset="2"/>
              <a:buAutoNum type="arabicPeriod"/>
            </a:pPr>
            <a:r>
              <a:rPr lang="en-GB" altLang="en-US" smtClean="0">
                <a:solidFill>
                  <a:schemeClr val="accent2"/>
                </a:solidFill>
              </a:rPr>
              <a:t>if property holds for n=k, then also holds for n=k+1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In other words,</a:t>
            </a:r>
          </a:p>
          <a:p>
            <a:pPr marL="441325" lvl="1" indent="-261938" eaLnBrk="1" hangingPunct="1"/>
            <a:r>
              <a:rPr lang="en-GB" altLang="en-US" smtClean="0"/>
              <a:t>holds for n=1 implies holds for n=2 (</a:t>
            </a:r>
            <a:r>
              <a:rPr lang="en-GB" altLang="en-US" b="1" smtClean="0">
                <a:solidFill>
                  <a:srgbClr val="FF0000"/>
                </a:solidFill>
              </a:rPr>
              <a:t>induction step</a:t>
            </a:r>
            <a:r>
              <a:rPr lang="en-GB" altLang="en-US" smtClean="0"/>
              <a:t>)</a:t>
            </a:r>
          </a:p>
          <a:p>
            <a:pPr marL="441325" lvl="1" indent="-261938" eaLnBrk="1" hangingPunct="1"/>
            <a:r>
              <a:rPr lang="en-GB" altLang="en-US" smtClean="0"/>
              <a:t>holds for n=2 implies holds for n=3 (</a:t>
            </a:r>
            <a:r>
              <a:rPr lang="en-GB" altLang="en-US" b="1" smtClean="0">
                <a:solidFill>
                  <a:srgbClr val="FF0000"/>
                </a:solidFill>
              </a:rPr>
              <a:t>induction step</a:t>
            </a:r>
            <a:r>
              <a:rPr lang="en-GB" altLang="en-US" smtClean="0"/>
              <a:t>)</a:t>
            </a:r>
          </a:p>
          <a:p>
            <a:pPr marL="441325" lvl="1" indent="-261938" eaLnBrk="1" hangingPunct="1"/>
            <a:r>
              <a:rPr lang="en-GB" altLang="en-US" smtClean="0"/>
              <a:t>holds for n=3 implies holds for n=4 (</a:t>
            </a:r>
            <a:r>
              <a:rPr lang="en-GB" altLang="en-US" b="1" smtClean="0">
                <a:solidFill>
                  <a:srgbClr val="FF0000"/>
                </a:solidFill>
              </a:rPr>
              <a:t>induction step</a:t>
            </a:r>
            <a:r>
              <a:rPr lang="en-GB" altLang="en-US" smtClean="0"/>
              <a:t>)</a:t>
            </a:r>
          </a:p>
          <a:p>
            <a:pPr marL="441325" lvl="1" indent="-261938" eaLnBrk="1" hangingPunct="1"/>
            <a:r>
              <a:rPr lang="en-GB" altLang="en-US" smtClean="0"/>
              <a:t>and so on ......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en-US" b="1" smtClean="0">
                <a:solidFill>
                  <a:srgbClr val="FF0000"/>
                </a:solidFill>
              </a:rPr>
              <a:t>By principle of induction: holds for all +ve integers n</a:t>
            </a:r>
            <a:endParaRPr lang="en-US" altLang="en-US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Alternative Proof</a:t>
            </a:r>
          </a:p>
        </p:txBody>
      </p:sp>
      <p:sp>
        <p:nvSpPr>
          <p:cNvPr id="307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501DE01-F0EA-4489-AADA-C63888F8BF66}" type="slidenum">
              <a:rPr lang="zh-TW" altLang="en-US" sz="1100">
                <a:latin typeface="Verdana" panose="020B0604030504040204" pitchFamily="34" charset="0"/>
              </a:rPr>
              <a:pPr/>
              <a:t>12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350" y="1403350"/>
            <a:ext cx="6835775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dirty="0">
                <a:latin typeface="+mn-lt"/>
              </a:rPr>
              <a:t>1	2	3	…	…	n-2	n-1	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350" y="2155825"/>
            <a:ext cx="68087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dirty="0">
                <a:latin typeface="+mn-lt"/>
              </a:rPr>
              <a:t>n	</a:t>
            </a:r>
            <a:r>
              <a:rPr lang="en-US" sz="2800" dirty="0" err="1">
                <a:latin typeface="+mn-lt"/>
              </a:rPr>
              <a:t>n</a:t>
            </a:r>
            <a:r>
              <a:rPr lang="en-US" sz="2800" dirty="0">
                <a:latin typeface="+mn-lt"/>
              </a:rPr>
              <a:t>-1	n-2	…	…	3	2	1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614363" y="2717800"/>
            <a:ext cx="807878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63575" y="2217738"/>
            <a:ext cx="358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3350" y="2760663"/>
            <a:ext cx="7170738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dirty="0">
                <a:latin typeface="+mn-lt"/>
              </a:rPr>
              <a:t>n+1	</a:t>
            </a:r>
            <a:r>
              <a:rPr lang="en-US" sz="2800" dirty="0" err="1">
                <a:latin typeface="+mn-lt"/>
              </a:rPr>
              <a:t>n+1</a:t>
            </a:r>
            <a:r>
              <a:rPr lang="en-US" sz="2800" dirty="0">
                <a:latin typeface="+mn-lt"/>
              </a:rPr>
              <a:t>	</a:t>
            </a:r>
            <a:r>
              <a:rPr lang="en-US" sz="2800" dirty="0" err="1">
                <a:latin typeface="+mn-lt"/>
              </a:rPr>
              <a:t>n+1</a:t>
            </a:r>
            <a:r>
              <a:rPr lang="en-US" sz="2800" dirty="0">
                <a:latin typeface="+mn-lt"/>
              </a:rPr>
              <a:t>	…	…	n+1	</a:t>
            </a:r>
            <a:r>
              <a:rPr lang="en-US" sz="2800" dirty="0" err="1">
                <a:latin typeface="+mn-lt"/>
              </a:rPr>
              <a:t>n+1</a:t>
            </a:r>
            <a:r>
              <a:rPr lang="en-US" sz="2800" dirty="0">
                <a:latin typeface="+mn-lt"/>
              </a:rPr>
              <a:t>	</a:t>
            </a:r>
            <a:r>
              <a:rPr lang="en-US" sz="2800" dirty="0" err="1">
                <a:latin typeface="+mn-lt"/>
              </a:rPr>
              <a:t>n+1</a:t>
            </a:r>
            <a:endParaRPr lang="en-US" sz="2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3050" y="4140200"/>
            <a:ext cx="5878513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chemeClr val="accent6"/>
                </a:solidFill>
                <a:latin typeface="+mn-lt"/>
              </a:rPr>
              <a:t>2*[</a:t>
            </a:r>
            <a:r>
              <a:rPr lang="en-US" sz="2800" dirty="0">
                <a:latin typeface="+mn-lt"/>
              </a:rPr>
              <a:t>1+2+3+…+(n-2)+(n-1)+n</a:t>
            </a:r>
            <a:r>
              <a:rPr lang="en-US" sz="2800" dirty="0">
                <a:solidFill>
                  <a:schemeClr val="accent6"/>
                </a:solidFill>
                <a:latin typeface="+mn-lt"/>
              </a:rPr>
              <a:t>] = n(n+1)</a:t>
            </a: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1285875" y="4751388"/>
          <a:ext cx="6665913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3" imgW="2616200" imgH="393700" progId="Equation.3">
                  <p:embed/>
                </p:oleObj>
              </mc:Choice>
              <mc:Fallback>
                <p:oleObj name="Equation" r:id="rId3" imgW="26162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4751388"/>
                        <a:ext cx="6665913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88647C-BECC-4E63-95F8-6A45A00EA8E9}" type="slidenum">
              <a:rPr lang="zh-TW" altLang="en-US" sz="1100">
                <a:latin typeface="Verdana" panose="020B0604030504040204" pitchFamily="34" charset="0"/>
              </a:rPr>
              <a:pPr/>
              <a:t>13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938" y="990600"/>
            <a:ext cx="8937625" cy="5867400"/>
          </a:xfrm>
        </p:spPr>
        <p:txBody>
          <a:bodyPr/>
          <a:lstStyle/>
          <a:p>
            <a:pPr marL="261938" indent="-261938" eaLnBrk="1" hangingPunct="1">
              <a:buFont typeface="Wingdings" panose="05000000000000000000" pitchFamily="2" charset="2"/>
              <a:buNone/>
              <a:tabLst>
                <a:tab pos="2955925" algn="l"/>
              </a:tabLst>
            </a:pPr>
            <a:r>
              <a:rPr lang="en-GB" altLang="en-US" smtClean="0"/>
              <a:t>To prove </a:t>
            </a:r>
            <a:r>
              <a:rPr lang="en-US" altLang="en-US" b="1" u="sng" smtClean="0">
                <a:solidFill>
                  <a:srgbClr val="FF0000"/>
                </a:solidFill>
              </a:rPr>
              <a:t>n</a:t>
            </a:r>
            <a:r>
              <a:rPr lang="en-US" altLang="en-US" b="1" u="sng" baseline="30000" smtClean="0">
                <a:solidFill>
                  <a:srgbClr val="FF0000"/>
                </a:solidFill>
              </a:rPr>
              <a:t>3</a:t>
            </a:r>
            <a:r>
              <a:rPr lang="en-US" altLang="en-US" b="1" u="sng" smtClean="0">
                <a:solidFill>
                  <a:srgbClr val="FF0000"/>
                </a:solidFill>
              </a:rPr>
              <a:t>+2n is divisible by 3</a:t>
            </a:r>
            <a:r>
              <a:rPr lang="en-US" altLang="en-US" b="1" smtClean="0">
                <a:solidFill>
                  <a:srgbClr val="FF0000"/>
                </a:solidFill>
              </a:rPr>
              <a:t> </a:t>
            </a:r>
            <a:r>
              <a:rPr lang="en-GB" altLang="en-US" b="1" smtClean="0">
                <a:sym typeface="Symbol" panose="05050102010706020507" pitchFamily="18" charset="2"/>
              </a:rPr>
              <a:t></a:t>
            </a:r>
            <a:r>
              <a:rPr lang="en-GB" altLang="en-US" smtClean="0"/>
              <a:t> integers n</a:t>
            </a:r>
            <a:r>
              <a:rPr lang="en-GB" altLang="en-US" smtClean="0">
                <a:sym typeface="Symbol" panose="05050102010706020507" pitchFamily="18" charset="2"/>
              </a:rPr>
              <a:t>1</a:t>
            </a:r>
            <a:endParaRPr lang="en-GB" alt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2</a:t>
            </a:r>
          </a:p>
        </p:txBody>
      </p:sp>
      <p:pic>
        <p:nvPicPr>
          <p:cNvPr id="27653" name="Picture 6" descr="\\atlantic\pwong\Temporary Internet Files\Content.IE5\9UOPSAG9\MPj0433160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763" y="2351088"/>
            <a:ext cx="50958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 descr="\\atlantic\pwong\Temporary Internet Files\Content.IE5\9UOPSAG9\MPj0433160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763" y="2974975"/>
            <a:ext cx="509587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6" descr="\\atlantic\pwong\Temporary Internet Files\Content.IE5\9UOPSAG9\MPj0433160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763" y="3584575"/>
            <a:ext cx="50958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7" descr="\\atlantic\pwong\Temporary Internet Files\Content.IE5\9UOPSAG9\MPj0433160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763" y="4235450"/>
            <a:ext cx="50800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7" name="TextBox 9"/>
          <p:cNvSpPr txBox="1">
            <a:spLocks noChangeArrowheads="1"/>
          </p:cNvSpPr>
          <p:nvPr/>
        </p:nvSpPr>
        <p:spPr bwMode="auto">
          <a:xfrm>
            <a:off x="609600" y="5613400"/>
            <a:ext cx="41163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000">
                <a:solidFill>
                  <a:srgbClr val="2D2DB9"/>
                </a:solidFill>
                <a:latin typeface="Comic Sans MS" panose="030F0702030302020204" pitchFamily="66" charset="0"/>
              </a:rPr>
              <a:t>Prove it by induction…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406525" y="1717675"/>
          <a:ext cx="7054850" cy="3048000"/>
        </p:xfrm>
        <a:graphic>
          <a:graphicData uri="http://schemas.openxmlformats.org/drawingml/2006/table">
            <a:tbl>
              <a:tblPr/>
              <a:tblGrid>
                <a:gridCol w="1389063"/>
                <a:gridCol w="2652712"/>
                <a:gridCol w="3013075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</a:t>
                      </a:r>
                      <a:r>
                        <a:rPr kumimoji="0" lang="en-US" altLang="en-US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+2n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divisible by 3?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1+2 = 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8+4 = 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27+6 = 33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64+8 = 72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3F7E28-7025-4DF1-8711-7BBE641E7F2C}" type="slidenum">
              <a:rPr lang="zh-TW" altLang="en-US" sz="1100">
                <a:latin typeface="Verdana" panose="020B0604030504040204" pitchFamily="34" charset="0"/>
              </a:rPr>
              <a:pPr/>
              <a:t>14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763" y="990600"/>
            <a:ext cx="8872537" cy="5153025"/>
          </a:xfrm>
        </p:spPr>
        <p:txBody>
          <a:bodyPr/>
          <a:lstStyle/>
          <a:p>
            <a:pPr marL="398463" indent="-398463" eaLnBrk="1" hangingPunct="1">
              <a:buFont typeface="Wingdings" panose="05000000000000000000" pitchFamily="2" charset="2"/>
              <a:buNone/>
              <a:tabLst>
                <a:tab pos="2955925" algn="l"/>
              </a:tabLst>
            </a:pPr>
            <a:r>
              <a:rPr lang="en-GB" altLang="en-US" dirty="0" smtClean="0"/>
              <a:t>To prove </a:t>
            </a:r>
            <a:r>
              <a:rPr lang="en-US" altLang="en-US" b="1" u="sng" dirty="0" smtClean="0">
                <a:solidFill>
                  <a:srgbClr val="FF0000"/>
                </a:solidFill>
              </a:rPr>
              <a:t>n</a:t>
            </a:r>
            <a:r>
              <a:rPr lang="en-US" altLang="en-US" b="1" u="sng" baseline="30000" dirty="0" smtClean="0">
                <a:solidFill>
                  <a:srgbClr val="FF0000"/>
                </a:solidFill>
              </a:rPr>
              <a:t>3</a:t>
            </a:r>
            <a:r>
              <a:rPr lang="en-US" altLang="en-US" b="1" u="sng" dirty="0" smtClean="0">
                <a:solidFill>
                  <a:srgbClr val="FF0000"/>
                </a:solidFill>
              </a:rPr>
              <a:t>+2n is divisible by 3 </a:t>
            </a:r>
            <a:r>
              <a:rPr lang="en-GB" altLang="en-US" b="1" dirty="0" smtClean="0">
                <a:sym typeface="Symbol" panose="05050102010706020507" pitchFamily="18" charset="2"/>
              </a:rPr>
              <a:t></a:t>
            </a:r>
            <a:r>
              <a:rPr lang="en-GB" altLang="en-US" dirty="0" smtClean="0"/>
              <a:t> integers n</a:t>
            </a:r>
            <a:r>
              <a:rPr lang="en-GB" altLang="en-US" dirty="0" smtClean="0">
                <a:sym typeface="Symbol" panose="05050102010706020507" pitchFamily="18" charset="2"/>
              </a:rPr>
              <a:t>1</a:t>
            </a:r>
            <a:endParaRPr lang="en-GB" altLang="en-US" dirty="0" smtClean="0"/>
          </a:p>
          <a:p>
            <a:pPr marL="398463" indent="-398463" eaLnBrk="1" hangingPunct="1">
              <a:tabLst>
                <a:tab pos="2955925" algn="l"/>
              </a:tabLst>
            </a:pPr>
            <a:r>
              <a:rPr lang="en-GB" altLang="en-US" b="1" dirty="0" smtClean="0">
                <a:solidFill>
                  <a:schemeClr val="accent2"/>
                </a:solidFill>
              </a:rPr>
              <a:t>Base case</a:t>
            </a:r>
            <a:r>
              <a:rPr lang="en-GB" altLang="en-US" dirty="0" smtClean="0">
                <a:solidFill>
                  <a:schemeClr val="accent2"/>
                </a:solidFill>
              </a:rPr>
              <a:t>:</a:t>
            </a:r>
            <a:r>
              <a:rPr lang="en-GB" altLang="en-US" dirty="0" smtClean="0"/>
              <a:t> When </a:t>
            </a:r>
            <a:r>
              <a:rPr lang="en-GB" altLang="en-US" b="1" dirty="0" smtClean="0">
                <a:solidFill>
                  <a:srgbClr val="FF0000"/>
                </a:solidFill>
              </a:rPr>
              <a:t>n=1</a:t>
            </a:r>
            <a:r>
              <a:rPr lang="en-GB" altLang="en-US" dirty="0" smtClean="0"/>
              <a:t>, </a:t>
            </a:r>
            <a:r>
              <a:rPr lang="en-US" altLang="en-US" dirty="0" smtClean="0"/>
              <a:t>n</a:t>
            </a:r>
            <a:r>
              <a:rPr lang="en-US" altLang="en-US" baseline="30000" dirty="0" smtClean="0"/>
              <a:t>3</a:t>
            </a:r>
            <a:r>
              <a:rPr lang="en-US" altLang="en-US" dirty="0" smtClean="0"/>
              <a:t>+2n=1+2=3, divisible by 3</a:t>
            </a:r>
            <a:r>
              <a:rPr lang="en-GB" altLang="en-US" dirty="0" smtClean="0"/>
              <a:t>. </a:t>
            </a:r>
            <a:r>
              <a:rPr lang="en-GB" altLang="en-US" sz="2800" dirty="0" smtClean="0"/>
              <a:t>So property holds for n=1.</a:t>
            </a:r>
          </a:p>
          <a:p>
            <a:pPr marL="398463" indent="-398463" eaLnBrk="1" hangingPunct="1">
              <a:tabLst>
                <a:tab pos="2955925" algn="l"/>
              </a:tabLst>
            </a:pPr>
            <a:r>
              <a:rPr lang="en-GB" altLang="en-US" b="1" dirty="0" smtClean="0">
                <a:solidFill>
                  <a:schemeClr val="accent2"/>
                </a:solidFill>
              </a:rPr>
              <a:t>Induction hypothesis</a:t>
            </a:r>
            <a:r>
              <a:rPr lang="en-GB" altLang="en-US" dirty="0" smtClean="0">
                <a:solidFill>
                  <a:schemeClr val="accent2"/>
                </a:solidFill>
              </a:rPr>
              <a:t>:</a:t>
            </a:r>
            <a:r>
              <a:rPr lang="en-GB" altLang="en-US" dirty="0" smtClean="0"/>
              <a:t> Assume property holds for n=k, for some +</a:t>
            </a:r>
            <a:r>
              <a:rPr lang="en-GB" altLang="en-US" dirty="0" err="1" smtClean="0"/>
              <a:t>ve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int</a:t>
            </a:r>
            <a:r>
              <a:rPr lang="en-GB" altLang="en-US" dirty="0" smtClean="0"/>
              <a:t> k,</a:t>
            </a:r>
            <a:br>
              <a:rPr lang="en-GB" altLang="en-US" dirty="0" smtClean="0"/>
            </a:br>
            <a:r>
              <a:rPr lang="en-GB" altLang="en-US" sz="2800" dirty="0" smtClean="0"/>
              <a:t>i.e., </a:t>
            </a:r>
            <a:r>
              <a:rPr lang="en-GB" altLang="en-US" sz="2800" b="1" dirty="0" smtClean="0"/>
              <a:t>assume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k</a:t>
            </a:r>
            <a:r>
              <a:rPr lang="en-US" altLang="en-US" sz="2800" b="1" baseline="30000" dirty="0" smtClean="0">
                <a:solidFill>
                  <a:srgbClr val="7030A0"/>
                </a:solidFill>
              </a:rPr>
              <a:t>3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+2k is divisible by 3</a:t>
            </a:r>
            <a:endParaRPr lang="en-GB" altLang="en-US" sz="2800" b="1" dirty="0" smtClean="0">
              <a:solidFill>
                <a:srgbClr val="7030A0"/>
              </a:solidFill>
            </a:endParaRPr>
          </a:p>
          <a:p>
            <a:pPr marL="398463" indent="-398463" eaLnBrk="1" hangingPunct="1">
              <a:tabLst>
                <a:tab pos="2955925" algn="l"/>
              </a:tabLst>
            </a:pPr>
            <a:r>
              <a:rPr lang="en-GB" altLang="en-US" b="1" dirty="0" smtClean="0">
                <a:solidFill>
                  <a:schemeClr val="accent2"/>
                </a:solidFill>
              </a:rPr>
              <a:t>Induction step</a:t>
            </a:r>
            <a:r>
              <a:rPr lang="en-GB" altLang="en-US" dirty="0" smtClean="0">
                <a:solidFill>
                  <a:schemeClr val="accent2"/>
                </a:solidFill>
              </a:rPr>
              <a:t>:</a:t>
            </a:r>
            <a:r>
              <a:rPr lang="en-GB" altLang="en-US" dirty="0" smtClean="0"/>
              <a:t> When n=k+1,</a:t>
            </a:r>
            <a:br>
              <a:rPr lang="en-GB" altLang="en-US" dirty="0" smtClean="0"/>
            </a:br>
            <a:r>
              <a:rPr lang="en-GB" altLang="en-US" dirty="0" smtClean="0"/>
              <a:t>LHS becomes (k+1)</a:t>
            </a:r>
            <a:r>
              <a:rPr lang="en-GB" altLang="en-US" baseline="30000" dirty="0" smtClean="0"/>
              <a:t>3</a:t>
            </a:r>
            <a:r>
              <a:rPr lang="en-GB" altLang="en-US" dirty="0" smtClean="0"/>
              <a:t> + 2(k+1)</a:t>
            </a: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2</a:t>
            </a:r>
          </a:p>
        </p:txBody>
      </p:sp>
      <p:sp>
        <p:nvSpPr>
          <p:cNvPr id="187402" name="Rectangle 10"/>
          <p:cNvSpPr>
            <a:spLocks noChangeArrowheads="1"/>
          </p:cNvSpPr>
          <p:nvPr/>
        </p:nvSpPr>
        <p:spPr bwMode="auto">
          <a:xfrm>
            <a:off x="2125663" y="5448300"/>
            <a:ext cx="5478462" cy="954088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rgbClr val="006666"/>
                </a:solidFill>
                <a:latin typeface="Comic Sans MS" panose="030F0702030302020204" pitchFamily="66" charset="0"/>
              </a:rPr>
              <a:t>Target: to prove</a:t>
            </a:r>
          </a:p>
          <a:p>
            <a:pPr eaLnBrk="1" hangingPunct="1"/>
            <a:r>
              <a:rPr lang="en-GB" altLang="en-US" sz="2800" b="1">
                <a:solidFill>
                  <a:srgbClr val="006666"/>
                </a:solidFill>
                <a:latin typeface="Comic Sans MS" panose="030F0702030302020204" pitchFamily="66" charset="0"/>
              </a:rPr>
              <a:t>(k+1)</a:t>
            </a:r>
            <a:r>
              <a:rPr lang="en-GB" altLang="en-US" sz="2800" b="1" baseline="30000">
                <a:solidFill>
                  <a:srgbClr val="006666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sz="2800" b="1">
                <a:solidFill>
                  <a:srgbClr val="006666"/>
                </a:solidFill>
                <a:latin typeface="Comic Sans MS" panose="030F0702030302020204" pitchFamily="66" charset="0"/>
              </a:rPr>
              <a:t>+2(k+1) is divisible by 3</a:t>
            </a:r>
            <a:endParaRPr lang="en-US" altLang="en-US" sz="2800" b="1">
              <a:solidFill>
                <a:srgbClr val="006666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7343640" y="3703680"/>
              <a:ext cx="759600" cy="6465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34280" y="3694320"/>
                <a:ext cx="778320" cy="665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 bldLvl="2"/>
      <p:bldP spid="18740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8F70AD-A5D8-492E-8EE6-83DBDF744E16}" type="slidenum">
              <a:rPr lang="zh-TW" altLang="en-US" sz="1100">
                <a:latin typeface="Verdana" panose="020B0604030504040204" pitchFamily="34" charset="0"/>
              </a:rPr>
              <a:pPr/>
              <a:t>15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763" y="990600"/>
            <a:ext cx="8143875" cy="5867400"/>
          </a:xfrm>
        </p:spPr>
        <p:txBody>
          <a:bodyPr/>
          <a:lstStyle/>
          <a:p>
            <a:pPr marL="261938" indent="-261938" eaLnBrk="1" hangingPunct="1">
              <a:buFont typeface="Wingdings" panose="05000000000000000000" pitchFamily="2" charset="2"/>
              <a:buNone/>
              <a:tabLst>
                <a:tab pos="2955925" algn="l"/>
              </a:tabLst>
            </a:pPr>
            <a:endParaRPr lang="en-GB" altLang="en-US" dirty="0" smtClean="0"/>
          </a:p>
          <a:p>
            <a:pPr marL="261938" indent="-261938" eaLnBrk="1" hangingPunct="1">
              <a:tabLst>
                <a:tab pos="2955925" algn="l"/>
              </a:tabLst>
            </a:pPr>
            <a:r>
              <a:rPr lang="en-GB" altLang="en-US" b="1" dirty="0" smtClean="0">
                <a:solidFill>
                  <a:schemeClr val="accent2"/>
                </a:solidFill>
              </a:rPr>
              <a:t>Induction step</a:t>
            </a:r>
            <a:r>
              <a:rPr lang="en-GB" altLang="en-US" dirty="0" smtClean="0">
                <a:solidFill>
                  <a:schemeClr val="accent2"/>
                </a:solidFill>
              </a:rPr>
              <a:t>:</a:t>
            </a:r>
            <a:r>
              <a:rPr lang="en-GB" altLang="en-US" dirty="0" smtClean="0"/>
              <a:t> When n=k+1,</a:t>
            </a:r>
          </a:p>
          <a:p>
            <a:pPr marL="719138" lvl="1" indent="-277813" eaLnBrk="1" hangingPunct="1">
              <a:tabLst>
                <a:tab pos="2955925" algn="l"/>
              </a:tabLst>
            </a:pPr>
            <a:r>
              <a:rPr lang="en-US" altLang="en-US" dirty="0" smtClean="0"/>
              <a:t>(k+1)</a:t>
            </a:r>
            <a:r>
              <a:rPr lang="en-US" altLang="en-US" baseline="30000" dirty="0" smtClean="0"/>
              <a:t>3</a:t>
            </a:r>
            <a:r>
              <a:rPr lang="en-US" altLang="en-US" dirty="0" smtClean="0"/>
              <a:t>+2(k+1)	</a:t>
            </a:r>
            <a:r>
              <a:rPr lang="en-GB" altLang="en-US" dirty="0" smtClean="0"/>
              <a:t>= (</a:t>
            </a:r>
            <a:r>
              <a:rPr lang="en-US" altLang="en-US" dirty="0" smtClean="0"/>
              <a:t>k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+2k+1)(k+1) + (2k+2)</a:t>
            </a:r>
          </a:p>
        </p:txBody>
      </p:sp>
      <p:sp>
        <p:nvSpPr>
          <p:cNvPr id="29705" name="Rectangle 10"/>
          <p:cNvSpPr>
            <a:spLocks noChangeArrowheads="1"/>
          </p:cNvSpPr>
          <p:nvPr/>
        </p:nvSpPr>
        <p:spPr bwMode="auto">
          <a:xfrm>
            <a:off x="4262438" y="379413"/>
            <a:ext cx="4697412" cy="831850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6666"/>
                </a:solidFill>
                <a:latin typeface="Comic Sans MS" panose="030F0702030302020204" pitchFamily="66" charset="0"/>
              </a:rPr>
              <a:t>Target: to prove</a:t>
            </a:r>
          </a:p>
          <a:p>
            <a:pPr eaLnBrk="1" hangingPunct="1"/>
            <a:r>
              <a:rPr lang="en-GB" altLang="en-US" b="1">
                <a:solidFill>
                  <a:srgbClr val="006666"/>
                </a:solidFill>
                <a:latin typeface="Comic Sans MS" panose="030F0702030302020204" pitchFamily="66" charset="0"/>
              </a:rPr>
              <a:t>(k+1)</a:t>
            </a:r>
            <a:r>
              <a:rPr lang="en-GB" altLang="en-US" b="1" baseline="30000">
                <a:solidFill>
                  <a:srgbClr val="006666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b="1">
                <a:solidFill>
                  <a:srgbClr val="006666"/>
                </a:solidFill>
                <a:latin typeface="Comic Sans MS" panose="030F0702030302020204" pitchFamily="66" charset="0"/>
              </a:rPr>
              <a:t>+2(k+1) is divisible by 3</a:t>
            </a:r>
            <a:endParaRPr lang="en-US" altLang="en-US" b="1">
              <a:solidFill>
                <a:srgbClr val="006666"/>
              </a:solidFill>
              <a:latin typeface="Comic Sans MS" panose="030F0702030302020204" pitchFamily="66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304800" y="379413"/>
            <a:ext cx="3551238" cy="831850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6666"/>
                </a:solidFill>
                <a:latin typeface="Comic Sans MS" panose="030F0702030302020204" pitchFamily="66" charset="0"/>
              </a:rPr>
              <a:t>Induction hypothesis</a:t>
            </a:r>
          </a:p>
          <a:p>
            <a:pPr eaLnBrk="1" hangingPunct="1"/>
            <a:r>
              <a:rPr lang="en-GB" altLang="en-US" b="1">
                <a:solidFill>
                  <a:srgbClr val="006666"/>
                </a:solidFill>
                <a:latin typeface="Comic Sans MS" panose="030F0702030302020204" pitchFamily="66" charset="0"/>
              </a:rPr>
              <a:t>k</a:t>
            </a:r>
            <a:r>
              <a:rPr lang="en-GB" altLang="en-US" b="1" baseline="30000">
                <a:solidFill>
                  <a:srgbClr val="006666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b="1">
                <a:solidFill>
                  <a:srgbClr val="006666"/>
                </a:solidFill>
                <a:latin typeface="Comic Sans MS" panose="030F0702030302020204" pitchFamily="66" charset="0"/>
              </a:rPr>
              <a:t>+2k is divisible by 3</a:t>
            </a:r>
            <a:endParaRPr lang="en-US" altLang="en-US" b="1">
              <a:solidFill>
                <a:srgbClr val="006666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58763" y="1822450"/>
              <a:ext cx="9397440" cy="51339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9403" y="1813090"/>
                <a:ext cx="9416160" cy="5152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8F70AD-A5D8-492E-8EE6-83DBDF744E16}" type="slidenum">
              <a:rPr lang="zh-TW" altLang="en-US" sz="1100">
                <a:latin typeface="Verdana" panose="020B0604030504040204" pitchFamily="34" charset="0"/>
              </a:rPr>
              <a:pPr/>
              <a:t>16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763" y="990600"/>
            <a:ext cx="8143875" cy="5867400"/>
          </a:xfrm>
        </p:spPr>
        <p:txBody>
          <a:bodyPr/>
          <a:lstStyle/>
          <a:p>
            <a:pPr marL="261938" indent="-261938" eaLnBrk="1" hangingPunct="1">
              <a:buFont typeface="Wingdings" panose="05000000000000000000" pitchFamily="2" charset="2"/>
              <a:buNone/>
              <a:tabLst>
                <a:tab pos="2955925" algn="l"/>
              </a:tabLst>
            </a:pPr>
            <a:endParaRPr lang="en-GB" altLang="en-US" dirty="0" smtClean="0"/>
          </a:p>
          <a:p>
            <a:pPr marL="261938" indent="-261938" eaLnBrk="1" hangingPunct="1">
              <a:tabLst>
                <a:tab pos="2955925" algn="l"/>
              </a:tabLst>
            </a:pPr>
            <a:r>
              <a:rPr lang="en-GB" altLang="en-US" b="1" dirty="0" smtClean="0">
                <a:solidFill>
                  <a:schemeClr val="accent2"/>
                </a:solidFill>
              </a:rPr>
              <a:t>Induction step</a:t>
            </a:r>
            <a:r>
              <a:rPr lang="en-GB" altLang="en-US" dirty="0" smtClean="0">
                <a:solidFill>
                  <a:schemeClr val="accent2"/>
                </a:solidFill>
              </a:rPr>
              <a:t>:</a:t>
            </a:r>
            <a:r>
              <a:rPr lang="en-GB" altLang="en-US" dirty="0" smtClean="0"/>
              <a:t> When n=k+1,</a:t>
            </a:r>
          </a:p>
          <a:p>
            <a:pPr marL="719138" lvl="1" indent="-277813" eaLnBrk="1" hangingPunct="1">
              <a:tabLst>
                <a:tab pos="2955925" algn="l"/>
              </a:tabLst>
            </a:pPr>
            <a:r>
              <a:rPr lang="en-US" altLang="en-US" dirty="0" smtClean="0"/>
              <a:t>(k+1)</a:t>
            </a:r>
            <a:r>
              <a:rPr lang="en-US" altLang="en-US" baseline="30000" dirty="0" smtClean="0"/>
              <a:t>3</a:t>
            </a:r>
            <a:r>
              <a:rPr lang="en-US" altLang="en-US" dirty="0" smtClean="0"/>
              <a:t>+2(k+1)	</a:t>
            </a:r>
            <a:r>
              <a:rPr lang="en-GB" altLang="en-US" dirty="0" smtClean="0"/>
              <a:t>= (</a:t>
            </a:r>
            <a:r>
              <a:rPr lang="en-US" altLang="en-US" dirty="0" smtClean="0"/>
              <a:t>k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+2k+1)(k+1) + (2k+2)</a:t>
            </a:r>
          </a:p>
          <a:p>
            <a:pPr marL="719138" lvl="1" indent="-277813" eaLnBrk="1" hangingPunct="1">
              <a:buNone/>
              <a:tabLst>
                <a:tab pos="2955925" algn="l"/>
              </a:tabLst>
            </a:pPr>
            <a:r>
              <a:rPr lang="en-US" altLang="en-US" dirty="0"/>
              <a:t>		</a:t>
            </a:r>
            <a:r>
              <a:rPr lang="en-GB" altLang="en-US" dirty="0"/>
              <a:t>= (</a:t>
            </a:r>
            <a:r>
              <a:rPr lang="en-US" altLang="en-US" dirty="0"/>
              <a:t>k</a:t>
            </a:r>
            <a:r>
              <a:rPr lang="en-US" altLang="en-US" baseline="30000" dirty="0"/>
              <a:t>3</a:t>
            </a:r>
            <a:r>
              <a:rPr lang="en-US" altLang="en-US" dirty="0"/>
              <a:t>+3k</a:t>
            </a:r>
            <a:r>
              <a:rPr lang="en-US" altLang="en-US" baseline="30000" dirty="0"/>
              <a:t>2</a:t>
            </a:r>
            <a:r>
              <a:rPr lang="en-US" altLang="en-US" dirty="0"/>
              <a:t>+3k+1) + (2k+2</a:t>
            </a:r>
            <a:r>
              <a:rPr lang="en-US" altLang="en-US" dirty="0" smtClean="0"/>
              <a:t>)</a:t>
            </a:r>
          </a:p>
          <a:p>
            <a:pPr marL="719138" lvl="1" indent="-277813" eaLnBrk="1" hangingPunct="1">
              <a:buNone/>
              <a:tabLst>
                <a:tab pos="2955925" algn="l"/>
              </a:tabLst>
            </a:pPr>
            <a:r>
              <a:rPr lang="en-US" altLang="en-US" dirty="0" smtClean="0"/>
              <a:t>		</a:t>
            </a:r>
            <a:r>
              <a:rPr lang="en-GB" altLang="en-US" dirty="0" smtClean="0"/>
              <a:t>= (</a:t>
            </a:r>
            <a:r>
              <a:rPr lang="en-US" altLang="en-US" dirty="0" smtClean="0"/>
              <a:t>k</a:t>
            </a:r>
            <a:r>
              <a:rPr lang="en-US" altLang="en-US" baseline="30000" dirty="0" smtClean="0"/>
              <a:t>3</a:t>
            </a:r>
            <a:r>
              <a:rPr lang="en-US" altLang="en-US" dirty="0" smtClean="0"/>
              <a:t>+2k) + 3(k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+k+1)</a:t>
            </a:r>
          </a:p>
          <a:p>
            <a:pPr marL="261938" indent="-261938" eaLnBrk="1" hangingPunct="1">
              <a:spcBef>
                <a:spcPts val="4800"/>
              </a:spcBef>
              <a:tabLst>
                <a:tab pos="2955925" algn="l"/>
              </a:tabLst>
            </a:pPr>
            <a:r>
              <a:rPr lang="en-GB" altLang="en-US" dirty="0" smtClean="0">
                <a:solidFill>
                  <a:schemeClr val="accent2"/>
                </a:solidFill>
              </a:rPr>
              <a:t>Property holds for n=k+1</a:t>
            </a:r>
          </a:p>
          <a:p>
            <a:pPr marL="261938" indent="-261938" eaLnBrk="1" hangingPunct="1">
              <a:spcBef>
                <a:spcPts val="725"/>
              </a:spcBef>
              <a:tabLst>
                <a:tab pos="2955925" algn="l"/>
              </a:tabLst>
            </a:pPr>
            <a:r>
              <a:rPr lang="en-GB" altLang="en-US" b="1" dirty="0" smtClean="0">
                <a:solidFill>
                  <a:schemeClr val="accent2"/>
                </a:solidFill>
              </a:rPr>
              <a:t>By principle of induction</a:t>
            </a:r>
            <a:r>
              <a:rPr lang="en-GB" altLang="en-US" dirty="0" smtClean="0">
                <a:solidFill>
                  <a:schemeClr val="accent2"/>
                </a:solidFill>
              </a:rPr>
              <a:t>:</a:t>
            </a:r>
            <a:r>
              <a:rPr lang="en-GB" altLang="en-US" dirty="0" smtClean="0"/>
              <a:t> </a:t>
            </a:r>
            <a:r>
              <a:rPr lang="en-GB" altLang="en-US" b="1" dirty="0" smtClean="0">
                <a:solidFill>
                  <a:srgbClr val="FF0000"/>
                </a:solidFill>
              </a:rPr>
              <a:t>property holds </a:t>
            </a:r>
            <a:r>
              <a:rPr lang="en-GB" altLang="en-US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</a:t>
            </a:r>
            <a:r>
              <a:rPr lang="en-GB" altLang="en-US" b="1" dirty="0" smtClean="0">
                <a:solidFill>
                  <a:srgbClr val="FF0000"/>
                </a:solidFill>
              </a:rPr>
              <a:t> integers n</a:t>
            </a:r>
            <a:r>
              <a:rPr lang="en-GB" altLang="en-US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1</a:t>
            </a:r>
            <a:endParaRPr lang="en-GB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187398" name="Text Box 6"/>
          <p:cNvSpPr txBox="1">
            <a:spLocks noChangeArrowheads="1"/>
          </p:cNvSpPr>
          <p:nvPr/>
        </p:nvSpPr>
        <p:spPr bwMode="auto">
          <a:xfrm>
            <a:off x="516421" y="3797092"/>
            <a:ext cx="4564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 by hypothesis, divisible by 3</a:t>
            </a:r>
            <a:endParaRPr lang="en-US" altLang="en-U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7396" name="AutoShape 4"/>
          <p:cNvSpPr>
            <a:spLocks/>
          </p:cNvSpPr>
          <p:nvPr/>
        </p:nvSpPr>
        <p:spPr bwMode="auto">
          <a:xfrm rot="-5400000">
            <a:off x="3996221" y="3219242"/>
            <a:ext cx="198438" cy="1065212"/>
          </a:xfrm>
          <a:prstGeom prst="leftBrace">
            <a:avLst>
              <a:gd name="adj1" fmla="val 5032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7397" name="AutoShape 5"/>
          <p:cNvSpPr>
            <a:spLocks/>
          </p:cNvSpPr>
          <p:nvPr/>
        </p:nvSpPr>
        <p:spPr bwMode="auto">
          <a:xfrm rot="-5400000">
            <a:off x="5505934" y="3054141"/>
            <a:ext cx="198438" cy="1395413"/>
          </a:xfrm>
          <a:prstGeom prst="leftBrace">
            <a:avLst>
              <a:gd name="adj1" fmla="val 6429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7399" name="Text Box 7"/>
          <p:cNvSpPr txBox="1">
            <a:spLocks noChangeArrowheads="1"/>
          </p:cNvSpPr>
          <p:nvPr/>
        </p:nvSpPr>
        <p:spPr bwMode="auto">
          <a:xfrm>
            <a:off x="5072546" y="3797092"/>
            <a:ext cx="2054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>
                <a:latin typeface="Comic Sans MS" panose="030F0702030302020204" pitchFamily="66" charset="0"/>
              </a:rPr>
              <a:t>divisible by 3</a:t>
            </a: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87401" name="AutoShape 9"/>
          <p:cNvSpPr>
            <a:spLocks noChangeArrowheads="1"/>
          </p:cNvSpPr>
          <p:nvPr/>
        </p:nvSpPr>
        <p:spPr bwMode="auto">
          <a:xfrm>
            <a:off x="7328590" y="3112879"/>
            <a:ext cx="2443163" cy="738188"/>
          </a:xfrm>
          <a:prstGeom prst="wedgeRoundRectCallout">
            <a:avLst>
              <a:gd name="adj1" fmla="val -60616"/>
              <a:gd name="adj2" fmla="val 47319"/>
              <a:gd name="adj3" fmla="val 16667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2000" b="1">
                <a:solidFill>
                  <a:srgbClr val="FF0000"/>
                </a:solidFill>
                <a:latin typeface="Comic Sans MS" panose="030F0702030302020204" pitchFamily="66" charset="0"/>
              </a:rPr>
              <a:t>sum is divisible by 3</a:t>
            </a:r>
            <a:endParaRPr lang="en-US" altLang="en-U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705" name="Rectangle 10"/>
          <p:cNvSpPr>
            <a:spLocks noChangeArrowheads="1"/>
          </p:cNvSpPr>
          <p:nvPr/>
        </p:nvSpPr>
        <p:spPr bwMode="auto">
          <a:xfrm>
            <a:off x="4262438" y="379413"/>
            <a:ext cx="4697412" cy="831850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6666"/>
                </a:solidFill>
                <a:latin typeface="Comic Sans MS" panose="030F0702030302020204" pitchFamily="66" charset="0"/>
              </a:rPr>
              <a:t>Target: to prove</a:t>
            </a:r>
          </a:p>
          <a:p>
            <a:pPr eaLnBrk="1" hangingPunct="1"/>
            <a:r>
              <a:rPr lang="en-GB" altLang="en-US" b="1">
                <a:solidFill>
                  <a:srgbClr val="006666"/>
                </a:solidFill>
                <a:latin typeface="Comic Sans MS" panose="030F0702030302020204" pitchFamily="66" charset="0"/>
              </a:rPr>
              <a:t>(k+1)</a:t>
            </a:r>
            <a:r>
              <a:rPr lang="en-GB" altLang="en-US" b="1" baseline="30000">
                <a:solidFill>
                  <a:srgbClr val="006666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b="1">
                <a:solidFill>
                  <a:srgbClr val="006666"/>
                </a:solidFill>
                <a:latin typeface="Comic Sans MS" panose="030F0702030302020204" pitchFamily="66" charset="0"/>
              </a:rPr>
              <a:t>+2(k+1) is divisible by 3</a:t>
            </a:r>
            <a:endParaRPr lang="en-US" altLang="en-US" b="1">
              <a:solidFill>
                <a:srgbClr val="006666"/>
              </a:solidFill>
              <a:latin typeface="Comic Sans MS" panose="030F0702030302020204" pitchFamily="66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304800" y="379413"/>
            <a:ext cx="3551238" cy="831850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6666"/>
                </a:solidFill>
                <a:latin typeface="Comic Sans MS" panose="030F0702030302020204" pitchFamily="66" charset="0"/>
              </a:rPr>
              <a:t>Induction hypothesis</a:t>
            </a:r>
          </a:p>
          <a:p>
            <a:pPr eaLnBrk="1" hangingPunct="1"/>
            <a:r>
              <a:rPr lang="en-GB" altLang="en-US" b="1">
                <a:solidFill>
                  <a:srgbClr val="006666"/>
                </a:solidFill>
                <a:latin typeface="Comic Sans MS" panose="030F0702030302020204" pitchFamily="66" charset="0"/>
              </a:rPr>
              <a:t>k</a:t>
            </a:r>
            <a:r>
              <a:rPr lang="en-GB" altLang="en-US" b="1" baseline="30000">
                <a:solidFill>
                  <a:srgbClr val="006666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b="1">
                <a:solidFill>
                  <a:srgbClr val="006666"/>
                </a:solidFill>
                <a:latin typeface="Comic Sans MS" panose="030F0702030302020204" pitchFamily="66" charset="0"/>
              </a:rPr>
              <a:t>+2k is divisible by 3</a:t>
            </a:r>
            <a:endParaRPr lang="en-US" altLang="en-US" b="1">
              <a:solidFill>
                <a:srgbClr val="006666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737113" y="3112879"/>
            <a:ext cx="0" cy="2134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flipH="1">
            <a:off x="4262438" y="3112879"/>
            <a:ext cx="1837220" cy="2134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4330700" y="3112879"/>
            <a:ext cx="917161" cy="2698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966046" y="3112879"/>
            <a:ext cx="732389" cy="3138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316123" y="3112879"/>
            <a:ext cx="643352" cy="2478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6099658" y="3219587"/>
            <a:ext cx="362881" cy="1741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8453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 bldLvl="2"/>
      <p:bldP spid="187398" grpId="0"/>
      <p:bldP spid="187396" grpId="0" animBg="1"/>
      <p:bldP spid="187397" grpId="0" animBg="1"/>
      <p:bldP spid="187399" grpId="0"/>
      <p:bldP spid="18740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0BC338-5DC5-4B3C-8786-A60E67DABF8F}" type="slidenum">
              <a:rPr lang="zh-TW" altLang="en-US" sz="1100">
                <a:latin typeface="Verdana" panose="020B0604030504040204" pitchFamily="34" charset="0"/>
              </a:rPr>
              <a:pPr/>
              <a:t>17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3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1125538"/>
            <a:ext cx="9455150" cy="5486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800" smtClean="0"/>
              <a:t>To prove </a:t>
            </a:r>
            <a:r>
              <a:rPr lang="en-GB" altLang="en-US" sz="2800" b="1" u="sng" smtClean="0">
                <a:solidFill>
                  <a:srgbClr val="FF0000"/>
                </a:solidFill>
              </a:rPr>
              <a:t>2</a:t>
            </a:r>
            <a:r>
              <a:rPr lang="en-GB" altLang="en-US" sz="2800" b="1" u="sng" baseline="30000" smtClean="0">
                <a:solidFill>
                  <a:srgbClr val="FF0000"/>
                </a:solidFill>
              </a:rPr>
              <a:t>n</a:t>
            </a:r>
            <a:r>
              <a:rPr lang="en-GB" altLang="en-US" sz="2800" b="1" u="sng" smtClean="0">
                <a:solidFill>
                  <a:srgbClr val="FF0000"/>
                </a:solidFill>
              </a:rPr>
              <a:t> &lt; n!</a:t>
            </a:r>
            <a:r>
              <a:rPr lang="en-GB" altLang="en-US" sz="2800" smtClean="0"/>
              <a:t> </a:t>
            </a:r>
            <a:r>
              <a:rPr lang="en-GB" altLang="en-US" sz="2800" b="1" smtClean="0">
                <a:sym typeface="Symbol" panose="05050102010706020507" pitchFamily="18" charset="2"/>
              </a:rPr>
              <a:t></a:t>
            </a:r>
            <a:r>
              <a:rPr lang="en-GB" altLang="en-US" sz="2800" smtClean="0"/>
              <a:t> +ve integers n ≥ 4.</a:t>
            </a:r>
          </a:p>
          <a:p>
            <a:pPr eaLnBrk="1" hangingPunct="1"/>
            <a:endParaRPr lang="en-US" altLang="en-US" sz="2800" smtClean="0"/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4376738" y="190500"/>
            <a:ext cx="4321175" cy="906463"/>
          </a:xfrm>
          <a:prstGeom prst="wedgeRoundRectCallout">
            <a:avLst>
              <a:gd name="adj1" fmla="val -74356"/>
              <a:gd name="adj2" fmla="val 55667"/>
              <a:gd name="adj3" fmla="val 16667"/>
            </a:avLst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accent2"/>
                </a:solidFill>
                <a:latin typeface="Comic Sans MS" panose="030F0702030302020204" pitchFamily="66" charset="0"/>
              </a:rPr>
              <a:t>Factorial:</a:t>
            </a:r>
            <a:endParaRPr lang="en-GB" altLang="en-US" b="1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algn="ctr" eaLnBrk="1" hangingPunct="1"/>
            <a:r>
              <a:rPr lang="en-GB" altLang="en-US" b="1">
                <a:solidFill>
                  <a:schemeClr val="accent2"/>
                </a:solidFill>
                <a:latin typeface="Comic Sans MS" panose="030F0702030302020204" pitchFamily="66" charset="0"/>
              </a:rPr>
              <a:t>n! = n(n-1)(n-2) … *2*1</a:t>
            </a:r>
            <a:endParaRPr lang="en-US" altLang="en-US" b="1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26" name="Picture 9" descr="\\atlantic\pwong\Temporary Internet Files\Content.IE5\IWZTZ284\MCj0423163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263" y="2311400"/>
            <a:ext cx="39211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13" descr="\\atlantic\pwong\Temporary Internet Files\Content.IE5\9UOPSAG9\MPj0433160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263" y="3860800"/>
            <a:ext cx="50800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14" descr="\\atlantic\pwong\Temporary Internet Files\Content.IE5\9UOPSAG9\MPj0433160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263" y="4381500"/>
            <a:ext cx="509587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9" name="Picture 15" descr="\\atlantic\pwong\Temporary Internet Files\Content.IE5\9UOPSAG9\MPj0433160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263" y="4895850"/>
            <a:ext cx="509587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0" name="Picture 9" descr="\\atlantic\pwong\Temporary Internet Files\Content.IE5\IWZTZ284\MCj0423163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263" y="2863850"/>
            <a:ext cx="3905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Picture 9" descr="\\atlantic\pwong\Temporary Internet Files\Content.IE5\IWZTZ284\MCj0423163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263" y="3387725"/>
            <a:ext cx="3905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406525" y="1717675"/>
          <a:ext cx="7054850" cy="3688062"/>
        </p:xfrm>
        <a:graphic>
          <a:graphicData uri="http://schemas.openxmlformats.org/drawingml/2006/table">
            <a:tbl>
              <a:tblPr/>
              <a:tblGrid>
                <a:gridCol w="1009650"/>
                <a:gridCol w="1666875"/>
                <a:gridCol w="1725613"/>
                <a:gridCol w="2652712"/>
              </a:tblGrid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</a:t>
                      </a: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kumimoji="0" lang="en-US" altLang="en-US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</a:t>
                      </a: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n!</a:t>
                      </a: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LHS &lt; RHS?</a:t>
                      </a: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24</a:t>
                      </a: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32</a:t>
                      </a: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120</a:t>
                      </a: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64</a:t>
                      </a: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720</a:t>
                      </a: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2" marB="456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74" name="TextBox 19"/>
          <p:cNvSpPr txBox="1">
            <a:spLocks noChangeArrowheads="1"/>
          </p:cNvSpPr>
          <p:nvPr/>
        </p:nvSpPr>
        <p:spPr bwMode="auto">
          <a:xfrm>
            <a:off x="609600" y="5588000"/>
            <a:ext cx="41163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000">
                <a:solidFill>
                  <a:srgbClr val="2D2DB9"/>
                </a:solidFill>
                <a:latin typeface="Comic Sans MS" panose="030F0702030302020204" pitchFamily="66" charset="0"/>
              </a:rPr>
              <a:t>Prove it by induction…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F3512FD-92CB-487C-8FD0-02CD462B46EF}" type="slidenum">
              <a:rPr lang="zh-TW" altLang="en-US" sz="1100">
                <a:latin typeface="Verdana" panose="020B0604030504040204" pitchFamily="34" charset="0"/>
              </a:rPr>
              <a:pPr/>
              <a:t>18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3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1112838"/>
            <a:ext cx="9185275" cy="5486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GB" altLang="en-US" sz="2800" dirty="0" smtClean="0"/>
              <a:t>To prove </a:t>
            </a:r>
            <a:r>
              <a:rPr lang="en-GB" altLang="en-US" sz="2800" b="1" u="sng" dirty="0" smtClean="0">
                <a:solidFill>
                  <a:srgbClr val="FF0000"/>
                </a:solidFill>
              </a:rPr>
              <a:t>2</a:t>
            </a:r>
            <a:r>
              <a:rPr lang="en-GB" altLang="en-US" sz="2800" b="1" u="sng" baseline="30000" dirty="0" smtClean="0">
                <a:solidFill>
                  <a:srgbClr val="FF0000"/>
                </a:solidFill>
              </a:rPr>
              <a:t>n</a:t>
            </a:r>
            <a:r>
              <a:rPr lang="en-GB" altLang="en-US" sz="2800" b="1" u="sng" dirty="0" smtClean="0">
                <a:solidFill>
                  <a:srgbClr val="FF0000"/>
                </a:solidFill>
              </a:rPr>
              <a:t> &lt; n!</a:t>
            </a:r>
            <a:r>
              <a:rPr lang="en-GB" altLang="en-US" sz="2800" dirty="0" smtClean="0"/>
              <a:t> </a:t>
            </a:r>
            <a:r>
              <a:rPr lang="en-GB" altLang="en-US" sz="2800" b="1" dirty="0" smtClean="0">
                <a:sym typeface="Symbol" panose="05050102010706020507" pitchFamily="18" charset="2"/>
              </a:rPr>
              <a:t></a:t>
            </a:r>
            <a:r>
              <a:rPr lang="en-GB" altLang="en-US" sz="2800" dirty="0" smtClean="0"/>
              <a:t> +</a:t>
            </a:r>
            <a:r>
              <a:rPr lang="en-GB" altLang="en-US" sz="2800" dirty="0" err="1" smtClean="0"/>
              <a:t>ve</a:t>
            </a:r>
            <a:r>
              <a:rPr lang="en-GB" altLang="en-US" sz="2800" dirty="0" smtClean="0"/>
              <a:t> integers n ≥ 4.</a:t>
            </a:r>
          </a:p>
          <a:p>
            <a:pPr eaLnBrk="1" hangingPunct="1">
              <a:lnSpc>
                <a:spcPct val="110000"/>
              </a:lnSpc>
            </a:pPr>
            <a:r>
              <a:rPr lang="en-GB" altLang="en-US" sz="2800" b="1" dirty="0" smtClean="0">
                <a:solidFill>
                  <a:schemeClr val="accent2"/>
                </a:solidFill>
              </a:rPr>
              <a:t>Base case:</a:t>
            </a:r>
            <a:r>
              <a:rPr lang="en-GB" altLang="en-US" sz="2800" dirty="0" smtClean="0"/>
              <a:t> When n=4, </a:t>
            </a:r>
            <a:br>
              <a:rPr lang="en-GB" altLang="en-US" sz="2800" dirty="0" smtClean="0"/>
            </a:br>
            <a:r>
              <a:rPr lang="en-GB" altLang="en-US" sz="2800" dirty="0" smtClean="0"/>
              <a:t>LHS = 2</a:t>
            </a:r>
            <a:r>
              <a:rPr lang="en-GB" altLang="en-US" sz="2800" baseline="30000" dirty="0" smtClean="0"/>
              <a:t>4 </a:t>
            </a:r>
            <a:r>
              <a:rPr lang="en-GB" altLang="en-US" sz="2800" dirty="0" smtClean="0"/>
              <a:t>= 16, </a:t>
            </a:r>
            <a:r>
              <a:rPr lang="en-GB" altLang="en-US" sz="2800" dirty="0" smtClean="0">
                <a:solidFill>
                  <a:srgbClr val="2D2DB9"/>
                </a:solidFill>
              </a:rPr>
              <a:t>RHS = 4! = 4*3*2*1 = 24,</a:t>
            </a:r>
            <a:r>
              <a:rPr lang="en-GB" altLang="en-US" sz="2800" dirty="0" smtClean="0"/>
              <a:t> </a:t>
            </a:r>
            <a:br>
              <a:rPr lang="en-GB" altLang="en-US" sz="2800" dirty="0" smtClean="0"/>
            </a:br>
            <a:r>
              <a:rPr lang="en-GB" altLang="en-US" sz="2800" dirty="0" smtClean="0"/>
              <a:t>LHS &lt; RHS </a:t>
            </a:r>
            <a:br>
              <a:rPr lang="en-GB" altLang="en-US" sz="2800" dirty="0" smtClean="0"/>
            </a:br>
            <a:r>
              <a:rPr lang="en-GB" altLang="en-US" sz="2800" dirty="0" smtClean="0"/>
              <a:t>So, property holds for n=4</a:t>
            </a:r>
          </a:p>
          <a:p>
            <a:pPr eaLnBrk="1" hangingPunct="1">
              <a:lnSpc>
                <a:spcPct val="110000"/>
              </a:lnSpc>
            </a:pPr>
            <a:r>
              <a:rPr lang="en-GB" altLang="en-US" sz="2800" b="1" dirty="0" smtClean="0">
                <a:solidFill>
                  <a:schemeClr val="accent2"/>
                </a:solidFill>
              </a:rPr>
              <a:t>Induction hypothesis:</a:t>
            </a:r>
            <a:r>
              <a:rPr lang="en-GB" altLang="en-US" sz="2800" dirty="0" smtClean="0"/>
              <a:t> Assume property holds for n=k for some integer k ≥ 4, i.e., assume </a:t>
            </a:r>
            <a:r>
              <a:rPr lang="en-GB" altLang="en-US" sz="2800" b="1" dirty="0" smtClean="0">
                <a:solidFill>
                  <a:srgbClr val="7030A0"/>
                </a:solidFill>
              </a:rPr>
              <a:t>2</a:t>
            </a:r>
            <a:r>
              <a:rPr lang="en-GB" altLang="en-US" sz="2800" b="1" baseline="30000" dirty="0" smtClean="0">
                <a:solidFill>
                  <a:srgbClr val="7030A0"/>
                </a:solidFill>
              </a:rPr>
              <a:t>k</a:t>
            </a:r>
            <a:r>
              <a:rPr lang="en-GB" altLang="en-US" sz="2800" b="1" dirty="0" smtClean="0">
                <a:solidFill>
                  <a:srgbClr val="7030A0"/>
                </a:solidFill>
              </a:rPr>
              <a:t> &lt; k!</a:t>
            </a:r>
          </a:p>
          <a:p>
            <a:pPr eaLnBrk="1" hangingPunct="1">
              <a:lnSpc>
                <a:spcPct val="110000"/>
              </a:lnSpc>
            </a:pPr>
            <a:r>
              <a:rPr lang="en-GB" altLang="en-US" sz="2800" b="1" dirty="0" smtClean="0">
                <a:solidFill>
                  <a:schemeClr val="accent2"/>
                </a:solidFill>
              </a:rPr>
              <a:t>Induction step:</a:t>
            </a:r>
            <a:r>
              <a:rPr lang="en-GB" altLang="en-US" sz="2800" dirty="0" smtClean="0">
                <a:solidFill>
                  <a:schemeClr val="accent2"/>
                </a:solidFill>
              </a:rPr>
              <a:t> </a:t>
            </a:r>
            <a:r>
              <a:rPr lang="en-GB" altLang="en-US" sz="2800" dirty="0" smtClean="0"/>
              <a:t>When n=k+1, LHS becomes 2</a:t>
            </a:r>
            <a:r>
              <a:rPr lang="en-GB" altLang="en-US" sz="2800" baseline="30000" dirty="0" smtClean="0"/>
              <a:t>k+1</a:t>
            </a:r>
            <a:r>
              <a:rPr lang="en-GB" altLang="en-US" sz="2800" dirty="0" smtClean="0"/>
              <a:t>, RHS becomes (k+1)!</a:t>
            </a:r>
            <a:endParaRPr lang="en-GB" alt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749" name="AutoShape 4"/>
          <p:cNvSpPr>
            <a:spLocks noChangeArrowheads="1"/>
          </p:cNvSpPr>
          <p:nvPr/>
        </p:nvSpPr>
        <p:spPr bwMode="auto">
          <a:xfrm>
            <a:off x="4376738" y="620713"/>
            <a:ext cx="4321175" cy="476250"/>
          </a:xfrm>
          <a:prstGeom prst="wedgeRoundRectCallout">
            <a:avLst>
              <a:gd name="adj1" fmla="val -74356"/>
              <a:gd name="adj2" fmla="val 55667"/>
              <a:gd name="adj3" fmla="val 16667"/>
            </a:avLst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accent2"/>
                </a:solidFill>
                <a:latin typeface="Comic Sans MS" panose="030F0702030302020204" pitchFamily="66" charset="0"/>
              </a:rPr>
              <a:t>n! = n(n-1)(n-2) … *2*1</a:t>
            </a:r>
            <a:endParaRPr lang="en-US" altLang="en-US" b="1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4662488" y="5749925"/>
            <a:ext cx="3606800" cy="954088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rgbClr val="006666"/>
                </a:solidFill>
                <a:latin typeface="Comic Sans MS" panose="030F0702030302020204" pitchFamily="66" charset="0"/>
              </a:rPr>
              <a:t>Target: to prove</a:t>
            </a:r>
          </a:p>
          <a:p>
            <a:pPr eaLnBrk="1" hangingPunct="1"/>
            <a:r>
              <a:rPr lang="en-GB" altLang="en-US" sz="2800" b="1">
                <a:solidFill>
                  <a:srgbClr val="006666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800" b="1" baseline="30000">
                <a:solidFill>
                  <a:srgbClr val="006666"/>
                </a:solidFill>
                <a:latin typeface="Comic Sans MS" panose="030F0702030302020204" pitchFamily="66" charset="0"/>
              </a:rPr>
              <a:t>k+1</a:t>
            </a:r>
            <a:r>
              <a:rPr lang="en-GB" altLang="en-US" sz="2800" b="1">
                <a:solidFill>
                  <a:srgbClr val="006666"/>
                </a:solidFill>
                <a:latin typeface="Comic Sans MS" panose="030F0702030302020204" pitchFamily="66" charset="0"/>
              </a:rPr>
              <a:t>&lt;(k+1)!</a:t>
            </a:r>
            <a:endParaRPr lang="en-US" altLang="en-US" sz="2800" b="1">
              <a:solidFill>
                <a:srgbClr val="006666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build="p" bldLvl="2"/>
      <p:bldP spid="19046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723E44-117E-4B46-9E4C-5CB840D8EE7C}" type="slidenum">
              <a:rPr lang="zh-TW" altLang="en-US" sz="1100">
                <a:latin typeface="Verdana" panose="020B0604030504040204" pitchFamily="34" charset="0"/>
              </a:rPr>
              <a:pPr/>
              <a:t>19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1112838"/>
            <a:ext cx="9288463" cy="5486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  <a:tabLst>
                <a:tab pos="4521200" algn="l"/>
                <a:tab pos="6169025" algn="l"/>
              </a:tabLst>
            </a:pPr>
            <a:endParaRPr lang="en-GB" altLang="en-US" sz="2800" smtClean="0"/>
          </a:p>
          <a:p>
            <a:pPr eaLnBrk="1" hangingPunct="1">
              <a:lnSpc>
                <a:spcPct val="110000"/>
              </a:lnSpc>
              <a:tabLst>
                <a:tab pos="4521200" algn="l"/>
                <a:tab pos="6169025" algn="l"/>
              </a:tabLst>
            </a:pPr>
            <a:r>
              <a:rPr lang="en-GB" altLang="en-US" sz="2800" b="1" smtClean="0">
                <a:solidFill>
                  <a:schemeClr val="accent2"/>
                </a:solidFill>
              </a:rPr>
              <a:t>Induction step:</a:t>
            </a:r>
            <a:r>
              <a:rPr lang="en-GB" altLang="en-US" sz="2800" smtClean="0"/>
              <a:t> When n=k+1, </a:t>
            </a:r>
          </a:p>
          <a:p>
            <a:pPr lvl="1" eaLnBrk="1" hangingPunct="1">
              <a:lnSpc>
                <a:spcPct val="110000"/>
              </a:lnSpc>
              <a:tabLst>
                <a:tab pos="4521200" algn="l"/>
                <a:tab pos="6169025" algn="l"/>
              </a:tabLst>
            </a:pPr>
            <a:r>
              <a:rPr lang="en-GB" altLang="en-US" smtClean="0"/>
              <a:t>LHS = 2</a:t>
            </a:r>
            <a:r>
              <a:rPr lang="en-GB" altLang="en-US" baseline="30000" smtClean="0"/>
              <a:t>k+1</a:t>
            </a:r>
            <a:r>
              <a:rPr lang="en-GB" altLang="en-US" smtClean="0"/>
              <a:t> = 2*2</a:t>
            </a:r>
            <a:r>
              <a:rPr lang="en-GB" altLang="en-US" baseline="30000" smtClean="0"/>
              <a:t>k</a:t>
            </a:r>
            <a:r>
              <a:rPr lang="en-GB" altLang="en-US" smtClean="0"/>
              <a:t> &lt; 2*k!	</a:t>
            </a:r>
            <a:r>
              <a:rPr lang="en-GB" altLang="en-US" b="1" smtClean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GB" altLang="en-US" b="1" smtClean="0">
                <a:solidFill>
                  <a:srgbClr val="FF0000"/>
                </a:solidFill>
              </a:rPr>
              <a:t>by hypothesis, 2</a:t>
            </a:r>
            <a:r>
              <a:rPr lang="en-GB" altLang="en-US" b="1" baseline="30000" smtClean="0">
                <a:solidFill>
                  <a:srgbClr val="FF0000"/>
                </a:solidFill>
              </a:rPr>
              <a:t>k</a:t>
            </a:r>
            <a:r>
              <a:rPr lang="en-GB" altLang="en-US" b="1" smtClean="0">
                <a:solidFill>
                  <a:srgbClr val="FF0000"/>
                </a:solidFill>
              </a:rPr>
              <a:t> &lt; k!</a:t>
            </a:r>
            <a:r>
              <a:rPr lang="en-GB" altLang="en-US" smtClean="0"/>
              <a:t> </a:t>
            </a:r>
          </a:p>
          <a:p>
            <a:pPr lvl="1" eaLnBrk="1" hangingPunct="1">
              <a:lnSpc>
                <a:spcPct val="110000"/>
              </a:lnSpc>
              <a:tabLst>
                <a:tab pos="4521200" algn="l"/>
                <a:tab pos="6169025" algn="l"/>
              </a:tabLst>
            </a:pPr>
            <a:r>
              <a:rPr lang="en-GB" altLang="en-US" smtClean="0"/>
              <a:t>RHS = (k+1)! = (k+1)*k! &gt; 2*k! &gt; LHS	</a:t>
            </a:r>
            <a:r>
              <a:rPr lang="en-GB" altLang="en-US" b="1" smtClean="0">
                <a:solidFill>
                  <a:schemeClr val="accent2"/>
                </a:solidFill>
                <a:sym typeface="Symbol" panose="05050102010706020507" pitchFamily="18" charset="2"/>
              </a:rPr>
              <a:t> </a:t>
            </a:r>
            <a:r>
              <a:rPr lang="en-GB" altLang="en-US" b="1" smtClean="0">
                <a:solidFill>
                  <a:schemeClr val="accent2"/>
                </a:solidFill>
              </a:rPr>
              <a:t>because k+1&gt;2</a:t>
            </a:r>
          </a:p>
          <a:p>
            <a:pPr lvl="1" eaLnBrk="1" hangingPunct="1">
              <a:lnSpc>
                <a:spcPct val="110000"/>
              </a:lnSpc>
              <a:tabLst>
                <a:tab pos="4521200" algn="l"/>
                <a:tab pos="6169025" algn="l"/>
              </a:tabLst>
            </a:pPr>
            <a:r>
              <a:rPr lang="en-GB" altLang="en-US" b="1" smtClean="0">
                <a:solidFill>
                  <a:srgbClr val="FF0000"/>
                </a:solidFill>
              </a:rPr>
              <a:t>So, property holds for n=k+1</a:t>
            </a:r>
          </a:p>
          <a:p>
            <a:pPr eaLnBrk="1" hangingPunct="1">
              <a:lnSpc>
                <a:spcPct val="110000"/>
              </a:lnSpc>
              <a:tabLst>
                <a:tab pos="4521200" algn="l"/>
                <a:tab pos="6169025" algn="l"/>
              </a:tabLst>
            </a:pPr>
            <a:r>
              <a:rPr lang="en-GB" altLang="en-US" sz="2800" b="1" smtClean="0">
                <a:solidFill>
                  <a:schemeClr val="accent2"/>
                </a:solidFill>
              </a:rPr>
              <a:t>By principle of induction:</a:t>
            </a:r>
            <a:r>
              <a:rPr lang="en-GB" altLang="en-US" sz="2800" smtClean="0"/>
              <a:t> </a:t>
            </a:r>
            <a:r>
              <a:rPr lang="en-GB" altLang="en-US" sz="2800" b="1" smtClean="0">
                <a:solidFill>
                  <a:srgbClr val="FF0000"/>
                </a:solidFill>
              </a:rPr>
              <a:t>property holds </a:t>
            </a:r>
            <a:r>
              <a:rPr lang="en-GB" altLang="en-US" sz="2800" b="1" smtClean="0">
                <a:solidFill>
                  <a:srgbClr val="FF0000"/>
                </a:solidFill>
                <a:sym typeface="Symbol" panose="05050102010706020507" pitchFamily="18" charset="2"/>
              </a:rPr>
              <a:t></a:t>
            </a:r>
            <a:r>
              <a:rPr lang="en-GB" altLang="en-US" sz="280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altLang="en-US" sz="2800" b="1" smtClean="0">
                <a:solidFill>
                  <a:srgbClr val="FF0000"/>
                </a:solidFill>
              </a:rPr>
              <a:t>+ve integers n≥4</a:t>
            </a:r>
            <a:endParaRPr lang="en-US" altLang="en-US" sz="2800" smtClean="0"/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5187950" y="493713"/>
            <a:ext cx="3878263" cy="952500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rgbClr val="006666"/>
                </a:solidFill>
                <a:latin typeface="Comic Sans MS" panose="030F0702030302020204" pitchFamily="66" charset="0"/>
              </a:rPr>
              <a:t>Target: to prove</a:t>
            </a:r>
          </a:p>
          <a:p>
            <a:pPr eaLnBrk="1" hangingPunct="1"/>
            <a:r>
              <a:rPr lang="en-GB" altLang="en-US" sz="2800" b="1">
                <a:solidFill>
                  <a:srgbClr val="006666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800" b="1" baseline="30000">
                <a:solidFill>
                  <a:srgbClr val="006666"/>
                </a:solidFill>
                <a:latin typeface="Comic Sans MS" panose="030F0702030302020204" pitchFamily="66" charset="0"/>
              </a:rPr>
              <a:t>k+1</a:t>
            </a:r>
            <a:r>
              <a:rPr lang="en-GB" altLang="en-US" sz="2800" b="1">
                <a:solidFill>
                  <a:srgbClr val="006666"/>
                </a:solidFill>
                <a:latin typeface="Comic Sans MS" panose="030F0702030302020204" pitchFamily="66" charset="0"/>
              </a:rPr>
              <a:t>&lt;(k+1)!</a:t>
            </a:r>
            <a:endParaRPr lang="en-US" altLang="en-US" sz="2800" b="1">
              <a:solidFill>
                <a:srgbClr val="006666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2773" name="Group 2"/>
          <p:cNvGrpSpPr>
            <a:grpSpLocks/>
          </p:cNvGrpSpPr>
          <p:nvPr/>
        </p:nvGrpSpPr>
        <p:grpSpPr bwMode="auto">
          <a:xfrm>
            <a:off x="3168650" y="2225675"/>
            <a:ext cx="1279525" cy="195263"/>
            <a:chOff x="3549650" y="2225675"/>
            <a:chExt cx="1279525" cy="195263"/>
          </a:xfrm>
        </p:grpSpPr>
        <p:sp>
          <p:nvSpPr>
            <p:cNvPr id="32775" name="Right Brace 6"/>
            <p:cNvSpPr>
              <a:spLocks/>
            </p:cNvSpPr>
            <p:nvPr/>
          </p:nvSpPr>
          <p:spPr bwMode="auto">
            <a:xfrm rot="16200000" flipV="1">
              <a:off x="3648869" y="2128044"/>
              <a:ext cx="193675" cy="392113"/>
            </a:xfrm>
            <a:prstGeom prst="rightBrace">
              <a:avLst>
                <a:gd name="adj1" fmla="val 8295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76" name="Right Brace 7"/>
            <p:cNvSpPr>
              <a:spLocks/>
            </p:cNvSpPr>
            <p:nvPr/>
          </p:nvSpPr>
          <p:spPr bwMode="auto">
            <a:xfrm rot="16200000" flipV="1">
              <a:off x="4535487" y="2125663"/>
              <a:ext cx="193675" cy="393700"/>
            </a:xfrm>
            <a:prstGeom prst="rightBrace">
              <a:avLst>
                <a:gd name="adj1" fmla="val 8329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32777" name="Straight Connector 9"/>
            <p:cNvCxnSpPr>
              <a:cxnSpLocks noChangeShapeType="1"/>
              <a:stCxn id="32775" idx="1"/>
              <a:endCxn id="32776" idx="1"/>
            </p:cNvCxnSpPr>
            <p:nvPr/>
          </p:nvCxnSpPr>
          <p:spPr bwMode="auto">
            <a:xfrm rot="5400000" flipH="1" flipV="1">
              <a:off x="4188619" y="1783556"/>
              <a:ext cx="1588" cy="8858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798513" y="493713"/>
            <a:ext cx="3878262" cy="952500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rgbClr val="006666"/>
                </a:solidFill>
                <a:latin typeface="Comic Sans MS" panose="030F0702030302020204" pitchFamily="66" charset="0"/>
              </a:rPr>
              <a:t>Induction hypothesis</a:t>
            </a:r>
          </a:p>
          <a:p>
            <a:pPr eaLnBrk="1" hangingPunct="1"/>
            <a:r>
              <a:rPr lang="en-GB" altLang="en-US" sz="2800" b="1">
                <a:solidFill>
                  <a:srgbClr val="006666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800" b="1" baseline="30000">
                <a:solidFill>
                  <a:srgbClr val="006666"/>
                </a:solidFill>
                <a:latin typeface="Comic Sans MS" panose="030F0702030302020204" pitchFamily="66" charset="0"/>
              </a:rPr>
              <a:t>k</a:t>
            </a:r>
            <a:r>
              <a:rPr lang="en-GB" altLang="en-US" sz="2800" b="1">
                <a:solidFill>
                  <a:srgbClr val="006666"/>
                </a:solidFill>
                <a:latin typeface="Comic Sans MS" panose="030F0702030302020204" pitchFamily="66" charset="0"/>
              </a:rPr>
              <a:t>&lt;k!</a:t>
            </a:r>
            <a:endParaRPr lang="en-US" altLang="en-US" sz="2800" b="1">
              <a:solidFill>
                <a:srgbClr val="006666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95300" y="-152400"/>
            <a:ext cx="8915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mtClean="0">
                <a:solidFill>
                  <a:schemeClr val="tx1"/>
                </a:solidFill>
                <a:latin typeface="+mn-lt"/>
              </a:rPr>
              <a:t>Which Ball is Heavier?</a:t>
            </a:r>
          </a:p>
        </p:txBody>
      </p:sp>
      <p:pic>
        <p:nvPicPr>
          <p:cNvPr id="20483" name="Picture 22" descr="C:\Documents and Settings\pwong\Local Settings\Temporary Internet Files\Content.IE5\3H6NRZPC\MCj0434802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0" y="762000"/>
            <a:ext cx="31369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34" descr="snooker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3048000"/>
            <a:ext cx="6921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35" descr="snooker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048000"/>
            <a:ext cx="6921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36" descr="snooker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300" y="3048000"/>
            <a:ext cx="6921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37" descr="snooker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8" y="3733800"/>
            <a:ext cx="690562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38" descr="snooker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3733800"/>
            <a:ext cx="6921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39" descr="snooker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3657600"/>
            <a:ext cx="6921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40" descr="snooker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" y="4343400"/>
            <a:ext cx="6921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41" descr="snooker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650" y="4419600"/>
            <a:ext cx="6921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42" descr="snooker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4343400"/>
            <a:ext cx="6921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3" name="TextBox 14"/>
          <p:cNvSpPr txBox="1">
            <a:spLocks noChangeArrowheads="1"/>
          </p:cNvSpPr>
          <p:nvPr/>
        </p:nvSpPr>
        <p:spPr bwMode="auto">
          <a:xfrm>
            <a:off x="3467100" y="3733800"/>
            <a:ext cx="6108700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9 balls look identically the same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but 1 is heavier than the rest</a:t>
            </a:r>
          </a:p>
        </p:txBody>
      </p:sp>
      <p:sp>
        <p:nvSpPr>
          <p:cNvPr id="20494" name="TextBox 14"/>
          <p:cNvSpPr txBox="1">
            <a:spLocks noChangeArrowheads="1"/>
          </p:cNvSpPr>
          <p:nvPr/>
        </p:nvSpPr>
        <p:spPr bwMode="auto">
          <a:xfrm>
            <a:off x="6356350" y="1219200"/>
            <a:ext cx="2379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balance scale</a:t>
            </a:r>
          </a:p>
        </p:txBody>
      </p:sp>
      <p:sp>
        <p:nvSpPr>
          <p:cNvPr id="46" name="Cloud Callout 45"/>
          <p:cNvSpPr/>
          <p:nvPr/>
        </p:nvSpPr>
        <p:spPr>
          <a:xfrm>
            <a:off x="1403350" y="5124450"/>
            <a:ext cx="8502650" cy="1657350"/>
          </a:xfrm>
          <a:prstGeom prst="cloudCallout">
            <a:avLst>
              <a:gd name="adj1" fmla="val -19372"/>
              <a:gd name="adj2" fmla="val -5732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</a:rPr>
              <a:t>How to find the heavier one by weighing 2 times only?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7200720" y="1915560"/>
              <a:ext cx="2680200" cy="32155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91360" y="1906200"/>
                <a:ext cx="2698920" cy="3234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3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8F99CA7-4A86-478D-B5DB-386393E0AFFC}" type="slidenum">
              <a:rPr lang="zh-TW" altLang="en-US" sz="1100">
                <a:latin typeface="Verdana" panose="020B0604030504040204" pitchFamily="34" charset="0"/>
              </a:rPr>
              <a:pPr/>
              <a:t>20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3796" name="AutoShape 5"/>
          <p:cNvSpPr>
            <a:spLocks noChangeArrowheads="1"/>
          </p:cNvSpPr>
          <p:nvPr/>
        </p:nvSpPr>
        <p:spPr bwMode="auto">
          <a:xfrm>
            <a:off x="163513" y="1323975"/>
            <a:ext cx="9567862" cy="3814763"/>
          </a:xfrm>
          <a:prstGeom prst="cloudCallout">
            <a:avLst>
              <a:gd name="adj1" fmla="val -40130"/>
              <a:gd name="adj2" fmla="val 62148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tabLst>
                <a:tab pos="2743200" algn="l"/>
                <a:tab pos="4919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743200" algn="l"/>
                <a:tab pos="4919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743200" algn="l"/>
                <a:tab pos="4919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743200" algn="l"/>
                <a:tab pos="4919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743200" algn="l"/>
                <a:tab pos="4919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  <a:tab pos="4919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  <a:tab pos="4919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  <a:tab pos="4919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  <a:tab pos="4919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GB" altLang="en-US" sz="3000" b="1" dirty="0">
                <a:latin typeface="Comic Sans MS" panose="030F0702030302020204" pitchFamily="66" charset="0"/>
              </a:rPr>
              <a:t>Why base case is n=4?</a:t>
            </a:r>
          </a:p>
          <a:p>
            <a:pPr algn="ctr" eaLnBrk="1" hangingPunct="1">
              <a:spcBef>
                <a:spcPts val="600"/>
              </a:spcBef>
            </a:pPr>
            <a:r>
              <a:rPr lang="en-GB" altLang="en-US" sz="2800" dirty="0">
                <a:latin typeface="Comic Sans MS" panose="030F0702030302020204" pitchFamily="66" charset="0"/>
              </a:rPr>
              <a:t>When n=1,	2</a:t>
            </a:r>
            <a:r>
              <a:rPr lang="en-GB" altLang="en-US" sz="2800" baseline="30000" dirty="0">
                <a:latin typeface="Comic Sans MS" panose="030F0702030302020204" pitchFamily="66" charset="0"/>
              </a:rPr>
              <a:t>1</a:t>
            </a:r>
            <a:r>
              <a:rPr lang="en-GB" altLang="en-US" sz="2800" dirty="0">
                <a:latin typeface="Comic Sans MS" panose="030F0702030302020204" pitchFamily="66" charset="0"/>
              </a:rPr>
              <a:t>=2,	1!=1</a:t>
            </a:r>
          </a:p>
          <a:p>
            <a:pPr algn="ctr" eaLnBrk="1" hangingPunct="1">
              <a:spcBef>
                <a:spcPts val="600"/>
              </a:spcBef>
            </a:pPr>
            <a:r>
              <a:rPr lang="en-GB" altLang="en-US" sz="2800" dirty="0">
                <a:latin typeface="Comic Sans MS" panose="030F0702030302020204" pitchFamily="66" charset="0"/>
              </a:rPr>
              <a:t>When n=2,	2</a:t>
            </a:r>
            <a:r>
              <a:rPr lang="en-GB" altLang="en-US" sz="2800" baseline="30000" dirty="0">
                <a:latin typeface="Comic Sans MS" panose="030F0702030302020204" pitchFamily="66" charset="0"/>
              </a:rPr>
              <a:t>2</a:t>
            </a:r>
            <a:r>
              <a:rPr lang="en-GB" altLang="en-US" sz="2800" dirty="0">
                <a:latin typeface="Comic Sans MS" panose="030F0702030302020204" pitchFamily="66" charset="0"/>
              </a:rPr>
              <a:t>=4,	2!=2</a:t>
            </a:r>
          </a:p>
          <a:p>
            <a:pPr algn="ctr" eaLnBrk="1" hangingPunct="1">
              <a:spcBef>
                <a:spcPts val="600"/>
              </a:spcBef>
            </a:pPr>
            <a:r>
              <a:rPr lang="en-GB" altLang="en-US" sz="2800" dirty="0">
                <a:latin typeface="Comic Sans MS" panose="030F0702030302020204" pitchFamily="66" charset="0"/>
              </a:rPr>
              <a:t>When n=3,	2</a:t>
            </a:r>
            <a:r>
              <a:rPr lang="en-GB" altLang="en-US" sz="2800" baseline="30000" dirty="0">
                <a:latin typeface="Comic Sans MS" panose="030F0702030302020204" pitchFamily="66" charset="0"/>
              </a:rPr>
              <a:t>3</a:t>
            </a:r>
            <a:r>
              <a:rPr lang="en-GB" altLang="en-US" sz="2800" dirty="0">
                <a:latin typeface="Comic Sans MS" panose="030F0702030302020204" pitchFamily="66" charset="0"/>
              </a:rPr>
              <a:t>=8,	3!=6</a:t>
            </a:r>
          </a:p>
          <a:p>
            <a:pPr algn="ctr" eaLnBrk="1" hangingPunct="1">
              <a:spcBef>
                <a:spcPts val="600"/>
              </a:spcBef>
            </a:pPr>
            <a:r>
              <a:rPr lang="en-GB" altLang="en-US" sz="2800" dirty="0">
                <a:latin typeface="Comic Sans MS" panose="030F0702030302020204" pitchFamily="66" charset="0"/>
              </a:rPr>
              <a:t>Property does not hold for n=1, 2, 3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Challenges …</a:t>
            </a:r>
            <a:endParaRPr lang="en-US" alt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731249-8672-4B6D-81F5-42EFDB13D00D}" type="slidenum">
              <a:rPr lang="zh-TW" altLang="en-US" sz="1100">
                <a:latin typeface="Verdana" panose="020B0604030504040204" pitchFamily="34" charset="0"/>
              </a:rPr>
              <a:pPr/>
              <a:t>22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Exercise</a:t>
            </a:r>
            <a:endParaRPr lang="en-US" altLang="en-US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125538"/>
            <a:ext cx="9328150" cy="5540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smtClean="0"/>
              <a:t>To prove </a:t>
            </a:r>
            <a:r>
              <a:rPr lang="en-GB" altLang="en-US" sz="2800" b="1" i="1" smtClean="0"/>
              <a:t>                                  </a:t>
            </a:r>
            <a:r>
              <a:rPr lang="en-GB" altLang="en-US" sz="2800" b="1" smtClean="0">
                <a:sym typeface="Symbol" panose="05050102010706020507" pitchFamily="18" charset="2"/>
              </a:rPr>
              <a:t></a:t>
            </a:r>
            <a:r>
              <a:rPr lang="en-GB" altLang="en-US" sz="2800" smtClean="0"/>
              <a:t> +ve int n ≥ 1.</a:t>
            </a:r>
            <a:endParaRPr lang="en-GB" altLang="en-US" sz="2800" b="1" u="sng" smtClean="0">
              <a:solidFill>
                <a:srgbClr val="FF0000"/>
              </a:solidFill>
            </a:endParaRP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4178300" y="195263"/>
          <a:ext cx="359092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Equation" r:id="rId3" imgW="1409088" imgH="431613" progId="Equation.3">
                  <p:embed/>
                </p:oleObj>
              </mc:Choice>
              <mc:Fallback>
                <p:oleObj name="Equation" r:id="rId3" imgW="1409088" imgH="4316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300" y="195263"/>
                        <a:ext cx="359092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3" name="Picture 5" descr="\\atlantic\pwong\Temporary Internet Files\Content.IE5\9UOPSAG9\MPj043316000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738" y="2749550"/>
            <a:ext cx="50800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6" descr="\\atlantic\pwong\Temporary Internet Files\Content.IE5\9UOPSAG9\MPj043316000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738" y="3317875"/>
            <a:ext cx="50800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7" descr="\\atlantic\pwong\Temporary Internet Files\Content.IE5\9UOPSAG9\MPj043316000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738" y="3822700"/>
            <a:ext cx="50958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8" descr="\\atlantic\pwong\Temporary Internet Files\Content.IE5\9UOPSAG9\MPj043316000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738" y="4303713"/>
            <a:ext cx="508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9" descr="\\atlantic\pwong\Temporary Internet Files\Content.IE5\9UOPSAG9\MPj043316000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738" y="4822825"/>
            <a:ext cx="509587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10"/>
          <p:cNvSpPr/>
          <p:nvPr/>
        </p:nvSpPr>
        <p:spPr bwMode="auto">
          <a:xfrm>
            <a:off x="4046538" y="163513"/>
            <a:ext cx="950912" cy="989012"/>
          </a:xfrm>
          <a:prstGeom prst="ellips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Rounded Rectangle 11"/>
          <p:cNvSpPr/>
          <p:nvPr/>
        </p:nvSpPr>
        <p:spPr bwMode="auto">
          <a:xfrm>
            <a:off x="1919288" y="1101725"/>
            <a:ext cx="2916237" cy="469900"/>
          </a:xfrm>
          <a:prstGeom prst="round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/>
          </a:p>
        </p:txBody>
      </p:sp>
      <p:cxnSp>
        <p:nvCxnSpPr>
          <p:cNvPr id="13" name="Straight Arrow Connector 12"/>
          <p:cNvCxnSpPr>
            <a:cxnSpLocks noChangeShapeType="1"/>
            <a:stCxn id="12" idx="0"/>
            <a:endCxn id="11" idx="2"/>
          </p:cNvCxnSpPr>
          <p:nvPr/>
        </p:nvCxnSpPr>
        <p:spPr bwMode="auto">
          <a:xfrm rot="5400000" flipH="1" flipV="1">
            <a:off x="3490120" y="545306"/>
            <a:ext cx="442912" cy="6699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28638" y="2181225"/>
          <a:ext cx="8950325" cy="3170268"/>
        </p:xfrm>
        <a:graphic>
          <a:graphicData uri="http://schemas.openxmlformats.org/drawingml/2006/table">
            <a:tbl>
              <a:tblPr/>
              <a:tblGrid>
                <a:gridCol w="631825"/>
                <a:gridCol w="3154362"/>
                <a:gridCol w="2601913"/>
                <a:gridCol w="2562225"/>
              </a:tblGrid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LHS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RHS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LHS = RHS?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1*2*3/6 = 1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1+4 = 5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2*3*5/6 = 5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1+4+9 = 14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3*4*7/6 = 14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1+4+9+16 = 30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4*5*9/6 =30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1+4+9+16+25 = 55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5*6*11/6 = 55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48" name="TextBox 14"/>
          <p:cNvSpPr txBox="1">
            <a:spLocks noChangeArrowheads="1"/>
          </p:cNvSpPr>
          <p:nvPr/>
        </p:nvSpPr>
        <p:spPr bwMode="auto">
          <a:xfrm>
            <a:off x="609600" y="5588000"/>
            <a:ext cx="41163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000">
                <a:solidFill>
                  <a:srgbClr val="2D2DB9"/>
                </a:solidFill>
                <a:latin typeface="Comic Sans MS" panose="030F0702030302020204" pitchFamily="66" charset="0"/>
              </a:rPr>
              <a:t>Prove it by induction…</a:t>
            </a:r>
          </a:p>
        </p:txBody>
      </p:sp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2038350" y="979488"/>
          <a:ext cx="5186363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Equation" r:id="rId6" imgW="2298700" imgH="393700" progId="Equation.3">
                  <p:embed/>
                </p:oleObj>
              </mc:Choice>
              <mc:Fallback>
                <p:oleObj name="Equation" r:id="rId6" imgW="22987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979488"/>
                        <a:ext cx="5186363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3AA38E-0A2E-46EC-B51F-E4918934465B}" type="slidenum">
              <a:rPr lang="zh-TW" altLang="en-US" sz="1100">
                <a:latin typeface="Verdana" panose="020B0604030504040204" pitchFamily="34" charset="0"/>
              </a:rPr>
              <a:pPr/>
              <a:t>23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Exercise</a:t>
            </a:r>
            <a:endParaRPr lang="en-US" altLang="en-US" smtClean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125538"/>
            <a:ext cx="9328150" cy="573246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GB" altLang="en-US" sz="2800" dirty="0" smtClean="0"/>
              <a:t>To prove</a:t>
            </a:r>
            <a:endParaRPr lang="en-GB" altLang="en-US" sz="2800" b="1" u="sng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en-GB" altLang="en-US" sz="2400" b="1" dirty="0" smtClean="0">
                <a:solidFill>
                  <a:srgbClr val="2D2DB9"/>
                </a:solidFill>
              </a:rPr>
              <a:t>Base case:</a:t>
            </a:r>
            <a:r>
              <a:rPr lang="en-GB" altLang="en-US" sz="2400" dirty="0" smtClean="0"/>
              <a:t> when n=1, LHS = 1</a:t>
            </a:r>
            <a:r>
              <a:rPr lang="en-GB" altLang="en-US" sz="2400" baseline="30000" dirty="0" smtClean="0"/>
              <a:t>2</a:t>
            </a:r>
            <a:r>
              <a:rPr lang="en-GB" altLang="en-US" sz="2400" dirty="0"/>
              <a:t> = 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1</a:t>
            </a:r>
            <a:r>
              <a:rPr lang="en-GB" altLang="en-US" sz="2400" dirty="0" smtClean="0"/>
              <a:t>, RHS =               =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1</a:t>
            </a:r>
            <a:r>
              <a:rPr lang="en-GB" altLang="en-US" sz="2400" dirty="0" smtClean="0"/>
              <a:t>=LHS</a:t>
            </a:r>
          </a:p>
          <a:p>
            <a:pPr eaLnBrk="1" hangingPunct="1">
              <a:lnSpc>
                <a:spcPct val="110000"/>
              </a:lnSpc>
            </a:pPr>
            <a:r>
              <a:rPr lang="en-GB" altLang="en-US" sz="2400" b="1" dirty="0" smtClean="0">
                <a:solidFill>
                  <a:srgbClr val="2D2DB9"/>
                </a:solidFill>
              </a:rPr>
              <a:t>Induction hypothesis:</a:t>
            </a:r>
            <a:r>
              <a:rPr lang="en-GB" altLang="en-US" sz="2400" dirty="0" smtClean="0"/>
              <a:t> Assume property holds for n=k</a:t>
            </a:r>
          </a:p>
          <a:p>
            <a:pPr lvl="1" eaLnBrk="1" hangingPunct="1">
              <a:lnSpc>
                <a:spcPct val="110000"/>
              </a:lnSpc>
            </a:pPr>
            <a:r>
              <a:rPr lang="en-GB" altLang="en-US" sz="1800" dirty="0" smtClean="0"/>
              <a:t>i.e., assume that </a:t>
            </a:r>
            <a:endParaRPr lang="en-GB" altLang="en-US" sz="18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en-GB" altLang="en-US" sz="2400" b="1" dirty="0" smtClean="0">
                <a:solidFill>
                  <a:srgbClr val="2D2DB9"/>
                </a:solidFill>
              </a:rPr>
              <a:t>Induction step:</a:t>
            </a:r>
            <a:r>
              <a:rPr lang="en-GB" altLang="en-US" sz="2400" dirty="0" smtClean="0"/>
              <a:t> When n=k+1, </a:t>
            </a:r>
            <a:br>
              <a:rPr lang="en-GB" altLang="en-US" sz="2400" dirty="0" smtClean="0"/>
            </a:br>
            <a:r>
              <a:rPr lang="en-GB" altLang="en-US" sz="2400" dirty="0" smtClean="0"/>
              <a:t>LHS becomes </a:t>
            </a:r>
            <a:br>
              <a:rPr lang="en-GB" altLang="en-US" sz="2400" dirty="0" smtClean="0"/>
            </a:br>
            <a:r>
              <a:rPr lang="en-GB" altLang="en-US" sz="2400" dirty="0" smtClean="0"/>
              <a:t>RHS becomes </a:t>
            </a:r>
            <a:br>
              <a:rPr lang="en-GB" altLang="en-US" sz="2400" dirty="0" smtClean="0"/>
            </a:br>
            <a:r>
              <a:rPr lang="en-GB" altLang="en-US" sz="2400" dirty="0" smtClean="0"/>
              <a:t>Target is to prove</a:t>
            </a:r>
          </a:p>
          <a:p>
            <a:pPr eaLnBrk="1" hangingPunct="1">
              <a:lnSpc>
                <a:spcPct val="110000"/>
              </a:lnSpc>
              <a:spcBef>
                <a:spcPct val="130000"/>
              </a:spcBef>
              <a:buFont typeface="Wingdings" panose="05000000000000000000" pitchFamily="2" charset="2"/>
              <a:buNone/>
            </a:pPr>
            <a:r>
              <a:rPr lang="en-GB" altLang="en-US" sz="2400" dirty="0" smtClean="0"/>
              <a:t>	work on LHS &amp; work on RHS and show that they reach the same expression</a:t>
            </a:r>
            <a:endParaRPr lang="en-US" altLang="en-US" sz="2400" dirty="0" smtClean="0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2192338" y="901700"/>
          <a:ext cx="56673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3" imgW="2298700" imgH="393700" progId="Equation.3">
                  <p:embed/>
                </p:oleObj>
              </mc:Choice>
              <mc:Fallback>
                <p:oleObj name="Equation" r:id="rId3" imgW="22987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338" y="901700"/>
                        <a:ext cx="5667375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810772"/>
              </p:ext>
            </p:extLst>
          </p:nvPr>
        </p:nvGraphicFramePr>
        <p:xfrm>
          <a:off x="6708775" y="1624806"/>
          <a:ext cx="1195387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tion" r:id="rId5" imgW="495085" imgH="393529" progId="Equation.3">
                  <p:embed/>
                </p:oleObj>
              </mc:Choice>
              <mc:Fallback>
                <p:oleObj name="Equation" r:id="rId5" imgW="495085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8775" y="1624806"/>
                        <a:ext cx="1195387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3101975" y="2701925"/>
          <a:ext cx="5697538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tion" r:id="rId7" imgW="2311400" imgH="393700" progId="Equation.3">
                  <p:embed/>
                </p:oleObj>
              </mc:Choice>
              <mc:Fallback>
                <p:oleObj name="Equation" r:id="rId7" imgW="23114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975" y="2701925"/>
                        <a:ext cx="5697538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2755900" y="3702050"/>
          <a:ext cx="39528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tion" r:id="rId9" imgW="1790700" imgH="228600" progId="Equation.3">
                  <p:embed/>
                </p:oleObj>
              </mc:Choice>
              <mc:Fallback>
                <p:oleObj name="Equation" r:id="rId9" imgW="17907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00" y="3702050"/>
                        <a:ext cx="395287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66838" y="4818063"/>
          <a:ext cx="70913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Equation" r:id="rId11" imgW="3213100" imgH="393700" progId="Equation.3">
                  <p:embed/>
                </p:oleObj>
              </mc:Choice>
              <mc:Fallback>
                <p:oleObj name="Equation" r:id="rId11" imgW="32131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4818063"/>
                        <a:ext cx="709136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05113" y="3989388"/>
          <a:ext cx="28876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Equation" r:id="rId13" imgW="1307532" imgH="393529" progId="Equation.3">
                  <p:embed/>
                </p:oleObj>
              </mc:Choice>
              <mc:Fallback>
                <p:oleObj name="Equation" r:id="rId13" imgW="1307532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113" y="3989388"/>
                        <a:ext cx="288766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EC033F-CDA4-44EB-876F-FE476AFE885B}" type="slidenum">
              <a:rPr lang="zh-TW" altLang="en-US" sz="1100">
                <a:latin typeface="Verdana" panose="020B0604030504040204" pitchFamily="34" charset="0"/>
              </a:rPr>
              <a:pPr/>
              <a:t>24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6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627188"/>
            <a:ext cx="9328150" cy="490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257300" algn="l"/>
              </a:tabLst>
            </a:pPr>
            <a:r>
              <a:rPr lang="en-GB" altLang="en-US" sz="2800" smtClean="0"/>
              <a:t>Induction Step: When n = k+1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257300" algn="l"/>
              </a:tabLst>
            </a:pPr>
            <a:r>
              <a:rPr lang="en-GB" altLang="en-US" sz="2800" smtClean="0"/>
              <a:t>LHS 	= 1</a:t>
            </a:r>
            <a:r>
              <a:rPr lang="en-GB" altLang="en-US" sz="2800" baseline="30000" smtClean="0"/>
              <a:t>2 </a:t>
            </a:r>
            <a:r>
              <a:rPr lang="en-GB" altLang="en-US" sz="2800" smtClean="0"/>
              <a:t>+ 2</a:t>
            </a:r>
            <a:r>
              <a:rPr lang="en-GB" altLang="en-US" sz="2800" baseline="30000" smtClean="0"/>
              <a:t>2 </a:t>
            </a:r>
            <a:r>
              <a:rPr lang="en-GB" altLang="en-US" sz="2800" smtClean="0"/>
              <a:t>+ 3</a:t>
            </a:r>
            <a:r>
              <a:rPr lang="en-GB" altLang="en-US" sz="2800" baseline="30000" smtClean="0"/>
              <a:t>2 </a:t>
            </a:r>
            <a:r>
              <a:rPr lang="en-GB" altLang="en-US" sz="2800" smtClean="0"/>
              <a:t>+ ... + k</a:t>
            </a:r>
            <a:r>
              <a:rPr lang="en-GB" altLang="en-US" sz="2800" baseline="30000" smtClean="0"/>
              <a:t>2 </a:t>
            </a:r>
            <a:r>
              <a:rPr lang="en-GB" altLang="en-US" sz="2800" smtClean="0"/>
              <a:t>+ (k+1)</a:t>
            </a:r>
            <a:r>
              <a:rPr lang="en-GB" altLang="en-US" sz="2800" baseline="30000" smtClean="0"/>
              <a:t>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257300" algn="l"/>
              </a:tabLst>
            </a:pPr>
            <a:r>
              <a:rPr lang="en-GB" altLang="en-US" sz="2800" baseline="30000" smtClean="0"/>
              <a:t>	</a:t>
            </a:r>
            <a:r>
              <a:rPr lang="en-GB" altLang="en-US" sz="2800" smtClean="0"/>
              <a:t> 						    </a:t>
            </a:r>
            <a:r>
              <a:rPr lang="en-GB" altLang="en-US" sz="2800" b="1" smtClean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GB" altLang="en-US" sz="2000" b="1" smtClean="0">
                <a:solidFill>
                  <a:srgbClr val="FF0000"/>
                </a:solidFill>
              </a:rPr>
              <a:t>by hypothesis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257300" algn="l"/>
              </a:tabLst>
            </a:pPr>
            <a:r>
              <a:rPr lang="en-GB" altLang="en-US" sz="2800" smtClean="0"/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257300" algn="l"/>
              </a:tabLst>
            </a:pPr>
            <a:r>
              <a:rPr lang="en-GB" altLang="en-US" sz="2800" smtClean="0"/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257300" algn="l"/>
              </a:tabLst>
            </a:pPr>
            <a:r>
              <a:rPr lang="en-GB" altLang="en-US" sz="2800" smtClean="0"/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257300" algn="l"/>
              </a:tabLst>
            </a:pPr>
            <a:endParaRPr lang="en-GB" altLang="en-US" sz="2800" smtClean="0">
              <a:solidFill>
                <a:srgbClr val="2D2DB9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257300" algn="l"/>
              </a:tabLst>
            </a:pPr>
            <a:endParaRPr lang="en-GB" altLang="en-US" sz="2800" smtClean="0">
              <a:solidFill>
                <a:srgbClr val="2D2DB9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257300" algn="l"/>
              </a:tabLst>
            </a:pPr>
            <a:r>
              <a:rPr lang="en-GB" altLang="en-US" sz="2800" smtClean="0">
                <a:solidFill>
                  <a:srgbClr val="2D2DB9"/>
                </a:solidFill>
              </a:rPr>
              <a:t>		= RHS</a:t>
            </a:r>
            <a:endParaRPr lang="en-US" altLang="en-US" sz="2800" baseline="30000" smtClean="0">
              <a:solidFill>
                <a:srgbClr val="2D2DB9"/>
              </a:solidFill>
            </a:endParaRP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5486400" y="4937125"/>
            <a:ext cx="4133850" cy="1323975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solidFill>
                  <a:srgbClr val="006666"/>
                </a:solidFill>
                <a:latin typeface="Comic Sans MS" panose="030F0702030302020204" pitchFamily="66" charset="0"/>
              </a:rPr>
              <a:t>Therefore, the property holds for n=k+1.</a:t>
            </a:r>
          </a:p>
          <a:p>
            <a:pPr eaLnBrk="1" hangingPunct="1"/>
            <a:r>
              <a:rPr lang="en-GB" altLang="en-US" sz="2000" b="1">
                <a:solidFill>
                  <a:srgbClr val="006666"/>
                </a:solidFill>
                <a:latin typeface="Comic Sans MS" panose="030F0702030302020204" pitchFamily="66" charset="0"/>
              </a:rPr>
              <a:t>By the principle of induction, property holds </a:t>
            </a:r>
            <a:r>
              <a:rPr lang="en-GB" altLang="en-US" sz="2000" b="1">
                <a:solidFill>
                  <a:srgbClr val="006666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</a:t>
            </a:r>
            <a:r>
              <a:rPr lang="en-GB" altLang="en-US" sz="2000" b="1">
                <a:solidFill>
                  <a:srgbClr val="006666"/>
                </a:solidFill>
                <a:latin typeface="Comic Sans MS" panose="030F0702030302020204" pitchFamily="66" charset="0"/>
              </a:rPr>
              <a:t> +ve integers </a:t>
            </a:r>
            <a:endParaRPr lang="en-US" altLang="en-US" sz="2000" b="1">
              <a:solidFill>
                <a:srgbClr val="006666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ight Brace 7"/>
          <p:cNvSpPr>
            <a:spLocks/>
          </p:cNvSpPr>
          <p:nvPr/>
        </p:nvSpPr>
        <p:spPr bwMode="auto">
          <a:xfrm rot="5400000">
            <a:off x="3364706" y="994570"/>
            <a:ext cx="206375" cy="3109912"/>
          </a:xfrm>
          <a:prstGeom prst="rightBrace">
            <a:avLst>
              <a:gd name="adj1" fmla="val 8302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6157" name="Group 4"/>
          <p:cNvGrpSpPr>
            <a:grpSpLocks/>
          </p:cNvGrpSpPr>
          <p:nvPr/>
        </p:nvGrpSpPr>
        <p:grpSpPr bwMode="auto">
          <a:xfrm>
            <a:off x="471488" y="931863"/>
            <a:ext cx="9291637" cy="649287"/>
            <a:chOff x="528638" y="236538"/>
            <a:chExt cx="9291637" cy="649287"/>
          </a:xfrm>
        </p:grpSpPr>
        <p:sp>
          <p:nvSpPr>
            <p:cNvPr id="6160" name="Rectangle 4"/>
            <p:cNvSpPr>
              <a:spLocks noChangeArrowheads="1"/>
            </p:cNvSpPr>
            <p:nvPr/>
          </p:nvSpPr>
          <p:spPr bwMode="auto">
            <a:xfrm>
              <a:off x="528638" y="269875"/>
              <a:ext cx="9291637" cy="615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 sz="600" b="1">
                <a:solidFill>
                  <a:srgbClr val="006666"/>
                </a:solidFill>
                <a:latin typeface="Comic Sans MS" panose="030F0702030302020204" pitchFamily="66" charset="0"/>
              </a:endParaRPr>
            </a:p>
            <a:p>
              <a:pPr eaLnBrk="1" hangingPunct="1"/>
              <a:r>
                <a:rPr lang="en-GB" altLang="en-US" sz="2000" b="1">
                  <a:solidFill>
                    <a:srgbClr val="006666"/>
                  </a:solidFill>
                  <a:latin typeface="Comic Sans MS" panose="030F0702030302020204" pitchFamily="66" charset="0"/>
                </a:rPr>
                <a:t>Target: to prove</a:t>
              </a:r>
            </a:p>
            <a:p>
              <a:pPr eaLnBrk="1" hangingPunct="1"/>
              <a:endParaRPr lang="en-GB" altLang="en-US" sz="800" b="1">
                <a:solidFill>
                  <a:srgbClr val="006666"/>
                </a:solidFill>
                <a:latin typeface="Comic Sans MS" panose="030F0702030302020204" pitchFamily="66" charset="0"/>
              </a:endParaRPr>
            </a:p>
          </p:txBody>
        </p:sp>
        <p:graphicFrame>
          <p:nvGraphicFramePr>
            <p:cNvPr id="6151" name="Object 5"/>
            <p:cNvGraphicFramePr>
              <a:graphicFrameLocks noChangeAspect="1"/>
            </p:cNvGraphicFramePr>
            <p:nvPr/>
          </p:nvGraphicFramePr>
          <p:xfrm>
            <a:off x="2814638" y="236538"/>
            <a:ext cx="6227762" cy="601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3" name="Equation" r:id="rId3" imgW="3213100" imgH="393700" progId="Equation.3">
                    <p:embed/>
                  </p:oleObj>
                </mc:Choice>
                <mc:Fallback>
                  <p:oleObj name="Equation" r:id="rId3" imgW="3213100" imgH="3937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4638" y="236538"/>
                          <a:ext cx="6227762" cy="601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58" name="Group 1"/>
          <p:cNvGrpSpPr>
            <a:grpSpLocks/>
          </p:cNvGrpSpPr>
          <p:nvPr/>
        </p:nvGrpSpPr>
        <p:grpSpPr bwMode="auto">
          <a:xfrm>
            <a:off x="1133475" y="271463"/>
            <a:ext cx="7969250" cy="660400"/>
            <a:chOff x="1133475" y="836613"/>
            <a:chExt cx="7969250" cy="660400"/>
          </a:xfrm>
        </p:grpSpPr>
        <p:sp>
          <p:nvSpPr>
            <p:cNvPr id="6159" name="Rectangle 4"/>
            <p:cNvSpPr>
              <a:spLocks noChangeArrowheads="1"/>
            </p:cNvSpPr>
            <p:nvPr/>
          </p:nvSpPr>
          <p:spPr bwMode="auto">
            <a:xfrm>
              <a:off x="1133475" y="850900"/>
              <a:ext cx="7969250" cy="6461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 sz="800" b="1">
                <a:solidFill>
                  <a:srgbClr val="006666"/>
                </a:solidFill>
                <a:latin typeface="Comic Sans MS" panose="030F0702030302020204" pitchFamily="66" charset="0"/>
              </a:endParaRPr>
            </a:p>
            <a:p>
              <a:pPr eaLnBrk="1" hangingPunct="1"/>
              <a:r>
                <a:rPr lang="en-GB" altLang="en-US" sz="2000" b="1">
                  <a:solidFill>
                    <a:srgbClr val="7030A0"/>
                  </a:solidFill>
                  <a:latin typeface="Comic Sans MS" panose="030F0702030302020204" pitchFamily="66" charset="0"/>
                </a:rPr>
                <a:t>Induction hypothesis: </a:t>
              </a:r>
            </a:p>
            <a:p>
              <a:pPr eaLnBrk="1" hangingPunct="1"/>
              <a:endParaRPr lang="en-GB" altLang="en-US" sz="800" b="1">
                <a:solidFill>
                  <a:srgbClr val="006666"/>
                </a:solidFill>
                <a:latin typeface="Comic Sans MS" panose="030F0702030302020204" pitchFamily="66" charset="0"/>
              </a:endParaRPr>
            </a:p>
          </p:txBody>
        </p:sp>
        <p:graphicFrame>
          <p:nvGraphicFramePr>
            <p:cNvPr id="6150" name="Object 3"/>
            <p:cNvGraphicFramePr>
              <a:graphicFrameLocks noChangeAspect="1"/>
            </p:cNvGraphicFramePr>
            <p:nvPr/>
          </p:nvGraphicFramePr>
          <p:xfrm>
            <a:off x="4016375" y="836613"/>
            <a:ext cx="4656138" cy="627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4" name="Equation" r:id="rId5" imgW="2311400" imgH="393700" progId="Equation.3">
                    <p:embed/>
                  </p:oleObj>
                </mc:Choice>
                <mc:Fallback>
                  <p:oleObj name="Equation" r:id="rId5" imgW="2311400" imgH="3937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6375" y="836613"/>
                          <a:ext cx="4656138" cy="6270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1668463" y="2649538"/>
          <a:ext cx="4256087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tion" r:id="rId7" imgW="1651000" imgH="393700" progId="Equation.3">
                  <p:embed/>
                </p:oleObj>
              </mc:Choice>
              <mc:Fallback>
                <p:oleObj name="Equation" r:id="rId7" imgW="16510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2649538"/>
                        <a:ext cx="4256087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1668463" y="3432175"/>
          <a:ext cx="41386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tion" r:id="rId9" imgW="1688367" imgH="393529" progId="Equation.3">
                  <p:embed/>
                </p:oleObj>
              </mc:Choice>
              <mc:Fallback>
                <p:oleObj name="Equation" r:id="rId9" imgW="1688367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3432175"/>
                        <a:ext cx="413861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1668463" y="4279900"/>
          <a:ext cx="32051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Equation" r:id="rId11" imgW="1307532" imgH="393529" progId="Equation.3">
                  <p:embed/>
                </p:oleObj>
              </mc:Choice>
              <mc:Fallback>
                <p:oleObj name="Equation" r:id="rId11" imgW="1307532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4279900"/>
                        <a:ext cx="32051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1668463" y="5060950"/>
          <a:ext cx="34845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Equation" r:id="rId13" imgW="1422400" imgH="393700" progId="Equation.3">
                  <p:embed/>
                </p:oleObj>
              </mc:Choice>
              <mc:Fallback>
                <p:oleObj name="Equation" r:id="rId13" imgW="14224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5060950"/>
                        <a:ext cx="34845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build="p"/>
      <p:bldP spid="222212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" y="1125538"/>
            <a:ext cx="9575800" cy="5486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tabLst>
                <a:tab pos="1257300" algn="l"/>
              </a:tabLst>
            </a:pPr>
            <a:r>
              <a:rPr lang="en-GB" altLang="en-US" sz="2800" smtClean="0"/>
              <a:t>Prove that </a:t>
            </a:r>
            <a:r>
              <a:rPr lang="en-GB" altLang="en-US" sz="2800" b="1" u="sng" smtClean="0">
                <a:solidFill>
                  <a:srgbClr val="FF0000"/>
                </a:solidFill>
              </a:rPr>
              <a:t>1+3+5+…+(2n-1) = n</a:t>
            </a:r>
            <a:r>
              <a:rPr lang="en-GB" altLang="en-US" sz="2800" b="1" u="sng" baseline="30000" smtClean="0">
                <a:solidFill>
                  <a:srgbClr val="FF0000"/>
                </a:solidFill>
              </a:rPr>
              <a:t>2</a:t>
            </a:r>
            <a:r>
              <a:rPr lang="en-GB" altLang="en-US" sz="2800" baseline="30000" smtClean="0"/>
              <a:t> </a:t>
            </a:r>
            <a:r>
              <a:rPr lang="en-GB" altLang="en-US" sz="2800" smtClean="0"/>
              <a:t> </a:t>
            </a:r>
            <a:r>
              <a:rPr lang="en-GB" altLang="en-US" sz="2800" b="1" smtClean="0">
                <a:sym typeface="Symbol" panose="05050102010706020507" pitchFamily="18" charset="2"/>
              </a:rPr>
              <a:t></a:t>
            </a:r>
            <a:r>
              <a:rPr lang="en-GB" altLang="en-US" sz="2800" smtClean="0"/>
              <a:t> +ve integers ≥ 1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1257300" algn="l"/>
              </a:tabLst>
            </a:pPr>
            <a:r>
              <a:rPr lang="en-GB" altLang="en-US" sz="2200" smtClean="0"/>
              <a:t>(sum of the </a:t>
            </a:r>
            <a:r>
              <a:rPr lang="en-GB" altLang="en-US" sz="2200" b="1" i="1" smtClean="0"/>
              <a:t>first n odd integers</a:t>
            </a:r>
            <a:r>
              <a:rPr lang="en-GB" altLang="en-US" sz="2200" smtClean="0"/>
              <a:t> equals to n</a:t>
            </a:r>
            <a:r>
              <a:rPr lang="en-GB" altLang="en-US" sz="2200" baseline="30000" smtClean="0"/>
              <a:t>2</a:t>
            </a:r>
            <a:r>
              <a:rPr lang="en-GB" altLang="en-US" sz="2200" smtClean="0"/>
              <a:t>)</a:t>
            </a:r>
          </a:p>
        </p:txBody>
      </p:sp>
      <p:pic>
        <p:nvPicPr>
          <p:cNvPr id="7172" name="Picture 9" descr="\\atlantic\pwong\Temporary Internet Files\Content.IE5\9UOPSAG9\MPj0433160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4984750"/>
            <a:ext cx="5095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8" descr="\\atlantic\pwong\Temporary Internet Files\Content.IE5\9UOPSAG9\MPj0433160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4449763"/>
            <a:ext cx="5095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C79F548-9656-473A-B40C-EE1039C47C93}" type="slidenum">
              <a:rPr lang="zh-TW" altLang="en-US" sz="1100">
                <a:latin typeface="Verdana" panose="020B0604030504040204" pitchFamily="34" charset="0"/>
              </a:rPr>
              <a:pPr/>
              <a:t>25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Exercise 2</a:t>
            </a:r>
            <a:endParaRPr lang="en-US" altLang="en-US" smtClean="0"/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4792663" y="195263"/>
          <a:ext cx="23622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tion" r:id="rId4" imgW="927100" imgH="431800" progId="Equation.3">
                  <p:embed/>
                </p:oleObj>
              </mc:Choice>
              <mc:Fallback>
                <p:oleObj name="Equation" r:id="rId4" imgW="9271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663" y="195263"/>
                        <a:ext cx="236220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6" name="Picture 5" descr="\\atlantic\pwong\Temporary Internet Files\Content.IE5\9UOPSAG9\MPj0433160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2898775"/>
            <a:ext cx="508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6" descr="\\atlantic\pwong\Temporary Internet Files\Content.IE5\9UOPSAG9\MPj0433160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3417888"/>
            <a:ext cx="5095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7" descr="\\atlantic\pwong\Temporary Internet Files\Content.IE5\9UOPSAG9\MPj0433160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3946525"/>
            <a:ext cx="5095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10"/>
          <p:cNvSpPr/>
          <p:nvPr/>
        </p:nvSpPr>
        <p:spPr bwMode="auto">
          <a:xfrm>
            <a:off x="4622800" y="25400"/>
            <a:ext cx="1727200" cy="1176338"/>
          </a:xfrm>
          <a:prstGeom prst="ellips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Rounded Rectangle 11"/>
          <p:cNvSpPr/>
          <p:nvPr/>
        </p:nvSpPr>
        <p:spPr bwMode="auto">
          <a:xfrm>
            <a:off x="2003425" y="1177925"/>
            <a:ext cx="3006725" cy="496888"/>
          </a:xfrm>
          <a:prstGeom prst="round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/>
          </a:p>
        </p:txBody>
      </p:sp>
      <p:cxnSp>
        <p:nvCxnSpPr>
          <p:cNvPr id="13" name="Straight Arrow Connector 12"/>
          <p:cNvCxnSpPr>
            <a:cxnSpLocks noChangeShapeType="1"/>
            <a:stCxn id="12" idx="0"/>
            <a:endCxn id="11" idx="2"/>
          </p:cNvCxnSpPr>
          <p:nvPr/>
        </p:nvCxnSpPr>
        <p:spPr bwMode="auto">
          <a:xfrm rot="5400000" flipH="1" flipV="1">
            <a:off x="3783013" y="338138"/>
            <a:ext cx="563562" cy="111601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01700" y="2338388"/>
          <a:ext cx="8461375" cy="3170268"/>
        </p:xfrm>
        <a:graphic>
          <a:graphicData uri="http://schemas.openxmlformats.org/drawingml/2006/table">
            <a:tbl>
              <a:tblPr/>
              <a:tblGrid>
                <a:gridCol w="811213"/>
                <a:gridCol w="2911475"/>
                <a:gridCol w="2136775"/>
                <a:gridCol w="2601912"/>
              </a:tblGrid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LHS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RHS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LHS = RHS?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= 1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1+3 = 4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= 4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1+3+5 = 9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= 9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1+3+5+7 = 16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=16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1+3+5+7+9 = 25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= 25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19" name="TextBox 14"/>
          <p:cNvSpPr txBox="1">
            <a:spLocks noChangeArrowheads="1"/>
          </p:cNvSpPr>
          <p:nvPr/>
        </p:nvSpPr>
        <p:spPr bwMode="auto">
          <a:xfrm>
            <a:off x="609600" y="5757863"/>
            <a:ext cx="41163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000">
                <a:solidFill>
                  <a:srgbClr val="2D2DB9"/>
                </a:solidFill>
                <a:latin typeface="Comic Sans MS" panose="030F0702030302020204" pitchFamily="66" charset="0"/>
              </a:rPr>
              <a:t>Prove it by induction…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7523AC-A15A-4DDE-BF17-36CCFFC2E1FF}" type="slidenum">
              <a:rPr lang="zh-TW" altLang="en-US" sz="1100">
                <a:latin typeface="Verdana" panose="020B0604030504040204" pitchFamily="34" charset="0"/>
              </a:rPr>
              <a:pPr/>
              <a:t>26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Exercise 2</a:t>
            </a:r>
            <a:endParaRPr lang="en-US" altLang="en-US" smtClean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7225" y="1125538"/>
            <a:ext cx="9058275" cy="5486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  <a:tabLst>
                <a:tab pos="1257300" algn="l"/>
              </a:tabLst>
            </a:pPr>
            <a:r>
              <a:rPr lang="en-GB" altLang="en-US" sz="2800" smtClean="0"/>
              <a:t>Prove that </a:t>
            </a:r>
            <a:r>
              <a:rPr lang="en-GB" altLang="en-US" sz="2800" b="1" u="sng" smtClean="0">
                <a:solidFill>
                  <a:srgbClr val="FF0000"/>
                </a:solidFill>
              </a:rPr>
              <a:t>1+3+5+…+(2n-1) = n</a:t>
            </a:r>
            <a:r>
              <a:rPr lang="en-GB" altLang="en-US" sz="2800" b="1" u="sng" baseline="30000" smtClean="0">
                <a:solidFill>
                  <a:srgbClr val="FF0000"/>
                </a:solidFill>
              </a:rPr>
              <a:t>2</a:t>
            </a:r>
            <a:r>
              <a:rPr lang="en-GB" altLang="en-US" sz="2800" baseline="30000" smtClean="0"/>
              <a:t> </a:t>
            </a:r>
            <a:r>
              <a:rPr lang="en-GB" altLang="en-US" sz="2800" smtClean="0"/>
              <a:t> </a:t>
            </a:r>
            <a:r>
              <a:rPr lang="en-GB" altLang="en-US" sz="2800" b="1" smtClean="0">
                <a:sym typeface="Symbol" panose="05050102010706020507" pitchFamily="18" charset="2"/>
              </a:rPr>
              <a:t></a:t>
            </a:r>
            <a:r>
              <a:rPr lang="en-GB" altLang="en-US" sz="2800" smtClean="0"/>
              <a:t> +ve integers ≥ 1</a:t>
            </a:r>
          </a:p>
          <a:p>
            <a:pPr eaLnBrk="1" hangingPunct="1">
              <a:lnSpc>
                <a:spcPct val="110000"/>
              </a:lnSpc>
              <a:tabLst>
                <a:tab pos="1257300" algn="l"/>
              </a:tabLst>
            </a:pPr>
            <a:r>
              <a:rPr lang="en-GB" altLang="en-US" sz="2400" b="1" smtClean="0">
                <a:solidFill>
                  <a:srgbClr val="2D2DB9"/>
                </a:solidFill>
              </a:rPr>
              <a:t>Base case:</a:t>
            </a:r>
            <a:r>
              <a:rPr lang="en-GB" altLang="en-US" sz="2400" smtClean="0"/>
              <a:t> When n=1, </a:t>
            </a:r>
            <a:br>
              <a:rPr lang="en-GB" altLang="en-US" sz="2400" smtClean="0"/>
            </a:br>
            <a:r>
              <a:rPr lang="en-GB" altLang="en-US" sz="2400" smtClean="0"/>
              <a:t>LHS=2*1-1=</a:t>
            </a:r>
            <a:r>
              <a:rPr lang="en-GB" altLang="en-US" sz="2400" b="1" smtClean="0">
                <a:solidFill>
                  <a:srgbClr val="FF0000"/>
                </a:solidFill>
              </a:rPr>
              <a:t>1</a:t>
            </a:r>
            <a:r>
              <a:rPr lang="en-GB" altLang="en-US" sz="2400" smtClean="0"/>
              <a:t>, </a:t>
            </a:r>
            <a:r>
              <a:rPr lang="en-GB" altLang="en-US" sz="2400" smtClean="0">
                <a:solidFill>
                  <a:srgbClr val="2D2DB9"/>
                </a:solidFill>
              </a:rPr>
              <a:t>RHS=1</a:t>
            </a:r>
            <a:r>
              <a:rPr lang="en-GB" altLang="en-US" sz="2400" baseline="30000" smtClean="0">
                <a:solidFill>
                  <a:srgbClr val="2D2DB9"/>
                </a:solidFill>
              </a:rPr>
              <a:t>2</a:t>
            </a:r>
            <a:r>
              <a:rPr lang="en-GB" altLang="en-US" sz="2400" smtClean="0">
                <a:solidFill>
                  <a:srgbClr val="2D2DB9"/>
                </a:solidFill>
              </a:rPr>
              <a:t>=</a:t>
            </a:r>
            <a:r>
              <a:rPr lang="en-GB" altLang="en-US" sz="2400" b="1" smtClean="0">
                <a:solidFill>
                  <a:srgbClr val="FF0000"/>
                </a:solidFill>
              </a:rPr>
              <a:t>1</a:t>
            </a:r>
          </a:p>
          <a:p>
            <a:pPr eaLnBrk="1" hangingPunct="1">
              <a:lnSpc>
                <a:spcPct val="110000"/>
              </a:lnSpc>
              <a:tabLst>
                <a:tab pos="1257300" algn="l"/>
              </a:tabLst>
            </a:pPr>
            <a:r>
              <a:rPr lang="en-GB" altLang="en-US" sz="2400" b="1" smtClean="0">
                <a:solidFill>
                  <a:srgbClr val="2D2DB9"/>
                </a:solidFill>
              </a:rPr>
              <a:t>Induction hypothesis:</a:t>
            </a:r>
            <a:r>
              <a:rPr lang="en-GB" altLang="en-US" sz="2400" smtClean="0"/>
              <a:t> </a:t>
            </a:r>
            <a:br>
              <a:rPr lang="en-GB" altLang="en-US" sz="2400" smtClean="0"/>
            </a:br>
            <a:r>
              <a:rPr lang="en-GB" altLang="en-US" sz="2400" smtClean="0"/>
              <a:t>Assume property holds for some integer k, </a:t>
            </a:r>
            <a:br>
              <a:rPr lang="en-GB" altLang="en-US" sz="2400" smtClean="0"/>
            </a:br>
            <a:r>
              <a:rPr lang="en-GB" altLang="en-US" sz="2400" smtClean="0"/>
              <a:t>i.e., assume </a:t>
            </a:r>
            <a:r>
              <a:rPr lang="en-GB" altLang="en-US" sz="2400" b="1" smtClean="0">
                <a:solidFill>
                  <a:srgbClr val="7030A0"/>
                </a:solidFill>
              </a:rPr>
              <a:t>1+3+5+…+(2k-1)=k</a:t>
            </a:r>
            <a:r>
              <a:rPr lang="en-GB" altLang="en-US" sz="2400" b="1" baseline="30000" smtClean="0">
                <a:solidFill>
                  <a:srgbClr val="7030A0"/>
                </a:solidFill>
              </a:rPr>
              <a:t>2</a:t>
            </a:r>
            <a:endParaRPr lang="en-GB" altLang="en-US" sz="2400" b="1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110000"/>
              </a:lnSpc>
              <a:tabLst>
                <a:tab pos="1257300" algn="l"/>
              </a:tabLst>
            </a:pPr>
            <a:r>
              <a:rPr lang="en-GB" altLang="en-US" sz="2400" b="1" smtClean="0">
                <a:solidFill>
                  <a:srgbClr val="2D2DB9"/>
                </a:solidFill>
              </a:rPr>
              <a:t>Induction step:</a:t>
            </a:r>
            <a:r>
              <a:rPr lang="en-GB" altLang="en-US" sz="2400" smtClean="0"/>
              <a:t> When n=k+1,</a:t>
            </a:r>
            <a:br>
              <a:rPr lang="en-GB" altLang="en-US" sz="2400" smtClean="0"/>
            </a:br>
            <a:r>
              <a:rPr lang="en-GB" altLang="en-US" sz="2400" smtClean="0"/>
              <a:t>LHS becomes 1+3+5+…+(2(k+1)-1)</a:t>
            </a:r>
            <a:br>
              <a:rPr lang="en-GB" altLang="en-US" sz="2400" smtClean="0"/>
            </a:br>
            <a:r>
              <a:rPr lang="en-GB" altLang="en-US" sz="2400" smtClean="0"/>
              <a:t>RHS becomes (k+1)</a:t>
            </a:r>
            <a:r>
              <a:rPr lang="en-GB" altLang="en-US" sz="2400" baseline="30000" smtClean="0"/>
              <a:t>2</a:t>
            </a:r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1014413" y="5416550"/>
            <a:ext cx="7677150" cy="954088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rgbClr val="006666"/>
                </a:solidFill>
                <a:latin typeface="Comic Sans MS" panose="030F0702030302020204" pitchFamily="66" charset="0"/>
              </a:rPr>
              <a:t>Target: to prove </a:t>
            </a:r>
            <a:br>
              <a:rPr lang="en-GB" altLang="en-US" sz="2800" b="1">
                <a:solidFill>
                  <a:srgbClr val="006666"/>
                </a:solidFill>
                <a:latin typeface="Comic Sans MS" panose="030F0702030302020204" pitchFamily="66" charset="0"/>
              </a:rPr>
            </a:br>
            <a:r>
              <a:rPr lang="en-GB" altLang="en-US" sz="2800" b="1">
                <a:solidFill>
                  <a:srgbClr val="006666"/>
                </a:solidFill>
                <a:latin typeface="Comic Sans MS" panose="030F0702030302020204" pitchFamily="66" charset="0"/>
              </a:rPr>
              <a:t>1+3+5+…+(2k-1)+(2(k+1)-1))=(k+1)</a:t>
            </a:r>
            <a:r>
              <a:rPr lang="en-GB" altLang="en-US" sz="2800" b="1" baseline="30000">
                <a:solidFill>
                  <a:srgbClr val="006666"/>
                </a:solidFill>
                <a:latin typeface="Comic Sans MS" panose="030F0702030302020204" pitchFamily="66" charset="0"/>
              </a:rPr>
              <a:t>2</a:t>
            </a:r>
            <a:endParaRPr lang="en-US" altLang="en-US" sz="2800" b="1">
              <a:solidFill>
                <a:srgbClr val="006666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  <p:bldP spid="20582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4525" y="1125538"/>
            <a:ext cx="9070975" cy="5486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  <a:tabLst>
                <a:tab pos="1257300" algn="l"/>
              </a:tabLst>
            </a:pPr>
            <a:endParaRPr lang="en-GB" altLang="en-US" sz="2800" smtClean="0"/>
          </a:p>
          <a:p>
            <a:pPr eaLnBrk="1" hangingPunct="1">
              <a:lnSpc>
                <a:spcPct val="110000"/>
              </a:lnSpc>
              <a:tabLst>
                <a:tab pos="1257300" algn="l"/>
              </a:tabLst>
            </a:pPr>
            <a:r>
              <a:rPr lang="en-GB" altLang="en-US" sz="2800" b="1" smtClean="0">
                <a:solidFill>
                  <a:srgbClr val="2D2DB9"/>
                </a:solidFill>
              </a:rPr>
              <a:t>Induction step:</a:t>
            </a:r>
            <a:r>
              <a:rPr lang="en-GB" altLang="en-US" sz="2800" smtClean="0"/>
              <a:t> When n=k+1,</a:t>
            </a:r>
          </a:p>
          <a:p>
            <a:pPr eaLnBrk="1" hangingPunct="1">
              <a:lnSpc>
                <a:spcPct val="110000"/>
              </a:lnSpc>
              <a:spcBef>
                <a:spcPts val="675"/>
              </a:spcBef>
              <a:buFont typeface="Wingdings" panose="05000000000000000000" pitchFamily="2" charset="2"/>
              <a:buNone/>
              <a:tabLst>
                <a:tab pos="1257300" algn="l"/>
              </a:tabLst>
            </a:pPr>
            <a:r>
              <a:rPr lang="en-GB" altLang="en-US" sz="2800" smtClean="0"/>
              <a:t>	LHS	= 1+3+5+…+(2k-1)+(2(k+1)-1)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  <a:tabLst>
                <a:tab pos="1257300" algn="l"/>
              </a:tabLst>
            </a:pPr>
            <a:r>
              <a:rPr lang="en-GB" altLang="en-US" sz="2800" smtClean="0"/>
              <a:t>		= </a:t>
            </a:r>
            <a:r>
              <a:rPr lang="en-GB" altLang="en-US" sz="2800" b="1" smtClean="0">
                <a:solidFill>
                  <a:srgbClr val="FF0000"/>
                </a:solidFill>
              </a:rPr>
              <a:t>k</a:t>
            </a:r>
            <a:r>
              <a:rPr lang="en-GB" altLang="en-US" sz="2800" b="1" baseline="30000" smtClean="0">
                <a:solidFill>
                  <a:srgbClr val="FF0000"/>
                </a:solidFill>
              </a:rPr>
              <a:t>2</a:t>
            </a:r>
            <a:r>
              <a:rPr lang="en-GB" altLang="en-US" sz="2800" smtClean="0"/>
              <a:t>+(2k+2-1)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  <a:tabLst>
                <a:tab pos="1257300" algn="l"/>
              </a:tabLst>
            </a:pPr>
            <a:r>
              <a:rPr lang="en-GB" altLang="en-US" sz="2800" smtClean="0"/>
              <a:t>		= k</a:t>
            </a:r>
            <a:r>
              <a:rPr lang="en-GB" altLang="en-US" sz="2800" baseline="30000" smtClean="0"/>
              <a:t>2</a:t>
            </a:r>
            <a:r>
              <a:rPr lang="en-GB" altLang="en-US" sz="2800" smtClean="0"/>
              <a:t>+2k+1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  <a:tabLst>
                <a:tab pos="1257300" algn="l"/>
              </a:tabLst>
            </a:pPr>
            <a:r>
              <a:rPr lang="en-GB" altLang="en-US" sz="2800" smtClean="0"/>
              <a:t>	RHS	= (k+1)</a:t>
            </a:r>
            <a:r>
              <a:rPr lang="en-GB" altLang="en-US" sz="2800" baseline="30000" smtClean="0"/>
              <a:t>2</a:t>
            </a:r>
            <a:r>
              <a:rPr lang="en-GB" altLang="en-US" sz="2800" smtClean="0"/>
              <a:t> = k</a:t>
            </a:r>
            <a:r>
              <a:rPr lang="en-GB" altLang="en-US" sz="2800" baseline="30000" smtClean="0"/>
              <a:t>2</a:t>
            </a:r>
            <a:r>
              <a:rPr lang="en-GB" altLang="en-US" sz="2800" smtClean="0"/>
              <a:t>+2k+1 = LHS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  <a:tabLst>
                <a:tab pos="1257300" algn="l"/>
              </a:tabLst>
            </a:pPr>
            <a:r>
              <a:rPr lang="en-GB" altLang="en-US" sz="2800" smtClean="0"/>
              <a:t>Therefore, property holds for n=k+1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  <a:tabLst>
                <a:tab pos="1257300" algn="l"/>
              </a:tabLst>
            </a:pPr>
            <a:r>
              <a:rPr lang="en-GB" altLang="en-US" sz="2800" smtClean="0"/>
              <a:t>By principle of induction, property holds for all +ve integers</a:t>
            </a:r>
            <a:endParaRPr lang="en-US" altLang="en-US" sz="2800" smtClean="0"/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D1179D-53C9-4537-BBBA-20F44203E164}" type="slidenum">
              <a:rPr lang="zh-TW" altLang="en-US" sz="1100">
                <a:latin typeface="Verdana" panose="020B0604030504040204" pitchFamily="34" charset="0"/>
              </a:rPr>
              <a:pPr/>
              <a:t>27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44525" y="882650"/>
            <a:ext cx="8439150" cy="461963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6666"/>
                </a:solidFill>
                <a:latin typeface="Comic Sans MS" panose="030F0702030302020204" pitchFamily="66" charset="0"/>
              </a:rPr>
              <a:t>Target: to prove 1+3+5+…+(2k-1)+(2(k+1)-1))=(k+1)</a:t>
            </a:r>
            <a:r>
              <a:rPr lang="en-GB" altLang="en-US" b="1" baseline="30000">
                <a:solidFill>
                  <a:srgbClr val="006666"/>
                </a:solidFill>
                <a:latin typeface="Comic Sans MS" panose="030F0702030302020204" pitchFamily="66" charset="0"/>
              </a:rPr>
              <a:t>2</a:t>
            </a:r>
            <a:endParaRPr lang="en-US" altLang="en-US" b="1">
              <a:solidFill>
                <a:srgbClr val="006666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ight Brace 10"/>
          <p:cNvSpPr>
            <a:spLocks/>
          </p:cNvSpPr>
          <p:nvPr/>
        </p:nvSpPr>
        <p:spPr bwMode="auto">
          <a:xfrm rot="5400000">
            <a:off x="3426619" y="1648619"/>
            <a:ext cx="220663" cy="2587625"/>
          </a:xfrm>
          <a:prstGeom prst="rightBrace">
            <a:avLst>
              <a:gd name="adj1" fmla="val 8252"/>
              <a:gd name="adj2" fmla="val 90014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Rectangle 4"/>
          <p:cNvSpPr>
            <a:spLocks noChangeArrowheads="1"/>
          </p:cNvSpPr>
          <p:nvPr/>
        </p:nvSpPr>
        <p:spPr bwMode="auto">
          <a:xfrm>
            <a:off x="1558925" y="319088"/>
            <a:ext cx="7242175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0066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6666"/>
                </a:solidFill>
                <a:latin typeface="Comic Sans MS" panose="030F0702030302020204" pitchFamily="66" charset="0"/>
              </a:rPr>
              <a:t>Induction hypothesis: 1+3+5+…+(2k-1) =k</a:t>
            </a:r>
            <a:r>
              <a:rPr lang="en-GB" altLang="en-US" b="1" baseline="30000">
                <a:solidFill>
                  <a:srgbClr val="006666"/>
                </a:solidFill>
                <a:latin typeface="Comic Sans MS" panose="030F0702030302020204" pitchFamily="66" charset="0"/>
              </a:rPr>
              <a:t>2</a:t>
            </a:r>
            <a:endParaRPr lang="en-US" altLang="en-US" b="1">
              <a:solidFill>
                <a:srgbClr val="006666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Straight Arrow Connector 2"/>
          <p:cNvCxnSpPr>
            <a:cxnSpLocks noChangeShapeType="1"/>
          </p:cNvCxnSpPr>
          <p:nvPr/>
        </p:nvCxnSpPr>
        <p:spPr bwMode="auto">
          <a:xfrm flipH="1">
            <a:off x="3970338" y="2832100"/>
            <a:ext cx="1689100" cy="3095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More advanced  …</a:t>
            </a:r>
            <a:endParaRPr lang="en-US" alt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8A496F-E114-48AE-AFC2-A47FF4C79FC6}" type="slidenum">
              <a:rPr lang="zh-TW" altLang="en-US" sz="1100">
                <a:latin typeface="Verdana" panose="020B0604030504040204" pitchFamily="34" charset="0"/>
              </a:rPr>
              <a:pPr/>
              <a:t>29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88" y="914400"/>
            <a:ext cx="9085262" cy="5791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The </a:t>
            </a:r>
            <a:r>
              <a:rPr lang="en-US" altLang="en-US" b="1" u="sng" smtClean="0">
                <a:solidFill>
                  <a:srgbClr val="FF0000"/>
                </a:solidFill>
              </a:rPr>
              <a:t>induction step</a:t>
            </a:r>
            <a:r>
              <a:rPr lang="en-US" altLang="en-US" smtClean="0"/>
              <a:t> means that </a:t>
            </a:r>
            <a:r>
              <a:rPr lang="en-US" altLang="en-US" b="1" smtClean="0">
                <a:solidFill>
                  <a:srgbClr val="FF0000"/>
                </a:solidFill>
              </a:rPr>
              <a:t>if</a:t>
            </a:r>
            <a:r>
              <a:rPr lang="en-US" altLang="en-US" smtClean="0"/>
              <a:t> property holds for some integer k, </a:t>
            </a:r>
            <a:r>
              <a:rPr lang="en-US" altLang="en-US" b="1" smtClean="0">
                <a:solidFill>
                  <a:srgbClr val="FF0000"/>
                </a:solidFill>
              </a:rPr>
              <a:t>then</a:t>
            </a:r>
            <a:r>
              <a:rPr lang="en-US" altLang="en-US" smtClean="0"/>
              <a:t> it also holds for k+1.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It does </a:t>
            </a:r>
            <a:r>
              <a:rPr lang="en-US" altLang="en-US" b="1" u="sng" smtClean="0">
                <a:solidFill>
                  <a:schemeClr val="accent2"/>
                </a:solidFill>
              </a:rPr>
              <a:t>NOT</a:t>
            </a:r>
            <a:r>
              <a:rPr lang="en-US" altLang="en-US" smtClean="0"/>
              <a:t> mean that the property must hold for k nor for k+1.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Therefore, we </a:t>
            </a:r>
            <a:r>
              <a:rPr lang="en-US" altLang="en-US" b="1" u="sng" smtClean="0">
                <a:solidFill>
                  <a:schemeClr val="accent2"/>
                </a:solidFill>
              </a:rPr>
              <a:t>MUST</a:t>
            </a:r>
            <a:r>
              <a:rPr lang="en-US" altLang="en-US" smtClean="0"/>
              <a:t> prove that property holds for some starting integer n</a:t>
            </a:r>
            <a:r>
              <a:rPr lang="en-US" altLang="en-US" baseline="-25000" smtClean="0"/>
              <a:t>0</a:t>
            </a:r>
            <a:r>
              <a:rPr lang="en-US" altLang="en-US" smtClean="0"/>
              <a:t>, which is the </a:t>
            </a:r>
            <a:r>
              <a:rPr lang="en-US" altLang="en-US" b="1" u="sng" smtClean="0">
                <a:solidFill>
                  <a:srgbClr val="FF0000"/>
                </a:solidFill>
              </a:rPr>
              <a:t>base case</a:t>
            </a:r>
            <a:r>
              <a:rPr lang="en-US" altLang="en-US" smtClean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Missing the base case will make the proof fail.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52B1B9-554E-4E56-B3A7-D179DC527CC7}" type="slidenum">
              <a:rPr lang="zh-TW" altLang="en-US" sz="1100">
                <a:latin typeface="Verdana" panose="020B0604030504040204" pitchFamily="34" charset="0"/>
              </a:rPr>
              <a:pPr/>
              <a:t>3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Learning outcomes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Understand the concept of Induction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Able to prove by Induction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What's wrong with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3" y="1125538"/>
            <a:ext cx="9234487" cy="5486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Claim:</a:t>
            </a:r>
            <a:r>
              <a:rPr lang="en-US" dirty="0" smtClean="0"/>
              <a:t> For all n, n=n+1</a:t>
            </a:r>
          </a:p>
          <a:p>
            <a:pPr>
              <a:defRPr/>
            </a:pPr>
            <a:r>
              <a:rPr lang="en-US" dirty="0" smtClean="0"/>
              <a:t>Assume the property holds for n=k,</a:t>
            </a:r>
            <a:br>
              <a:rPr lang="en-US" dirty="0" smtClean="0"/>
            </a:br>
            <a:r>
              <a:rPr lang="en-US" dirty="0" smtClean="0"/>
              <a:t>i.e</a:t>
            </a:r>
            <a:r>
              <a:rPr lang="en-US" smtClean="0"/>
              <a:t>., assume k </a:t>
            </a:r>
            <a:r>
              <a:rPr lang="en-US" dirty="0" smtClean="0"/>
              <a:t>= k+1</a:t>
            </a:r>
          </a:p>
          <a:p>
            <a:pPr>
              <a:defRPr/>
            </a:pPr>
            <a:r>
              <a:rPr lang="en-US" dirty="0" smtClean="0">
                <a:solidFill>
                  <a:schemeClr val="accent6"/>
                </a:solidFill>
              </a:rPr>
              <a:t>Induction Step: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6"/>
                </a:solidFill>
              </a:rPr>
              <a:t>Add 1 to both sides of the induction hypothesis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6"/>
                </a:solidFill>
              </a:rPr>
              <a:t>We get: </a:t>
            </a:r>
            <a:r>
              <a:rPr lang="en-US" b="1" dirty="0" smtClean="0">
                <a:solidFill>
                  <a:srgbClr val="FF0000"/>
                </a:solidFill>
              </a:rPr>
              <a:t>k+1 = (k+1)+1</a:t>
            </a:r>
            <a:r>
              <a:rPr lang="en-US" dirty="0" smtClean="0">
                <a:solidFill>
                  <a:schemeClr val="accent6"/>
                </a:solidFill>
              </a:rPr>
              <a:t>, i.e., k+1 = k+2</a:t>
            </a:r>
          </a:p>
          <a:p>
            <a:pPr>
              <a:defRPr/>
            </a:pPr>
            <a:r>
              <a:rPr lang="en-US" dirty="0" smtClean="0"/>
              <a:t>The property holds for n=k+1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BUT, we know this isn't true, what's wrong?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4E24856-5FB4-47CA-BB51-9EF3DAEC78B9}" type="slidenum">
              <a:rPr lang="zh-TW" altLang="en-US" sz="1100">
                <a:latin typeface="Verdana" panose="020B0604030504040204" pitchFamily="34" charset="0"/>
              </a:rPr>
              <a:pPr/>
              <a:t>30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" name="Cloud Callout 4"/>
          <p:cNvSpPr/>
          <p:nvPr/>
        </p:nvSpPr>
        <p:spPr bwMode="auto">
          <a:xfrm>
            <a:off x="7389813" y="3851275"/>
            <a:ext cx="2516187" cy="1228725"/>
          </a:xfrm>
          <a:prstGeom prst="cloudCallout">
            <a:avLst>
              <a:gd name="adj1" fmla="val -29837"/>
              <a:gd name="adj2" fmla="val 57148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</a:rPr>
              <a:t>base case missing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about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13" y="1125538"/>
            <a:ext cx="8980487" cy="5486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Claim:</a:t>
            </a:r>
            <a:r>
              <a:rPr lang="en-US" altLang="en-US" smtClean="0"/>
              <a:t> All comp108 students are of the same gender</a:t>
            </a:r>
          </a:p>
          <a:p>
            <a:r>
              <a:rPr lang="en-US" altLang="en-US" smtClean="0">
                <a:solidFill>
                  <a:srgbClr val="2D2DB9"/>
                </a:solidFill>
              </a:rPr>
              <a:t>Base case:</a:t>
            </a:r>
            <a:r>
              <a:rPr lang="en-US" altLang="en-US" smtClean="0"/>
              <a:t> Consider any group of </a:t>
            </a:r>
            <a:r>
              <a:rPr lang="en-US" altLang="en-US" b="1" smtClean="0">
                <a:solidFill>
                  <a:srgbClr val="7030A0"/>
                </a:solidFill>
              </a:rPr>
              <a:t>ONE</a:t>
            </a:r>
            <a:r>
              <a:rPr lang="en-US" altLang="en-US" smtClean="0"/>
              <a:t> comp108 student.  Same gender, of course.</a:t>
            </a:r>
          </a:p>
          <a:p>
            <a:r>
              <a:rPr lang="en-US" altLang="en-US" smtClean="0">
                <a:solidFill>
                  <a:srgbClr val="2D2DB9"/>
                </a:solidFill>
              </a:rPr>
              <a:t>Induction hypothesis:</a:t>
            </a:r>
            <a:r>
              <a:rPr lang="en-US" altLang="en-US" smtClean="0"/>
              <a:t> Assume that any group of </a:t>
            </a:r>
            <a:r>
              <a:rPr lang="en-US" altLang="en-US" b="1" smtClean="0">
                <a:solidFill>
                  <a:srgbClr val="7030A0"/>
                </a:solidFill>
              </a:rPr>
              <a:t>k</a:t>
            </a:r>
            <a:r>
              <a:rPr lang="en-US" altLang="en-US" smtClean="0"/>
              <a:t> comp108 students are of same gender</a:t>
            </a:r>
          </a:p>
          <a:p>
            <a:r>
              <a:rPr lang="en-US" altLang="en-US" smtClean="0">
                <a:solidFill>
                  <a:srgbClr val="2D2DB9"/>
                </a:solidFill>
              </a:rPr>
              <a:t>Induction step:</a:t>
            </a:r>
            <a:r>
              <a:rPr lang="en-US" altLang="en-US" smtClean="0"/>
              <a:t> Consider any group of </a:t>
            </a:r>
            <a:r>
              <a:rPr lang="en-US" altLang="en-US" b="1" smtClean="0">
                <a:solidFill>
                  <a:srgbClr val="7030A0"/>
                </a:solidFill>
              </a:rPr>
              <a:t>k+1</a:t>
            </a:r>
            <a:r>
              <a:rPr lang="en-US" altLang="en-US" smtClean="0"/>
              <a:t> comp108 students…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F1AC06-D8AD-4068-975C-C6A643377D33}" type="slidenum">
              <a:rPr lang="zh-TW" altLang="en-US" sz="1100">
                <a:latin typeface="Verdana" panose="020B0604030504040204" pitchFamily="34" charset="0"/>
              </a:rPr>
              <a:pPr/>
              <a:t>31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5F1BE5-12D8-4499-A92A-CE9C9BD3D692}" type="slidenum">
              <a:rPr lang="zh-TW" altLang="en-US" sz="1100">
                <a:latin typeface="Verdana" panose="020B0604030504040204" pitchFamily="34" charset="0"/>
              </a:rPr>
              <a:pPr/>
              <a:t>32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4700588" y="153988"/>
            <a:ext cx="2652712" cy="1712912"/>
          </a:xfrm>
          <a:prstGeom prst="ellips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800" dirty="0">
                <a:latin typeface="+mn-lt"/>
              </a:rPr>
              <a:t>k+1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567488" y="1108075"/>
            <a:ext cx="4476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5413" y="525463"/>
            <a:ext cx="20510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2000" dirty="0">
                <a:latin typeface="+mn-lt"/>
              </a:rPr>
              <a:t>Take a student,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say A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504950" y="1717675"/>
            <a:ext cx="2652713" cy="1712913"/>
          </a:xfrm>
          <a:prstGeom prst="ellipse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17813" y="1292225"/>
            <a:ext cx="447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A</a:t>
            </a:r>
          </a:p>
        </p:txBody>
      </p:sp>
      <p:cxnSp>
        <p:nvCxnSpPr>
          <p:cNvPr id="9" name="Straight Arrow Connector 8"/>
          <p:cNvCxnSpPr>
            <a:cxnSpLocks noChangeShapeType="1"/>
            <a:stCxn id="3" idx="3"/>
            <a:endCxn id="6" idx="7"/>
          </p:cNvCxnSpPr>
          <p:nvPr/>
        </p:nvCxnSpPr>
        <p:spPr bwMode="auto">
          <a:xfrm rot="5400000">
            <a:off x="4252912" y="1131888"/>
            <a:ext cx="352425" cy="13208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0" y="904875"/>
            <a:ext cx="200818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000" dirty="0">
                <a:latin typeface="+mn-lt"/>
              </a:rPr>
              <a:t>Induction hypothesis:</a:t>
            </a:r>
          </a:p>
          <a:p>
            <a:pPr algn="r" eaLnBrk="1" hangingPunct="1">
              <a:defRPr/>
            </a:pPr>
            <a:r>
              <a:rPr lang="en-US" sz="2000" dirty="0">
                <a:latin typeface="+mn-lt"/>
              </a:rPr>
              <a:t>same gender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589713" y="2635250"/>
            <a:ext cx="2652712" cy="1712913"/>
          </a:xfrm>
          <a:prstGeom prst="ellipse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156450" y="2816225"/>
            <a:ext cx="447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278563" y="2724150"/>
            <a:ext cx="4111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B</a:t>
            </a:r>
          </a:p>
        </p:txBody>
      </p:sp>
      <p:cxnSp>
        <p:nvCxnSpPr>
          <p:cNvPr id="18" name="Straight Arrow Connector 17"/>
          <p:cNvCxnSpPr>
            <a:cxnSpLocks noChangeShapeType="1"/>
            <a:stCxn id="16" idx="3"/>
            <a:endCxn id="15" idx="1"/>
          </p:cNvCxnSpPr>
          <p:nvPr/>
        </p:nvCxnSpPr>
        <p:spPr bwMode="auto">
          <a:xfrm>
            <a:off x="6689725" y="2986088"/>
            <a:ext cx="466725" cy="920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7831138" y="4333875"/>
            <a:ext cx="2074862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dirty="0">
                <a:latin typeface="+mn-lt"/>
              </a:rPr>
              <a:t>Induction hypothesis:</a:t>
            </a:r>
          </a:p>
          <a:p>
            <a:pPr eaLnBrk="1" hangingPunct="1">
              <a:defRPr/>
            </a:pPr>
            <a:r>
              <a:rPr lang="en-US" sz="2000" dirty="0">
                <a:latin typeface="+mn-lt"/>
              </a:rPr>
              <a:t>same gender</a:t>
            </a:r>
          </a:p>
        </p:txBody>
      </p:sp>
      <p:cxnSp>
        <p:nvCxnSpPr>
          <p:cNvPr id="22" name="Straight Arrow Connector 21"/>
          <p:cNvCxnSpPr>
            <a:cxnSpLocks noChangeShapeType="1"/>
            <a:stCxn id="6" idx="6"/>
            <a:endCxn id="14" idx="2"/>
          </p:cNvCxnSpPr>
          <p:nvPr/>
        </p:nvCxnSpPr>
        <p:spPr bwMode="auto">
          <a:xfrm>
            <a:off x="4157663" y="2573338"/>
            <a:ext cx="2432050" cy="919162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4575175" y="3473450"/>
            <a:ext cx="208756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2000" dirty="0">
                <a:latin typeface="+mn-lt"/>
              </a:rPr>
              <a:t>Swap a student,</a:t>
            </a:r>
          </a:p>
          <a:p>
            <a:pPr algn="r" eaLnBrk="1" hangingPunct="1">
              <a:defRPr/>
            </a:pPr>
            <a:r>
              <a:rPr lang="en-US" sz="2000" dirty="0">
                <a:latin typeface="+mn-lt"/>
              </a:rPr>
              <a:t>say B, with 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40413" y="5711825"/>
            <a:ext cx="384651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dirty="0">
                <a:solidFill>
                  <a:schemeClr val="accent6"/>
                </a:solidFill>
                <a:latin typeface="+mn-lt"/>
              </a:rPr>
              <a:t>So, A, B &amp; other (k-1) students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chemeClr val="accent6"/>
                </a:solidFill>
                <a:latin typeface="+mn-lt"/>
              </a:rPr>
              <a:t>are of the same gender</a:t>
            </a:r>
          </a:p>
        </p:txBody>
      </p:sp>
      <p:sp>
        <p:nvSpPr>
          <p:cNvPr id="27" name="Cloud 26"/>
          <p:cNvSpPr/>
          <p:nvPr/>
        </p:nvSpPr>
        <p:spPr bwMode="auto">
          <a:xfrm>
            <a:off x="231775" y="4681538"/>
            <a:ext cx="5473700" cy="18288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FF0000"/>
                </a:solidFill>
                <a:latin typeface="+mn-lt"/>
              </a:rPr>
              <a:t>The argument works only when k&gt;1. </a:t>
            </a:r>
            <a:br>
              <a:rPr lang="en-US" sz="2000" b="1" dirty="0">
                <a:solidFill>
                  <a:srgbClr val="FF0000"/>
                </a:solidFill>
                <a:latin typeface="+mn-lt"/>
              </a:rPr>
            </a:br>
            <a:r>
              <a:rPr lang="en-US" sz="2000" b="1" dirty="0">
                <a:solidFill>
                  <a:srgbClr val="FF0000"/>
                </a:solidFill>
                <a:latin typeface="+mn-lt"/>
              </a:rPr>
              <a:t>I.e., it fails when k=1</a:t>
            </a:r>
          </a:p>
        </p:txBody>
      </p:sp>
      <p:sp>
        <p:nvSpPr>
          <p:cNvPr id="19" name="Cloud 18"/>
          <p:cNvSpPr/>
          <p:nvPr/>
        </p:nvSpPr>
        <p:spPr bwMode="auto">
          <a:xfrm>
            <a:off x="168275" y="3546475"/>
            <a:ext cx="3651250" cy="100965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FF0000"/>
                </a:solidFill>
                <a:latin typeface="+mn-lt"/>
              </a:rPr>
              <a:t>What’s wrong?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240088" y="2835275"/>
            <a:ext cx="411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10" grpId="0"/>
      <p:bldP spid="14" grpId="0" animBg="1"/>
      <p:bldP spid="15" grpId="0"/>
      <p:bldP spid="16" grpId="0"/>
      <p:bldP spid="20" grpId="0"/>
      <p:bldP spid="25" grpId="0"/>
      <p:bldP spid="26" grpId="0"/>
      <p:bldP spid="27" grpId="0" animBg="1"/>
      <p:bldP spid="19" grpId="0" animBg="1"/>
      <p:bldP spid="2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7000" y="6284913"/>
            <a:ext cx="206375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CFB3DF-854C-4283-BDB3-1EECF9C74021}" type="slidenum">
              <a:rPr lang="zh-TW" altLang="en-US" sz="1100">
                <a:latin typeface="Verdana" panose="020B0604030504040204" pitchFamily="34" charset="0"/>
              </a:rPr>
              <a:pPr/>
              <a:t>33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Recall: Finding minimum</a:t>
            </a:r>
            <a:endParaRPr lang="zh-TW" altLang="en-US" smtClean="0"/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331788" y="990600"/>
            <a:ext cx="3995737" cy="2971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SzPct val="80000"/>
              <a:buFont typeface="Wingdings" panose="05000000000000000000" pitchFamily="2" charset="2"/>
              <a:buNone/>
            </a:pPr>
            <a:r>
              <a:rPr lang="en-US" altLang="zh-TW" sz="1800" b="1">
                <a:latin typeface="Courier New" panose="02070309020205020404" pitchFamily="49" charset="0"/>
                <a:ea typeface="新細明體" panose="02020500000000000000" pitchFamily="18" charset="-120"/>
              </a:rPr>
              <a:t>input: a[1], a[2], ..., a[n]</a:t>
            </a:r>
          </a:p>
          <a:p>
            <a:pPr eaLnBrk="1" hangingPunct="1">
              <a:lnSpc>
                <a:spcPct val="110000"/>
              </a:lnSpc>
              <a:buSzPct val="80000"/>
              <a:buFont typeface="Wingdings" panose="05000000000000000000" pitchFamily="2" charset="2"/>
              <a:buNone/>
            </a:pPr>
            <a:r>
              <a:rPr lang="en-US" altLang="zh-TW" sz="1800" b="1">
                <a:latin typeface="Courier New" panose="02070309020205020404" pitchFamily="49" charset="0"/>
                <a:ea typeface="新細明體" panose="02020500000000000000" pitchFamily="18" charset="-120"/>
              </a:rPr>
              <a:t>i = 1</a:t>
            </a:r>
          </a:p>
          <a:p>
            <a:pPr eaLnBrk="1" hangingPunct="1">
              <a:lnSpc>
                <a:spcPct val="110000"/>
              </a:lnSpc>
              <a:buSzPct val="80000"/>
            </a:pPr>
            <a:r>
              <a:rPr lang="en-US" altLang="zh-TW" sz="1800" b="1">
                <a:latin typeface="Courier New" panose="02070309020205020404" pitchFamily="49" charset="0"/>
                <a:ea typeface="新細明體" panose="02020500000000000000" pitchFamily="18" charset="-120"/>
              </a:rPr>
              <a:t>M = a[1]</a:t>
            </a:r>
          </a:p>
          <a:p>
            <a:pPr eaLnBrk="1" hangingPunct="1">
              <a:lnSpc>
                <a:spcPct val="110000"/>
              </a:lnSpc>
              <a:buSzPct val="80000"/>
              <a:buFont typeface="Wingdings" panose="05000000000000000000" pitchFamily="2" charset="2"/>
              <a:buNone/>
            </a:pPr>
            <a:r>
              <a:rPr lang="en-US" altLang="zh-TW" sz="1800" b="1">
                <a:latin typeface="Courier New" panose="02070309020205020404" pitchFamily="49" charset="0"/>
                <a:ea typeface="新細明體" panose="02020500000000000000" pitchFamily="18" charset="-120"/>
              </a:rPr>
              <a:t>while (i &lt;=</a:t>
            </a:r>
            <a:r>
              <a:rPr lang="en-US" altLang="zh-TW" sz="1800" b="1">
                <a:latin typeface="Courier New" panose="02070309020205020404" pitchFamily="49" charset="0"/>
                <a:ea typeface="新細明體" panose="02020500000000000000" pitchFamily="18" charset="-120"/>
                <a:sym typeface="Symbol" panose="05050102010706020507" pitchFamily="18" charset="2"/>
              </a:rPr>
              <a:t> </a:t>
            </a:r>
            <a:r>
              <a:rPr lang="en-US" altLang="zh-TW" sz="1800" b="1">
                <a:latin typeface="Courier New" panose="02070309020205020404" pitchFamily="49" charset="0"/>
                <a:ea typeface="新細明體" panose="02020500000000000000" pitchFamily="18" charset="-120"/>
              </a:rPr>
              <a:t>n) do</a:t>
            </a:r>
          </a:p>
          <a:p>
            <a:pPr eaLnBrk="1" hangingPunct="1">
              <a:lnSpc>
                <a:spcPct val="110000"/>
              </a:lnSpc>
              <a:buSzPct val="80000"/>
              <a:buFont typeface="Wingdings" panose="05000000000000000000" pitchFamily="2" charset="2"/>
              <a:buNone/>
            </a:pPr>
            <a:r>
              <a:rPr lang="en-US" altLang="zh-TW" sz="1800" b="1">
                <a:latin typeface="Courier New" panose="02070309020205020404" pitchFamily="49" charset="0"/>
                <a:ea typeface="新細明體" panose="02020500000000000000" pitchFamily="18" charset="-120"/>
              </a:rPr>
              <a:t>begin</a:t>
            </a:r>
          </a:p>
          <a:p>
            <a:pPr eaLnBrk="1" hangingPunct="1">
              <a:lnSpc>
                <a:spcPct val="110000"/>
              </a:lnSpc>
              <a:buSzPct val="80000"/>
              <a:buFont typeface="Wingdings" panose="05000000000000000000" pitchFamily="2" charset="2"/>
              <a:buNone/>
            </a:pPr>
            <a:r>
              <a:rPr lang="en-US" altLang="zh-TW" sz="1800" b="1">
                <a:latin typeface="Courier New" panose="02070309020205020404" pitchFamily="49" charset="0"/>
                <a:ea typeface="新細明體" panose="02020500000000000000" pitchFamily="18" charset="-120"/>
              </a:rPr>
              <a:t>  if a[i] &lt; M then      **</a:t>
            </a:r>
          </a:p>
          <a:p>
            <a:pPr eaLnBrk="1" hangingPunct="1">
              <a:lnSpc>
                <a:spcPct val="110000"/>
              </a:lnSpc>
              <a:buSzPct val="80000"/>
              <a:buFont typeface="Wingdings" panose="05000000000000000000" pitchFamily="2" charset="2"/>
              <a:buNone/>
            </a:pPr>
            <a:r>
              <a:rPr lang="en-US" altLang="zh-TW" sz="1800" b="1">
                <a:latin typeface="Courier New" panose="02070309020205020404" pitchFamily="49" charset="0"/>
                <a:ea typeface="新細明體" panose="02020500000000000000" pitchFamily="18" charset="-120"/>
              </a:rPr>
              <a:t>    M = a[i]            **</a:t>
            </a:r>
          </a:p>
          <a:p>
            <a:pPr eaLnBrk="1" hangingPunct="1">
              <a:lnSpc>
                <a:spcPct val="110000"/>
              </a:lnSpc>
              <a:buSzPct val="80000"/>
              <a:buFont typeface="Wingdings" panose="05000000000000000000" pitchFamily="2" charset="2"/>
              <a:buNone/>
            </a:pPr>
            <a:r>
              <a:rPr lang="en-US" altLang="zh-TW" sz="1800" b="1">
                <a:latin typeface="Courier New" panose="02070309020205020404" pitchFamily="49" charset="0"/>
                <a:ea typeface="新細明體" panose="02020500000000000000" pitchFamily="18" charset="-120"/>
              </a:rPr>
              <a:t>  i = i + 1</a:t>
            </a:r>
          </a:p>
          <a:p>
            <a:pPr eaLnBrk="1" hangingPunct="1">
              <a:lnSpc>
                <a:spcPct val="110000"/>
              </a:lnSpc>
              <a:buSzPct val="80000"/>
              <a:buFont typeface="Wingdings" panose="05000000000000000000" pitchFamily="2" charset="2"/>
              <a:buNone/>
            </a:pPr>
            <a:r>
              <a:rPr lang="en-US" altLang="zh-TW" sz="1800" b="1">
                <a:latin typeface="Courier New" panose="02070309020205020404" pitchFamily="49" charset="0"/>
                <a:ea typeface="新細明體" panose="02020500000000000000" pitchFamily="18" charset="-120"/>
              </a:rPr>
              <a:t>end</a:t>
            </a:r>
          </a:p>
          <a:p>
            <a:pPr eaLnBrk="1" hangingPunct="1">
              <a:lnSpc>
                <a:spcPct val="110000"/>
              </a:lnSpc>
              <a:buSzPct val="80000"/>
              <a:buFont typeface="Wingdings" panose="05000000000000000000" pitchFamily="2" charset="2"/>
              <a:buNone/>
            </a:pPr>
            <a:r>
              <a:rPr lang="en-US" altLang="zh-TW" sz="1800" b="1">
                <a:latin typeface="Courier New" panose="02070309020205020404" pitchFamily="49" charset="0"/>
                <a:ea typeface="新細明體" panose="02020500000000000000" pitchFamily="18" charset="-120"/>
              </a:rPr>
              <a:t>output M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262063" y="5084763"/>
            <a:ext cx="7159625" cy="1211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344488" indent="-344488" eaLnBrk="1" hangingPunct="1">
              <a:lnSpc>
                <a:spcPct val="110000"/>
              </a:lnSpc>
              <a:defRPr/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Property: After each iteration of statement **,</a:t>
            </a:r>
            <a:br>
              <a:rPr lang="en-US" sz="2000" dirty="0">
                <a:solidFill>
                  <a:schemeClr val="accent2"/>
                </a:solidFill>
                <a:latin typeface="+mn-lt"/>
              </a:rPr>
            </a:br>
            <a:r>
              <a:rPr lang="en-US" sz="2000" dirty="0">
                <a:solidFill>
                  <a:schemeClr val="accent2"/>
                </a:solidFill>
                <a:latin typeface="+mn-lt"/>
              </a:rPr>
              <a:t>the value of M is min(a[1], …, a[</a:t>
            </a:r>
            <a:r>
              <a:rPr lang="en-US" sz="2000" dirty="0" err="1">
                <a:solidFill>
                  <a:schemeClr val="accent2"/>
                </a:solidFill>
                <a:latin typeface="+mn-lt"/>
              </a:rPr>
              <a:t>i</a:t>
            </a:r>
            <a:r>
              <a:rPr lang="en-US" sz="2000" dirty="0">
                <a:solidFill>
                  <a:schemeClr val="accent2"/>
                </a:solidFill>
                <a:latin typeface="+mn-lt"/>
              </a:rPr>
              <a:t>])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456113" y="992188"/>
            <a:ext cx="5267325" cy="38179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231775" indent="-2317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1800">
                <a:latin typeface="Comic Sans MS" panose="030F0702030302020204" pitchFamily="66" charset="0"/>
              </a:rPr>
              <a:t>Consider at the end of the statement **</a:t>
            </a:r>
          </a:p>
          <a:p>
            <a:pPr eaLnBrk="1" hangingPunct="1">
              <a:lnSpc>
                <a:spcPct val="110000"/>
              </a:lnSpc>
            </a:pPr>
            <a:endParaRPr lang="en-US" altLang="en-US" sz="1800">
              <a:latin typeface="Comic Sans MS" panose="030F0702030302020204" pitchFamily="66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800">
                <a:latin typeface="Comic Sans MS" panose="030F0702030302020204" pitchFamily="66" charset="0"/>
              </a:rPr>
              <a:t>Base case: When i=1, M is min(a[1])</a:t>
            </a:r>
          </a:p>
          <a:p>
            <a:pPr eaLnBrk="1" hangingPunct="1">
              <a:lnSpc>
                <a:spcPct val="110000"/>
              </a:lnSpc>
            </a:pPr>
            <a:endParaRPr lang="en-US" altLang="en-US" sz="1800">
              <a:latin typeface="Comic Sans MS" panose="030F0702030302020204" pitchFamily="66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800">
                <a:latin typeface="Comic Sans MS" panose="030F0702030302020204" pitchFamily="66" charset="0"/>
              </a:rPr>
              <a:t>Induction hypothesis: Assume the property holds when i=k for some k≥1.</a:t>
            </a:r>
          </a:p>
          <a:p>
            <a:pPr eaLnBrk="1" hangingPunct="1">
              <a:lnSpc>
                <a:spcPct val="110000"/>
              </a:lnSpc>
            </a:pPr>
            <a:endParaRPr lang="en-US" altLang="en-US" sz="1800">
              <a:latin typeface="Comic Sans MS" panose="030F0702030302020204" pitchFamily="66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800">
                <a:latin typeface="Comic Sans MS" panose="030F0702030302020204" pitchFamily="66" charset="0"/>
              </a:rPr>
              <a:t>Induction step: When i=k+1,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1800" b="1">
                <a:latin typeface="Comic Sans MS" panose="030F0702030302020204" pitchFamily="66" charset="0"/>
              </a:rPr>
              <a:t>If a[k+1] &lt; min(a[1],…,a[k]),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800">
                <a:latin typeface="Comic Sans MS" panose="030F0702030302020204" pitchFamily="66" charset="0"/>
              </a:rPr>
              <a:t>	M is set to a[k+1], i.e., min(a[1],…,a[k+1]), 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1800" b="1">
                <a:latin typeface="Comic Sans MS" panose="030F0702030302020204" pitchFamily="66" charset="0"/>
              </a:rPr>
              <a:t>Else,</a:t>
            </a:r>
            <a:r>
              <a:rPr lang="en-US" altLang="en-US" sz="1800">
                <a:latin typeface="Comic Sans MS" panose="030F0702030302020204" pitchFamily="66" charset="0"/>
              </a:rPr>
              <a:t> a[k+1] is not min,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800">
                <a:latin typeface="Comic Sans MS" panose="030F0702030302020204" pitchFamily="66" charset="0"/>
              </a:rPr>
              <a:t>	M is unchanged &amp; M equals min(a[1],…,a[k+1])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7E4905-9A68-4D46-8604-A46AE4E250F9}" type="slidenum">
              <a:rPr lang="zh-TW" altLang="en-US" sz="1100">
                <a:latin typeface="Verdana" panose="020B0604030504040204" pitchFamily="34" charset="0"/>
              </a:rPr>
              <a:pPr/>
              <a:t>4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Analysis of Algorithms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125538"/>
            <a:ext cx="9245600" cy="5486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After designing an algorithm, we analyze it. </a:t>
            </a:r>
          </a:p>
          <a:p>
            <a:pPr eaLnBrk="1" hangingPunct="1"/>
            <a:r>
              <a:rPr lang="en-US" altLang="zh-TW" sz="2800" smtClean="0">
                <a:solidFill>
                  <a:srgbClr val="FF0000"/>
                </a:solidFill>
                <a:ea typeface="新細明體" panose="02020500000000000000" pitchFamily="18" charset="-120"/>
              </a:rPr>
              <a:t>Proof of correctness:</a:t>
            </a:r>
            <a:r>
              <a:rPr lang="en-US" altLang="zh-TW" sz="2800" smtClean="0">
                <a:ea typeface="新細明體" panose="02020500000000000000" pitchFamily="18" charset="-120"/>
              </a:rPr>
              <a:t> </a:t>
            </a:r>
            <a:r>
              <a:rPr lang="en-US" altLang="zh-TW" sz="2400" smtClean="0">
                <a:ea typeface="新細明體" panose="02020500000000000000" pitchFamily="18" charset="-120"/>
              </a:rPr>
              <a:t>show that the algorithm gives the desired result</a:t>
            </a:r>
          </a:p>
          <a:p>
            <a:pPr eaLnBrk="1" hangingPunct="1"/>
            <a:r>
              <a:rPr lang="en-US" altLang="zh-TW" sz="2800" smtClean="0">
                <a:solidFill>
                  <a:srgbClr val="FF0000"/>
                </a:solidFill>
                <a:ea typeface="新細明體" panose="02020500000000000000" pitchFamily="18" charset="-120"/>
              </a:rPr>
              <a:t>Time complexity analysis:</a:t>
            </a:r>
            <a:r>
              <a:rPr lang="en-US" altLang="zh-TW" sz="2800" smtClean="0">
                <a:ea typeface="新細明體" panose="02020500000000000000" pitchFamily="18" charset="-120"/>
              </a:rPr>
              <a:t> </a:t>
            </a:r>
            <a:r>
              <a:rPr lang="en-US" altLang="zh-TW" sz="2400" smtClean="0">
                <a:solidFill>
                  <a:schemeClr val="accent2"/>
                </a:solidFill>
                <a:ea typeface="新細明體" panose="02020500000000000000" pitchFamily="18" charset="-120"/>
              </a:rPr>
              <a:t>find out how fast the algorithm runs</a:t>
            </a:r>
          </a:p>
          <a:p>
            <a:pPr eaLnBrk="1" hangingPunct="1"/>
            <a:r>
              <a:rPr lang="en-US" altLang="zh-TW" sz="2800" smtClean="0">
                <a:solidFill>
                  <a:srgbClr val="FF0000"/>
                </a:solidFill>
                <a:ea typeface="新細明體" panose="02020500000000000000" pitchFamily="18" charset="-120"/>
              </a:rPr>
              <a:t>Space complexity analysis:</a:t>
            </a:r>
            <a:r>
              <a:rPr lang="en-US" altLang="zh-TW" sz="2800" smtClean="0">
                <a:ea typeface="新細明體" panose="02020500000000000000" pitchFamily="18" charset="-120"/>
              </a:rPr>
              <a:t> </a:t>
            </a:r>
            <a:r>
              <a:rPr lang="en-US" altLang="zh-TW" sz="2400" smtClean="0">
                <a:ea typeface="新細明體" panose="02020500000000000000" pitchFamily="18" charset="-120"/>
              </a:rPr>
              <a:t>find out how much memory space the algorithm requires</a:t>
            </a:r>
          </a:p>
          <a:p>
            <a:pPr eaLnBrk="1" hangingPunct="1"/>
            <a:r>
              <a:rPr lang="en-US" altLang="zh-TW" sz="2800" smtClean="0">
                <a:solidFill>
                  <a:srgbClr val="FF0000"/>
                </a:solidFill>
                <a:ea typeface="新細明體" panose="02020500000000000000" pitchFamily="18" charset="-120"/>
              </a:rPr>
              <a:t>Look for improvement:</a:t>
            </a:r>
            <a:r>
              <a:rPr lang="en-US" altLang="zh-TW" sz="2800" smtClean="0">
                <a:ea typeface="新細明體" panose="02020500000000000000" pitchFamily="18" charset="-120"/>
              </a:rPr>
              <a:t> </a:t>
            </a:r>
            <a:r>
              <a:rPr lang="en-US" altLang="zh-TW" sz="2400" smtClean="0">
                <a:solidFill>
                  <a:schemeClr val="accent2"/>
                </a:solidFill>
                <a:ea typeface="新細明體" panose="02020500000000000000" pitchFamily="18" charset="-120"/>
              </a:rPr>
              <a:t>can we improve the algorithm to run faster or use less memory? is it best possible?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78377C6-6164-4BCC-AF67-4D6F2F0B89F2}" type="slidenum">
              <a:rPr lang="zh-TW" altLang="en-US" sz="1100">
                <a:latin typeface="Verdana" panose="020B0604030504040204" pitchFamily="34" charset="0"/>
              </a:rPr>
              <a:pPr/>
              <a:t>5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TW" smtClean="0"/>
              <a:t>A typical analysis technique</a:t>
            </a:r>
            <a:endParaRPr lang="en-US" altLang="zh-TW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981075"/>
            <a:ext cx="9740900" cy="5876925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Induction</a:t>
            </a:r>
          </a:p>
          <a:p>
            <a:pPr marL="582613" lvl="1" eaLnBrk="1" hangingPunct="1">
              <a:spcBef>
                <a:spcPct val="0"/>
              </a:spcBef>
            </a:pPr>
            <a:r>
              <a:rPr lang="en-US" altLang="zh-TW" smtClean="0">
                <a:ea typeface="新細明體" panose="02020500000000000000" pitchFamily="18" charset="-120"/>
              </a:rPr>
              <a:t>technique to prove that a property holds for all natural numbers (or for all members of an infinite sequence)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zh-TW" smtClean="0">
                <a:solidFill>
                  <a:schemeClr val="accent2"/>
                </a:solidFill>
                <a:ea typeface="新細明體" panose="02020500000000000000" pitchFamily="18" charset="-120"/>
              </a:rPr>
              <a:t>E.g., To prove </a:t>
            </a:r>
            <a:r>
              <a:rPr lang="en-GB" altLang="en-US" smtClean="0">
                <a:solidFill>
                  <a:schemeClr val="accent2"/>
                </a:solidFill>
              </a:rPr>
              <a:t>1+2+…+n = n(n+1)/2 </a:t>
            </a:r>
            <a:r>
              <a:rPr lang="en-GB" altLang="en-US" b="1" smtClean="0">
                <a:solidFill>
                  <a:schemeClr val="accent2"/>
                </a:solidFill>
                <a:sym typeface="Symbol" panose="05050102010706020507" pitchFamily="18" charset="2"/>
              </a:rPr>
              <a:t></a:t>
            </a:r>
            <a:r>
              <a:rPr lang="en-GB" altLang="en-US" smtClean="0">
                <a:solidFill>
                  <a:schemeClr val="accent2"/>
                </a:solidFill>
              </a:rPr>
              <a:t> +ve integers n</a:t>
            </a:r>
          </a:p>
          <a:p>
            <a:pPr marL="582613" lvl="1" eaLnBrk="1" hangingPunct="1"/>
            <a:endParaRPr lang="en-GB" altLang="en-US" b="1" smtClean="0">
              <a:solidFill>
                <a:srgbClr val="FF0000"/>
              </a:solidFill>
            </a:endParaRPr>
          </a:p>
          <a:p>
            <a:pPr marL="582613" lvl="1" eaLnBrk="1" hangingPunct="1">
              <a:spcBef>
                <a:spcPct val="0"/>
              </a:spcBef>
            </a:pPr>
            <a:endParaRPr lang="en-GB" altLang="en-US" b="1" smtClean="0">
              <a:solidFill>
                <a:srgbClr val="FF0000"/>
              </a:solidFill>
            </a:endParaRPr>
          </a:p>
          <a:p>
            <a:pPr marL="582613" lvl="1" eaLnBrk="1" hangingPunct="1">
              <a:spcBef>
                <a:spcPct val="0"/>
              </a:spcBef>
            </a:pPr>
            <a:endParaRPr lang="en-US" altLang="en-US" b="1" smtClean="0">
              <a:solidFill>
                <a:srgbClr val="FF0000"/>
              </a:solidFill>
            </a:endParaRPr>
          </a:p>
          <a:p>
            <a:pPr marL="582613" lvl="1" eaLnBrk="1" hangingPunct="1">
              <a:spcBef>
                <a:spcPct val="0"/>
              </a:spcBef>
              <a:spcAft>
                <a:spcPct val="0"/>
              </a:spcAft>
            </a:pPr>
            <a:endParaRPr lang="en-GB" altLang="en-US" b="1" smtClean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However, this isn't a proof and we cannot enumerate over all possible numbers.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sym typeface="Symbol" panose="05050102010706020507" pitchFamily="18" charset="2"/>
              </a:rPr>
              <a:t> </a:t>
            </a:r>
            <a:r>
              <a:rPr lang="en-US" altLang="en-US" smtClean="0"/>
              <a:t>Induction</a:t>
            </a:r>
            <a:endParaRPr lang="en-US" altLang="zh-TW" smtClean="0">
              <a:ea typeface="新細明體" panose="02020500000000000000" pitchFamily="18" charset="-120"/>
            </a:endParaRPr>
          </a:p>
        </p:txBody>
      </p:sp>
      <p:pic>
        <p:nvPicPr>
          <p:cNvPr id="21510" name="Picture 6" descr="\\atlantic\pwong\Temporary Internet Files\Content.IE5\9UOPSAG9\MPj0433160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600" y="3343275"/>
            <a:ext cx="508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\\atlantic\pwong\Temporary Internet Files\Content.IE5\9UOPSAG9\MPj0433160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600" y="3773488"/>
            <a:ext cx="5095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\\atlantic\pwong\Temporary Internet Files\Content.IE5\9UOPSAG9\MPj0433160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600" y="4225925"/>
            <a:ext cx="508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089150" y="2944813"/>
          <a:ext cx="6008688" cy="1801813"/>
        </p:xfrm>
        <a:graphic>
          <a:graphicData uri="http://schemas.openxmlformats.org/drawingml/2006/table">
            <a:tbl>
              <a:tblPr/>
              <a:tblGrid>
                <a:gridCol w="536575"/>
                <a:gridCol w="1785938"/>
                <a:gridCol w="1706562"/>
                <a:gridCol w="1979613"/>
              </a:tblGrid>
              <a:tr h="434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LHS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RHS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LHS = RHS?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1*2/2 = 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1+2 = 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2*3/2 = 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1+2+3 = 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3*4/2 = 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8526463" y="2085975"/>
            <a:ext cx="1379537" cy="43815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 </a:t>
            </a:r>
            <a:r>
              <a:rPr lang="en-GB" altLang="en-US" sz="2000" b="1">
                <a:solidFill>
                  <a:srgbClr val="FF0000"/>
                </a:solidFill>
                <a:latin typeface="Comic Sans MS" panose="030F0702030302020204" pitchFamily="66" charset="0"/>
              </a:rPr>
              <a:t>for all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bldLvl="2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mfu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63" y="3941763"/>
            <a:ext cx="3484562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domino_uneven_spac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2643188"/>
            <a:ext cx="3351213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Intuition – Long Row of Dominoes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F9BA05F-1317-4D07-836B-29B83E89CE75}" type="slidenum">
              <a:rPr lang="zh-TW" altLang="en-US" sz="1100">
                <a:latin typeface="Verdana" panose="020B0604030504040204" pitchFamily="34" charset="0"/>
              </a:rPr>
              <a:pPr/>
              <a:t>6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pic>
        <p:nvPicPr>
          <p:cNvPr id="7" name="Picture 6" descr="domfull-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3" y="5191125"/>
            <a:ext cx="3148012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addom-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575" y="2667000"/>
            <a:ext cx="30289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How can we be sure each domino will fall?</a:t>
            </a:r>
          </a:p>
          <a:p>
            <a:pPr>
              <a:spcAft>
                <a:spcPts val="0"/>
              </a:spcAft>
              <a:defRPr/>
            </a:pPr>
            <a:r>
              <a:rPr lang="en-US" dirty="0" smtClean="0"/>
              <a:t>Enough to ensure the 1</a:t>
            </a:r>
            <a:r>
              <a:rPr lang="en-US" baseline="30000" dirty="0" smtClean="0"/>
              <a:t>st</a:t>
            </a:r>
            <a:r>
              <a:rPr lang="en-US" dirty="0" smtClean="0"/>
              <a:t> domino will fall?</a:t>
            </a:r>
          </a:p>
          <a:p>
            <a:pPr lvl="1">
              <a:spcAft>
                <a:spcPts val="6000"/>
              </a:spcAft>
              <a:defRPr/>
            </a:pPr>
            <a:r>
              <a:rPr lang="en-US" dirty="0" smtClean="0"/>
              <a:t>No. Two dominoes somewhere may not be spaced properly</a:t>
            </a:r>
          </a:p>
          <a:p>
            <a:pPr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/>
                </a:solidFill>
              </a:rPr>
              <a:t>Enough to ensure all are spaced properly?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6"/>
                </a:solidFill>
              </a:rPr>
              <a:t>No. We need the 1</a:t>
            </a:r>
            <a:r>
              <a:rPr lang="en-US" baseline="30000" dirty="0" smtClean="0">
                <a:solidFill>
                  <a:schemeClr val="accent6"/>
                </a:solidFill>
              </a:rPr>
              <a:t>st</a:t>
            </a:r>
            <a:r>
              <a:rPr lang="en-US" dirty="0" smtClean="0">
                <a:solidFill>
                  <a:schemeClr val="accent6"/>
                </a:solidFill>
              </a:rPr>
              <a:t> to fall</a:t>
            </a:r>
          </a:p>
          <a:p>
            <a:pPr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Both</a:t>
            </a:r>
            <a:r>
              <a:rPr lang="en-US" dirty="0" smtClean="0"/>
              <a:t> conditions required: </a:t>
            </a:r>
          </a:p>
          <a:p>
            <a:pPr lvl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will fall; &amp; after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fall, k+1</a:t>
            </a:r>
            <a:r>
              <a:rPr lang="en-US" baseline="30000" dirty="0" smtClean="0"/>
              <a:t>st</a:t>
            </a:r>
            <a:r>
              <a:rPr lang="en-US" dirty="0" smtClean="0"/>
              <a:t> will also fall</a:t>
            </a:r>
          </a:p>
          <a:p>
            <a:pPr lvl="1">
              <a:defRPr/>
            </a:pPr>
            <a:r>
              <a:rPr lang="en-US" dirty="0" smtClean="0"/>
              <a:t>then even infinitely long, all will fall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08395B-02CC-4B35-9602-4C70E3CBF335}" type="slidenum">
              <a:rPr lang="zh-TW" altLang="en-US" sz="1100">
                <a:latin typeface="Verdana" panose="020B0604030504040204" pitchFamily="34" charset="0"/>
              </a:rPr>
              <a:pPr/>
              <a:t>7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Induction</a:t>
            </a:r>
            <a:endParaRPr lang="en-US" altLang="en-US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125538"/>
            <a:ext cx="8648700" cy="5486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 smtClean="0"/>
              <a:t>To prove that a property holds for every positive integer 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 smtClean="0"/>
              <a:t>Two steps</a:t>
            </a:r>
          </a:p>
          <a:p>
            <a:pPr lvl="1" eaLnBrk="1" hangingPunct="1"/>
            <a:r>
              <a:rPr lang="en-GB" altLang="en-US" b="1" dirty="0" smtClean="0">
                <a:solidFill>
                  <a:srgbClr val="FF0000"/>
                </a:solidFill>
              </a:rPr>
              <a:t>Base case:</a:t>
            </a:r>
            <a:r>
              <a:rPr lang="en-GB" altLang="en-US" dirty="0" smtClean="0"/>
              <a:t> Prove that the property holds for n = 1</a:t>
            </a:r>
          </a:p>
          <a:p>
            <a:pPr lvl="1" eaLnBrk="1" hangingPunct="1"/>
            <a:r>
              <a:rPr lang="en-GB" altLang="en-US" b="1" dirty="0" smtClean="0">
                <a:solidFill>
                  <a:srgbClr val="FF0000"/>
                </a:solidFill>
              </a:rPr>
              <a:t>Induction step:</a:t>
            </a:r>
            <a:r>
              <a:rPr lang="en-GB" altLang="en-US" dirty="0" smtClean="0"/>
              <a:t> Prove that </a:t>
            </a:r>
            <a:r>
              <a:rPr lang="en-GB" altLang="en-US" b="1" dirty="0" smtClean="0">
                <a:solidFill>
                  <a:srgbClr val="FF0000"/>
                </a:solidFill>
              </a:rPr>
              <a:t>if</a:t>
            </a:r>
            <a:r>
              <a:rPr lang="en-GB" altLang="en-US" dirty="0" smtClean="0"/>
              <a:t> the property holds for n = k (for some  positive integer k), </a:t>
            </a:r>
            <a:r>
              <a:rPr lang="en-GB" altLang="en-US" b="1" dirty="0" smtClean="0">
                <a:solidFill>
                  <a:srgbClr val="FF0000"/>
                </a:solidFill>
              </a:rPr>
              <a:t>then</a:t>
            </a:r>
            <a:r>
              <a:rPr lang="en-GB" altLang="en-US" dirty="0" smtClean="0"/>
              <a:t> the property holds for n = k + 1</a:t>
            </a:r>
          </a:p>
          <a:p>
            <a:pPr lvl="1" eaLnBrk="1" hangingPunct="1"/>
            <a:r>
              <a:rPr lang="en-GB" altLang="en-US" dirty="0" smtClean="0"/>
              <a:t>Conclusion: The property holds for every positive integer n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9BE1CC3-E919-4A72-97A4-74B6551B40E6}" type="slidenum">
              <a:rPr lang="zh-TW" altLang="en-US" sz="1100">
                <a:latin typeface="Verdana" panose="020B0604030504040204" pitchFamily="34" charset="0"/>
              </a:rPr>
              <a:pPr/>
              <a:t>8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</a:t>
            </a:r>
            <a:endParaRPr lang="en-US" altLang="en-US" smtClean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838" y="1219200"/>
            <a:ext cx="8861425" cy="5486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 smtClean="0"/>
              <a:t>To prove:                                     </a:t>
            </a:r>
            <a:r>
              <a:rPr lang="en-GB" altLang="en-US" b="1" dirty="0" smtClean="0">
                <a:sym typeface="Symbol" panose="05050102010706020507" pitchFamily="18" charset="2"/>
              </a:rPr>
              <a:t></a:t>
            </a:r>
            <a:r>
              <a:rPr lang="en-GB" altLang="en-US" dirty="0" smtClean="0"/>
              <a:t>+</a:t>
            </a:r>
            <a:r>
              <a:rPr lang="en-GB" altLang="en-US" dirty="0" err="1" smtClean="0"/>
              <a:t>ve</a:t>
            </a:r>
            <a:r>
              <a:rPr lang="en-GB" altLang="en-US" dirty="0" smtClean="0"/>
              <a:t> integers n</a:t>
            </a:r>
          </a:p>
          <a:p>
            <a:pPr lvl="1" eaLnBrk="1" hangingPunct="1"/>
            <a:r>
              <a:rPr lang="en-GB" altLang="en-US" b="1" dirty="0" smtClean="0">
                <a:solidFill>
                  <a:srgbClr val="2D2DB9"/>
                </a:solidFill>
              </a:rPr>
              <a:t>Base case:</a:t>
            </a:r>
            <a:r>
              <a:rPr lang="en-GB" altLang="en-US" dirty="0" smtClean="0"/>
              <a:t> When </a:t>
            </a:r>
            <a:r>
              <a:rPr lang="en-GB" altLang="en-US" b="1" dirty="0" smtClean="0">
                <a:solidFill>
                  <a:srgbClr val="FF0000"/>
                </a:solidFill>
              </a:rPr>
              <a:t>n=1</a:t>
            </a:r>
            <a:r>
              <a:rPr lang="en-GB" altLang="en-US" dirty="0" smtClean="0"/>
              <a:t>, LHS=1, RHS=         = 1.</a:t>
            </a:r>
            <a:br>
              <a:rPr lang="en-GB" altLang="en-US" dirty="0" smtClean="0"/>
            </a:br>
            <a:r>
              <a:rPr lang="en-GB" altLang="en-US" dirty="0" smtClean="0"/>
              <a:t>So, the property holds for n=1.</a:t>
            </a:r>
          </a:p>
          <a:p>
            <a:pPr lvl="1" eaLnBrk="1" hangingPunct="1">
              <a:spcAft>
                <a:spcPct val="0"/>
              </a:spcAft>
            </a:pPr>
            <a:r>
              <a:rPr lang="en-GB" altLang="en-US" b="1" dirty="0" smtClean="0">
                <a:solidFill>
                  <a:srgbClr val="2D2DB9"/>
                </a:solidFill>
              </a:rPr>
              <a:t>Induction hypothesis:</a:t>
            </a:r>
            <a:r>
              <a:rPr lang="en-GB" altLang="en-US" dirty="0" smtClean="0"/>
              <a:t> </a:t>
            </a:r>
            <a:br>
              <a:rPr lang="en-GB" altLang="en-US" dirty="0" smtClean="0"/>
            </a:br>
            <a:r>
              <a:rPr lang="en-GB" altLang="en-US" dirty="0" smtClean="0"/>
              <a:t>Assume that the property holds when n=k for some integer k≥1.</a:t>
            </a:r>
          </a:p>
          <a:p>
            <a:pPr lvl="2" eaLnBrk="1" hangingPunct="1"/>
            <a:r>
              <a:rPr lang="en-GB" altLang="en-US" dirty="0" smtClean="0"/>
              <a:t>i.e., assume that</a:t>
            </a:r>
          </a:p>
          <a:p>
            <a:pPr lvl="1" eaLnBrk="1" hangingPunct="1">
              <a:spcAft>
                <a:spcPct val="0"/>
              </a:spcAft>
            </a:pPr>
            <a:r>
              <a:rPr lang="en-GB" altLang="en-US" b="1" dirty="0" smtClean="0">
                <a:solidFill>
                  <a:srgbClr val="2D2DB9"/>
                </a:solidFill>
              </a:rPr>
              <a:t>Induction step:</a:t>
            </a:r>
            <a:r>
              <a:rPr lang="en-GB" altLang="en-US" dirty="0" smtClean="0"/>
              <a:t> When n=k+1, </a:t>
            </a:r>
            <a:br>
              <a:rPr lang="en-GB" altLang="en-US" dirty="0" smtClean="0"/>
            </a:br>
            <a:r>
              <a:rPr lang="en-GB" altLang="en-US" dirty="0" smtClean="0"/>
              <a:t>LHS becomes 1 + 2 + 3 + … + k + (k+1)</a:t>
            </a:r>
            <a:br>
              <a:rPr lang="en-GB" altLang="en-US" dirty="0" smtClean="0"/>
            </a:br>
            <a:r>
              <a:rPr lang="en-US" altLang="en-US" dirty="0" smtClean="0"/>
              <a:t>RHS becomes </a:t>
            </a:r>
            <a:endParaRPr lang="en-GB" altLang="en-US" dirty="0" smtClean="0"/>
          </a:p>
          <a:p>
            <a:pPr lvl="1" eaLnBrk="1" hangingPunct="1">
              <a:spcAft>
                <a:spcPct val="0"/>
              </a:spcAft>
              <a:buFont typeface="Symbol" panose="05050102010706020507" pitchFamily="18" charset="2"/>
              <a:buChar char=""/>
            </a:pPr>
            <a:r>
              <a:rPr lang="en-GB" altLang="en-US" dirty="0" smtClean="0"/>
              <a:t>we want to prove 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4824413" y="195263"/>
          <a:ext cx="2297112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3" imgW="901309" imgH="431613" progId="Equation.3">
                  <p:embed/>
                </p:oleObj>
              </mc:Choice>
              <mc:Fallback>
                <p:oleObj name="Equation" r:id="rId3" imgW="901309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13" y="195263"/>
                        <a:ext cx="2297112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 bwMode="auto">
          <a:xfrm>
            <a:off x="4610100" y="163513"/>
            <a:ext cx="876300" cy="925512"/>
          </a:xfrm>
          <a:prstGeom prst="ellips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428875" y="1106488"/>
          <a:ext cx="40449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5" imgW="1586811" imgH="393529" progId="Equation.3">
                  <p:embed/>
                </p:oleObj>
              </mc:Choice>
              <mc:Fallback>
                <p:oleObj name="Equation" r:id="rId5" imgW="1586811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1106488"/>
                        <a:ext cx="404495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 bwMode="auto">
          <a:xfrm>
            <a:off x="2433638" y="1150938"/>
            <a:ext cx="2435225" cy="639762"/>
          </a:xfrm>
          <a:prstGeom prst="round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/>
          </a:p>
        </p:txBody>
      </p:sp>
      <p:cxnSp>
        <p:nvCxnSpPr>
          <p:cNvPr id="10" name="Straight Arrow Connector 9"/>
          <p:cNvCxnSpPr>
            <a:cxnSpLocks noChangeShapeType="1"/>
            <a:stCxn id="8" idx="0"/>
            <a:endCxn id="6" idx="3"/>
          </p:cNvCxnSpPr>
          <p:nvPr/>
        </p:nvCxnSpPr>
        <p:spPr bwMode="auto">
          <a:xfrm rot="5400000" flipH="1" flipV="1">
            <a:off x="4096544" y="508794"/>
            <a:ext cx="196850" cy="108743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6651625" y="1668463"/>
          <a:ext cx="8096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7" imgW="317225" imgH="393359" progId="Equation.3">
                  <p:embed/>
                </p:oleObj>
              </mc:Choice>
              <mc:Fallback>
                <p:oleObj name="Equation" r:id="rId7" imgW="317225" imgH="39335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25" y="1668463"/>
                        <a:ext cx="80962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4216400" y="3730625"/>
          <a:ext cx="40449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quation" r:id="rId9" imgW="1586811" imgH="393529" progId="Equation.3">
                  <p:embed/>
                </p:oleObj>
              </mc:Choice>
              <mc:Fallback>
                <p:oleObj name="Equation" r:id="rId9" imgW="1586811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3730625"/>
                        <a:ext cx="404495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482975" y="5141913"/>
          <a:ext cx="22542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11" imgW="1091726" imgH="393529" progId="Equation.3">
                  <p:embed/>
                </p:oleObj>
              </mc:Choice>
              <mc:Fallback>
                <p:oleObj name="Equation" r:id="rId11" imgW="1091726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975" y="5141913"/>
                        <a:ext cx="225425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665288" y="5975350"/>
          <a:ext cx="6148387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13" imgW="2413000" imgH="393700" progId="Equation.3">
                  <p:embed/>
                </p:oleObj>
              </mc:Choice>
              <mc:Fallback>
                <p:oleObj name="Equation" r:id="rId13" imgW="2413000" imgH="393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5975350"/>
                        <a:ext cx="6148387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610100" y="1871663"/>
            <a:ext cx="784225" cy="388937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flipH="1" flipV="1">
            <a:off x="5572125" y="2260600"/>
            <a:ext cx="1484313" cy="327025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064375" y="2371725"/>
            <a:ext cx="227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Left hand side</a:t>
            </a:r>
            <a:endParaRPr lang="en-GB" altLang="en-US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1" name="Ink 10"/>
              <p14:cNvContentPartPr/>
              <p14:nvPr/>
            </p14:nvContentPartPr>
            <p14:xfrm>
              <a:off x="3676320" y="1481760"/>
              <a:ext cx="5673960" cy="531936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666960" y="1472400"/>
                <a:ext cx="5692680" cy="5338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/>
      <p:bldP spid="6" grpId="0" animBg="1"/>
      <p:bldP spid="8" grpId="0" animBg="1"/>
      <p:bldP spid="9" grpId="0" animBg="1"/>
      <p:bldP spid="9" grpId="1" animBg="1"/>
      <p:bldP spid="13" grpId="0"/>
      <p:bldP spid="1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F47EC3-EB43-40C2-929E-D0169F4F2E9F}" type="slidenum">
              <a:rPr lang="zh-TW" altLang="en-US" sz="1100">
                <a:latin typeface="Verdana" panose="020B0604030504040204" pitchFamily="34" charset="0"/>
              </a:rPr>
              <a:pPr/>
              <a:t>9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(Induction)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1752600"/>
            <a:ext cx="8758238" cy="4989513"/>
          </a:xfrm>
        </p:spPr>
        <p:txBody>
          <a:bodyPr/>
          <a:lstStyle/>
          <a:p>
            <a:pPr eaLnBrk="1" hangingPunct="1">
              <a:spcAft>
                <a:spcPct val="0"/>
              </a:spcAft>
              <a:tabLst>
                <a:tab pos="1519238" algn="l"/>
                <a:tab pos="5029200" algn="l"/>
              </a:tabLst>
            </a:pPr>
            <a:r>
              <a:rPr lang="en-GB" altLang="en-US" sz="2800" dirty="0" smtClean="0">
                <a:solidFill>
                  <a:schemeClr val="accent2"/>
                </a:solidFill>
              </a:rPr>
              <a:t>LHS	= 1+2+...+k+(k+1)</a:t>
            </a:r>
          </a:p>
        </p:txBody>
      </p:sp>
      <p:grpSp>
        <p:nvGrpSpPr>
          <p:cNvPr id="2058" name="Group 4"/>
          <p:cNvGrpSpPr>
            <a:grpSpLocks/>
          </p:cNvGrpSpPr>
          <p:nvPr/>
        </p:nvGrpSpPr>
        <p:grpSpPr bwMode="auto">
          <a:xfrm>
            <a:off x="4346575" y="138113"/>
            <a:ext cx="4862513" cy="1069975"/>
            <a:chOff x="404813" y="5357813"/>
            <a:chExt cx="4862512" cy="1069975"/>
          </a:xfrm>
        </p:grpSpPr>
        <p:sp>
          <p:nvSpPr>
            <p:cNvPr id="2062" name="Rectangle 5"/>
            <p:cNvSpPr>
              <a:spLocks noChangeArrowheads="1"/>
            </p:cNvSpPr>
            <p:nvPr/>
          </p:nvSpPr>
          <p:spPr bwMode="auto">
            <a:xfrm>
              <a:off x="404813" y="5357813"/>
              <a:ext cx="4862512" cy="1062037"/>
            </a:xfrm>
            <a:prstGeom prst="rect">
              <a:avLst/>
            </a:prstGeom>
            <a:noFill/>
            <a:ln w="9525">
              <a:solidFill>
                <a:srgbClr val="0066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Aft>
                  <a:spcPts val="1800"/>
                </a:spcAft>
              </a:pPr>
              <a:r>
                <a:rPr lang="en-GB" altLang="en-US" b="1">
                  <a:solidFill>
                    <a:srgbClr val="006666"/>
                  </a:solidFill>
                  <a:latin typeface="Comic Sans MS" panose="030F0702030302020204" pitchFamily="66" charset="0"/>
                </a:rPr>
                <a:t>Target: to prove</a:t>
              </a:r>
            </a:p>
            <a:p>
              <a:pPr eaLnBrk="1" hangingPunct="1"/>
              <a:endParaRPr lang="en-GB" altLang="en-US" b="1">
                <a:solidFill>
                  <a:srgbClr val="006666"/>
                </a:solidFill>
                <a:latin typeface="Comic Sans MS" panose="030F0702030302020204" pitchFamily="66" charset="0"/>
              </a:endParaRPr>
            </a:p>
          </p:txBody>
        </p:sp>
        <p:graphicFrame>
          <p:nvGraphicFramePr>
            <p:cNvPr id="2054" name="Object 5"/>
            <p:cNvGraphicFramePr>
              <a:graphicFrameLocks noChangeAspect="1"/>
            </p:cNvGraphicFramePr>
            <p:nvPr/>
          </p:nvGraphicFramePr>
          <p:xfrm>
            <a:off x="531813" y="5768975"/>
            <a:ext cx="4672012" cy="658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7" name="Equation" r:id="rId3" imgW="2209800" imgH="393700" progId="Equation.3">
                    <p:embed/>
                  </p:oleObj>
                </mc:Choice>
                <mc:Fallback>
                  <p:oleObj name="Equation" r:id="rId3" imgW="2209800" imgH="3937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813" y="5768975"/>
                          <a:ext cx="4672012" cy="6588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59" name="Group 1"/>
          <p:cNvGrpSpPr>
            <a:grpSpLocks/>
          </p:cNvGrpSpPr>
          <p:nvPr/>
        </p:nvGrpSpPr>
        <p:grpSpPr bwMode="auto">
          <a:xfrm>
            <a:off x="393700" y="104775"/>
            <a:ext cx="3255963" cy="1139825"/>
            <a:chOff x="6089650" y="5345113"/>
            <a:chExt cx="3255963" cy="1139825"/>
          </a:xfrm>
        </p:grpSpPr>
        <p:sp>
          <p:nvSpPr>
            <p:cNvPr id="2061" name="Rectangle 4"/>
            <p:cNvSpPr>
              <a:spLocks noChangeArrowheads="1"/>
            </p:cNvSpPr>
            <p:nvPr/>
          </p:nvSpPr>
          <p:spPr bwMode="auto">
            <a:xfrm>
              <a:off x="6089650" y="5345113"/>
              <a:ext cx="3255963" cy="1139825"/>
            </a:xfrm>
            <a:prstGeom prst="rect">
              <a:avLst/>
            </a:prstGeom>
            <a:noFill/>
            <a:ln w="9525">
              <a:solidFill>
                <a:srgbClr val="0066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Aft>
                  <a:spcPts val="2400"/>
                </a:spcAft>
              </a:pPr>
              <a:r>
                <a:rPr lang="en-GB" altLang="en-US" b="1">
                  <a:solidFill>
                    <a:srgbClr val="006666"/>
                  </a:solidFill>
                  <a:latin typeface="Comic Sans MS" panose="030F0702030302020204" pitchFamily="66" charset="0"/>
                </a:rPr>
                <a:t>Induction hypothesis</a:t>
              </a:r>
            </a:p>
            <a:p>
              <a:pPr eaLnBrk="1" hangingPunct="1"/>
              <a:endParaRPr lang="en-GB" altLang="en-US" b="1">
                <a:solidFill>
                  <a:srgbClr val="006666"/>
                </a:solidFill>
                <a:latin typeface="Comic Sans MS" panose="030F0702030302020204" pitchFamily="66" charset="0"/>
              </a:endParaRPr>
            </a:p>
          </p:txBody>
        </p:sp>
        <p:graphicFrame>
          <p:nvGraphicFramePr>
            <p:cNvPr id="2053" name="Object 3"/>
            <p:cNvGraphicFramePr>
              <a:graphicFrameLocks noChangeAspect="1"/>
            </p:cNvGraphicFramePr>
            <p:nvPr/>
          </p:nvGraphicFramePr>
          <p:xfrm>
            <a:off x="6188075" y="5741988"/>
            <a:ext cx="3059113" cy="688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8" name="Equation" r:id="rId5" imgW="1384300" imgH="393700" progId="Equation.3">
                    <p:embed/>
                  </p:oleObj>
                </mc:Choice>
                <mc:Fallback>
                  <p:oleObj name="Equation" r:id="rId5" imgW="1384300" imgH="3937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8075" y="5741988"/>
                          <a:ext cx="3059113" cy="688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60" name="TextBox 1"/>
          <p:cNvSpPr txBox="1">
            <a:spLocks noChangeArrowheads="1"/>
          </p:cNvSpPr>
          <p:nvPr/>
        </p:nvSpPr>
        <p:spPr bwMode="auto">
          <a:xfrm>
            <a:off x="277813" y="1206500"/>
            <a:ext cx="6248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latin typeface="Comic Sans MS" panose="030F0702030302020204" pitchFamily="66" charset="0"/>
              </a:rPr>
              <a:t>Induction Step: When n=k+1</a:t>
            </a:r>
            <a:endParaRPr lang="en-GB" altLang="en-US" sz="36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259200" y="1898640"/>
              <a:ext cx="8856000" cy="46972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49840" y="1889280"/>
                <a:ext cx="8874720" cy="471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Lucida Sans"/>
        <a:ea typeface="Arial Unicode MS"/>
        <a:cs typeface="Arial Unicode MS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Designs\Gesture.pot</Template>
  <TotalTime>7657</TotalTime>
  <Words>1482</Words>
  <Application>Microsoft Office PowerPoint</Application>
  <PresentationFormat>A4 Paper (210x297 mm)</PresentationFormat>
  <Paragraphs>419</Paragraphs>
  <Slides>33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6" baseType="lpstr">
      <vt:lpstr>Arial Unicode MS</vt:lpstr>
      <vt:lpstr>新細明體</vt:lpstr>
      <vt:lpstr>Arial</vt:lpstr>
      <vt:lpstr>Comic Sans MS</vt:lpstr>
      <vt:lpstr>Courier New</vt:lpstr>
      <vt:lpstr>Lucida Sans</vt:lpstr>
      <vt:lpstr>STCaiyun</vt:lpstr>
      <vt:lpstr>Symbol</vt:lpstr>
      <vt:lpstr>Times New Roman</vt:lpstr>
      <vt:lpstr>Verdana</vt:lpstr>
      <vt:lpstr>Wingdings</vt:lpstr>
      <vt:lpstr>Default Design</vt:lpstr>
      <vt:lpstr>Equation</vt:lpstr>
      <vt:lpstr>COMP108 Algorithmic Foundations  Mathematical Induction</vt:lpstr>
      <vt:lpstr>Which Ball is Heavier?</vt:lpstr>
      <vt:lpstr>Learning outcomes</vt:lpstr>
      <vt:lpstr>Analysis of Algorithms</vt:lpstr>
      <vt:lpstr>A typical analysis technique</vt:lpstr>
      <vt:lpstr>Intuition – Long Row of Dominoes</vt:lpstr>
      <vt:lpstr>Induction</vt:lpstr>
      <vt:lpstr>Example</vt:lpstr>
      <vt:lpstr>PowerPoint Presentation</vt:lpstr>
      <vt:lpstr>PowerPoint Presentation</vt:lpstr>
      <vt:lpstr>Conclusion</vt:lpstr>
      <vt:lpstr>Alternative Proof</vt:lpstr>
      <vt:lpstr>Example 2</vt:lpstr>
      <vt:lpstr>Example 2</vt:lpstr>
      <vt:lpstr>PowerPoint Presentation</vt:lpstr>
      <vt:lpstr>PowerPoint Presentation</vt:lpstr>
      <vt:lpstr>Example 3</vt:lpstr>
      <vt:lpstr>Example 3</vt:lpstr>
      <vt:lpstr>PowerPoint Presentation</vt:lpstr>
      <vt:lpstr>Example 3</vt:lpstr>
      <vt:lpstr>Challenges …</vt:lpstr>
      <vt:lpstr>Exercise</vt:lpstr>
      <vt:lpstr>Exercise</vt:lpstr>
      <vt:lpstr>PowerPoint Presentation</vt:lpstr>
      <vt:lpstr>Exercise 2</vt:lpstr>
      <vt:lpstr>Exercise 2</vt:lpstr>
      <vt:lpstr>PowerPoint Presentation</vt:lpstr>
      <vt:lpstr>More advanced  …</vt:lpstr>
      <vt:lpstr>Note</vt:lpstr>
      <vt:lpstr>What's wrong with this?</vt:lpstr>
      <vt:lpstr>What about this?</vt:lpstr>
      <vt:lpstr>PowerPoint Presentation</vt:lpstr>
      <vt:lpstr>Recall: Finding minimum</vt:lpstr>
    </vt:vector>
  </TitlesOfParts>
  <Company>The University of Liverpool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COMP108 Lecture</dc:title>
  <dc:subject>Algorithmic Foundations</dc:subject>
  <dc:creator>pwong</dc:creator>
  <cp:lastModifiedBy>Wong, Prudence</cp:lastModifiedBy>
  <cp:revision>1010</cp:revision>
  <dcterms:created xsi:type="dcterms:W3CDTF">2004-10-26T07:57:42Z</dcterms:created>
  <dcterms:modified xsi:type="dcterms:W3CDTF">2017-03-11T10:52:12Z</dcterms:modified>
</cp:coreProperties>
</file>