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83" r:id="rId2"/>
    <p:sldId id="408" r:id="rId3"/>
    <p:sldId id="306" r:id="rId4"/>
    <p:sldId id="307" r:id="rId5"/>
    <p:sldId id="467" r:id="rId6"/>
    <p:sldId id="308" r:id="rId7"/>
    <p:sldId id="450" r:id="rId8"/>
    <p:sldId id="310" r:id="rId9"/>
    <p:sldId id="312" r:id="rId10"/>
    <p:sldId id="455" r:id="rId11"/>
    <p:sldId id="456" r:id="rId12"/>
    <p:sldId id="457" r:id="rId13"/>
    <p:sldId id="458" r:id="rId14"/>
    <p:sldId id="468" r:id="rId15"/>
    <p:sldId id="459" r:id="rId16"/>
    <p:sldId id="466" r:id="rId17"/>
    <p:sldId id="461" r:id="rId18"/>
    <p:sldId id="394" r:id="rId19"/>
    <p:sldId id="443" r:id="rId20"/>
    <p:sldId id="327" r:id="rId21"/>
    <p:sldId id="328" r:id="rId22"/>
    <p:sldId id="329" r:id="rId23"/>
    <p:sldId id="421" r:id="rId24"/>
    <p:sldId id="335" r:id="rId25"/>
    <p:sldId id="333" r:id="rId26"/>
    <p:sldId id="334" r:id="rId27"/>
    <p:sldId id="444" r:id="rId28"/>
    <p:sldId id="336" r:id="rId29"/>
    <p:sldId id="331" r:id="rId30"/>
    <p:sldId id="337" r:id="rId31"/>
    <p:sldId id="463" r:id="rId32"/>
    <p:sldId id="338" r:id="rId33"/>
    <p:sldId id="339" r:id="rId34"/>
    <p:sldId id="445" r:id="rId35"/>
    <p:sldId id="422" r:id="rId36"/>
    <p:sldId id="462" r:id="rId37"/>
    <p:sldId id="332" r:id="rId38"/>
    <p:sldId id="427" r:id="rId39"/>
    <p:sldId id="464" r:id="rId40"/>
    <p:sldId id="430" r:id="rId41"/>
    <p:sldId id="469" r:id="rId42"/>
    <p:sldId id="465" r:id="rId43"/>
  </p:sldIdLst>
  <p:sldSz cx="9906000" cy="6858000" type="A4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D4D4D"/>
    <a:srgbClr val="FF00FF"/>
    <a:srgbClr val="FF66FF"/>
    <a:srgbClr val="EAEAEA"/>
    <a:srgbClr val="00FF00"/>
    <a:srgbClr val="FF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 varScale="1">
        <p:scale>
          <a:sx n="84" d="100"/>
          <a:sy n="84" d="100"/>
        </p:scale>
        <p:origin x="71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5.xml"/><Relationship Id="rId2" Type="http://schemas.openxmlformats.org/officeDocument/2006/relationships/slide" Target="slides/slide8.xml"/><Relationship Id="rId1" Type="http://schemas.openxmlformats.org/officeDocument/2006/relationships/slide" Target="slides/slide4.xml"/><Relationship Id="rId5" Type="http://schemas.openxmlformats.org/officeDocument/2006/relationships/slide" Target="slides/slide32.xml"/><Relationship Id="rId4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B322202F-288B-431F-B128-154DD3BFE7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734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3T15:43:40.0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15694 3963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0,83 19 0,-83-19 0,0 0 0,0 0 0,0 0 0,0 0 0,0 0 0,0 0 0,0 0 0,0 0 0,0 0 0,0 0 0,0 0 0,141 28 0,-141-28 0,0 0 0,0 0 0,0 0 0,58 0 0,-58 0 0,0 0 0,0 0 0,115 9 0,-115-9 0,0 0 0,0 0 0,0 0 0,133-9 0,-9-1 16,8 10-16,-132 0 15,149 19 1,-9-1 0,1 2-16,16-11 15,-16-1 1,7 2-1,-15-1 1,82 1-16,-75-6 16,50-4-1,25-9 1,-8 4-16,-33 1 15,-25-1 1,16 5 0,25 0-1,9-5-15,16 0 16,-17 5-1,-8 5 1,17-15 0,8-2-16,-8 2 15,16 20 1,-8 2-1,-8 3-15,16-20 16,8-5 0,-24 10-1,-17-3 1,17-6-16,-9-6 15,-7 10 1,-34 5 0,-17 10-16,9 9 15,8-19 1,8-9-1,1-15-15,-1 19 16,-32 5 0,-18 0-1,-16-5 1,17-8-16,8 3 15,-24 6 1,-43 4 0,-7 4-16,-9-13 15,1 4 1,-9 1-1,-17 4 1,-32 0-16,16 0 16</inkml:trace>
  <inkml:trace contextRef="#ctx0" brushRef="#br0" timeOffset="1663">15976 3977 0,'8'9'0,"-8"-9"0,0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0,-8-37 0,8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0,-9-19 0,9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33 0,-17-33 0,0 0 0,0 0 0,0 0 0,0 0 0,0 0 0,0 0 0,0 0 0,0 0 0,0 0 0,0 0 0,0 0 0,0 0 0,0 0 0,0 0 0,0 0 0,0 0 0,0 0 0,0 0 0,0 0 0,0 0 0,0 0 0,0 0 0,0 0 0,0 0 0,0 0 0,0 0 0,0 0 0,0 0 0,0 0 0,0 0 0,0 0 0,0 0 0,0 0 0,0 0 0,0 0 0,0 0 0,0 0 0,0 0 0,0 0 0,0 0 0,0 0 0,0 0 0,0 0 0,0 0 0,16 42 0,-16-42 0,0 0 0,0 0 0,0 0 0,0 0 0,0 0 0,0 0 0,0 0 0,0 0 0,0 0 0,0 0 0,0 0 0,0 0 0,0 0 0,0 0 0,0 0 0,0 0 0,0 0 0,0 0 0,0 0 0,0 0 0,0 0 0,0 0 0,9 59 0,-9-59 0,0 0 0,0 0 0,0 0 0,0 0 0,0 0 0,0 0 0,0 0 0,0 0 0,0 0 0,0 0 0,0 0 0,0 0 0,0 0 0,33 131 0,-33-131 0,0 0 0,0 0 0,0 0 0,16 116 0,-16-116 0,0 0 16,0 0-1,0 0 1,0 80 0,0-80-16,0 0 15,0 0 1</inkml:trace>
  <inkml:trace contextRef="#ctx0" brushRef="#br0" timeOffset="2722">16000 3888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33 0,0-33 0,0 0 0,0 0 0,0 0 0,0 0 0,0 0 0,0 0 0,0 0 0,0 0 0,0 0 0,0 0 0,0 0 0,0 0 0,0 0 0,0 0 0,0 0 0,0 0 0,0 0 0,0 0 0,0 0 0,0 60 0,0-60 0,0 0 0,0 0 0,0 0 0,0 0 0,0 0 0,0 0 0,0 0 0,0 0 0,0 0 0,0 0 0,0 0 0,0 0 0,0 0 0,0 0 0,0 0 0,0 0 0,0 0 0,0 0 0,0 0 0,0 0 0,0 0 0,9 93 0,-9-93 0,0 0 0,0 0 0,0 0 0,0 0 0,0 0 0,0 0 0,0 0 0,0 0 0,0 0 0,0 0 0,0 0 0,0 0 0,0 0 0,0 0 0,0 0 0,0 0 0,0 0 0,0 0 0</inkml:trace>
  <inkml:trace contextRef="#ctx0" brushRef="#br0" timeOffset="3662">15603 5074 0,'-8'-4'0,"8"4"0,0 0 0,0 0 0,0 0 0,0 0 0,0 0 0,0 0 0,-16-38 0,16 38 0,0 0 0,0 0 0,0 0 0,0 0 0,0 0 0,0 0 0,0 0 0,0 0 0,0 0 0,0 0 0,0 0 0,0 0 0,0 0 0,-17-55 0,17 55 0,0 0 0,0 0 0,0 0 0,-50-70 0,50 70 0,0 0 0,0 0 0,0 0 0,0 0 0,0 0 0,0 0 0,0 0 0,0 0 0,0 0 0,0 0 0,0 0 0,0 0 0,0 0 0,0 0 0,0 0 0,0 0 0,0 0 0,0 0 0,-66-43 0,66 43 0,0 0 0,0 0 0,0 0 0,0 0 0,0 0 0,0 0 0,0 0 0,0 0 0,0 0 0,0 0 0,0 0 0,0 0 0,0 0 0,-49 20 0,49-20 0,0 0 0,0 0 0,0 0 0,0 0 0,-66 27 0,66-27 0,0 0 0,0 0 0,0 0 0,-58 66 0,58-66 0,0 0 0,0 0 0,-42 93 0,42-93 0,0 0 0,-8 102 0,8-102 0,-16 126 0,16 18 16,8 9-1,0 10-15,0-10 16,25-18-1,-33-135 1,17 117 0,-17-117-16,0 0 15,0 0 1,0 0-1,-8 51-15,-34-51 16,42 0 0</inkml:trace>
  <inkml:trace contextRef="#ctx0" brushRef="#br0" timeOffset="4083">15107 5623 0,'0'9'0,"0"-9"0,0 0 0,0 0 0,0 0 0,0 0 0,0 0 0,0 0 0,0 0 0,0 0 0,0 0 0,0 0 0,0 0 0,0 0 0,0 0 0,0 0 0,0 0 0,0 0 0,0 0 0,0 0 0,33 6 0,-33-6 0,0 0 0,0 0 0,0 0 0,0 0 0,0 0 0,0 0 0,0 0 0,0 0 0,0 0 0,0 0 0,0 0 0,0 0 0,0 0 0,0 0 0,0 0 0,0 0 0,67 4 0,-67-4 0,0 0 0,0 0 0,0 0 0,0 0 0,0 0 0,0 0 0,0 0 0,0 0 0,0 0 0,0 0 0,0 0 0,0 0 0,0 0 0,0 0 0,0 0 0,124 0 0,-124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0,107-24 0,-107 24 0,0 0 0,0 0 0,0 0 0,0 0 0,0 0 0,0 0 0,0 0 0,0 0 0,0 0 0,0 0 0,0 0 0,0 0 0,50-27 0,-50 27 0,0 0 0,0 0 0,0 0 0,0 0 0,0 0 0,0 0 0,0 0 0,0 0 0,0 0 0,0 0 0,0 0 0,0 0 0,0 0 0,0 0 0,0 0 0,0 0 0,0 0 0,0 0 0,0 0 0,0 0 0,0 0 0,0 0 0,0 0 0,0 0 0,0 0 0,0 0 0,0 0 0,0 0 0,58-14 0,-58 14 0,0 0 0,0 0 0,0 0 0,41 23 0,-16 32 15,-25-55 1,-9 108 0,9-108-16,9 60 15,-9-60 1</inkml:trace>
  <inkml:trace contextRef="#ctx0" brushRef="#br0" timeOffset="4270">15620 5414 0,'8'-5'0,"-8"5"0,0 0 0,0 0 0,0 0 0,0 0 0,0 0 0,0 0 0,25-18 0,-25 18 0,0 0 0,0 0 0,0 0 0,0 0 0,0 0 0,0 0 0,0 0 0,0 0 0,0 0 0,0 0 0,0 0 0,0 0 0,0 0 0,0 0 0,0 0 0,0 0 0,0 0 0,0 0 0</inkml:trace>
  <inkml:trace contextRef="#ctx0" brushRef="#br0" timeOffset="4975">15835 5586 0,'0'14'0,"0"-14"16,0 65 0,0-65-1,0 93 1,0-93-16,0 0 15,0 0 1,0 0 0,0 0-16,-8 51 15,8-51 1,8-23-1,-8 23 1,33-37-16,-33 37 16,0 0-1,33-102 1,-33 102-16,58-94 15,-58 94 1,0 0 0,0 0-1,58-65-15,-58 65 16,0 0-1,0 0 1,0 0-16,25-23 16,-9 46-1,-16-23 1,0 0-1,17 56-15,-17-56 16,16 70 0,-16-70-1,42 65-15,-42-65 16,0 0-1,0 0 1,41 74 0,-41-13-16,0-61 15,-58 32 1,-8-18-1,0-42-15,8-18 16</inkml:trace>
  <inkml:trace contextRef="#ctx0" brushRef="#br0" timeOffset="5185">16265 5484 0,'8'4'0,"-8"-4"0,0 0 0,0 0 0,0 0 0,0 0 0,0 0 0,0 0 0,0 0 0,0 0 0,0 0 0,50 5 0,-50-5 0,0 0 0,0 0 0,0 0 0,0 0 0,0 0 0,0 0 0,0 0 0,74 0 0,-74 0 0,0 0 0,0 0 0,0 0 0,0 0 0,0 0 0,0 0 0,99-23 0,-99 23 0,0 0 0,0 0 0,0 0 0,0 0 0,0 0 0,0 0 0,0 0 0,0 0 0,0 0 0,0 0 0,0 0 0,0 0 0,0 0 0,0 0 0,0 0 0,0 0 0,0 0 0,0 0 0,0 0 0,0 0 0,25-52 0,-25 52 0,0 0 0,0 0 0,0 0 0</inkml:trace>
  <inkml:trace contextRef="#ctx0" brushRef="#br0" timeOffset="5491">16364 5186 0,'0'5'0,"17"27"16,-1 29-1,-8 27 1,-8 19 0,-8 9-16,0-13 15,24-6 1,1-8-1,33-20-15,7-27 16,-57-42 0,75-9-1,-17-47 1,-58 56-16</inkml:trace>
  <inkml:trace contextRef="#ctx0" brushRef="#br0" timeOffset="7099">24343 3930 0,'-8'-5'0,"8"5"0,0 0 0,0 0 0,0 0 0,0 0 0,0 0 0,0 0 0,0 0 0,0 0 0,0 0 0,0 0 0,0 0 0,0 0 0,0 0 0,0 0 0,0 0 0,0 0 0,0 0 0,0 0 0,0 0 0,0 0 0,0 0 0,0 0 0,0 0 0,0 0 0,0 0 0,0 0 0,0 0 0,0 0 0,0 0 0,8 42 0,-8-42 0,0 0 0,0 0 0,0 0 0,-8 94 0,8-94 0,0 0 0,0 0 0,0 0 0,16 148 0,-16-148 0,0 0 0,0 0 0,0 0 0,9 60 0,-9-60 16,0 0-1,0 0 1,0 70 0,0-70-16</inkml:trace>
  <inkml:trace contextRef="#ctx0" brushRef="#br0" timeOffset="7742">24434 4977 0,'0'-14'0,"0"14"0,0 0 0,0 0 0,0 0 0,0 0 0,0 0 0,0 0 0,0 0 0,0 0 0,0 0 0,0 0 0,0 0 0,0 0 0,0 0 0,0 0 0,0 0 0,0 0 0,0 0 0,8 37 0,-8-37 0,0 0 0,0 0 0,17 70 0,-17-70 0,0 0 0,0 125 0,0-125 0,-8 135 0,8-5 15,16-18 1,-16-112-1,42 102-15,-9-27 16,8-33 0,-33-33-1,-8-9 1</inkml:trace>
  <inkml:trace contextRef="#ctx0" brushRef="#br0" timeOffset="8782">24881 5450 0,'0'-3'0,"0"3"0,0 0 0,0 0 0,0 0 0,0 0 0,0 0 0,0 0 0,0 0 0,0-47 0,0 47 0,0 0 0,0 0 0,0 0 0,0 0 0,0 0 0,0 0 0,0 0 0,0 0 0,0 0 0,0 0 0,0 0 0,-9-70 0,9 70 0,0 0 0,0 0 0,0 0 0,0 0 0,0 0 0,0 0 0,0 0 0,-16-37 0,16 37 0,0 0 0,-33 32 0,33-32 0,-33 89 0,-9 8 0,42-97 0,0 0 0,0 0 0,0 0 0,-41 98 0,41-98 0,0 0 0,0 0 0,0 0 0,0 0 0,0 0 0,-17 98 0,17-98 0,0 70 0,17-38 16,16-55-16,8-33 15,1-19 1,-9 6 0,-8 13-16,-17 24 15,-16 55 1,8-23-1,8-5-15,-8 5 16,0 28 0,0-28-1,16 28 1,-16-28-16,42 19 15,-42-19 1,58-38 0,-58 38-16,82-37 15,1 23 1,-83 14-1,25 37 1,-25-37-16,0 89 16,0-89-1,0 0 1,0 0-1,0 0-15,-41 56 16,41-56 0,0 0-1,0 0-15,-9 46 16,42-32-1,33-33 1,1 1 0,-67 18-16,74-57 15,-16-16 1,0-11-1,-33-18-15,-17-1 16,-16-27 0,-1-65-1,9 116 1,0 59-16,9 67 15,-9 33 1,-9 17 0,1 10-16,8 28 15,25 9 1,-9-18-1,9-52 1,0-32-16,25-23 16,-9-19-1,-8-24 1,-49-13-16,16 37 15</inkml:trace>
  <inkml:trace contextRef="#ctx0" brushRef="#br0" timeOffset="9023">25360 5255 0,'-8'0'0,"8"0"0,0 0 0,0 0 0,0 0 0,0 0 0,58-8 0,-58 8 0,0 0 0,0 0 0,116-15 0,-116 15 0,0 0 0,157-14 0,-157 14 0,149 10 0,-149-10 15,115-14 1,-115 14-1</inkml:trace>
  <inkml:trace contextRef="#ctx0" brushRef="#br0" timeOffset="20555">20622 4028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0,-16-47 0,16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0,-9-28 0,9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38 0,0-38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32 0,8-32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75 0,0-75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0,17 111 0,-17-111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55 0,0-55 0,0 0 0,0 0 0,0 0 0,0 0 0,0 0 0,0 0 0,0 0 0,0 0 0,0 0 0,0 0 0,0 0 0,0 0 0,0 0 0,0 0 0,0 0 0,0 0 0,0 0 0,0 0 0,0 0 0,0 0 0,0 0 0,0 0 0,0-22 0,0 22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0,0-103 0,0 103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0,-33-93 0,33 93 0,0 0 0,0 0 0,0 0 0,0 0 0,0 0 0,0 0 0,0 0 0,0 0 0,0 0 0,0 0 0,0 0 0,0 0 0,0 0 0,0 0 0,0 0 0,0 0 0,0 0 0,0 0 0,0 0 0,0-23 0,0 23 0,0 0 0,0 0 0,0 0 0,0 0 0,0 0 0,0 0 0,0 0 0,0 0 0,0 0 0,0 0 0,0 0 0,0 0 0,0 0 0,0 0 0,0 0 0,8 51 0,-8-51 0,0 0 0,0 0 0,0 0 0,0 0 0,0 0 0,0 0 0,0 0 0,0 0 0,0 0 0,0 0 0,0 0 0,-8 126 0,8-126 0,0 0 0,0 0 0,0 0 0,0 0 0,0 0 0,0 0 0,0 0 0,0 139 0,0-139 0,0 0 0,0 0 0,0 0 0,8 117 0,-8-117 16,0 0-1,0 0 1,-8 42-16,8-61 15,0 19 1,0-79 0,0 79-16,0 0 15,0 0 1,0 0-1,0-131 1,0 131-16,0 0 16,0 0-1,0-51 1,0 51-16,0 24 15,0-24 1,0 83 0,0-83-1,0 0-15,0 0 16,0 80-1,0-80 1,-17-5-16,0-79 16,-7-74-1,24 158 1,0 0-1,0 0-15,-25-106 16,25 72 0</inkml:trace>
  <inkml:trace contextRef="#ctx0" brushRef="#br0" timeOffset="21839">20151 5460 0,'0'14'0,"0"-14"0,0 0 0,0 0 0,0 0 0,0 0 0,0 0 0,0 0 0,0 0 0,0 0 0,25 42 0,-25-42 0,0 0 0,0 0 0,0 0 0,25 93 0,-9 19 0,-16-112 0,0 111 0,0-111 16,0 0-1,0 0 1,0 0-16,0 33 16,0-33-1,0 0 1,-8-42-16,0 28 15,8 14 1,0-51 0,0 51-16,0 0 15,25-79 1,-25 79-1,0 0 1,0 0-16,49-5 16,1 42-1,-50-37 1,49 80-16,-49-80 15,0 0 1,0 0 0,0 0-1,25 51-15,-17-61 16,1-41-1,-9-42 1,0 93 0,16-88-16,-16 88 15,25-75 1,-25 75-1,25-23-15,-25 23 16,33 33 0,-33-33-1,25 83 1,0 43-16,-17-10 15,-8-116 1,0 0 0,0 0-16,0 0 15,8 37 1</inkml:trace>
  <inkml:trace contextRef="#ctx0" brushRef="#br0" timeOffset="22091">20738 5721 0,'0'4'0,"0"29"0,0-33 0,0 0 0,0 0 0,0 0 0,0 0 0,0 0 0,0 0 0,0 0 0,0 56 0,0-56 0,0 0 0,0 0 0,0 0 0,0 0 0,0 0 0,0 0 0,0 0 0,0 0 0,0 0 0,0 0 0,0 0 0,0 0 0,0 0 0,0 0 0,0 0 0,0 0 0,0 0 0,0 0 0,0 0 0,0 0 0,0 0 0,0 0 0,0 0 0,0 0 0,0 0 0,0 0 0,0 0 0,0 0 0,0 0 0,0 0 0,0 0 0,0 0 0,0 0 0</inkml:trace>
  <inkml:trace contextRef="#ctx0" brushRef="#br0" timeOffset="22253">20639 5442 0,'8'0'0,"-8"0"16,33 8-1,-33-8 1</inkml:trace>
  <inkml:trace contextRef="#ctx0" brushRef="#br0" timeOffset="23013">21251 5767 0,'0'0'0,"0"0"0,0 0 0,0 0 0,0 0 0,0 0 0,0 0 0,0 0 0,-8-42 0,8 42 0,0 0 0,0 0 0,0 0 0,0 0 0,0 0 0,0 0 0,0 0 0,0 0 0,0 0 0,0 0 0,0 0 0,0 0 0,0 0 0,0 0 0,0 0 0,0 0 0,0 0 0,0 0 0,0 0 0,0 0 0,0 0 0,0 0 0,0 0 0,0 0 0,0 0 0,0 0 0,0 0 0,0 0 0,0 0 0,0 0 0,-34-41 0,34 41 0,0 0 0,0 0 0,0 0 0,0 0 0,0 0 0,0 0 0,0 0 0,0 0 0,0 0 0,0 0 0,0 0 0,0 0 0,0 0 0,0 0 0,0 0 0,0 0 0,0 0 0,0 0 0,0 0 0,0 0 0,0 0 0,0 0 0,0 0 0,0 0 0,0 0 0,0 0 0,0 0 0,0 0 0,0 0 0,0 0 0,0 0 0,0 0 0,0 0 0,0 0 0,0 0 0,0 0 0,0 0 0,0 0 0,0 0 0,0 0 0,0 0 0,0 0 0,0 0 0,-57-5 0,57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0,-67 56 0,67-56 0,0 0 0,0 0 0,0 0 0,0 0 0,0 0 0,0 0 0,0 0 0,0 0 0,0 0 0,0 0 0,0 0 0,0 0 0,0 0 0,0 0 0,0 0 0,0 0 0,0 0 0,0 0 0,0 0 0,0 0 0,0 0 0,0 0 0,0 0 0,0 0 0,0 0 0,0 0 0,0 0 0,0 0 0,0 0 0,0 0 0,0 0 0,0 0 0,0 0 0,0 0 0,0 0 0,0 0 0,0 0 0,0 0 0,0 0 0,0 0 0,0 0 0,0 0 0,0 0 0,0 0 0,-24 51 0,24-51 0,0 0 0,0 0 0,0 0 0,0 0 0,0 0 0,0 0 0,0 0 0,0 0 0,0 0 0,0 0 0,0 0 0,0 0 0,0 0 0,0 0 0,0 0 0,0 0 0,0 0 0,0 0 0,0 0 0,0 0 0,0 0 0,0 0 0,0 0 0,0 0 0,0 0 0,0 0 0,0 0 0,0 0 0,0 0 0,0 0 0,0 0 0,0 0 0,0 0 0,0 0 0,0 0 0,0 0 0,0 0 0,0 0 0,0 0 0,0 0 0,0 0 0,-33 102 0,33-102 0,0 0 0,0 0 0,0 0 0,0 0 0,0 0 0,0 0 0,0 0 0,0 0 0,0 0 0,0 0 0,0 0 0,0 0 0,0 0 0,0 0 0,0 0 0,0 0 0,0 0 0,0 0 0,0 0 0,0 0 0,0 0 0,0 0 0,0 0 0,0 0 0,0 93 0,0-93 0,0 0 0,0 0 0,0 0 0,0 0 0,0 0 0,0 0 0,0 0 0,0 0 0,0 0 0,0 0 0,0 0 0,0 0 0,0 0 0,0 0 0,0 0 0,0 0 0,24 61 0,-24-61 0,0 0 0,0 0 0,0 0 0,0 0 0,0 0 0,0 0 0,0 0 0,0 0 0,0 0 0,0 0 0,0 0 0,0 0 0,0 0 0,0 0 0,0 0 0,42 8 0,-42-8 0,0 0 0,0 0 0,0 0 0,0 0 0,0 0 0,0 0 0,0 0 0,0 0 0,0 0 0,0 0 0,0 0 0,0 0 0,0 0 0,0 0 0,0 0 0,0 0 0,41-50 0,-41 50 0,0 0 0,0 0 0,0 0 0,0 0 0,0 0 0,0 0 0,0 0 0,0 0 0,0 0 0,0 0 0,0 0 0,0 0 0,0 0 0,0 0 0,0 0 0,0 0 0,0 0 0,0 0 0,0 0 0,0 0 0,0 0 0,0 0 0,0 0 0,0 0 0,0 0 0,41-112 0,-41 112 0,0 0 0,0 0 0,0 0 0,0 0 0,0 0 0,0 0 0,0 0 0,0 0 0,0 0 0,0 0 0,25-116 0,-25 116 0,0 0 0,0 0 0,0 0 0,0 0 0,0 0 0,0 0 0,0 0 0,0 0 0,0 0 0,25-117 0,-25 117 0,0 0 0,0 0 0,0 0 0,0 0 0,0 0 0,0 0 0,0 0 0,0 0 0,0 0 0,0 0 0,0 0 0,0 0 0,0 0 0,0 0 0,0 0 0,0 0 0,0 0 0,8-106 0,-8 106 0,0 0 0,0 0 0,0 0 0,0 0 0,0 0 0,0 0 0,0 0 0,0 0 0,0 0 0,0 0 0,0 0 0,0 0 0,0 0 0,9-94 0,-9 94 0,0 0 0,0 0 0,0 0 0,0 0 0,0 0 0,0 0 0,0 0 0,0 0 0,0 0 0,0 0 0,0 0 0,0 0 0,0 0 0,0 0 0,0 0 0,0 0 0,0 0 0,0 0 0,0-64 0,0 64 15,8-19 1,-8 19-16,0 56 15,-8 41 1,16 16 0,8-16-16,1-14 15,8 1 1,8 0-1,-33-84 1,33 84-16,-33-84 16,49 46-1,9-46 1,-8-46-16</inkml:trace>
  <inkml:trace contextRef="#ctx0" brushRef="#br0" timeOffset="38284">16364 7604 0,'8'-4'0,"-8"4"0,0 0 0,0 0 0,0 0 0,0 0 0,0 0 0,0 0 0,0 0 0,0 0 0,0 0 0,0 0 0,0 0 0,0 0 0,0 0 0,0 0 0,0 0 0,0 0 0,0 0 0,0 0 0,0 0 0,0 0 0,0 0 0,0 0 0,0 0 0,0 0 0,0 0 0,0 0 0,0 0 0,0 0 0,0 0 0,25-28 0,-25 28 0,0 0 0,0 0 0,0 0 0,0 0 0,0 0 0,0 0 0,0 0 0,0 0 0,0 0 0,0 0 0,8-56 0,-8 56 0,0 0 0,0 0 0,0 0 0,0 0 0,0 0 0,0 0 0,0 0 0,0 0 0,0 0 0,0 0 0,0 0 0,0 0 0,0 0 0,0 0 0,0 0 0,0 0 0,0 0 0,0 0 0,0 0 0,0 0 0,0 0 0,0 0 0,0 0 0,0 0 0,0 0 0,0 0 0,-24-23 0,24 23 0,0 0 0,0 0 0,0 0 0,0 0 0,0 0 0,0 0 0,0 0 0,0 0 0,0 0 0,0 0 0,0 0 0,0 0 0,0 0 0,0 0 0,0 0 0,0 0 0,0 0 0,0 0 0,0 0 0,0 0 0,0 0 0,0 0 0,0 0 0,0 0 0,0 0 0,0 0 0,0 0 0,0 0 0,-33-23 0,33 23 0,0 0 0,0 0 0,0 0 0,0 0 0,0 0 0,0 0 0,0 0 0,0 0 0,0 0 0,0 0 0,0 0 0,0 0 0,-58 32 0,58-32 0,0 0 0,0 0 0,0 0 0,0 0 0,-50 70 0,50-70 0,0 0 0,0 0 0,0 0 0,-16 98 0,16-98 0,0 0 0,0 0 0,8 107 0,-8-107 0,0 0 0,25 97 0,-25-97 0,24 103 0,-15 3 16,-1 6-1,-8-14-15,0-98 16,25 88 0,-25-88-1,0 0-15,0 0 16,0 0-1,8 41 1,-8-44 0,-8-44-16</inkml:trace>
  <inkml:trace contextRef="#ctx0" brushRef="#br0" timeOffset="38689">15951 7986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0,41-4 0,-41 4 0,0 0 0,0 0 0,0 0 0,0 0 0,0 0 0,0 0 0,0 0 0,0 0 0,0 0 0,0 0 0,0 0 0,0 0 0,0 0 0,0 0 0,0 0 0,0 0 0,0 0 0,0 0 0,0 0 0,0 0 0,66-9 0,-66 9 0,0 0 0,0 0 0,0 0 0,0 0 0,0 0 0,0 0 0,0 0 0,0 0 0,0 0 0,0 0 0,91 0 0,-91 0 0,0 0 0,0 0 0,0 0 0,0 0 0,0 0 0,0 0 0,0 0 0,0 0 0,0 0 0,0 0 0,0 0 0,0 0 0,0 0 0,0 0 0,0 0 0,0 0 0,0 0 0,0 0 0,0 0 0,108 9 0,-108-9 0,0 0 0,0 0 0,0 0 0,0 0 0,0 0 0,0 0 0,0 0 0,91 9 0,-91-9 0,0 0 0,0 0 0,0 0 0,0 0 0,0 0 0,0 0 0,0 0 0,0 0 0,0 0 0,0 0 0,0 0 0,0 0 0,0 0 0,49-5 0,-49 5 0,0 0 0,0 0 0,0 0 0,0 0 0,0 0 0,0 0 0,0 0 0,0 0 0,0 0 0,0 0 0,0 0 0,0 0 0,0 0 0,0 0 0,0 0 0,0 0 0,0 0 0,0 0 0,99 0 0,-99 0 16,0 0-1,0 0 1,0 0-16</inkml:trace>
  <inkml:trace contextRef="#ctx0" brushRef="#br0" timeOffset="39212">17141 7814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0,25 13 0,-25-13 0,0 0 0,0 0 0,0 0 0,0 0 0,0 0 0,0 0 0,0 0 0,0 0 0,0 0 0,66 19 0,-66-19 0,0 0 0,0 0 0,0 0 0,0 0 0,0 0 0,0 0 0,0 0 0</inkml:trace>
  <inkml:trace contextRef="#ctx0" brushRef="#br0" timeOffset="39439">17166 8004 0,'0'5'15,"0"-5"-15,0 0 16,33 0 0,-33 0-1,0 0 1,50-5-16,-50 5 15,74-9 1,-74 9 0,83-23-16</inkml:trace>
  <inkml:trace contextRef="#ctx0" brushRef="#br0" timeOffset="39816">17894 7679 0,'0'0'0,"0"0"0,0 0 0,0 0 0,0 0 0,0 0 0,0 0 0,0 0 0,0 0 0,0 0 0,0 0 0,0 0 0,0 0 0,0 0 0,0 0 0,0 0 0,0 28 0,0-28 0,0 0 0,0 0 0,0 0 0,0 0 0,0 0 0,0 0 0,0 0 0,0 0 0,0 0 0,25 60 0,-25-60 0,0 0 0,0 0 0,24 89 0,-24-89 0,0 0 0,25 88 0,-25-88 0,-16 80 0,16-80 0,-9 92 15,9-92 1,-16 108-1,-1-25-15,26-134 16</inkml:trace>
  <inkml:trace contextRef="#ctx0" brushRef="#br0" timeOffset="41654">16017 9679 0,'16'4'0,"-16"-4"0,0 0 0,0 0 0,0 0 0,0 0 0,0 0 0,0 0 0,42-4 0,-42 4 0,0 0 0,0 0 0,0 0 0,0 0 0,0 0 0,0 0 0,0 0 0,0 0 0,0 0 0,66-42 0,-66 42 0,0 0 0,0 0 0,91-65 0,-91 65 0,0 0 0,49-84 0,-49 84 0,25-75 0,0-3 15,8-1 1,-33 79-1,33-89-15,-25 1 16,-8 27 0,-24 24-1,-9 19 1,8 8-16,41 20 15,-49 3 1,17 29 0,-1 23-16,1 33 15,7-5 1,18 9-1,-9-9-15,0-93 16,33 103 0,0-10-1,25-19 1,-58-74-16,66 66 15,-66-66 1,91 13 0,-91-13-16,74-8 15,-74 8 1</inkml:trace>
  <inkml:trace contextRef="#ctx0" brushRef="#br0" timeOffset="42045">17100 9302 0,'8'-5'0,"-8"5"0,0 0 0,0 0 0,0 0 0,0 0 0,0 0 0,0 0 0,0 0 0,0 0 0,0 0 0,0 0 0,0 0 0,0 0 0,0 0 0,0 0 0,0 0 0,0 0 0,0 0 0,0 0 0,0 0 0,0 0 0,0 0 0,0 0 0,0 0 0,0 0 0,0 0 0,0 0 0,0 0 0,0 0 0,0 0 0,25 0 0,-25 0 0,0 0 0,0 0 0,0 0 0</inkml:trace>
  <inkml:trace contextRef="#ctx0" brushRef="#br0" timeOffset="42280">17133 9544 0,'0'0'16,"0"0"-1,0 0-15,0 0 16,0 0-1,25-9 1,25 4-16,-50 5 16,0 0-1,0 0 1,0 0-1</inkml:trace>
  <inkml:trace contextRef="#ctx0" brushRef="#br0" timeOffset="42856">17819 9144 0,'0'0'0,"0"0"0,0 0 0,0 0 0,0 0 0,0 0 0,0 0 0,0 0 0,0 0 0,0 0 0,0 0 0,0 0 0,0 0 0,0 0 0,0 0 0,-8 37 0,8 28 0,0-65 0,0 0 0,0 0 0,-8 84 0,8-84 0,0 0 0,0 83 0,0-83 0,16 80 0,-16-80 16,17 97-16,-1-27 15,-7-14 1,-18-89 0,9 33-16,0 0 15,0 0 1,9 33-1,-9-33 1,0-23-16</inkml:trace>
  <inkml:trace contextRef="#ctx0" brushRef="#br0" timeOffset="43301">18183 9116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32 0,-8-32 0,0 0 0,0 0 0,0 0 0,0 0 0,0 0 0,0 0 0,0 0 0,0 0 0,0 0 0,0 0 0,17 57 0,-17-57 0,0 0 0,0 0 0,0 0 0,0 0 0,0 0 0,0 0 0,0 0 0,0 0 0,0 0 0,17 92 0,-17-92 0,0 0 0,0 0 0,8 103 0,-8-103 0,0 0 0,8 23 0,-8-23 0,8 37 0,-8-37 0,17 125 15,-17-125 1,0 107 0,0-107-16,0 0 15,0 61 1,-25-52-1</inkml:trace>
  <inkml:trace contextRef="#ctx0" brushRef="#br0" timeOffset="49078">16174 10674 0,'-8'0'0,"8"0"0,0 0 0,0 0 0,0 0 0,0 0 0,0 0 0,0 0 0,0 0 0,0 0 0,0 0 0,0 0 0,0 0 0,0 0 0,0 0 0,0 0 0,0 0 0,0 0 0,0 0 0,0 0 0,0 0 0,0 0 0,0 0 0,0 0 0,0 0 0,0 0 0,0 0 0,0 0 0,0 0 0,0 0 0,0 0 0,0 0 0,0 0 0,0 0 0,8 28 0,-8-28 0,0 0 0,0 0 0,0 0 0,0 0 0,0 0 0,0 0 0,0 0 0,0 0 0,0 0 0,0 0 0,0 0 0,0 0 0,0 0 0,0 0 0,0 0 0,0 0 0,0 0 0,0 0 0,0 0 0,0 0 0,0 0 0,0 0 0,0 0 0,0 0 0,0 0 0,0 0 0,0 0 0,0 0 0,0 0 0,0 0 0,0 0 0,0 0 0,0 0 0,0 0 0,0 0 0,-8 51 0,8-51 0,0 0 0,0 0 0,0 0 0,0 0 0,0 0 0,0 0 0,0 0 0,0 0 0,0 0 0,0 0 0,0 0 0,0 0 0,0 0 0,0 0 0,0 0 0,0 0 0,0 0 0,0 0 0,0 0 0,0 0 0,0 0 0,0 79 0,0-79 0,0 0 0,0 0 0,0 0 0,0 0 0,0 0 0,0 0 0,0 0 0,0 0 0,0 0 0,0 0 0,0 0 0,0 0 0,0 0 0,0 0 0,0 0 0,0 0 0,0 0 0,0 89 0,0-89 0,0 0 0,0 0 0,0 0 0,0 0 0,0 0 0,0 0 0,0 0 0,0 0 0,0 0 0,0 0 0,0 0 0,0 0 0,0 0 0,0 51 0,0-51 0,0 0 0,0 0 0,0 0 0,0 0 0,0 0 0,0 0 0,0 0 0,0 0 0,0 0 0,0 0 0,0 0 0,0 0 0,0 0 0,0 0 0,0 0 0,0 0 0,0 0 0,0 0 0,-17 70 0,17-70 0,0 18 16,0-18-1,-8-42 1,8 42-16,8-83 15,-8 83 1,33-89 0,-33 89-16,0 0 15,50-50 1,-50 50-1,49 4 1,-49-4-16,34 60 16,-34-60-1,8 84 1,-8-84-1,0 0-15,0 0 16,0 55 0,0-55-1,0-3-15,16-49 16,-16 52-1,50-93 1,-50 93 0,58-89-16,-58 89 15,0 0 1,91-51-1,-91 51-15,74-14 16,-74 14 0,58 42-1,-25 37 1,-33-79-16,17 98 15,-17-98 1,0 0 0,0 98-16,0-98 15,-9 97 1,9-97-1,9 51 1,-1-55-16</inkml:trace>
  <inkml:trace contextRef="#ctx0" brushRef="#br0" timeOffset="49379">17034 10879 0,'0'9'0,"0"-9"0,0 0 0,0 0 0,0 0 0,0 0 0,0 0 0,0 0 0,0 0 0,0 0 0,0 0 0,16 42 0,-16-42 0,0 0 0,0 0 0,0 0 0,0 0 0,0 0 0,0 0 0,0 0 0,0 0 0,0 0 0,0 0 0,0 0 0,0 0 0,0 0 0,0 0 0,0 0 0,0 0 0,0 0 0,0 0 0,0 0 0,0 0 0,0 0 0,0 0 0,0 0 0,0 0 0,0 0 0,0 0 0,0 0 0,0 0 0,17 78 0,-17-78 0,0 0 0,0 0 0,0 0 0,0 0 0,0 0 0,0 0 0,0 0 0,0 0 0,0 0 0,0 0 0,0 0 0,0 0 0,0 0 0,8 57 0,-8-57 0,0 0 0,0 0 0,0-19 0,0 19 0,0 0 0,8-32 0,-8 32 0</inkml:trace>
  <inkml:trace contextRef="#ctx0" brushRef="#br0" timeOffset="49519">17042 10604 0,'0'-4'0,"0"4"16,0 0-1,25-24 1</inkml:trace>
  <inkml:trace contextRef="#ctx0" brushRef="#br0" timeOffset="50301">17613 10767 0,'-9'-5'0,"9"5"0,0 0 0,0 0 0,0 0 0,0 0 0,0 0 0,0 0 0,0 0 0,0 0 0,0 0 0,0 0 0,0 0 0,0 0 0,0 0 0,0 0 0,0 0 0,0 0 0,0 0 0,0 0 0,0 0 0,0 0 0,-24-18 0,24 18 0,0 0 0,0 0 0,0 0 0,0 0 0,0 0 0,0 0 0,0 0 0,0 0 0,0 0 0,0 0 0,-58-23 0,58 23 0,0 0 0,-66 0 0,66 0 0,0 0 0,0 0 0,0 0 0,0 0 0,0 0 0,0 0 0,0 0 0,0 0 0,0 0 0,0 0 0,0 0 0,0 0 0,0 0 0,0 0 0,0 0 0,0 0 0,0 0 0,-67 65 0,67-65 0,0 0 0,0 0 0,0 0 0,0 0 0,0 0 0,0 0 0,-8 28 0,8-28 0,0 0 0,0 0 0,0 0 0,0 0 0,0 0 0,0 23 0,0-23 0,0 0 0,0 0 0,0 0 0,0 0 0,0 0 0,0 0 0,0 0 0,0 0 0,0 0 0,-16 98 0,16-98 0,0 0 0,0 0 0,8 88 0,-8-88 0,0 0 0,0 0 0,0 0 0,49 79 0,-49-79 16,58 19-16,-16-52 15,7-47 1,-16-31-1,-16 5 1,-1 3-16,-7 1 16,-18 4-1,9 98 1,0-80-1,0 80-15,0 0 16,0 0 0,0 0-1,0-50-15,0 41 16,-8 41-1,8 56 1,0 24 0,17 0-16,32 55 15,-32-55 1,-9-5-1,-8-14-15,0-28 16,25-33 0,16-36-1,9-19 1,-17 4-16,-33 19 15</inkml:trace>
  <inkml:trace contextRef="#ctx0" brushRef="#br0" timeOffset="50618">18134 10693 0,'0'4'0,"0"-4"0,0 0 0,0 0 0,0 0 0,0 0 0,0 0 0,0 0 0,0 0 0,0 0 0,0 0 0,0 0 0,0 0 0,0 0 0,0 0 0,0 0 0,0 0 0,0 0 0,0 0 0,0 0 0,0 0 0,0 0 0,0 0 0,0 0 0,0 0 0,0 0 0,0 0 0,0 0 0,0 0 0,0 0 0,0 0 0,0 0 0,0 0 0,0 0 0,0 0 0,0 0 0,0 0 0,0 0 0,0 0 0,24 5 0,-24-5 0,0 0 0,0 0 0,0 0 0,0 0 0,0 0 0,0 0 0,0 0 0,0 0 0,0 0 0,0 0 0,0 0 0,0 0 0,0 0 0,0 0 0,0 0 0,0 0 0,0 0 0,0 0 0,0 0 0,0 0 0,0 0 0,0 0 0,0 0 0,0 0 0,0 0 0</inkml:trace>
  <inkml:trace contextRef="#ctx0" brushRef="#br0" timeOffset="50840">18175 10888 0,'0'-5'16,"0"5"-16,0 0 16,0 0-1,0 0 1,25-4-1,-25 4-15</inkml:trace>
  <inkml:trace contextRef="#ctx0" brushRef="#br0" timeOffset="51715">19068 10311 0,'8'5'0,"-8"-5"0,0 0 0,0 0 0,0 0 0,0 0 0,0 0 0,0 0 0,-16 19 0,16-19 0,0 0 0,0 0 0,0 0 0,0 0 0,0 0 0,0 0 0,0 0 0,0 0 0,0 0 0,-58 37 0,58-37 0,0 0 0,0 0 0,-75 70 0,75-70 0,0 0 0,-74 74 0,74-74 0,-41 80 0,8-2 16,-1 15 0,10 9-1,7-9-15,1 5 16,16-28-1,0-1 1,41-17 0,9-24-16,16-28 15,0-19 1,-8-37-1,16-23-15,-8 5 16,-24 4 0,-9 14-1,-42 14 1,-15 28-16,-1 10 15,-8 4 1,-9 0 0,-15 28-16,7 14 15,0-10 1,1-13-1,73-33 1,-81 33-16</inkml:trace>
  <inkml:trace contextRef="#ctx0" brushRef="#br0" timeOffset="80144">18770 11772 0,'17'0'0,"-17"0"0,0 0 0,0 0 0,0 0 0,58 14 0,-58-14 0,0 0 0,0 0 0,0 0 0,74 5 0,-74-5 0,0 0 0,0 0 0,75-5 0,-75 5 0</inkml:trace>
  <inkml:trace contextRef="#ctx0" brushRef="#br0" timeOffset="85477">16149 13069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0,0-18 0,0 18 0,0 0 0,0 0 0,0 0 0,0 0 0,0 0 0,0 0 0,0 0 0,0 0 0,0 0 0,0 0 0,0 0 0,0 0 0,0 0 0,0 0 0,0 0 0,0 0 0,0 0 0,0 0 0,0 0 0,-8-42 0,8 42 0,0 0 0,0 0 0,0 0 0,0 0 0,0 0 0,0 0 0,0 0 0,0 0 0,0 0 0,0 0 0,0 0 0,0 0 0,0 0 0,0 0 0,0 0 0,-8-79 0,8 79 0,0 0 0,0 0 0,0 0 0,0 0 0,0 0 0,0 0 0,0 0 0,0 0 0,0 0 0,0 0 0,0 0 0,-33-84 0,33 84 0,0 0 0,0 0 0,0 0 0,0 0 0,0 0 0,0 0 0,0 0 0,-67-84 0,67 84 0,0 0 0,0 0 0,0 0 0,-82-32 0,7 55 0,-7 28 16,32 28-1,0 0 1,1-4-16,16 9 16,-9 9-1,42 0 1,9 14-16,32 32 15,0-83 1,9-28 0,8-24-1,8 1-15,-16-10 16,-26-32-1,-15-37 1,24-15 0,0-18-16,0 24 15,0 4 1,-8 18-1,0 10-15,-1 32 16,1 10 0,-8-14-1,-17-19 1,-17 23-16,9 48 15,16 26 1,-8 10 0,17 0-16,-34-97 15,42 111 1,0 9-1,8-8 1,0 8-16,-33-88 16,41 65-1,-41-65 1,0 0-16,50 33 15,-50-33 1,49-10 0,-49 10-16</inkml:trace>
  <inkml:trace contextRef="#ctx0" brushRef="#br0" timeOffset="85860">16529 12469 0,'9'-4'0,"-9"4"0,0 0 0,0 0 0,0 0 0,0 0 0,0 0 0,0 0 0,0 0 0,0 0 0,0 0 0,0 0 0,0 0 0,0 0 0,0 0 0,0 0 0,0 0 0,0 0 0,0 0 0,0 0 0,0 0 0,0 0 0,0 0 0,0 0 0,0 0 0,0 0 0,0 0 0,0 0 0,0 0 0,0 0 0,0 0 0,0 0 0,0 0 0,0 0 0,0 0 0,0 0 0,0 0 0,0 0 0,0 0 0,0 0 0,41-5 0,-41 5 0,0 0 0,0 0 0,0 0 0,0 0 0,0 0 0,0 0 0,0 0 0,0 0 0,0 0 0,0 0 0,0 0 0,0 0 0,0 0 0,0 0 0,0 0 0,0 0 0,0 0 0,0 0 0,0 0 0,83-9 0,-83 9 0,0 0 0,0 0 0,0 0 0,0 0 0,0 0 0,0 0 0,116-19 0,-116 19 0,0 0 0,0 0 0,0 0 0,0 0 0,0 0 0,0 0 0,0 0 0,0 0 0,0 0 0,0 0 0,0 0 0,0 0 0,0 0 0,107-32 0,-107 32 0,0 0 0,0 0 0,0 0 0,0 0 0,0 0 0,0 0 0,0 0 0,0 0 0,0 0 0,0 0 0,0 0 0,0 0 0,0 0 0,41-6 0,-41 6 0,0 0 0,0-17 0,0 17 0</inkml:trace>
  <inkml:trace contextRef="#ctx0" brushRef="#br0" timeOffset="86451">16596 12521 0,'0'4'0,"0"38"0,0-42 0,0 0 0,0 0 0,0 0 0,0 0 0,0 0 0,8 61 0,-8-61 0,0 0 0,0 0 0,0 0 0,0 0 0,0 0 0,0 0 0,0 0 0,0 0 0,0 0 0,25 93 0,-25-93 0,0 0 0,0 0 0,0 0 0,0 0 0,0 0 0,0 111 0,0-111 0,-17 130 0,9-13 16,8-11-1,25-8-15,-9-1 16,1 11 0,-17-11-1,-25-3 1,17-25-16,-1-27 15,18-28 1,16-9 0,8-10-16,0 1 15,-17-1 1,1 5-1,32 5 1,-65-5-16,74 0 16,-58 0-1,82 0 1,18-10-16,7-8 15,-107 18 1,0 0 0,0 0-1,0 0-15</inkml:trace>
  <inkml:trace contextRef="#ctx0" brushRef="#br0" timeOffset="87402">17141 12967 0,'9'13'0,"-9"25"0,0-38 0,0 0 0,0 0 0,0 0 0,0 0 0,8 65 0,-8-65 0,0 0 0,0 0 0,0 0 0,0 0 0,0 0 0,0 0 0,0 0 0,-8 94 0,8-94 0,0 0 0,-17 92 0,17-92 0,-16 93 0,16-93 16,16 70-16,-16-70 15,0 0 1,0 0-1,8 23 1,-8-55-16,-41-33 16,33 0-1,16 0 1,25-15-16,-8 6 15,-17 14 1,17 13 0,16-4-1,1 23-15,-18 42 16,-40-9-1,49 22 1,0 29-16,-33-56 16,50 84-1,-26 0 1,-24-84-1,0 83-15,0-83 16,0 0 0,0 0-1,-8 56-15,8-56 16,-8-18-1,8 18 1,8-70 0,25-42-16,9 10 15,-42 102 1,33-98-1,-33 98-15,0 0 16,49-32 0,1 27-1,-50 5 1,58 37-16,-58-37 15,33 98 1,-33-98 0,25 112-16,-25-112 15,16 130 1,-16-130-1,0 0 1,0 0-16,0 0 16,0 93-1,0-93 1,17 18-16,-9-64 15</inkml:trace>
  <inkml:trace contextRef="#ctx0" brushRef="#br0" timeOffset="87873">18051 12985 0,'8'19'0,"0"28"0,-8-47 0,0 0 0,0 0 0,0 0 0,0 0 0,0 0 0,0 0 0,0 0 0,0 0 0,0 0 0,0 0 0,0 0 0,0 0 0,0 0 0,0 0 0,0 0 0,0 0 0,0 0 0,0 0 0,0 0 0,0 0 0,0 0 0,0 0 0,0 0 0,0 0 0,0 0 0,0 0 0,0 0 0,0 0 0,17 79 0,-17-79 0,0 0 0,0 0 0,0 0 0,0 0 0,0 0 0,0 0 0,0 0 0,0 0 0,0 0 0,0 0 0,0 0 0,0 0 0,0 0 0,0 88 0,0-88 0,0 0 0,0 0 0,0 0 0,0 0 0,0 0 0,0 0 0,0 0 0,0 0 0,0 0 0,8 89 0,-8-89 0,0 0 0,0 0 0,0 0 0,0 0 0,0 0 0,0 0 0,0 0 0,-8 23 0,8-60 16,-8-33 0,-9-37-1,1-5-15,-1 10 16,17 102-1,-16-84 1,16 84-16,0 0 16,0 0-1,0 0 1,0-51-1,0 51-15,0 0 16</inkml:trace>
  <inkml:trace contextRef="#ctx0" brushRef="#br0" timeOffset="88703">18696 12962 0,'8'5'0,"-8"-5"0,0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0,-33-37 0,33 37 0,0 0 0,0 0 0,0 0 0,0 0 0,0 0 0,0 0 0,0 0 0,0 0 0,0 0 0,0 0 0,0 0 0,0 0 0,0 0 0,0 0 0,0 0 0,0 0 0,0 0 0,0 0 0,0 0 0,0 0 0,0 0 0,0 0 0,0 0 0,0 0 0,0 0 0,0 0 0,0 0 0,0 0 0,0 0 0,0 0 0,0 0 0,0 0 0,-58-47 0,58 47 0,0 0 0,0 0 0,0 0 0,0 0 0,0 0 0,0 0 0,0 0 0,0 0 0,0 0 0,0 0 0,0 0 0,0 0 0,0 0 0,0 0 0,0 0 0,0 0 0,0 0 0,0 0 0,0 0 0,0 0 0,0 0 0,0 0 0,0 0 0,0 0 0,0 0 0,0 0 0,0 0 0,0 0 0,-99 5 0,99-5 0,0 0 0,0 0 0,0 0 0,0 0 0,0 0 0,0 0 0,0 0 0,0 0 0,0 0 0,0 0 0,0 0 0,0 0 0,0 0 0,-41 33 0,41-33 0,0 0 0,0 0 0,0 0 0,0 0 0,-83 51 0,83-51 0,0 0 0,0 0 0,0 0 0,0 0 0,0 0 0,0 0 0,0 0 0,-50 93 0,50-93 0,0 0 0,-16 84 0,16-84 0,16 79 0,-16-79 0,50 79 16,-50-79-1,58 32 1,0-36-1,8-43-15,-8-51 16,-17-9 0,-8-18-1,-16 9-15,-1-1 16,1-41-1,-9 70 1,0 9 0,-16 18-16,0 24 15,-1 23 1,1 28-1,8 0 1,8 19-16,-8 13 16,17 33-1,-9 28 1,9 19-16,8 23 15,-9 8 1,1-12 0,7-10-16,-15-23 15,16-29 1,8-41-1,8-14 1,-8-10-16,-8-27 16,0-33-1,-25 42 1</inkml:trace>
  <inkml:trace contextRef="#ctx0" brushRef="#br0" timeOffset="89368">19357 12199 0,'9'5'0,"-9"-5"0,0 0 0,0 0 0,0 0 0,0 0 0,49 0 0,-49 0 0,0 0 0,0 0 0,0 0 0,0 0 0,0 0 0,83-10 0,-83 10 0,0 0 0,107-22 0,-107 22 0,0 0 0,0 0 0,0 0 0,0 0 0,0 0 0,0 0 0,0 0 0,0 0 0,0 0 0,0 0 0,0 0 0,0 0 0,0 0 0,0 0 0,0 0 0,0 0 0,0 0 0,0 0 0,0 0 0,0 0 0,0 0 0,100-28 0,-100 28 0,0 0 0,0 0 0,0 0 0,0 0 0,0 0 0,0 0 0,0 0 0,0 0 0,0 0 0,0 0 0,0 0 0,0 0 0,0 0 0,0 0 0,0 0 0,0 0 0,0 0 0,0 0 0,0 0 0,0 0 0,0 0 0,0 0 0,0 0 0,0 0 0,0 0 0,0 0 0,0 0 0,0 0 0,0 0 0,0 0 0,0 0 0,0 0 0,24 18 0,-24-18 0,0 0 0,0 0 0,0 0 0,0 0 0,0 0 0,0 0 0,0 0 0,0 0 0,0 0 0,0 0 0,0 0 0,0 0 0,0 0 0,50 42 0,-50-42 0,0 0 0,8 70 0,-8-70 0,-33 98 0,8 18 0,17 0 16,8 19-1,8 5 1,1 9-16,-9-9 15,0-6 1,-17 57 0,9-89-1,-25-9-15,-17-23 16,-24-14-1,-9-19 1,-16-5 0,8-4-16,-8 9 15,-9-37 1,42-41-1,8-20-15,9-5 16,49 66 0</inkml:trace>
  <inkml:trace contextRef="#ctx0" brushRef="#br0" timeOffset="96377">22962 12232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28 0,16-28 0,0 0 0,0 0 0,0 0 0,0 0 0,0 0 0,0 0 0,0 0 0,0 0 0,0 0 0,0 0 0,0 0 0,0 0 0,0 0 0,0 0 0,0 0 0,-17 33 0,17-33 0,0 0 0,0 0 0,0 0 0,0 0 0,0 0 0,0 0 0,0 0 0,0 0 0,0 0 0,0 0 0,0 0 0,0 0 0,0 0 0,0 0 0,0 0 0,0 0 0,-49 60 0,49-60 0,0 0 0,0 0 0,-50 70 0,50-70 0,0 0 0,-50 75 0,50-75 0,-66 70 0,17-1 15,-1 1 1,50-70 0,-58 88-16,0 1 15,0 8 1,17-8-1,0-15 1,-17 38-16,25-56 16,-9-5-1,18-14 1,15 5-1,1-14-15,0-19 16,-17-4 0,17-15-1,8 6-15,8 4 16,-8 0-1,0 0 1</inkml:trace>
  <inkml:trace contextRef="#ctx0" brushRef="#br0" timeOffset="97151">22202 12418 0,'8'-14'0,"-8"14"0,0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10 0,-8-10 0,0 0 0,0 0 0,0 0 0,0 0 0,0 0 0,0 0 0,0 0 0,0 0 0,0 0 0,0 0 0,0 0 0,0 0 0,0 0 0,0 0 0,0 0 0,0 0 0,0 0 0,0 0 0,0 0 0,17 27 0,-17-27 0,0 0 0,0 0 0,0 0 0,0 0 0,0 0 0,0 0 0,0 0 0,0 0 0,0 0 0,0 0 0,0 0 0,0 0 0,0 0 0,0 0 0,0 0 0,33 56 0,-33-56 0,0 0 0,0 0 0,0 0 0,0 0 0,0 0 0,0 0 0,0 0 0,0 0 0,0 0 0,0 0 0,0 0 0,49 65 0,-49-65 0,0 0 0,0 0 0,0 0 0,0 0 0,0 0 0,0 0 0,0 0 0,50 66 0,-50-66 0,0 0 0,0 0 0,0 0 0,66 79 0,-8 8 16,-25 2-1,8-5 1,1-14-1,-42-70-15,49 60 16,-49-60 0,50 65-1,-50-65-15,50 79 16,-50-79-1,58 84 1,-58-84 0,49 79-16,-49-79 15,0 0 1,0 0-1,0 0-15,50 84 16,-50-84 0,41 65-1,-41-65 1,0 0-16,0 0 15</inkml:trace>
  <inkml:trace contextRef="#ctx0" brushRef="#br0" timeOffset="105220">20407 12814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0,9 0 0,-9 0 0,0 0 0,0 0 0,0 0 0,0 0 0,0 0 0,0 0 0,0 0 0,0 0 0,0 0 0,0 0 0,0 0 0,0 0 0,0 0 0,0 0 0,0 0 0,0 0 0,0 0 0,0 0 0,0 0 0,0 0 0,0 0 0,0 0 0,0 0 0,0 0 0,0 0 0,0 0 0,0 0 0,0 0 0,0 0 0,0 0 0,0 0 0,25-4 0,-25 4 0,0 0 0,0 0 0,0 0 0,0 0 0,0 0 0,0 0 0,0 0 0,0 0 0,0 0 0,0 0 0,0 0 0,0 0 0,0 0 0,0 0 0,0 0 0,0 0 0,0 0 0,0 0 0,0 0 0,82 18 0,-82-18 0,0 0 0,0 0 0,0 0 0,0 0 0,0 0 0,0 0 0,0 0 0,0 0 0,0 0 0,0 0 0,0 0 0,0 0 0,0 0 0,0 0 0,0 0 0,0 0 0,0 0 0,0 0 0,0 0 0,0 0 0,0 0 0,0 0 0,0 0 0,99 23 0,-99-23 0,0 0 0,0 0 0,0 0 0,0 0 0,0 0 0,0 0 0,0 0 0,0 0 0,0 0 0,0 0 0,0 0 0,0 0 0,0 0 0,0 0 0,0 0 0,0 0 0,0 0 0,0 0 0,0 0 0,0 0 0,0 0 0,0 0 0,0 0 0,0 0 0,0 0 0,0 0 0,0 0 0,0 0 0,108 14 0,-108-14 0,0 0 0,0 0 0,0 0 0,0 0 0,0 0 0,0 0 0,0 0 0,0 0 0,0 0 0,0 0 0,0 0 0,0 0 0,0 0 0,0 0 0,0 0 0,0 0 0,0 0 0,0 0 0,0 0 0,0 0 0,0 0 0,0 0 0,0 0 0,0 0 0,0 0 0,0 0 0,0 0 0,58 19 0,-58-19 0,0 0 0,0 0 0,0 0 0</inkml:trace>
  <inkml:trace contextRef="#ctx0" brushRef="#br0" timeOffset="105665">20490 13083 0,'-8'5'0,"8"-5"0,0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0 0,-16 0 0,0 0 0,0 0 0,0 0 0,0 0 0,0 0 0,0 0 0,0 0 0,0 0 0,0 0 0,0 0 0,0 0 0,0 0 0,0 0 0,25-5 0,-25 5 0,0 0 0,0 0 0,0 0 0,0 0 0,0 0 0,0 0 0,0 0 0,0 0 0,0 0 0,0 0 0,0 0 0,0 0 0,0 0 0,0 0 0,0 0 0,0 0 0,0 0 0,0 0 0,0 0 0,0 0 0,0 0 0,0 0 0,0 0 0,0 0 0,0 0 0,66-4 0,-66 4 0,0 0 0,0 0 0,0 0 0,0 0 0,0 0 0,0 0 0,0 0 0,0 0 0,0 0 0,0 0 0,0 0 0,0 0 0,0 0 0,0 0 0,0 0 0,0 0 0,0 0 0,0 0 0,0 0 0,0 0 0,0 0 0,99-19 0,-99 19 0,0 0 0,0 0 0,0 0 0,0 0 0,0 0 0,0 0 0,0 0 0,0 0 0,0 0 0,0 0 0,0 0 0,0 0 0,0 0 0,0 0 0,0 0 0,0 0 0,0 0 0,91-19 0,-91 19 0,0 0 0,0 0 0,0 0 0,0 0 0,0 0 0,0 0 0,0 0 0,0 0 0,0 0 0,0 0 0,0 0 0,0 0 0,0 0 0,0 0 0,0 0 0,0 0 0,0 0 0,0 0 0,0 0 0,0 0 0,0 0 0,0 0 0,0 0 0,0 0 0,0 0 0,0 0 0,0 0 0,0 0 0,83-18 0,-83 18 0,0 0 0,0 0 0,0 0 0</inkml:trace>
  <inkml:trace contextRef="#ctx0" brushRef="#br0" timeOffset="106182">21309 12814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0,0 0 0,0 0 0,0 0 0,0 0 0,0 0 0,0 0 0,0 0 0,0 0 0,74 23 0,-74-23 0,0 0 0,0 0 0,0 0 0,0 0 0,0 0 0,0 0 0,0 0 0,0 0 0,0 0 0,0 0 0,0 0 0,0 0 0,0 0 0,0 0 0,0 0 0,0 0 0,0 0 0,0 0 0,0 0 0,0 0 0,0 0 0,0 0 0,0 0 0,0 0 0,0 0 0,0 0 0,0 0 0,0 0 0,0 0 0,58 10 0,-58-10 0,0 0 0,0 0 0,0 0 0,0 0 0,0 0 0,0 0 0,0 0 0,0 0 0,0 0 0,0 0 0,0 0 0,0 0 0,0 0 0,0 0 0,0 0 0,0 0 0,0 0 0,108 9 0,-108-9 0,0 0 0,0 0 0,0 0 0,0 0 0,0 0 0,0 0 0,0 0 0,0 0 0,0 0 0,0 0 0,0 0 0,0 0 0,0 0 0,0 0 0,0 0 0,0 0 0,0 0 0,0 0 0,0 0 0,0 0 0,0 0 0,107 0 0,-107 0 0,0 0 0,0 0 0,0 0 0,0 0 0,0 0 0,0 0 0,0 0 0,0 0 0,0 0 0,0 0 0,0 0 0,0 0 0,0 0 0,0 0 0,0 0 0,0 0 0,0 0 0,0 0 0,0 0 0,0 0 0,0 0 0,0 0 0,0 0 0,0 0 0,0 0 0,0 0 0,0 0 0,0 0 0,0 0 0,0 0 0,0 0 0,0 0 0,0 0 0,0 0 0,0 0 0,0 0 0,0 0 0,50-9 0,-50 9 0,0 0 0,0 0 0,0 0 0,0 0 0,0 0 0,0 0 0,0 0 0,0-5 0,0 5 0,0 0 0,0 0 0,0 0 0</inkml:trace>
  <inkml:trace contextRef="#ctx0" brushRef="#br0" timeOffset="106544">21408 13004 0,'8'14'0,"-8"-14"0,0 0 0,0 0 0,0 0 0,0 0 0,0 0 0,0 0 0,0 0 0,0 0 0,0 0 0,0 0 0,0 0 0,0 0 0,0 0 0,0 0 0,0 0 0,0 0 0,0 0 0,0 0 0,0 0 0,0 0 0,0 0 0,0 0 0,0 0 0,0 0 0,0 0 0,0 0 0,0 0 0,0 0 0,0 0 0,0 0 0,0 0 0,0 0 0,0 0 0,0 0 0,0 0 0,0 0 0,42 10 0,-42-10 0,0 0 0,0 0 0,0 0 0,0 0 0,0 0 0,0 0 0,0 0 0,0 0 0,0 0 0,0 0 0,0 0 0,0 0 0,0 0 0,0 0 0,0 0 0,0 0 0,0 0 0,0 0 0,0 0 0,0 0 0,0 0 0,0 0 0,0 0 0,0 0 0,0 0 0,0 0 0,0 0 0,0 0 0,0 0 0,0 0 0,0 0 0,74 18 0,-74-18 0,0 0 0,0 0 0,0 0 0,0 0 0,0 0 0,0 0 0,0 0 0,0 0 0,0 0 0,0 0 0,0 0 0,0 0 0,0 0 0,0 0 0,0 0 0,66 0 0,-66 0 0,0 0 0,0 0 0,0 0 0,0 0 0,0 0 0,0 0 0,0 0 0,0 0 0,0 0 0,0 0 0,0 0 0,124-5 0,-124 5 0,0 0 0,0 0 0,0 0 0,0 0 0,0 0 0,0 0 0,0 0 0,0 0 0,0 0 0,0 0 0,0 0 0,0 0 0</inkml:trace>
  <inkml:trace contextRef="#ctx0" brushRef="#br0" timeOffset="121391">16124 14976 0,'0'33'0,"0"-33"0,0 0 0,0 0 0,0 0 0,0 0 0,0 0 0,0 0 0,0 0 0,0 0 0,0 0 0,0 0 0,0 0 0,0 0 0,0 0 0,0 0 0,0 0 0,0 0 0,0 0 0,0 0 0,0 0 0,0 0 0,0 0 0,0 0 0,0 0 0,0 0 0,0 0 0,0 0 0,0 0 0,0 0 0,0 0 0,0 0 0,0 0 0,0 0 0,0 0 0,0 0 0,0 0 0,50 23 0,-50-23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0,16-32 0,-16 32 0,0 0 0,0 0 0,0 0 0,0 0 0,0 0 0,0 0 0,0 0 0,0 0 0,0 0 0,0 0 0,0 0 0,0 0 0,0 0 0,0 0 0,0 0 0,0 0 0,0 0 0,0 0 0,0 0 0,17-52 0,-17 52 0,0 0 0,0 0 0,0 0 0,0 0 0,0 0 0,0 0 0,0 0 0,0 0 0,0 0 0,0 0 0,0 0 0,0 0 0,0 0 0,0 0 0,0 0 0,0 0 0,0 0 0,0 0 0,0 0 0,0 0 0,0 0 0,0 0 0,0 0 0,0 0 0,0 0 0,0 0 0,0 0 0,0 0 0,0 0 0,0 0 0,0 0 0,0 0 0,0 0 0,0 0 0,-17-107 0,17 107 0,0 0 0,0 0 0,0 0 0,0 0 0,0 0 0,0 0 0,0 0 0,0 0 0,0 0 0,0 0 0,0 0 0,0 0 0,0 0 0,0 0 0,0 0 0,0 0 0,0 0 0,-66-70 0,66 70 0,0 0 0,0 0 0,0 0 0,0 0 0,0 0 0,0 0 0,0 0 0,0 0 0,0 0 0,0 0 0,0 0 0,0 0 0,-91-5 0,91 5 0,0 0 0,0 0 0,0 0 0,0 0 0,-91 48 0,91-48 0,0 0 0,0 0 0,0 0 0,-74 111 0,74-111 0,0 0 0,0 0 0,-58 116 0,58-116 0,0 0 0,-8 113 0,8-113 0,8 111 0,-8-111 0,41 116 16,-41-116-1,0 0 1,83 65 0,-83-65-16,83 19 15,-83-19 1,91-56-1,-91 56-15,82-126 16,-82 126 0,0 0-1,0 0 1,34-139-16,-34 139 15,0 0 1,0 0 0,0 0-16,33-93 15,8 69 1,-41 24-1,41 61 1,-41-61-16,58 116 16,-58-116-1,50 103 1,-50-103-16,66 59 15,-16-76 1,-1-44 0</inkml:trace>
  <inkml:trace contextRef="#ctx0" brushRef="#br0" timeOffset="121704">16877 14390 0,'8'0'0,"-8"0"0,0 0 0,0 0 0,0 0 0,0 0 0,0 0 0,0 0 0,0 0 0,0 0 0,33-9 0,-33 9 0,0 0 0,0 0 0,0 0 0,0 0 0,0 0 0,0 0 0,0 0 0,0 0 0,0 0 0,0 0 0,0 0 0,0 0 0,0 0 0,75-10 0,-75 10 0,0 0 0,0 0 0,0 0 0,0 0 0,99-8 0,-99 8 0,0 0 0,0 0 0,0 0 0,99-10 0,-99 10 0,0 0 0,0 0 0,91-14 0,-91 14 0,0 0 0,0 0 0,0 0 0,91-5 0,-91 5 15,0 0 1,0 0 0</inkml:trace>
  <inkml:trace contextRef="#ctx0" brushRef="#br0" timeOffset="122185">17042 14386 0,'8'18'0,"-8"-18"0,0 0 0,0 0 0,0 0 0,0 0 0,0 0 0,42 56 0,-42-56 0,0 0 0,0 0 0,0 0 0,33 70 0,-33-70 0,0 0 0,0 0 0,0 0 0,0 0 0,0 0 0,16 121 0,-16-121 0,-8 115 0,8 21 16,-16-25-16,-1 1 16,9 4-1,-1-3 1,-7-12-16,-9-22 15,17-23 1,0-28 0,16-14-16,25-5 15,-50-13 1,17 4-1,50 32 1,-50-32-16,83 37 16,-83-37-1,99 48 1,-99-48-1,140 36-15,-140-36 16,116-36 0,-25-39-1</inkml:trace>
  <inkml:trace contextRef="#ctx0" brushRef="#br0" timeOffset="122952">17687 14963 0,'8'3'0,"-8"-3"0,0 0 0,0 0 0,0 0 0,0 0 0,0 0 0,0 0 0,0 0 0,0 0 0,25 43 0,-25-43 0,0 0 0,0 0 0,0 0 0,25 93 0,-25-93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0,16-9 0,-16 9 0,0 0 0,0 0 0,0 0 0,0 0 0,0 0 0,0 0 0,0 0 0,0 0 0,0 0 0,0 0 0,0 0 0,0 0 0,0 0 0,0 0 0,0 0 0,0 0 0,0 0 0,0 0 0,0 0 0,0 0 0,0 0 0,0 0 0,17-66 0,-17 66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0,50-107 0,-50 107 0,0 0 0,0 0 0,0 0 0,0 0 0,0 0 0,0 0 0,0 0 0,0 0 0,0 0 0,0 0 0,0 0 0,0 0 0,0 0 0,0 0 0,0 0 0,0 0 0,0 0 0,0 0 0,0 0 0,0 0 0,0 0 0,0 0 0,0 0 0,0 0 0,0 0 0,0 0 0,0 0 0,0 0 0,0 0 0,0 0 0,0 0 0,49-51 0,-49 51 0,0 0 0,0 0 0,0 0 0,0 0 0,0 0 0,0 0 0,0 0 0,0 0 0,0 0 0,0 0 0,0 0 0,0 0 0,0 0 0,66 28 0,-66-28 0,0 0 0,0 0 0,0 0 0,0 0 0,0 0 0,0 0 0,0 0 0,0 0 0,0 0 0,0 0 0,0 0 0,0 0 0,0 0 0,0 0 0,0 0 0,0 0 0,0 0 0,0 0 0,0 0 0,0 0 0,0 0 0,0 0 0,50 98 0,-50-98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79 0,-17-79 0,0 0 0,0 0 0,0 0 0,0 0 0,0 0 0,0 0 0,0 0 0,0 0 0,0 0 0,0 0 0,0 0 0,24 9 0,-24-9 0,0 0 0,0 0 0,0 0 0,0 0 0,0 0 0,0 0 0,0 0 0,42-56 0,-42 56 0,0 0 0,0 0 0,0 0 0,58-116 0,-58 116 16,0 0-16,107-93 16,-107 93-1,108-14 1,-108 14-16,74 61 15,-24 50 1,-50-111 0,8 135-1,-8-135-15,0 0 16,0 0-1,0 0 1,0 93-16</inkml:trace>
  <inkml:trace contextRef="#ctx0" brushRef="#br0" timeOffset="123295">18820 14893 0,'8'14'0,"-8"-14"0,0 0 0,0 0 0,0 0 0,0 0 0,0 0 0,0 0 0,0 0 0,0 0 0,0 0 0,0 0 0,0 0 0,0 0 0,0 0 0,0 0 0,0 0 0,0 0 0,0 0 0,0 0 0,0 0 0,0 0 0,0 0 0,0 0 0,0 0 0,0 0 0,8 59 0,-8-59 0,0 0 0,0 0 0,0 0 0,0 0 0,0 0 0,0 0 0,0 0 0,0 0 0,0 0 0,0 0 0,0 0 0,0 0 0,0 0 0,0 0 0,0 0 0,0 0 0,0 0 0,0 0 0,0 0 0,9 94 0,-9-94 0,0 0 0,0 0 0,0 0 0,0 0 0,0 0 0,0 0 0,0 0 0,0 0 0,0 0 0,0 0 0,0 0 0,0 0 0,0 0 0,0 0 0,0 0 0,0 121 0,0-121 0,0 0 0,0 0 0,0 0 0,0 0 0,0 0 0,0 0 0,0 0 0,0 0 0,0 0 0,0 0 0,0 0 0,0 0 0,0 0 0,8 46 0,-8-46 0,0 0 0,0 0 0,16-41 0,-16 41 0,0 0 0,0-66 0,0 66 0</inkml:trace>
  <inkml:trace contextRef="#ctx0" brushRef="#br0" timeOffset="123474">18836 14469 0,'33'0'0,"17"14"0,-50-14 0,0 0 0,0 0 0,0 0 0,66 14 0,-66-14 0,0 0 0,0 0 0,75 14 0,-75-14 0,0 0 0,74 14 0,-74-14 0</inkml:trace>
  <inkml:trace contextRef="#ctx0" brushRef="#br0" timeOffset="124207">19862 14814 0,'8'4'15,"-8"-4"1,0 0 0,0 0-16,-17-18 15,17 18 1,-57-42-1,57 42-15,-116-38 16,116 38 0,-108 14-1,108-14 1,-49 42-16,49-42 15,-75 112 1,75-112 0,-41 135-16,41-135 15,16 135 1,-16-135-1,67 97 1,-67-97-16,99 5 16,8-70-1,-7-61 1,-34-32-16,-25 5 15,-16 9 1,0 4 0,-25 10-1,0 130-15,-9-112 16,9 112-1,0 0 1,0 0-16,-16-61 16,-1 58-1,9 67 1,8 62-1,8 32-15,17 0 16,16 88 0,-16-106-1,-8-24-15,-1-41 16,1-33-1,16-42 1,-17-42 0,-16 42-16</inkml:trace>
  <inkml:trace contextRef="#ctx0" brushRef="#br0" timeOffset="124904">20399 14018 0,'17'-9'0,"-17"9"0,0 0 0,0 0 0,0 0 0,0 0 0,0 0 0,0 0 0,66-14 0,-66 14 0,0 0 0,0 0 0,0 0 0,0 0 0,83-5 0,-83 5 0,0 0 0,0 0 0,0 0 0,90 24 0,-90-24 0,0 0 0,0 0 0,75 27 0,-75-27 0,0 0 0,0 0 0,0 0 0,99 10 0,-99-10 0,0 0 0,108-14 0,-108 14 0,0 0 16,115-19-1,-57 1 1,-99 32-1,41-14-15,41 4 16,-33 33 0,-16 28-1,8 24 1,8 4-16,1 14 15,-1 0 1,-8 18 0,0 15-16,8 13 15,17-8 1,8 64-1,-8-102-15,-25-37 16,-25-19 0,-8-13-1,-33 3 1,0 1-16,-25-5 15,25-18 1,0-33 0,-1-14-16,18 0 15,74 42 1,-25-14-1,0 0 1,0 0-16</inkml:trace>
  <inkml:trace contextRef="#ctx0" brushRef="#br0" timeOffset="125538">21590 14307 0,'8'9'0,"-8"-9"0,0 0 0,0 0 0,0 0 0,0 0 0,0 0 0,0 0 0,0 0 0,33 37 0,-33-37 0,0 0 0,0 0 0,0 0 0,0 0 0,0 0 0,0 0 0,0 0 0,0 0 0,0 0 0,0 0 0,0 0 0,50 47 0,-50-47 0,0 0 0,0 0 0,0 0 0,82 41 0,-82-41 0,0 0 0,0 0 0,83 24 0,-83-24 0,0 0 0,91 9 0,-91-9 0,91 19 0,8 4 16,17 24-16,-116-47 15,99 64 1,-49-8 0,-25-32-16,-34-38 15,-7 4 1,8 1-1,16 14 1,-41 9-16,-17 18 16,-33 24-1,-32 14 1,7 9-16,108-79 15,-116 70 1,116-70 0,-107 65-1,107-65-15,0 0 16,-91 55-1,91-55 1,0 0-16,-41 38 16</inkml:trace>
  <inkml:trace contextRef="#ctx0" brushRef="#br0" timeOffset="125978">23277 14316 0,'0'0'0,"0"0"0,0 0 0,0 0 0,0 0 0,0 0 0,0 0 0,0 0 0,-25 18 0,25-18 0,0 0 0,0 0 0,0 0 0,0 0 0,-42 47 0,42-47 0,0 0 0,0 0 0,0 0 0,-74 70 0,74-70 0,0 0 0,0 0 0,-66 56 0,66-56 0,0 0 0,-83 51 0,83-51 0,-66 56 0,0 23 16,-17 14-16,1 23 15,7 5 1,9-24 0,33-36-16,16-33 15,17-28 1,0-33-1,0 33 1</inkml:trace>
  <inkml:trace contextRef="#ctx0" brushRef="#br0" timeOffset="126439">22565 14069 0,'0'10'0,"0"-10"0,0 0 0,0 0 0,0 0 0,0 0 0,0 0 0,0 0 0,0 0 0,0 0 0,0 0 0,0 0 0,0 0 0,0 0 0,0 0 0,0 0 0,0 0 0,0 0 0,0 0 0,0 0 0,0 0 0,0 0 0,0 0 0,0 0 0,0 0 0,17 37 0,-17-37 0,0 0 0,0 0 0,0 0 0,0 0 0,25 55 0,-25-55 0,0 0 0,0 0 0,0 0 0,0 0 0,0 0 0,0 0 0,0 0 0,49 98 0,-49-98 0,0 0 0,50 89 0,-50-89 0,50 97 0,-1-13 15,1-19 1,8 5-16,0-14 16,0 9-1,-9-5 1,-8 10-16,-65-102 15,65 120 1,-41-88 0,0 0-1,0 0-15,0 0 16,33 70-1</inkml:trace>
  <inkml:trace contextRef="#ctx0" brushRef="#br0" timeOffset="160777">17993 16474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0,58 0 0,-58 0 0,0 0 0,0 0 0,0 0 0,0 0 0,0 0 0,0 0 0,0 0 0,0 0 0,0 0 0,0 0 0,0 0 0,91 0 0,-91 0 0,0 0 0,0 0 0,0 0 0,0 0 0,0 0 0,0 0 0,0 0 0,140 0 0,-140 0 0,0 0 0,0 0 0,0 0 0,149 5 0,-149-5 16,149 4 0,-9 1-1,1 4-15,-17 5 16,-16 0-1,16-5 1,-17 1 0,9-6-16,-17-4 15,9 4 1,16 1-1,41 10-15,-33-1 16,-16-5 0,-9-5-1,17 6 1,-8-6-16,8 10 15,-8-4 1,0-20 0,0-13-16,-9-9 15,-8 12 1,9 16-1,-9 13 1,8 1-16,1-5 16,-17-5-1,-8-10 1,16-4-16,0 10 15,-8 8 1,8 10 0,-16 0-1,-9 5-15,-8-5 16,-8-14-1,-25 0 1,-16-5-16,-25 5 16,-9-32-1</inkml:trace>
  <inkml:trace contextRef="#ctx0" brushRef="#br0" timeOffset="161526">18216 16051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42 0,8-42 0,0 0 0,0 0 0,0 0 0,0 0 0,0 0 0,0 0 0,0 0 0,0 0 0,0 0 0,0 0 0,0 0 0,0 0 0,0 0 0,0 0 0,0 0 0,0 0 0,0 0 0,0 0 0,0 0 0,0 0 0,0 0 0,0 0 0,0 0 0,0 0 0,0 0 0,0 0 0,0 0 0,0 0 0,0 0 0,0 0 0,0 0 0,0 32 0,0-32 0,0 0 0,0 0 0,0 0 0,0 0 0,0 0 0,0 0 0,0 0 0,0 0 0,0 0 0,0 0 0,0 0 0,0 0 0,0 0 0,-8 19 0,8-19 0,0 0 0,0 0 0,0 0 0,0 0 0,0 0 0,0 0 0,0 0 0,0 0 0,0 0 0,0 0 0,0 0 0,0 0 0,0 0 0,0 0 0,0 0 0,0 0 0,0 0 0,0 0 0,0 0 0,0 0 0,0 0 0,0 0 0,0 0 0,0 0 0,0 0 0,0 0 0,0 0 0,0 0 0,0 0 0,-25 93 0,25-93 0,0 0 0,0 0 0,0 0 0,0 0 0,0 0 0,0 0 0,0 0 0,0 0 0,0 0 0,0 0 0,0 0 0,0 0 0,0 0 0,0 0 0,0 0 0,0 0 0,0 0 0,0 0 0,0 0 0,0 0 0,0 0 0,0 0 0,0 0 0,0 0 0,0 0 0,0 0 0,0 0 0,0 0 0,0 0 0,0 0 0,0 0 0,0 0 0,0 0 0,0 0 0,0 0 0,0 0 0,0 0 0,0 0 0,0 0 0,0 0 0,0 0 0,0 0 0,0 112 0,0-112 0,0 0 0,0 0 0,0 0 0,0 0 0,0 0 0,0 0 0,0 0 0,0 0 0,0 0 0,0 0 0,0 0 0,0 0 0,0 0 0,0 0 0,0 0 0,0 0 0,0 0 0,0 0 0,-8 74 0,8-74 0</inkml:trace>
  <inkml:trace contextRef="#ctx0" brushRef="#br0" timeOffset="162460">18142 16195 0,'0'-28'0,"0"28"0,0 0 0,0 0 0,0 0 0,0 0 0,0 0 0,0 0 0,0 0 0,0 0 0,0 0 0,0 0 0,0 0 0,0 0 0,0 0 0,0 0 0,0 0 0,0 0 0,0 0 0,0 0 0,0 0 0,0 0 0,0 0 0,0 0 0,0 0 0,0 0 0,0 0 0,0 0 0,-8-65 0,8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0,-9-19 0,9 19 0,0 0 0,0 0 0,0 0 0,0 0 0,0 0 0,0 0 0,0 0 0,0 0 0,0 0 0,0 0 0,0 0 0,0 0 0,0 0 0,0 0 0,0 0 0,0 0 0,0 0 0,0 0 0,0 0 0,0 0 0,0 0 0,0 0 0,0 0 0,0 0 0,0 0 0,0 0 0,0 0 0,0 0 0,0 0 0,0 0 0,0 0 0,0 0 0,9 28 0,-9-28 0,0 0 0,0 0 0,0 0 0,0 0 0,0 0 0,0 0 0,0 0 0,0 0 0,0 0 0,0 0 0,0 0 0,0 0 0,0 0 0,0 0 0,-9 9 0,9-9 0,0 0 0,0 0 0,0 0 0,0 0 0,0 0 0,0 0 0,0 0 0,0 0 0,0 0 0,0 0 0,0 0 0,0 0 0,0 0 0,0 0 0,0 0 0,0 0 0,0 0 0,0 0 0,0 0 0,0 0 0,0 0 0,0 0 0,0 0 0,0 0 0,0 0 0,0 0 0,0 0 0,0 61 0,0-61 0,0 0 0,0 0 0,0 0 0,0 0 0,0 0 0,0 0 0,0 0 0,0 0 0,0 0 0,0 0 0,0 0 0,0 0 0,0 0 0,0 0 0,0 0 0,0 0 0,0 0 0,0 0 0,0 0 0,0 0 0,0 0 0,0 0 0,0 0 0,-8 107 0,8-107 0,0 0 0,0 0 0,0 0 0,0 0 0,0 0 0,0 0 0,0 0 0,0 0 0,0 0 0,0 0 0,0 0 0,0 0 0,0 0 0,0 0 0,0 0 0,0 0 0,0 0 0,0 0 0,0 0 0,0 112 0,0-112 0,0 0 0,0 0 0,0 0 0,0 0 0,0 0 0,0 0 0,0 0 0,0 0 0,0 0 0,0 0 0,0 0 0,0 0 0,0 0 0,0 0 0,0 0 0,0 0 0,0 0 0,0 0 0,0 0 0,0 0 0,0 0 0,0 0 0,-8 111 0,8-111 0,0 0 0,0 0 0,0 0 0,0 0 0,0 0 0,0 0 0,0 0 0,0 0 0,0 0 0,0 0 0,0 0 0,0 0 0,0 0 0,0 0 0,0 0 0,0 0 0,0 0 0,0 0 0,-8 70 0,8-70 15,0 0 1</inkml:trace>
  <inkml:trace contextRef="#ctx0" brushRef="#br0" timeOffset="162995">18225 16902 0,'0'-5'0,"0"5"0,0 0 0,0 0 0,0 0 0,0 0 0,0 0 0,0 0 0,0 0 0,0 0 0,0 0 0,0 0 0,0 0 0,0 0 0,0 0 0,0 0 0,0 0 0,0 0 0,0-46 0,0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0,-42-61 0,42 61 0,0 0 0,0 0 0,0 0 0,0 0 0,0 0 0,0 0 0,0 0 0,0 0 0,0 0 0,0 0 0,0 0 0,0 0 0,0 0 0,0 0 0,0 0 0,0 0 0,0 0 0,0 0 0,0 0 0,0 0 0,0 0 0,0 0 0,0 0 0,0 0 0,0 0 0,0 0 0,0 0 0,0 0 0,0 0 0,0 0 0,0 0 0,0 0 0,0 0 0,0 0 0,0 0 0,0 0 0,-49-9 0,49 9 0,0 0 0,0 0 0,0 0 0,0 0 0,0 0 0,0 0 0,0 0 0,0 0 0,0 0 0,0 0 0,-91 0 0,91 0 0,0 0 0,0 0 0,0 0 0,-100 60 0,100-60 0,0 0 0,0 0 0,-74 99 0,74-99 0,0 0 0,-41 120 0,41-120 0,-9 116 0,9-116 16,-8 140-1,8-140 1,-8 135-16,8-135 15,0 0 1,0 0 0,0 0-16,0 84 15,0-84 1,-17 8-1,17-8 1</inkml:trace>
  <inkml:trace contextRef="#ctx0" brushRef="#br0" timeOffset="163233">17712 17083 0,'8'10'0,"-8"-10"0,0 0 0,0 0 0,0 0 0,0 0 0,0 0 0,0 0 0,8 50 0,-8-50 0,0 0 0,0 0 0,0 0 0,0 0 0,0 0 0,0 0 0,0 0 0,0 0 0,0 0 0,0 0 0,0 0 0,0 0 0,0 0 0,58 56 0,-58-56 0,0 0 0,0 0 0,0 0 0,100 47 0,-100-47 0,0 0 0,0 0 0,0 0 0,0 0 0,0 0 0,0 0 0,0 0 0,0 0 0,124 0 0,-124 0 0,0 0 0,0 0 0,0 0 0</inkml:trace>
  <inkml:trace contextRef="#ctx0" brushRef="#br0" timeOffset="163499">18109 17041 0,'0'28'16,"0"38"-1,0-66 1,0 0-16,-25 106 15,25-106 1,0 0 0,0 0-16,0 0 15,0 0 1,0 0-1,0 0 1,0-23-16,-8 0 16,-1-66-1</inkml:trace>
  <inkml:trace contextRef="#ctx0" brushRef="#br0" timeOffset="163648">18084 16902 0,'0'0'0,"0"0"0,0 0 0,0 0 0,0 0 0,0 0 0,0 0 0,0 0 0,0 0 0,0 0 0,0 0 0,0 0 0,0 0 0,0 0 0,0 0 0,0 0 0,0 0 0,0 0 0,0 0 0,0 0 0,0 0 0,0 0 0,0 0 0,0 0 0,0 0 0,0 0 0,0 0 0,0 0 0,0 0 0,0 0 0,0 0 0,33 0 0,-33 0 0,0 0 0,0 0 0,0 0 0</inkml:trace>
  <inkml:trace contextRef="#ctx0" brushRef="#br0" timeOffset="164310">18249 17041 0,'0'33'0,"17"33"15,-17-66 1,0 0-16,16 115 16,-16-115-1,0 0 1,0 0-1,0 0-15,0 0 16,9 51 0,-9-51-1,8-18-15,-8-15 16,0 33-1,33-60 1,-33 60 0,41-116-16,-41 116 15,0 0 1,0 0-1,75-89-15,-75 89 16,0 0 0,0 0-1,0 0 1,74-50-16,-74 50 15,0 0 1,0 0 0,25 4-16,-25-4 15,33 65 1,-33-65-1,0 107 1,0-107-16,0 0 16,0 0-1,0 0 1,0 125-16,0-125 15,0 0 1,-8 99 0,8-99-1,-42 32-15,42-32 16,-49-47-1</inkml:trace>
  <inkml:trace contextRef="#ctx0" brushRef="#br0" timeOffset="164619">18712 16906 0,'9'10'0,"-9"-10"0,0 0 0,0 0 0,0 0 0,0 0 0,0 0 0,0 0 0,0 0 0,0 0 0,0 0 0,0 0 0,0 0 0,0 0 0,0 0 0,0 0 0,0 0 0,0 0 0,0 0 0,0 0 0,0 0 0,0 0 0,0 0 0,0 0 0,0 0 0,0 0 0,0 0 0,0 0 0,0 0 0,0 0 0,0 0 0,0 0 0,0 0 0,0 0 0,0 0 0,0 0 0,0 0 0,0 0 0,0 0 0,0 0 0,0 0 0,0 0 0,0 0 0,33 28 0,-33-28 0,0 0 0,0 0 0,0 0 0,0 0 0,0 0 0,0 0 0,0 0 0,0 0 0,0 0 0,0 0 0,0 0 0,0 0 0,0 0 0,0 0 0,0 0 0,0 0 0,0 0 0,0 0 0,0 0 0,0 0 0,0 0 0,0 0 0,0 0 0,0 0 0,74 18 0,-74-18 0,0 0 0,0 0 0,0 0 0,0 0 0,0 0 0,0 0 0,0 0 0,0 0 0,0 0 0,0 0 0,0 0 0,0 0 0,0 0 0,0 0 0,0 0 0,0 0 0,0 0 0,0 0 0,0 0 0,0 0 0,0 0 0,0 0 0,0 0 0,0 0 0,0 0 0,0 0 0,0 0 0,0 0 0,0 0 0,0 0 0,0 0 0,0 0 0,0 0 0,50 5 0,-50-5 0,0 0 0,0 0 0,0 0 0,0 0 0,0 0 0,-25-42 0,25 42 0</inkml:trace>
  <inkml:trace contextRef="#ctx0" brushRef="#br0" timeOffset="165021">18836 16655 0,'0'5'0,"0"-5"16,0 0 0,0 0-1,0 0-15,0 0 16,-8 46-1,8-46 1,-8 80 0,8-80-16,-8 130 15,8-130 1,0 70-1,0-70-15,0 144 16,0-144 0,-17 135-1,17-135 1,0 0-16,8 134 15,-8-134 1,0 0 0,33 84-16,-33-84 15,75 42 1,-75-42-1,107-14-15</inkml:trace>
  <inkml:trace contextRef="#ctx0" brushRef="#br0" timeOffset="171235">21995 16209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0,9-18 0,-9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37 0,9-37 0,0 0 0,0 0 0,0 0 0,0 0 0,0 0 0,0 0 0,0 0 0,0 0 0,0 0 0,0 0 0,0 0 0,0 0 0,0 0 0,0 0 0,0 0 0,0 0 0,0 0 0,0 0 0,0 0 0,0 0 0,0 0 0,0 0 0,0 0 0,0 0 0,0 0 0,33 37 0,-33-37 0,0 0 0,0 0 0,0 0 0,0 0 0,0 0 0,0 0 0,0 0 0,0 0 0,0 0 0,0 0 0,0 0 0,0 0 0,0 0 0,0 0 0,0 0 0,0 0 0,0 0 0,0 0 0,0 0 0,0 0 0,0 0 0,33 75 0,-33-75 0,0 0 0,0 0 0,0 0 0,0 0 0,0 0 0,0 0 0,0 0 0,0 0 0,0 0 0,0 0 0,0 0 0,0 0 0,0 0 0,0 0 0,0 0 0,0 0 0,0 0 0,0 88 0,0-88 0,0 0 0,0 0 0,0 0 0,0 0 0,0 0 0,0 0 0,0 0 0,0 0 0,0 0 0,0 0 0,0 0 0,0 0 0,0 0 0,9 102 0,-9-102 0,0 0 0,0 0 0,0 0 0,0 0 0,0 0 0,0 0 0,0 0 0,0 0 0,0 0 0,0 0 0,0 0 0,0 0 0,0 0 0,0 0 0,0 0 0,0 0 0,0 0 0,0 0 0,-9 75 0,9-75 16,-16 14-1,16-14 1,-8-51-16,-25-56 15,33 107 1,-34-140 0,34 140-1,0 0-15,0 0 16,0 0-1,-24-98 1,24 98-16,-17-27 16,17 27-1,0 55 1,0-55-1,0 145-15,-16 17 16,16-162 0,-9 154-1,9-154-15,0 0 16,17 88-1</inkml:trace>
  <inkml:trace contextRef="#ctx0" brushRef="#br0" timeOffset="178821">21648 17223 0,'24'14'0,"-24"-14"0,0 0 0</inkml:trace>
  <inkml:trace contextRef="#ctx0" brushRef="#br0" timeOffset="179128">21896 17195 0,'0'14'0,"0"-14"15,-9 65 1,9-65-1,0 0-15,0 0 16,-8 14 0</inkml:trace>
  <inkml:trace contextRef="#ctx0" brushRef="#br0" timeOffset="184215">21292 17083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42 0,0-42 0,0 0 0,0 0 0,0 0 0,0 0 0,0 0 0,0 0 0,0 0 0,0 88 0,0-88 0,0 0 0,8 130 0,-8-130 0,9 126 0,-1-75 0,-8-51 16,0 0-1,0 0 1,0 0-1,-8 93-15,8-93 16,0 0 0,8 42-1,-8-42-15,8-19 16,-8 19-1,17-93 1,-17 93 0,41-135-16,-41 135 15,0 0 1,0 0-1,58-93-15,-58 93 16,66-41 0,9 87-1,-26 52 1,-49-98-16,25 115 15,-25-115 1,0 0 0,0 0-16,0 0 15,0 48 1,0-48-1,8-75 1,9-50-16,-17 125 16,49-89-1,-49 89 1,75-70-16,-75 70 15,0 0 1,91-9 0,-91 9-1,91 74-15,-25 33 16,-66-107-1,25 149 1,-25-149-16,0 0 16,-9 154-1,9-154 1,0 0-1,0 0-15,0 0 16,-16 70 0,16-70-1</inkml:trace>
  <inkml:trace contextRef="#ctx0" brushRef="#br0" timeOffset="184635">22202 17340 0,'-9'27'0,"1"43"0,8-70 0,0 0 0,0 0 0,0 0 0,0 0 0,0 0 0,0 0 0,0 93 0,0-93 0,0 0 0,0 0 0,0 0 0,0 0 0,0 0 0,0 0 0,0 0 0,0 0 0,0 0 0,0 0 0,0 0 0,0 107 0,0-107 0,0 0 0,0 0 0,0 0 0,0 0 0,0 0 0,0 0 0,0 0 0,0 0 0,0 0 0,0 0 0,0 0 0,0 0 0,0 0 0,0 0 0,0 0 0,0 0 0,0 0 0,0 0 0,0 0 0,0 0 0,0 0 0,0 0 0,0 0 0,0 0 0,0 0 0,0 0 0,0 0 0,0 0 0,8 9 0,-8-9 0,0 0 0,0 0 0,0 0 0,0 0 0,17-88 0,-17 88 0,0 0 0,0 0 0,0 0 0,16-196 0,-16 196 0,0 0 0,0 0 0,9-195 0,-9 195 0,0 0 0,8-158 0,-8 158 0,0-98 0,0 163 0,0-65 16,0 0-1,0 0 1,8-65 0,-8 65-16,0 0 15,33 14 1,-33-14-1</inkml:trace>
  <inkml:trace contextRef="#ctx0" brushRef="#br0" timeOffset="185346">22772 17511 0,'8'9'0,"-8"-9"0,0 0 0,0 0 0,0 0 0,0 0 0,0 0 0,0 0 0,0 0 0,0 0 0,0 0 0,0 0 0,0 0 0,0 0 0,0 0 0,0 0 0,0 0 0,0 0 0,0 0 0,0 0 0,0 0 0,0 0 0,0 0 0,0 0 0,0 0 0,0 0 0,0 0 0,0 0 0,0 0 0,0 0 0,0 0 0,0 0 0,0 0 0,0 0 0,0 0 0,0 0 0,0 0 0,0 0 0,0 0 0,0 0 0,0 0 0,0 0 0,0 0 0,-24-41 0,24 41 0,0 0 0,0 0 0,0 0 0,0 0 0,0 0 0,0 0 0,0 0 0,0 0 0,0 0 0,0 0 0,0 0 0,0 0 0,0 0 0,-42-70 0,42 70 0,0 0 0,0 0 0,0 0 0,0 0 0,-66-42 0,66 42 0,0 0 0,-66 46 0,66-46 0,0 0 0,0 0 0,0 0 0,0 0 0,0 0 0,0 0 0,0 0 0,0 0 0,0 0 0,0 0 0,0 0 0,0 0 0,0 0 0,0 0 0,0 0 0,0 0 0,0 0 0,0 0 0,0 0 0,0 0 0,0 0 0,0 0 0,0 0 0,0 0 0,0 0 0,0 0 0,0 0 0,0 0 0,0 0 0,0 0 0,0 0 0,-50 112 0,50-112 0,0 0 0,0 0 0,0 0 0,0 0 0,0 0 0,0 0 0,0 0 0,0 0 0,0 0 0,0 0 0,0 0 0,0 0 0,0 0 0,-8 28 0,8-28 0,0 0 0,0 0 0,0 0 0,0 0 0,0 0 0,0 0 0,0 0 0,0 0 0,0 0 0,0 0 0,0 0 0,0 0 0,0 0 0,0 0 0,0 0 0,0 0 0,0 0 0,0 0 0,0 0 0,0 0 0,0 0 0,0 0 0,8 28 0,-8-28 0,0 0 0,0 0 0,0 0 0,0 0 0,0 0 0,0 0 0,0 0 0,0 0 0,0 0 0,0 0 0,0 0 0,0 0 0,0 0 0,0 0 0,0 0 0,0 0 0,0 0 0,0 0 0,0 0 0,0 0 0,0 0 0,0 0 0,0 0 0,0 0 0,0 0 0,0 0 0,0 0 0,0 0 0,0 0 0,0 0 0,0 0 0,17 79 0,-17-79 0,0 0 0,0 0 0,0 0 0,0 0 0,0 0 0,0 0 0,0 0 0,0 0 0,0 0 0,0 0 0,0 0 0,0 0 0,0 0 0,0 0 0,0 0 0,58 14 0,-58-14 0,0 0 0,0 0 0,0 0 0,0 0 0,0 0 0,83-42 0,-83 42 0,0 0 0,0 0 0,0 0 0,0 0 0,90-97 0,-90 97 0,0 0 0,0 0 0,0 0 0,58-126 0,-58 126 0,0 0 0,0 0 0,33-135 0,-33 135 0,0 0 0,0 0 0,0 0 0,25-144 0,-25 144 15,17-140 1,-17 140-16,0 0 16,0 0-1,0-74 1,-17 64-16,1 76 15,-1 59 1,17 24 0,8 23-1,-8-172-15,25 154 16,-25-154-1,0 0 1,0 0-16,50 102 16,-50-102-1,0 0 1,0 0-1,0 0-15</inkml:trace>
  <inkml:trace contextRef="#ctx0" brushRef="#br0" timeOffset="185639">23194 17469 0,'8'19'0,"-8"-19"0,0 0 0,0 0 0,0 0 0,0 0 0,0 0 0,0 0 0,0 0 0,0 0 0,0 0 0,0 0 0,33 37 0,-33-37 0,0 0 0,0 0 0,0 0 0,0 0 0,0 0 0,66 37 0,-66-37 0,0 0 0,108 42 0,-108-42 0,0 0 0,0 0 0,0 0 0,0 0 0,0 0 0,0 0 0,0 0 0,0 0 0,0 0 0,0 0 0,0 0 0,0 0 0,0 0 0,0 0 0,0 0 0,0 0 0,0 0 0,0 0 0,0 0 0,0 0 0,107 14 0,-107-14 0,0 0 0,25 5 0,-25-5 0</inkml:trace>
  <inkml:trace contextRef="#ctx0" brushRef="#br0" timeOffset="185909">23839 17093 0,'0'9'0,"0"-9"16,8 60-1,-8-60 1,0 107-16,0 33 15,-16-14 1,16-126 0,-42 125-1,42-125-15,-8 135 16,8-135-1,25 65 1,-25-65-16</inkml:trace>
  <inkml:trace contextRef="#ctx0" brushRef="#br0" timeOffset="208988">20689 7846 0,'8'-10'0,"-8"10"0,0 0 0,0 0 0,0 0 0,0 0 0,0 0 0,0 0 0,0 0 0,0 0 0,-8-50 0,8 50 0,0 0 0,0 0 0,0 0 0,0 0 0,0 0 0,0 0 0,0 0 0,0 0 0,0 0 0,0 0 0,0 0 0,0 0 0,0 0 0,0-84 0,0 84 0,0 0 0,0 0 0,0 0 0,0 0 0,0 0 0,0 0 0,0 0 0,0 0 0,0 0 0,0 0 0,0 0 0,0 0 0,0 0 0,-42-98 0,42 98 0,0 0 0,0 0 0,0 0 0,0 0 0,0 0 0,0 0 0,0 0 0,0 0 0,0 0 0,0 0 0,0 0 0,0 0 0,0 0 0,0 0 0,0 0 0,0 0 0,0 0 0,0 0 0,0 0 0,0 0 0,0 0 0,0 0 0,0 0 0,0 0 0,0 0 0,-33-14 0,33 14 0,0 0 0,0 0 0,0 0 0,0 0 0,0 0 0,0 0 0,0 0 0,0 0 0,0 0 0,0 0 0,0 0 0,0 0 0,0 0 0,0 0 0,0 0 0,0 0 0,0 0 0,0 0 0,0 0 0,0 0 0,0 0 0,0 0 0,0 0 0,0 0 0,0 0 0,0 0 0,0 0 0,0 0 0,0 0 0,0 0 0,0 0 0,0 0 0,0 0 0,0 0 0,0 0 0,0 0 0,0 0 0,0 0 0,0 0 0,0 0 0,0 0 0,0 0 0,-41-69 0,41 69 16,0 0-1,0 0-15,0 0 16,-50-42-1,50 42 1,-49-33-16,-1 19 16,-8 52-1,-8 31 1,16 24-1,26 14-15,7-10 16,17-97 0,0 108-1,0-108 1,0 0-16,0 0 15,33 60 1,0-37 0,17-46-16,8-51 15,-25 0 1,-33 74-1,8-93 1,-8 9-16,0 84 16,0 0-1,0 0 1,0 0-16,8-47 15,9 43 1,16 55 0,-33-51-16,49 107 15,-49-107 1,75 172-1,-9-65 1,0-47-16,-16-27 16,-17-28-1,0-1 1,-8-18-1,-25-18-15,0 32 16</inkml:trace>
  <inkml:trace contextRef="#ctx0" brushRef="#br0" timeOffset="209565">20879 7088 0,'0'-9'0,"0"9"0,0 0 0,0 0 0,0 0 0,0 0 0,0 0 0,0 0 0,0 0 0,0 0 0,0 0 0,0 0 0,0 0 0,0 0 0,33-9 0,-33 9 0,0 0 0,0 0 0,0 0 0,66-5 0,-66 5 0,0 0 0,0 0 0,91-9 0,-91 9 0,0 0 0,66-32 0,-66 32 0,0 0 0,0 0 0,0 0 0,0 0 0,0 0 0,0 0 0,0 0 0,0 0 0,33 4 0,-33-4 0</inkml:trace>
  <inkml:trace contextRef="#ctx0" brushRef="#br0" timeOffset="209933">20887 7163 0,'-8'9'0,"-1"28"16,18 14 0,7 38-1,17-6-15,-8 10 16,0 14-1,-17 19 1,-8-1-16,0-18 16,0-14-1,8-4 1,9-25-1,0-7-15,7-25 16,9-8 0,-8-10-1,17-5-15,7-9 16,1-5-1,8-13 1,0-20 0,-17-13-16,-66 74 15</inkml:trace>
  <inkml:trace contextRef="#ctx0" brushRef="#br0" timeOffset="210668">21209 7679 0,'9'18'0,"7"29"0,-16-47 0,0 0 0,0 0 0,0 0 0,0 0 0,0 0 0,0 0 0,17 75 0,-17-75 0,0 0 0,0 0 0,0 0 0,0 0 0,0 0 0,16 78 0,-16-78 0,0 0 0,0 0 0,0 0 0,0 0 0,0 0 0,0 0 0,0 0 0,0 0 0,0 0 0,-16 93 0,16-93 0,0 0 0,0 0 0,0 0 0,0 0 0,0 0 0,0 0 0,0 0 0,0 0 0,-8 37 0,-1-50 16,18-62 0,-1 1-16,8 9 15,-16 14 1,0 9-1,17-19-15,8 5 16,-42 85 0,58-53-1,-7 38 1,-1 47-16,-17 27 15,-16-88 1,0 93 0,0-93-16,0 0 15,0 0 1,0 0-1,0 42 1,0-47-16,0-41 16,17-43-1,-17 89 1,25-83-16,-25 83 15,0 0 1,49-51 0,-49 51-1,50-10-15,8 47 16,-17 52-1,-16-5 1,-17 4-16,-8-88 16,0 0-1,0 0 1,0 42-1,8-42-15</inkml:trace>
  <inkml:trace contextRef="#ctx0" brushRef="#br0" timeOffset="210895">21830 7707 0,'0'14'0,"0"-14"0,0 0 0,0 0 0,0 0 0,0 0 0,0 0 0,0 0 0,0 0 0,0 0 0,0 0 0,0 46 0,0-46 0,0 0 0,0 0 0,0 0 0,0 0 0,0 0 0,0 0 0,0 0 0,0 0 0,0 0 0,0 0 0,0 0 0,0 0 0,0 0 0,0 0 0,0 0 0,0 0 0,0 0 0,0 0 0,0 0 0,0 0 0,0 0 0,0 0 0,0 79 0,0-79 0,0 0 0,0 0 0,0 0 0,0 0 0,0 0 0,0 0 0,0 0 0,0 0 0,0 0 0,0 0 0,0 0 0,0 0 0,0 0 0,49 56 0,-49-56 0,0 0 0,58 9 0,-58-9 0</inkml:trace>
  <inkml:trace contextRef="#ctx0" brushRef="#br0" timeOffset="211036">21821 7441 0,'0'10'16,"0"-10"-1,17 28-15,-17-28 16</inkml:trace>
  <inkml:trace contextRef="#ctx0" brushRef="#br0" timeOffset="211728">22400 7735 0,'-8'9'0,"8"-9"0,0 0 0,0 0 0,0 0 0,0-23 0,0 23 0,0 0 0,0 0 0,0 0 0,-8-51 0,8 51 0,0 0 0,0 0 0,0 0 0,0 0 0,0 0 0,0 0 0,0 0 0,0 0 0,0 0 0,0 0 0,0 0 0,0 0 0,0 0 0,0 0 0,0 0 0,0 0 0,0 0 0,0 0 0,0 0 0,0 0 0,-33-51 0,33 51 0,0 0 0,0 0 0,0 0 0,0 0 0,0 0 0,0 0 0,0 0 0,0 0 0,0 0 0,0 0 0,0 0 0,0 0 0,0 0 0,0 0 0,0 0 0,0 0 0,0 0 0,0 0 0,-58 9 0,58-9 0,0 0 0,0 0 0,0 0 0,0 0 0,0 0 0,0 0 0,0 0 0,0 0 0,0 0 0,0 0 0,0 0 0,0 0 0,0 0 0,0 0 0,0 0 0,0 0 0,0 0 0,-75 51 0,75-51 0,0 0 0,0 0 0,0 0 0,0 0 0,0 0 0,0 0 0,0 0 0,0 0 0,0 0 0,0 0 0,0 0 0,-66 56 0,66-56 0,0 0 0,0 0 0,0 0 0,0 0 0,0 0 0,0 0 0,0 0 0,0 0 0,0 0 0,0 0 0,0 0 0,0 0 0,0 0 0,0 0 0,0 0 0,0 0 0,0 0 0,0 0 0,0 0 0,0 0 0,0 0 0,0 0 0,0 0 0,0 0 0,0 0 0,0 0 0,0 0 0,0 0 0,0 0 0,0 0 0,0 0 0,-41 74 0,41-74 0,0 0 0,0 0 0,0 0 0,0 0 0,0 0 0,0 0 0,0 0 0,0 0 0,0 0 0,0 0 0,0 0 0,0 0 0,0 0 0,-9 27 0,9-27 0,0 0 0,0 0 0,0 0 0,0 0 0,0 0 0,0 0 0,0 0 0,0 0 0,0 0 0,0 0 0,0 0 0,0 0 0,9 20 0,-9-20 0,0 0 0,0 0 0,0 0 0,0 0 0,0 0 0,0 0 0,0 0 0,0 0 0,0 0 0,0 0 0,0 0 0,0 0 0,0 0 0,0 0 0,0 0 0,0 0 0,0 0 0,0 0 0,0 0 0,0 0 0,0 0 0,0 0 0,0 0 0,0 0 0,0 0 0,0 0 0,0 0 0,0 0 0,0 0 0,0 0 0,0 0 0,25 51 0,-25-51 0,0 0 0,0 0 0,0 0 0,0 0 0,0 0 0,0 0 0,0 0 0,0 0 0,0 0 0,0 0 0,0 0 0,0 0 0,0 0 0,0 0 0,0 0 0,0 0 0,0 0 0,74 4 0,-74-4 0,0 0 0,0 0 0,0 0 0,0 0 0,0 0 0,0 0 0,74-41 0,-74 41 0,0 0 0,0 0 0,0 0 0,0 0 0,0 0 0,83-89 0,-83 89 0,0 0 0,0 0 0,0 0 0,0 0 0,50-111 0,-50 111 0,0 0 0,0 0 0,0 0 0,24-98 0,-24 98 0,0 0 0,0 0 0,9-93 0,-9 93 0,0 0 0,0 0 0,0 0 0,-9-102 0,9 102 15,-8-89 1,8 89-16,0 0 15,0 0 1,-8-42 0,8 52-16,0 55 15,8 50 1,0 2-1,-8 4 1,25 61-16,8-89 16,0-23-1,0-19 1,-8-14-16,8-14 15,0-4 1,-16-19 0,-9-14-1,-8 14-15</inkml:trace>
  <inkml:trace contextRef="#ctx0" brushRef="#br0" timeOffset="212575">22797 7139 0,'-8'-4'0,"8"4"0,0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0,8-14 0,-8 14 0,0 0 0,0 0 0,0 0 0,0 0 0,0 0 0,0 0 0,41-33 0,-41 33 0,0 0 0,0 0 0,0 0 0,0 0 0,0 0 0,0 0 0,0 0 0,0 0 0,0 0 0,0 0 0,75-42 0,-75 42 0,0 0 0,0 0 0,0 0 0,0 0 0,0 0 0,0 0 0,0 0 0,0 0 0,0 0 0,74-28 0,-74 28 0,0 0 0,0 0 0,0 0 0,0 0 0,0 0 0,0 0 0,0 0 0,0 0 0,0 0 0,0 0 0,0 0 0,0 0 0,0 0 0,0 0 0,0 0 0,0 0 0,0 0 0,83 0 0,-83 0 0,0 0 0,0 0 0,0 0 0,0 0 0,0 0 0,0 0 0,0 0 0,0 0 0,0 0 0,0 0 0,0 0 0,0 0 0,0 0 0,41 10 0,-41-10 0,0 0 0,0 0 0,0 0 0,0 0 0,0 0 0,0 0 0,0 0 0,0 0 0,0 0 0,0 0 0,0 0 0,0 0 0,0 0 0,83 37 0,-83-37 0,0 0 0,0 0 0,0 0 0,58 65 0,-58-65 15,33 103 1,-17 13 0,-24 5-16,0 4 15,16-9 1,9 15-1,-1-1 1,9 0-16,0-13 16,-25-117-1,16 97 1,-16-97-16,0 0 15,-16 79 1,-34-23 0,-8-24-1,-41-13-15,-41 9 16,57-14-1,25 0 1,25-19-16,33 5 16</inkml:trace>
  <inkml:trace contextRef="#ctx0" brushRef="#br0" timeOffset="213355">24401 7567 0,'-25'-4'0,"25"4"0,0 0 0,0 0 0,0 0 0,0 0 0,0 0 0,0 0 0,0 0 0,0 0 0,0 0 0,0 0 0,0 0 0,0 0 0,-49 37 0,49-37 0,0 0 0,0 0 0,0 0 0,-83 41 0,83-41 0,0 0 0,0 0 0,-99 66 0,99-66 0,0 0 0,-99 37 0,99-37 0,-116 28 0,17-10 0,8 11 16,-9-2-1,100-27 1,-107 10-1,16-6-15,33 1 16,42 4 0,40 0-1,26 10-15,33 18 16,-1 1-1,9-11 1,8-7 0,17-2-16,8 0 15,-8 5 1,-33-4-1,-17-5-15,-41-9 16,-9-5 0,-16 0-1</inkml:trace>
  <inkml:trace contextRef="#ctx0" brushRef="#br0" timeOffset="213797">25542 7353 0,'0'0'0,"0"0"0,0 0 0,0 0 0,0 0 0,-25 42 0,25-42 0,0 0 0,-58 70 0,58-70 0,-57 93 0,-26-15 0,83-78 0,-75 75 0,1-5 16,0 9-1,16 0 1,-8 1-16,66-80 16,-50 60-1,17-37 1,25-28-1,16-32-15,-8 37 16</inkml:trace>
  <inkml:trace contextRef="#ctx0" brushRef="#br0" timeOffset="214194">24823 7256 0,'8'0'0,"-8"0"0,0 0 0,0 0 0,0 0 0,0 0 0,0 0 0,50 18 0,-50-18 0,0 0 0,0 0 0,0 0 0,41 37 0,-41-37 0,0 0 0,0 0 0,41 79 0,-41-79 0,0 0 0,33 98 0,-33-98 0,25 112 0,-25-112 0,33 102 16,17-23-1,33 5 1,-1 4-1,9 15-15,-16-6 16,-1-31 0,-41-20-1,-25-9-15,-8 0 16,-8-18-1,8-19 1</inkml:trace>
  <inkml:trace contextRef="#ctx0" brushRef="#br0" timeOffset="227229">21747 9707 0,'-8'0'0,"8"0"0,0 0 0,0 0 0,0 0 0,0 0 0,0 0 0,0 0 0,0 0 0,0 0 0,0 0 0,0 0 0,0 0 0,0 0 0,0 0 0,0 0 0,0 0 0,0 0 0,0 0 0,0 0 0,0 0 0,0 0 0,0 0 0,0 0 0,0 0 0,33 0 0,-33 0 0,0 0 0,0 0 0,0 0 0,0 0 0,0 0 0,0 0 0,0 0 0,0 0 0,0 0 0,0 0 0,0 0 0,0 0 0,0 0 0,41 14 0,-41-14 0,0 0 0,0 0 0,0 0 0,91 28 0,-91-28 0,0 0 0,0 0 0,0 0 0,0 0 0,0 0 0,83 13 0,-83-13 0,0 0 0,0 0 0,0 0 0,24-4 0,-24 4 0,0 0 0,0 0 0,42-9 0,-42 9 0,0 0 0,116-24 0,-116 24 0,99-18 0,8 27 16,-16 14 0,-8 5-1,16-14 1,25-9-16,0-5 15,0 0 1,66 4 0,-82 6-16,8 8 15,16-8 1,9-10-1,-9 9 1,0-9-16,-16 9 16,-9 5-1,17 5 1,-16-19-16,16-5 15,-8 10 1,-1 13 0,9-8-1,-16 4-15,-9 0 16,25-5-1,-25-23 1,-16-14 0,0 23-16,-17 29 15,8 13 1,-16-19-1,0-22-15,0-19 16,-17 9 0,-16 0-1,-8-5 1,-9 0-16,0 10 15,-16 9 1,8 5 0</inkml:trace>
  <inkml:trace contextRef="#ctx0" brushRef="#br0" timeOffset="229013">21821 9562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19 0,-9-19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51 0,-8-51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70 0,-8-70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93 0,-33-93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70 0,-25-70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0,0 0 0,0 0 0,0 0 0,0 0 0,0 0 0,0 0 0,0 0 0,0 0 0,0 0 0,0 0 0,0 0 0,0 0 0,0 0 0,0 0 0,0 0 0,0 0 0,0 0 0,0 0 0,-8-32 0,8 32 0,0 0 0,0 0 0,0 0 0,0 0 0,0 0 0,0 0 0,0 0 0,0 0 0,0 0 0,0 0 0,0 0 0,0 0 0,0 0 0,0 0 0,0 0 0,0 0 0,0 0 0,0 0 0,0 0 0,0 0 0,0 0 0,0 0 0,0 0 0,0 0 0,0 0 0,0 0 0,0 0 0,0 0 0,-25-80 0,25 80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0,-25-74 0,25 74 0,0 0 0,0 0 0,0 0 0,0 0 0,0 0 0,0 0 0,0 0 0,0 0 0,0 0 0,0 0 0,0 0 0,0 0 0,0 0 0,0 0 0,0 0 0,0 0 0,0 0 0,0 0 0,0 0 0,0 0 0,0 0 0,0 0 0,0 0 0,0 0 0,0 0 0,0 0 0,0 0 0,0 0 0,0 0 0,0 0 0,0 0 0,0 0 0,0 0 0,0 0 0,0 0 0,0 0 0,-8-14 0,8 14 0,0 0 0,0 0 0,0 0 0,0 0 0,0 0 0,0 0 0,0 0 0,0 0 0,0 0 0,0 0 0,0 0 0,0 51 0,0-51 0,0 0 0,0 0 0,0 0 0,0 0 0,0 0 0,0 0 0,0 0 0,0 98 0,0-98 0,0 0 0,0 0 0,0 0 0,-8 126 0,8-126 15,0 0-15,0 0 16,0 0 0,8 79-1,-8-79 1,-8 0-16,8-61 15,-9-37 1,9-4 0,0 102-1,0-93-15,0 93 16,0 0-1,0 0 1,0 0-16,9-74 16,-9 74-1,0 0 1,0-24-1,0 43-15,0 46 16,0 24 0,-17-6-1,17-83-15,-8 89 16,8-89-1,0 0 1,0 0 0,0 0-16,-8 65 15,8-46 1,0-34-1,0-50-15,0 65 16,8-83 0,0-10-1,-8 93 1,17-89-16,-17 89 15,0 0 1,0 0 0,8-55-16,-8 55 15,0 13 1,0 38-1,8 52 1,-8-1-16</inkml:trace>
  <inkml:trace contextRef="#ctx0" brushRef="#br0" timeOffset="230720">25484 9776 0,'-8'-4'0,"8"4"0,0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23 0,-8-23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56 0,-17-56 0,0 0 0,0 0 0,0 0 0,0 0 0,0 0 0,0 0 0,0 0 0,0 0 0,0 0 0,0 0 0,0 0 0,0 0 0,0 0 0,0 0 0,0 0 0,0 0 0,0 0 0,0 0 0,0 0 0,0 0 0,0 0 0,0 0 0,0 0 0,0 0 0,0 0 0,0 0 0,0 0 0,0 0 0,0 0 0,0 0 0,0 0 0,0 0 0,0 0 0,0 0 0,8 23 0,-8-23 0,0 0 0,0 0 0,0 0 0,0 0 0,0 0 0,0 0 0,0 0 0,0 0 0,0 0 0,0 0 0,0 0 0,0 0 0,0 0 0,0 0 0,0 0 0,0 0 0,0 0 0,0 0 0,0 0 0,0 0 0,0 0 0,0 0 0,0 0 0,0 0 0,0 0 0,0 0 0,0 0 0,0 0 0,0 0 0,0 0 0,0 0 0,0 0 0,0 0 0,0 19 0,0-19 0,0 0 0,0 0 0,0 0 0,0 0 0,0 0 0,0 0 0,0 0 0,0 0 0,0 0 0,0 0 0,0 0 0,0 0 0,0 0 0,0 0 0,0 0 0,0 0 0,0 0 0,0 0 0,0 0 0,0 0 0,0 0 0,0 0 0,0 0 0,0 0 0,0 0 0,0 0 0,0 0 0,0 0 0,0 0 0,0 0 0,0 0 0,0 0 0,0 0 0,0 0 0,33 88 0,-33-88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70 0,-17-70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37 0,-16-37 0,0 0 0,0 0 0,0 0 0,0 0 0,0 0 0,0 0 0,0 0 0,0 0 0,0 0 0,0 0 0,0 0 0,0 0 0,0 0 0,0 0 0,0 0 0,0 0 0,0 0 0,0 0 0,0 0 0,0 0 0,0 0 0,0 0 0,0 0 0,0 0 0,0 0 0,0 0 0,0 0 0,0 0 0,0 0 0,0 0 0,0 0 0,0 0 0,0 0 0,0 0 0,0 0 0,0 0 0,0 0 0,0 0 0,0 0 0,0 0 0,0 0 0,0 0 0,0 0 0,0 0 0,0 0 0,-8-28 0,8 28 0,0 0 0,0 0 0,0 0 0,0 0 0,0 0 0,0 0 0,0 0 0,0 0 0,0 0 0,0 0 0,0 0 0,0 0 0,0 0 0,0 0 0,0 0 0,0 0 0,0 0 0,0 0 0,0 0 0,0 0 0,0 0 0,0 0 0,0 0 0,0 0 0,-25-70 0,25 70 0,0 0 0,0 0 0,0 0 0,0 0 0,0 0 0,0 0 0,0 0 0,0 0 0,0 0 0,0 0 0,0 0 0,0 0 0,0 0 0,0 0 0,0 0 0,0 0 0,0 0 0,0 0 0,0 0 0,0 0 0,0 0 0,0 0 0,0 0 0,0 0 0,0 0 0,0 0 0,0 0 0,0 0 0,0 0 0,0 0 0,0 0 0,0 0 0,0 0 0,0 0 0,0 0 0,0 0 0,0 0 0,8-102 0,-8 102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0,0-83 0,0 83 0,0 0 0,0 0 0,0 0 0,0 0 0,0 0 0,0 0 0,0 0 0,0 0 0,0 0 0,0 0 0,0 0 0,0 0 0,0 0 0,0 0 0,0 0 0,0 0 0,0 0 0,0 0 0,0 0 0,0 0 0,0 0 0,0 0 0,0 0 0,0 0 0,0 0 0,0 0 0,0 0 0,0 0 0,0 0 0,0 0 0,0 0 0,0 0 0,0 0 0,0 0 0,0-19 0,0 19 0,0 0 0,0 0 0,0 0 0,0 0 0,0 0 0,0 0 0,0 0 0,0 0 0,9 24 0,-9-24 0,0 0 0,0 0 0,0 0 0,0 0 0,0 0 0,0 0 0,0 0 0,-17 69 0,17-69 0,0 0 0,0 0 0,0 0 0,0 0 0,0 0 0,0 0 0,-8 93 0,8-93 0,0 0 0,0 0 0,0 0 0,0 0 0,0 0 0,8 79 0,-8-79 0,0 0 0,0 0 0,0 0 0,0 0 0,0 0 0,0 0 0,0 0 0,0 0 0,0 0 0,0 0 0,0 0 0,0 0 0,0 0 0,0 0 0,0 0 0,0 0 0,0 0 0,0 0 0,17 60 0,-17-60 16,0 0 0,16 14-1,-16-14-15,-8-42 16,0-41-1,8 83 1,16-93 0,-16 93-16,8-94 15,-8 94 1,0 0-1,0 0-15,17-37 16,-17 37 0,8 24-1,-33 41 1,17 42-16,8-107 15,0 0 1,8 116 0,-8-116-16,9 88 15,-9-88 1,16 47-1,-16-47 1,-8-51-16,8 51 16,-17-116-1,17 18 1,0 98-16,9-107 15,-9 107 1,0 0 0,0 0-1,0 0-15,8-75 16,-8 75-1,-33-27 1,33 27-16,-33 18 16,8 43-1,17 18 1,8-79-1,33 93-15,-33-93 16,0 0 0,0 0-1,0 0-15,33 65 16,-33-65-1,0 0 1</inkml:trace>
  <inkml:trace contextRef="#ctx0" brushRef="#br0" timeOffset="232229">20804 10372 0,'9'0'0,"-9"0"0,0 0 0,0 0 0,0 0 0,0 0 0,0 0 0,0 0 0,0 0 0,0 0 0,16 24 0,-16-24 0,0 0 0,0 0 0,0 0 0,0 0 0,0 0 0,0 0 0,0 0 0,0 0 0,0 0 0,0 0 0,0 0 0,0 0 0,0 0 0,58 22 0,-58-22 0,0 0 0,0 0 0,0 0 0,0 0 0,0 0 0,0 0 0,0 0 0,0 0 0,0 0 0,0 0 0,0 0 0,0 0 0,0 0 0,66 65 0,-66-65 0,0 0 0,66 84 0,-66-84 0,42 102 0,-26-9 16,-16-93 0,8 29-1,-8-29 1,0 0-16,0 0 15,0-15 1,0 15 0,0 5-16,-8-47 15,8 42 1,0-102-1,0 102-15,8-116 16,-8 116 0,0 0-1,33-75 1,9 37-16,-42 38 15,49 38 1,-49-38 0,42 79-16,-26 14 15,-16-93 1,0 98-1,0-98 1,0 0-16,0 0 16,0 0-1,0 33 1,0-43-1,17-41-15,8-37 16,-25 88 0,41-75-1,-41 75-15,58-51 16,-58 51-1,0 0 1,0 0 0,58 0-16,0 47 15,-25 32 1,0 23-1,-33-102-15,0 0 16,0 102 0,0-102-1,0 0 1,0 0-16,0 0 15,0 47 1,-17-38 0</inkml:trace>
  <inkml:trace contextRef="#ctx0" brushRef="#br0" timeOffset="232495">21730 10581 0,'0'27'0,"0"-27"0,0 0 0,0 0 0,0 0 0,0 0 0,0 0 0,0 0 0,0 61 0,0-61 0,0 0 0,0 0 0,0 0 0,0 0 0,0 0 0,0 0 0,0 0 0,0 0 0,0 0 0,0 80 0,0-80 0,0 0 0,0 0 0,-8 83 0,8-83 0,0 0 0,0 0 0,0 0 0,0 89 0,0-89 16,8 18-1,1-55 1,-9-61-16</inkml:trace>
  <inkml:trace contextRef="#ctx0" brushRef="#br0" timeOffset="232656">21540 10293 0,'8'0'0,"-8"0"0,0 0 0,0 0 0,0 0 0,0 0 0,50 4 0,-50-4 0,0 0 0,0 0 0,58 24 0,-58-24 0,0 0 0,74 37 0,-74-37 0</inkml:trace>
  <inkml:trace contextRef="#ctx0" brushRef="#br0" timeOffset="233332">22078 10716 0,'8'5'16,"-8"-5"-1,0 0-15,0-33 16,0 33-1,-25-46 1,25 46 0,-66-34-16,0 54 15,-9 40 1,34 10-1,41-70-15,-8 46 16,8-46 0,0 0-1,0 75 1,0-75-16,41 37 15,50-23 1,-8-56 0,-9-23-16,-16-23 15,-17-1 1,-16 5-1,-25 84 1,17-88-16,-17 88 16,0-78-1,0 78 1,0 0-16,0-38 15,0 47 1,-9 37 0,1 62-1,-8 8-15,7-4 16,9-112-1,9 102 1,-9-102-16,33 70 16,-33-70-1,66 23 1,-66-23-1,0 0-15</inkml:trace>
  <inkml:trace contextRef="#ctx0" brushRef="#br0" timeOffset="233586">22226 10665 0,'9'9'0,"-9"-9"0,0 0 0,0 0 0,0 0 0,0 0 0,0 0 0,0 0 0,33 9 0,-33-9 0,0 0 0,0 0 0,0 0 0,0 0 0,0 0 0,0 0 0,0 0 0,0 0 0,0 0 0,83-9 0,-83 9 0,0 0 0,0 0 0,99-19 0,-99 19 0,0 0 0,99 5 0,-99-5 0,0 0 0,66 42 0,-66-42 0,0 0 0,0 0 0,0 0 0,0 0 0,0 0 0,0 0 0,0 0 0,0 0 0,0 0 0,0 0 0,0 0 0,0 0 0</inkml:trace>
  <inkml:trace contextRef="#ctx0" brushRef="#br0" timeOffset="233882">22351 10483 0,'0'14'0,"16"28"0,-16-42 0,0 0 0,0 0 0,0 0 0,0 0 0,8 84 0,-8-84 0,0 0 0,0 0 0,0 0 0,0 88 0,0-88 0,0 0 0,0 0 0,0 89 0,0-89 0,0 0 0,0 0 0,0 0 0,9 88 0,-9-88 16,0 0 0,0 0-1,0 0-15,0 0 16</inkml:trace>
  <inkml:trace contextRef="#ctx0" brushRef="#br0" timeOffset="234183">22847 10390 0,'0'0'0,"0"0"0,0 0 0,0 0 0,0 0 0,0 0 0,0 0 0,0 0 0,8 38 0,-8-38 0,0 0 0,0 0 0,0 0 0,0 0 0,0 65 0,0-65 0,0 0 0,0 0 0,0 0 0,0 98 0,0-98 0,0 0 0,0 0 0,-17 102 0,17-102 0,0 0 0,0 0 0,0 0 0,9 130 0,7 9 16,9 1 0,-25-140-1,33 97-15,-33-97 16</inkml:trace>
  <inkml:trace contextRef="#ctx0" brushRef="#br0" timeOffset="236723">25120 10223 0,'17'0'0,"-17"0"0,0 0 0,0 0 0,0 0 0,0 0 0,0 0 0,0 0 0,0 0 0,0 0 0,0 0 0,0 0 0,0 0 0,0 0 0,0 0 0,0 0 0,0 0 0,0 0 0,0 0 0,0 0 0,0 0 0,0 0 0,0 0 0,0 0 0,0 0 0,0 0 0,0 0 0,0 0 0,0 0 0,0 0 0,0 0 0,-17 28 0,17-28 0,0 0 0,0 0 0,0 0 0,-16 60 0,16-60 0,0 0 0,0 0 0,-33 97 0,33-97 0,0 0 0,-17 122 0,17-122 0,-8 125 0,8-125 16,0 107-16,8-23 15,-8-14 1,0 10-1,0-7 1,9-3-16,-9-107 16,8 107-1,-8-70 1,0 0-1,0 0-15,8 24 16,-8-24 0,8-29-1</inkml:trace>
  <inkml:trace contextRef="#ctx0" brushRef="#br0" timeOffset="237313">25360 10888 0,'8'0'0,"-8"0"0,0 0 0,0 0 0,0 0 0,0 0 0,0 0 0,0 0 0,0 0 0,0 0 0,0 0 0,0 0 0,0 0 0,0 0 0,9-37 0,-9 37 0,0 0 0,0 0 0,0 0 0,0 0 0,0 0 0,0 0 0,0 0 0,0 0 0,0 0 0,0 0 0,0 0 0,0 0 0,-9-65 0,9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0,-49-42 0,49 42 0,0 0 0,0 0 0,0 0 0,0 0 0,0 0 0,0 0 0,0 0 0,-83 9 0,83-9 0,0 0 0,0 0 0,0 0 0,0 0 0,0 0 0,0 0 0,0 0 0,0 0 0,0 0 0,0 0 0,0 0 0,0 0 0,0 0 0,0 0 0,0 0 0,0 0 0,0 0 0,0 0 0,0 0 0,0 0 0,0 0 0,0 0 0,0 0 0,0 0 0,0 0 0,0 0 0,0 0 0,0 0 0,-33 33 0,33-33 0,0 0 0,0 0 0,0 0 0,0 0 0,0 0 0,0 0 0,0 0 0,0 0 0,0 0 0,0 0 0,0 0 0,0 0 0,0 0 0,0 0 0,0 0 0,0 0 0,0 0 0,0 0 0,0 0 0,0 0 0,0 0 0,0 0 0,0 0 0,0 0 0,0 0 0,0 0 0,0 0 0,-83 65 0,83-65 0,0 0 0,0 0 0,0 0 0,0 0 0,0 0 0,0 0 0,0 0 0,0 0 0,0 0 0,0 0 0,0 0 0,0 0 0,0 0 0,-41 65 0,41-65 0,0 0 0,0 0 0,0 0 0,0 0 0,0 0 0,0 0 0,0 0 0,0 0 0,0 0 0,0 0 0,0 0 0,0 0 0,0 0 0,0 0 0,0 0 0,0 0 0,0 0 0,0 0 0,0 0 0,0 0 0,0 0 0,0 0 0,0 0 0,0 0 0,0 0 0,-25 75 0,25-75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60 0,-9-60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0,41-23 0,-41 23 0,0 0 0,0 0 0,0 0 0,0 0 0,0 0 0,0 0 0,0 0 0,0 0 0,0 0 0,0 0 0,0 0 0,0 0 0,0 0 0,0 0 0,0 0 0,0 0 0,0 0 0,0 0 0,0 0 0,0 0 0,0 0 0,0 0 0,0 0 0,0 0 0,0 0 0,0 0 0,0 0 0,0 0 0,0 0 0,0 0 0,0 0 0,0 0 0,0 0 0,0 0 0,0 0 0,0 0 0,0 0 0,74-61 0,-74 61 0,0 0 0,0 0 0,0 0 0,0 0 0,0 0 0,0 0 0,0 0 0,0 0 0,0 0 0,0 0 0,0 0 0,0 0 0,0 0 0,0 0 0,0 0 0,0 0 0,0 0 0,0 0 0,0 0 0,0 0 0,0 0 0,0 0 0,0 0 0,0 0 0,0 0 0,0 0 0,0 0 0,0 0 0,0 0 0,0 0 0,0 0 0,0 0 0,58-79 0,-58 79 0,0 0 0,0 0 0,0 0 0,0 0 0,0 0 0,0 0 0,0 0 0,0 0 0,0 0 0,0 0 0,0 0 0,0 0 0,0 0 0,0 0 0,0 0 0,0 0 0,0 0 0,0 0 0,0 0 0,0 0 0,0 0 0,0 0 0,0 0 0,0 0 0,0 0 0,0 0 0,0 0 0,0 0 0,0 0 0,42-60 0,-42 60 0,0 0 0,0 0 0,0 0 0,0 0 0,0 0 0,0 0 0,0 0 0,0 0 0,0 0 0,0 0 0,0 0 0,0 0 0,0 0 0,0 0 0,0 0 0,0 0 0,0 0 0,0 0 0,0 0 0,0 0 0,0 0 0,0 0 0,0 0 0,0 0 0,0 0 0,41-24 0,-41 24 0,0 0 0,0 0 0,0 0 0,0 0 0,0 0 0,0 0 0,0 0 0,0 0 0,0 0 0,0 0 0,8 5 0,-8-5 0,0 0 0,0 0 0,0 0 0,0 0 0,0 0 0,0 0 0,0 0 0,0 0 0,0 0 0,0 46 0,0-46 0,0 0 0,0 0 0,0 0 0,0 0 0,0 0 0,0 0 0,0 0 0,0 0 0,-8 80 0,8-80 0,0 0 0,0 0 0,0 0 0,0 0 0,0 0 0,0 0 0,0 0 0,0 0 0,0 0 0,0 0 0,0 0 0,0 0 0,0 0 0,0 0 0,0 0 0,8 59 0,-8-59 0,0 0 0,0 0 0,0 0 0,0 0 0,0 0 0,0 0 0,0 0 0,0 0 0,0 0 0,0 0 0,0 0 0,42 34 0,-42-34 0,0 0 0,0 0 0,0 0 0,0 0 0,0 0 0,0 0 0,0 0 0,0 0 0,0 0 0,0 0 0,24 4 0,-24-4 0</inkml:trace>
  <inkml:trace contextRef="#ctx0" brushRef="#br0" timeOffset="237767">25567 10604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42 0,17-42 0,0 0 0,0 0 0,0 0 0,0 0 0,0 0 0,0 0 0,0 0 0,0 0 0,0 0 0,0 0 0,0 0 0,0 0 0,0 0 0,0 0 0,0 0 0,0 0 0,0 0 0,0 0 0,0 0 0,-49 61 0,49-61 0,0 0 0,0 0 0,0 0 0,0 0 0,0 0 0,0 0 0,0 0 0,0 0 0,0 0 0,0 0 0,0 0 0,0 0 0,0 0 0,0 0 0,0 0 0,-42 93 0,42-93 0,0 0 0,0 0 0,0 0 0,0 0 0,0 0 0,-8 23 0,8-23 0,0 0 0,0 0 0,0 0 0,0 0 0,41 23 0,-41-23 0,0 0 0,0 0 0,0 0 0,0 0 0,0 0 0,0 0 0,0 0 0,25 89 0,-25-89 0,0 0 0,0 0 0,0 0 0,41 88 0,-32-9 0,-51-28 15,42-51 1,-91 33 0,25-38-1,8-23-15,25-18 16</inkml:trace>
  <inkml:trace contextRef="#ctx0" brushRef="#br0" timeOffset="238057">25476 10608 0,'17'10'0,"-17"-10"0,0 0 0,0 0 0,0 0 0,0 0 0,0 0 0,0 0 0,0 0 0,0 0 0,0 0 0,49 0 0,-49 0 0,0 0 0,0 0 0,0 0 0,0 0 0,0 0 0,0 0 0,0 0 0,0 0 0,0 0 0,0 0 0,0 0 0,0 0 0,0 0 0,0 0 0,0 0 0,58 28 0,-58-28 0,0 0 0,0 0 0,0 0 0,0 0 0,0 0 0,0 0 0,0 0 0,0 0 0,0 0 0,0 0 0,0 0 0,74 28 0,-74-28 0,0 0 0,0 0 0,0 0 0,0 0 0,0 0 0,0 0 0,0 0 0,75 28 0,-75-28 0,0 0 0,0 0 0,0 0 0,0 0 0,0 0 0,0 0 0</inkml:trace>
  <inkml:trace contextRef="#ctx0" brushRef="#br0" timeOffset="238380">25683 10372 0,'8'28'16,"0"37"-1,1 32-15,-1 1 16,-8 23 0,8 0-1,-8 0 1,-8-14-16,-9 9 15,9-9 1,8-107 0,25 79-16,41-56 15,-66-23 1</inkml:trace>
  <inkml:trace contextRef="#ctx0" brushRef="#br0" timeOffset="315846">6855 9642 0,'-24'-5'0,"24"5"0,0 0 0,0 0 0,0 0 0,0 0 0,0 0 0,0 0 0,-34-19 0,34 19 0,0 0 0,0 0 0,0 0 0,0 0 0,0 0 0,0 0 0,0 0 0,0 0 0,0 0 0,0 0 0,0 0 0,0 0 0,0 0 0,0 0 0,0 0 0,0 0 0,0 0 0,0 0 0,-24 4 0,24-4 0,0 0 0,0 0 0,0 0 0,0 0 0,0 0 0,-25 61 0,25-61 0,0 0 0,0 0 0,0 0 0,0 107 0,0-107 0,0 0 0,0 0 0,-8 112 0,8-112 0,0 0 0,0 51 0,0-51 0,8 93 0,0 5 16,-8-98-1,17 79-15,-17-79 16,24 70 0,-24-70-1,42 14 1,-42-14-16,66-28 15,-66 28 1,74-71 0,-74 71-16,0 0 15,0 0 1,67-46-1,-10 42-15,1 46 16,-8 37 0,-9-14-1,-41-65 1,58 56-16,-58-56 15,66 23 1,-16-28 0,0-32-1,-26-33-15,-24-18 16,-24-61-1,-18 33 1,9-5-16,-8-5 16,41 126-1</inkml:trace>
  <inkml:trace contextRef="#ctx0" brushRef="#br0" timeOffset="316483">7591 9005 0,'0'27'15,"17"34"-15,-17-61 0,0 0 0,0 0 0,16 79 0,-16-79 0,0 0 0,9 93 0,-9-93 0,0 98 0,-9 8 0,1-8 16,25 14-1,7 4 1,9 10-16,-8-10 16,-16-9-1,-9-33 1,0-32-16,0-19 15,0-32 1,8-23 0,-8-29-1,0-23-15,0-8 16,0 17-1,25 24 1,-1 4 0,26-4-16,-9-9 15,9 8 1,-9 20-1,1 23-15,-1 27 16,9 24 0,-17 28-1,-17 18 1,-7 19-16,-18 0 15,-16-5 1,9-22 0,16-34-16,0-46 15</inkml:trace>
  <inkml:trace contextRef="#ctx0" brushRef="#br0" timeOffset="316757">8327 9618 0,'8'28'0,"17"28"0,-25-56 0,0 0 0,0 0 0,9 84 0,-9-84 0,0 0 0,0 107 0,0-107 0,-9 115 0,-7 2 15,16-117 1,0 0-16,0 0 15,0 10 1,16-89 0</inkml:trace>
  <inkml:trace contextRef="#ctx0" brushRef="#br0" timeOffset="316922">8195 9372 0,'8'-9'0,"-8"9"0,0 0 0,0 0 0,0 0 0,33-28 0,-33 28 0,0 0 0,0 0 0,0 0 0</inkml:trace>
  <inkml:trace contextRef="#ctx0" brushRef="#br0" timeOffset="317534">8765 8939 0,'-8'-4'16,"8"4"-16,0 0 16,-33 23-1,-17 37 1,1 52-1,32 4-15,17 14 16,0 15 0,9 8-1,7 5-15,17-4 16,0-10-1,9-42 1,7-41 0,9-52-16,8-37 15,17-28 1,-9-27-1,-16-20-15,-8 6 16,-17-10 0,-33 0-1,-8 18 1,-34 33-16,-7 24 15,-9 27 1,0 24 0,0 33-16,25 12 15,33 20 1,25 14-1,41-1 1,0-8-16,-8 8 16,16-13-1,9-14 1,-9-33-1,1-42-15,8-37 16,-83 42 0</inkml:trace>
  <inkml:trace contextRef="#ctx0" brushRef="#br0" timeOffset="317949">10130 8721 0,'-9'14'0,"9"-14"0,0 0 0,0 0 0,0 0 0,0 0 0,-41 60 0,41-60 0,0 0 0,0 0 0,-33 93 0,33-93 0,0 0 0,-25 126 0,25-126 0,-8 135 0,8 18 15,0 10 1,16 0 0,9-5-16,25-9 15,24-5 1,9-10-1,0-17 1,8-24-16,24-33 16,-115-60-1</inkml:trace>
  <inkml:trace contextRef="#ctx0" brushRef="#br0" timeOffset="318481">13073 8590 0,'25'-4'0,"-25"4"0,0 0 0,0 0 0,0 0 0,0 0 0,0 0 0,0 0 0,66 4 0,-66-4 0,0 0 0,0 0 0,0 0 0,0 0 0,0 0 0,0 0 0,0 0 0,0 0 0,0 0 0,75 42 0,-75-42 0,0 0 0,0 0 0,82 61 0,-82-61 0,0 0 0,66 79 0,-66-79 0,42 74 0,24 10 16,-16 4-16,-1 19 15,-7 14 1,-34 14-1,-16 14-15,-17 0 16,0-10 0,-16-4-1,-9 0 1,50-135-16,-124 279 15,58-153 1,-9-6 0,75-120-16</inkml:trace>
  <inkml:trace contextRef="#ctx0" brushRef="#br0" timeOffset="343241">9576 11725 0,'8'5'0,"-8"-5"0,0 0 0,0 0 0,0 0 0,0 0 0,0 0 0,0 0 0,0 0 0,0 0 0,0 0 0,0 0 0,0 0 0,0 0 0,0 0 0,0 0 0,0 0 0,0 0 0,0 0 0,0 0 0,0 0 0,0 0 0,0 0 0,0 0 0,0 0 0,0 0 0,0 0 0,0 0 0,0 0 0,-17-19 0,17 19 0,0 0 0,0 0 0,0 0 0,0 0 0,0 0 0,0 0 0,0 0 0,0 0 0,0 0 0,0 0 0,0 0 0,0 0 0,0 0 0,0 0 0,0 0 0,0 0 0,0 0 0,0 0 0,0 0 0,0 0 0,0 0 0,0 0 0,0 0 0,0 0 0,0 0 0,0 0 0,0 0 0,0 0 0,0 0 0,0 0 0,0 0 0,-24-51 0,24 51 0,0 0 0,0 0 0,0 0 0,0 0 0,0 0 0,0 0 0,0 0 0,0 0 0,0 0 0,0 0 0,0 0 0,0 0 0,0 0 0,0 0 0,0 0 0,0 0 0,0 0 0,0 0 0,0 0 0,0 0 0,0 0 0,0 0 0,0 0 0,0 0 0,0 0 0,0 0 0,0 0 0,-25-32 0,25 32 0,0 0 0,0 0 0,0 0 0,0 0 0,0 0 0,0 0 0,0 0 0,0 0 0,0 0 0,0 0 0,0 0 0,0 0 0,0 0 0,0 0 0,0 0 0,0 0 0,0 0 0,0 0 0,0 0 0,0 0 0,-50-56 0,50 56 0,0 0 0,0 0 0,0 0 0,0 0 0,0 0 0,0 0 0,0 0 0,0 0 0,0 0 0,0 0 0,0 0 0,0 0 0,0 0 0,0 0 0,0 0 0,0 0 0,0 0 0,0 0 0,0 0 0,0 0 0,0 0 0,0 0 0,0 0 0,0 0 0,0 0 0,0 0 0,0 0 0,0 0 0,-58-37 0,58 37 0,0 0 0,0 0 0,0 0 0,0 0 0,0 0 0,0 0 0,0 0 0,0 0 0,0 0 0,0 0 0,0 0 0,0 0 0,0 0 0,-66 0 0,66 0 0,0 0 0,0 0 0,0 0 0,0 0 0,-58 32 0,58-32 0,0 0 0,0 0 0,0 0 0,-49 65 0,49-65 0,0 0 0,0 0 0,-17 93 0,17-93 0,0 0 0,-16 121 0,16-121 0,-9 126 0,9 18 0,17 0 16,8 5-1,16 14 1,-8-5-16,-8 60 15,-25-83 1,0-23 0,0-14-1,8-38-15,9-13 16,8-20-1,-17-27 1,-25-23-16,-32-33 16,-1-37-1,9-41 1,16 3-1,25 131-15</inkml:trace>
  <inkml:trace contextRef="#ctx0" brushRef="#br0" timeOffset="343509">8964 12488 0,'8'-5'0,"-8"5"0,0 0 0,0 0 0,0 0 0,0 0 0,0 0 0,0 0 0,0 0 0,33-14 0,-33 14 0,0 0 0,0 0 0,0 0 0,0 0 0,0 0 0,0 0 0,0 0 0,0 0 0,0 0 0,0 0 0,0 0 0,58 0 0,-58 0 0,0 0 0,0 0 0,0 0 0,0 0 0,0 0 0,0 0 0,0 0 0,99 14 0,-99-14 0,0 0 0,99 14 0,-99-14 0,75-14 0,-75 14 0,0 0 0,0 0 0,0 0 0,66-51 0,-66 51 0,0 0 0,0 0 0,0 0 0,33-4 0,-33 4 16</inkml:trace>
  <inkml:trace contextRef="#ctx0" brushRef="#br0" timeOffset="343761">9758 12339 0,'8'0'0,"-8"0"0,0 0 0,0 0 0,0 0 0,0 0 0,0 0 0,0 0 0,0 0 0,0 0 0,0 0 0,0 0 0,0 0 0,0 0 0,0 0 0,0 0 0,0 0 0,0 0 0,16 38 0,-16-38 0,0 0 0,0 0 0,0 0 0,0 0 0,0 0 0,25 60 0,-25-60 0,0 0 0,0 0 0,0 0 0,0 0 0,17 88 0,-17-88 0,0 0 0,0 0 0,0 0 0,0 0 0,0 0 0,0 0 0,0 0 0,33 98 0,-33-98 0,0 0 0,0 0 0,0 0 0,16 93 0,-16-93 16,0 0-16,0 0 15</inkml:trace>
  <inkml:trace contextRef="#ctx0" brushRef="#br0" timeOffset="343997">9799 12065 0,'0'-5'0,"0"5"0,0 0 0,0 0 0,0 0 0,0 0 0,0 0 0,0 0 0,0 0 0,0 0 0,0 0 0,0 0 0,33-5 0,-33 5 0,0 0 0,0 0 0,0 0 0,0 0 0,0 0 0,0 0 0,0 0 0</inkml:trace>
  <inkml:trace contextRef="#ctx0" brushRef="#br0" timeOffset="344725">10055 12394 0,'0'24'16,"0"-24"-16,17 89 16,8 8-1,-9 1 1,-16-98-1,8 83-15,-8-83 16,0 0 0,0 0-1,0 9-15,0-45 16,0-67-1,9 20 1,7-1 0,9 19-16,8 0 15,8 14 1,1 9-1,7 23-15,9-4 16,-91 32 0,99-32-1,-66 23 1,91-15-16,-91 15 15,0 0 1,75-27 0,-75 27-16,41 0 15,-41 0 1,0 0-1,8 10 1,-8-10-16,0 0 16,0 0-1,-33 27 1,33-27-16,-16 70 15,24 0 1,33 14 0,25-24-1,-66-60-15,0 0 16,0 0-1,58 65 1,-58-65 0,17 61-16,-17-61 15,-25 32 1,-41-13-1,0-47-15,16-24 16,42-8 0</inkml:trace>
  <inkml:trace contextRef="#ctx0" brushRef="#br0" timeOffset="344967">10857 12204 0,'9'10'0,"-9"-10"0,0 0 0,0 0 0,0 0 0,0 0 0,0 0 0,0 0 0,0 0 0,0 0 0,0 0 0,0 0 0,0 0 0,41 23 0,-41-23 0,0 0 0,0 0 0,0 0 0,0 0 0,0 0 0,0 0 0,0 0 0,0 0 0,0 0 0,0 0 0,0 0 0,0 0 0,0 0 0,0 0 0,0 0 0,0 0 0,0 0 0,0 0 0,0 0 0,58 23 0,-58-23 0,0 0 0,0 0 0,0 0 0,0 0 0,0 0 0,0 0 0,0 0 0,0 0 0,0 0 0,0 0 0,0 0 0,0 0 0,0 0 0,0 0 0,0 0 0,82 5 0,-82-5 0,0 0 0,0 0 0,0 0 0,0 0 0,0 0 0,0 0 0,0 0 0,0 0 0,0 0 0,0 0 0,0 0 0,83-33 0,-83 33 0,0 0 0,0 0 0,0 0 0,0 0 0,0 0 0,75-55 0,-75 55 0,0 0 0,0 0 0,0 0 0</inkml:trace>
  <inkml:trace contextRef="#ctx0" brushRef="#br0" timeOffset="345324">11147 11776 0,'8'23'0,"9"43"0,-17-66 0,0 0 0,0 0 0,24 88 0,-24-88 0,0 0 0,9 121 0,-9-121 0,0 125 0,-9 1 15,1 4-15,25 5 16,-1-18-1,34-34 1,8-45 0,33-34-16,-9-22 15,9-24 1,-91 42-1</inkml:trace>
  <inkml:trace contextRef="#ctx0" brushRef="#br0" timeOffset="345720">12536 11539 0,'0'5'0,"0"-5"0,0 0 0,0 0 0,0 0 0,0 0 0,0 0 0,0 0 0,0 0 0,0 0 0,0 0 0,0 0 0,8 50 0,-8-50 0,0 0 0,0 0 0,0 89 0,0-89 0,0 0 0,17 126 0,-17-126 0,0 135 0,0 23 16,0 0-16,8-4 15,8-20 1,-16-134 0,34 117-1,7-24-15,0-42 16,9-46-1,-50-5 1</inkml:trace>
  <inkml:trace contextRef="#ctx0" brushRef="#br0" timeOffset="346560">13123 12497 0,'8'5'0,"-8"-5"0,0 0 0,0 0 0,0 0 0,0 0 0,0 0 0,0 0 0,0 0 0,0 0 0,0 0 0,0 0 0,0 0 0,8-33 0,-8 33 0,0 0 0,0 0 0,0 0 0,0 0 0,0 0 0,0 0 0,0 0 0,0 0 0,0 0 0,0 0 0,0 0 0,0 0 0,0 0 0,0 0 0,0 0 0,0 0 0,0 0 0,0 0 0,0 0 0,0-60 0,0 60 0,0 0 0,0 0 0,0 0 0,0 0 0,0 0 0,0 0 0,0 0 0,0 0 0,0 0 0,0 0 0,0 0 0,0 0 0,0 0 0,0 0 0,0 0 0,-8-93 0,8 93 0,0 0 0,0 0 0,0 0 0,0 0 0,0 0 0,0 0 0,0 0 0,0 0 0,0 0 0,0 0 0,0 0 0,0 0 0,0 0 0,0 0 0,-33-70 0,33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0,-58-5 0,58 5 0,0 0 0,0 0 0,0 0 0,0 0 0,0 0 0,0 0 0,0 0 0,0 0 0,0 0 0,0 0 0,0 0 0,-16 10 0,16-10 0,0 0 0,0 0 0,0 0 0,0 0 0,0 0 0,0 0 0,0 0 0,0 0 0,0 0 0,0 0 0,0 0 0,0 0 0,0 0 0,0 0 0,0 0 0,0 0 0,0 0 0,0 0 0,0 0 0,0 0 0,0 0 0,0 0 0,0 0 0,0 0 0,0 0 0,0 0 0,-17 32 0,17-32 0,0 0 0,0 0 0,0 0 0,0 0 0,0 0 0,0 0 0,0 0 0,0 0 0,0 0 0,0 0 0,0 0 0,0 0 0,0 0 0,0 0 0,0 0 0,0 0 0,0 0 0,0 0 0,0 0 0,0 0 0,0 0 0,0 0 0,0 0 0,0 0 0,0 0 0,-58 79 0,58-79 0,0 0 0,0 0 0,0 0 0,0 0 0,0 0 0,0 0 0,0 0 0,0 0 0,0 0 0,0 0 0,0 0 0,0 0 0,0 0 0,0 0 0,0 0 0,0 0 0,0 0 0,-25 117 0,25-117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0,17 103 0,-17-103 0,0 0 0,0 0 0,0 0 0,0 0 0,0 0 0,0 0 0,0 0 0,0 0 0,0 0 0,0 0 0,0 0 0,0 0 0,0 0 0,0 0 0,0 0 0,0 0 0,0 0 0,0 0 0,0 0 0,0 0 0,0 0 0,41 64 0,-41-64 0,0 0 0,0 0 0,0 0 0,0 0 0,0 0 0,0 0 0,0 0 0,0 0 0,0 0 0,0 0 0,0 0 0,0 0 0,0 0 0,0 0 0,0 0 0,0 0 0,0 0 0,0 0 0,0 0 0,0 0 0,75 19 0,-75-19 0,0 0 0,0 0 0,0 0 0,0 0 0,0 0 0,0 0 0,0 0 0,0 0 0,0 0 0,0 0 0,0 0 0,0 0 0,0 0 0,0 0 0,0 0 0,0 0 0,0 0 0,0 0 0,66-19 0,-66 19 0,0 0 0,0 0 0,0 0 0,0 0 0,0 0 0,0 0 0,0 0 0,0 0 0,0 0 0,0 0 0,0 0 0,0 0 0,0 0 0,0 0 0,0 0 0,0 0 0,0 0 0,66-61 0,-66 61 0,0 0 0,0 0 0,0 0 0,0 0 0,0 0 0,0 0 0,0 0 0,0 0 0,0 0 0,0 0 0,0 0 0,41-78 0,-41 78 0,0 0 0,0 0 0,0 0 0,0 0 0,0 0 0,0 0 0,0 0 0,0 0 0,0 0 0,0 0 0,0 0 0,0 0 0,0 0 0,0 0 0,0 0 0,33-103 0,-33 103 0,0 0 0,0 0 0,0 0 0,0 0 0,0 0 0,0 0 0,0 0 0,0 0 0,0 0 0,0 0 0,0 0 0,0 0 0,0 0 0,0 0 0,0 0 0,0 0 0,0 0 0,0 0 0,0 0 0,0 0 0,0 0 0,0 0 0,0 0 0,0 0 0,0 0 0,0 0 0,0 0 0,0 0 0,0 0 0,9-97 0,-9 97 0,0 0 0,0 0 0,0 0 0,0 0 0,0 0 0,0 0 0,0 0 0,0 0 0,0 0 0,0 0 0,0 0 0,0 0 0,0 0 0,0 0 0,0 0 0,0 0 0,0 0 0,0 0 0,0 0 0,0 0 0,0 0 0,0 0 0,0-56 0,0 56 0,0 0 0,0 0 0,0 0 0,0 0 0,0 0 0,0 0 0,0 0 0,0 0 0,0 0 0,0 0 0,-17-10 0,17 10 0,0 0 0,0 0 0,0 0 0,0 0 0,0 0 0,0 0 0,0 0 0,0 0 0,0 0 0,-25 42 0,25-42 0,0 0 0,0 0 0,0 0 0,0 0 0,0 0 0,0 0 0,0 0 0,0 0 0,-8 79 0,8-79 0,0 0 0,0 0 0,0 0 0,0 0 0,0 0 0,0 0 0,0 0 0,0 0 0,0 0 0,0 0 0,0 0 0,0 0 0,0 0 0,0 0 0,0 0 0,8 98 0,-8-98 0,0 0 0,0 0 0,0 0 0,0 0 0,0 0 0,0 0 0,0 0 0,0 0 0,0 0 0,0 0 0,0 0 0,33 93 0,-33-93 0,0 0 0,0 0 0,0 0 0,50 61 0,-50-61 0,0 0 0,0 0 0,116 27 0,-116-27 0,0 0 0,91-64 0,-91 64 0,74-112 0,-32-9 16,-9 0-1,-33 121-15,33-168 16,-25 154 0,-16 47-1,-1 32-15,18 5 16,-1 9-1,0-9 1,9 4 0,-9-4-16,9 0 15,-17-10 1,-17-9-1,-16-18-15,-17-24 16,-8-9 0,25-28-1,33 28 1</inkml:trace>
  <inkml:trace contextRef="#ctx0" brushRef="#br0" timeOffset="346950">13892 12093 0,'0'-5'0,"0"5"0,0 0 0,0 0 0,0 0 0,0 0 0,0 0 0,0 0 0,0 0 0,0 0 0,0 0 0,0 0 0,0 0 0,0 0 0,0 0 0,0 0 0,0 0 0,0 0 0,0 0 0,0 0 0,0 0 0,0 0 0,0 0 0,0 0 0,0 0 0,0 0 0,0 0 0,0 0 0,0 0 0,0 0 0,0 0 0,0 0 0,0 0 0,0 0 0,0 0 0,0 0 0,0 0 0,0 0 0,0 0 0,0 0 0,0 0 0,0 0 0,0 0 0,33-14 0,-33 14 0,0 0 0,0 0 0,0 0 0,0 0 0,0 0 0,0 0 0,0 0 0,0 0 0,0 0 0,0 0 0,0 0 0,0 0 0,0 0 0,74-28 0,-74 28 0,0 0 0,0 0 0,0 0 0,0 0 0,116-28 0,-116 28 0,0 0 0,91-32 0,-91 32 0,0 0 0,0 0 0,74-19 0,-74 19 0,0 0 0,0 0 0,0 0 0,42-14 0,-42 14 0,0 0 15,0 0 1,0 0-1</inkml:trace>
  <inkml:trace contextRef="#ctx0" brushRef="#br0" timeOffset="347381">14256 11469 0,'0'10'0,"0"-10"0,0 0 0,0 0 0,0 0 0,0 0 0,8 65 0,-8-65 0,0 0 0,0 0 0,8 88 0,-8-88 0,0 0 0,8 107 0,-8-107 0,9 98 0,-18 18 16,9 24-1,-8-5 1,-8-19-16,7-19 16,9-97-1,9 103 1,24-19-1,16-38-15,9-18 16,-58-28 0,133 28-1,-59-70-15,9-56 16,-1-23-1,-82 121 1</inkml:trace>
  <inkml:trace contextRef="#ctx0" brushRef="#br0" timeOffset="348322">26030 17920 0,'273'-88'0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49:54.9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10436 6828 0,'-9'0'0,"9"0"0,0 0 0,0 0 0,0 0 0,0 0 0,0 0 0,0 0 0,0 0 0,-41 13 0,41-13 0,0 0 0,0 0 0,0 0 0,0 0 0,0 0 0,0 0 0,0 0 0,0 0 0,0 0 0,0 0 0,0 0 0,0 0 0,0 0 0,0 0 0,0 0 0,0 0 0,-50 29 0,50-29 0,0 0 0,0 0 0,0 0 0,0 0 0,0 0 0,-49 65 0,49-65 0,0 0 0,-42 69 0,42-69 0,0 0 0,0 0 0,0 0 0,0 0 0,0 0 0,0 0 0,0 0 0,-33 93 0,33-93 0,0 0 0,-16 14 0,16-14 0,0 28 0,0-28 15,-25 85 1,25 7-1,0-92-15,8 88 16,-8-88 0,25 93-1,8-9-15,9-9 16,-42-75-1,57 55 1,-57-55 0,83 42-16,-83-42 15,116 24 1,-9-20-1,-7-8-15,-9-29 16,-25-18 0,0-14-1,0 9 1,0-9-16,-66 65 15,58-83 1,-17-2 0,9-77-16,-25 87 15,-9 1 1,-16 23-1,0 4 1,-8 1-16,-17 0 16,-8 3-1,8 1 1,1 0-16,-1-9 15,-8 32 1,-17 1 0,-24-10-1,-1-4-15,117 50 16,-125-32-1,0 24 1,9 27-16,8 28 16,16 0-1,-8-9 1,58-56-1,-66 65-15,66-65 16,-66 74 0</inkml:trace>
  <inkml:trace contextRef="#ctx0" brushRef="#br0" timeOffset="742">11684 6474 0,'0'10'0,"0"-10"0,0 0 0,0 0 0,0 0 0,0 0 0,0 0 0,0 0 0,0 0 0,0 0 0,0 0 0,0 0 0,0 0 0,0 0 0,0 0 0,0 0 0,0 0 0,0 0 0,0 0 0,-25 32 0,25-32 0,0 0 0,0 0 0,0 0 0,0 0 0,0 0 0,-33 51 0,33-51 0,-41 71 0,41-71 0,0 0 0,0 0 0,0 0 0,-33 78 0,33-78 0,0 0 0,0 0 0,0 0 0,-33 93 0,25-51 15,8-42 1,-25 107-16,25 5 15,0-5 1,0 4 0,8-13-16,0-14 15,9-1 1,-17-83-1,41 88 1,9 1-16,-50-89 16,66 65-1,-66-65 1,83 51-16</inkml:trace>
  <inkml:trace contextRef="#ctx0" brushRef="#br0" timeOffset="1643">13702 6418 0,'-9'10'0,"9"-10"0,0 0 0,0 0 0,0 0 0,0 0 0,0 0 0,0 0 0,0 0 0,0 0 0,0 0 0,0 0 0,0 0 0,0 0 0,0 0 0,0 0 0,0 0 0,0 0 0,0 0 0,0 0 0,0 0 0,25 5 0,25 22 0,-50-27 0,0 0 0,0 0 0,0 0 0,0 0 0,0 0 0,0 0 0,0 0 0,0 0 0,0 0 0,0 0 0,0 0 0,0 0 0,0 0 0,0 0 0,0 0 0,0 0 0,0 0 0,49 51 0,-49-51 0,0 0 0,0 0 0,0 0 0,0 0 0,0 0 0,0 0 0,0 0 0,0 0 0,0 0 0,0 0 0,0 0 0,0 0 0,0 0 0,0 0 0,0 0 0,0 0 0,0 0 0,0 0 0,0 0 0,25 42 0,-25-42 0,0 0 0,0 0 0,0 0 0,0 0 0,0 0 0,0 0 0,0 0 0,50 85 0,-50-85 0,0 0 0,0 0 0,0 0 0,58 101 0,-58-101 0,41 117 15,-41-117 1,33 125 0,-33-125-16,8 135 15,-8-10 1,-24-22-1,-1-15 1,0-9-16,0-4 16,25-75-1,-25 88 1,25-88-1,-49 79-15,49-79 16,0 0 0,-58 75-1</inkml:trace>
  <inkml:trace contextRef="#ctx0" brushRef="#br0" timeOffset="9741">12122 7036 0,'0'-3'0,"0"3"0,0 0 0,0 0 0,0 0 0,0 0 0,0 0 0,0 0 0,0 0 0,0 0 0,0 0 0,0 0 0,0 0 0,0 0 0,0 0 0,0 0 0,0 0 0,0 0 0,0 0 0,-24-5 0,24 5 0,0 0 0,0 0 0,0 0 0,0 0 0,0 0 0,-17 23 0,17-23 0,0 0 0,-16 51 0,16-51 0,0 0 0,0 0 0,0 0 0,0 0 0,0 0 0,0 0 0,0 0 0,0 0 0,0 0 0,0 0 0,0 0 0,16 98 0,-16-98 0,0 0 0,0 0 0,0 0 0,0 0 0,0 0 0,0 0 0,0 0 0,0 56 0,0-56 0,0 0 0,8 107 0,-8-107 0,0 102 0,0-102 15,0 0 1,0 0 0,0 0-16,0 70 15,0-70 1,0 0-1,0 9 1,0-9-16,9-56 16,-9 56-1,8-107 1,17-14-16,-25 121 15,41-111 1,-41 111 0,50-93-1,-50 93-15,66-61 16,-66 61-1,66-28 1,-66 28-16,58 14 16,-58-14-1,41 70 1,-16 23-1,-17 14-15,-8-9 16,0-6 0,0-92-1,8 94-15,-8-94 16,0 0-1,0 0 1,0 0 0,0 60-16,0-60 15</inkml:trace>
  <inkml:trace contextRef="#ctx0" brushRef="#br0" timeOffset="10616">12693 6497 0,'0'-13'0,"0"13"0,0 0 0,0 0 0,0 0 0,0 0 0,0 0 0,0 0 0,0 0 0,0 0 0,0 0 0,0 0 0,0 0 0,0 0 0,0 0 0,0 0 0,0 0 0,0 0 0,0 0 0,0 0 0,0 0 0,0 0 0,0 0 0,0 0 0,0 0 0,0 0 0,0 0 0,0 0 0,0 0 0,0 0 0,0 0 0,0 0 0,0 0 0,0 0 0,0 0 0,0 0 0,0 0 0,0 0 0,0 0 0,0 0 0,0 0 0,0 0 0,0 0 0,0 0 0,0 0 0,0 0 0,16-34 0,-16 34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15 0,-25-15 0,0 0 0,0 0 0,0 0 0,0 0 0,0 0 0,0 0 0,0 0 0,0 0 0,0 0 0,0 0 0,0 0 0,0 0 0,0 0 0,0 0 0,0 0 0,0 0 0,0 0 0,0 0 0,0 0 0,0 0 0,0 0 0,0 0 0,0 0 0,0 0 0,0 0 0,0 0 0,0 0 0,0 0 0,0 0 0,0 0 0,0 0 0,0 0 0,0 0 0,0 0 0,0 0 0,0 0 0,0 0 0,0 0 0,0 0 0,0 0 0,0 0 0,0 0 0,50 19 0,-50-19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55 0,-41-55 0,0 0 0,0 0 0,0 0 0,0 0 0,0 0 0,0 0 0,0 0 0,0 0 0,0 0 0,0 0 0,0 0 0,0 0 0,0 0 0,0 0 0,0 0 0,0 0 0,0 0 0,0 0 0,0 0 0,0 0 0,0 0 0,0 0 0,0 0 0,0 0 0,0 0 0,0 0 0,0 0 0,0 0 0,0 0 0,0 0 0,0 0 0,0 0 0,0 0 0,0 0 0,0 0 0,0 0 0,0 0 0,0 0 0,0 0 0,-8 75 0,8-75 0,0 0 0,0 0 0,0 0 0,0 0 0,0 0 0,0 0 0,0 0 0,0 0 0,0 0 0,0 0 0,0 0 0,0 0 0,0 0 0,0 0 0,0 0 0,0 0 0,0 0 0,0 0 0,0 0 0,0 0 0,0 0 0,0 0 0,0 0 0,0 0 0,0 0 0,0 0 0,0 0 0,0 0 0,0 0 0,0 0 0,-41 56 0,41-56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41 0,33-41 0,0 0 0,0 0 0,0 0 0,0 0 0,0 0 0,0 0 0,0 0 0,0 0 0,0 0 0,0 0 0,0 0 0,0 0 0,0 0 0,0 0 0,0 0 0,0 28 0,0-28 0,0 0 0,0 0 0,0 0 0,0 0 0,0 0 0,0 0 0,0 0 0,0 0 0,0 0 0,0 0 0,0 0 0,49 28 0,-49-28 0,0 0 0,0 0 0,0 0 0,0 0 0,0 0 0,0 0 0,0 0 0,0 0 0,0 0 0,0 0 0,0 0 0,0 0 0,83 47 0,-83-47 15,41 65 1,-41 0-1,-33 5-15,33-70 16,-66 60 0,66-60-1,0 0 1,-66 37-16</inkml:trace>
  <inkml:trace contextRef="#ctx0" brushRef="#br0" timeOffset="47955">14901 8242 0,'0'0'0,"0"0"0,0 0 0,0 0 0,0 0 0,0 0 0,0 0 0,0 0 0,0 0 0,0 0 0,0 0 0,0 0 0,0 0 0,0 0 0,0 0 0,0 0 0,0 0 0,0 0 0,0 0 0,0 0 0,0 0 0,0 0 0,0 0 0,0 0 0,0 0 0,0 0 0,0 0 0,0 0 0,0 0 0,0 0 0,0 0 0,-33 23 0,33-23 0,0 0 0,0 0 0,0 0 0,0 0 0,0 0 0,0 0 0,0 0 0,-50 37 0,50-37 0,0 0 0,0 0 0,0 0 0,-58 70 0,0 4 0,58-74 0,-58 75 0,42-38 16,-9 37 0,0 1-1,17 4-15,8 4 16,8 6-1,9-5 1,7-1-16,-24-83 16,58 65-1,-58-65 1,83 32-1,0-27-15,8-27 16,24-86 0,-48 16-1,-10-11-15,-7-4 16,-9 14-1,-24-5 1,-9 19 0,-16 0-16,-9 9 15,-7 1 1,-9 13-1,-17 9-15,0 24 16,-16 23 0,0 19-1,0 17 1,16 2-16,50-38 15</inkml:trace>
  <inkml:trace contextRef="#ctx0" brushRef="#br0" timeOffset="48384">15455 8125 0,'-17'14'0,"17"-14"0,0 0 0,0 0 0,0 0 0,0 0 0,0 0 0,-41 56 0,41-56 0,0 0 0,0 0 0,0 0 0,-33 65 0,33-65 0,0 0 0,0 0 0,-42 84 0,42-84 0,0 0 0,-16 78 0,16-78 0,-17 89 0,1 4 15,7 24 1,-7-1 0,8 0-16,16-4 15,8-14 1,1-34-1,8-22-15,8-18 16,0-24 0,-33 0-1</inkml:trace>
  <inkml:trace contextRef="#ctx0" brushRef="#br0" timeOffset="49062">15546 8688 0,'0'9'0,"0"-9"0,0 0 0,0 0 0,0 0 0,0 0 0,0 0 0,0 0 0,0 0 0,24 42 0,-24-42 0,0 0 0,0 0 0,0 0 0,0 0 0,0 0 0,0 0 0,0 0 0,0 0 0,0 0 0,0 0 0,0 0 0,17 75 0,-17-75 0,0 0 0,0 0 0,0 0 0,16 93 0,-16-93 0,0 0 0,0 0 0,9 88 0,-9-88 0,0 0 0,0 0 0,0 0 0,-9 84 0,9-84 15,0 0-15,0 0 16,9 23-1,-9-23 1,0-19 0,0 19-16,8-37 15,8-46 1,9-6-1,0 5-15,8 5 16,-33 79 0,42-69-1,-42 69 1,0 0-16,66-32 15,8 44 1,-8 40 0,-66-52-16,50 98 15,-25-1 1,-9 6-1,-24 46 1,0-70-16,-9-23 16,17-29-1,0-45 1,0-42-16,-8-43 15,8 103 1</inkml:trace>
  <inkml:trace contextRef="#ctx0" brushRef="#br0" timeOffset="49731">16083 8130 0,'8'0'0,"-8"0"0,0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9 0,-66-9 0,0 0 0,0 0 0,0 0 0,0 0 0,0 0 0,0 0 0,0 0 0,0 0 0,0 0 0,0 0 0,0 0 0,0 0 0,0 0 0,0 0 0,0 0 0,0 0 0,0 0 0,0 0 0,0 0 0,0 0 0,0 0 0,0 0 0,0 0 0,0 0 0,0 0 0,0 0 0,0 0 0,0 0 0,0 0 0,0 0 0,0 0 0,0 0 0,0 0 0,0 0 0,0 0 0,0 0 0,0 0 0,0 0 0,0 0 0,0 0 0,0 0 0,0 0 0,0 0 0,0 0 0,0 0 0,75 33 0,-75-33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37 0,-8-37 0,0 0 0,0 0 0,0 0 0,0 0 0,0 0 0,0 0 0,0 0 0,0 0 0,0 0 0,0 0 0,0 0 0,0 0 0,0 0 0,0 0 0,0 0 0,0 0 0,0 0 0,0 0 0,0 0 0,0 0 0,0 0 0,0 0 0,0 0 0,0 0 0,0 0 0,0 0 0,0 0 0,0 0 0,0 65 0,0-65 0,0 0 0,0 0 0,0 0 0,0 0 0,0 0 0,0 0 0,0 0 0,0 0 0,0 0 0,0 0 0,0 0 0,0 0 0,0 0 0,0 0 0,0 0 0,0 0 0,0 0 0,0 0 0,0 0 0,0 0 0,0 0 0,0 0 0,0 0 0,0 0 0,0 0 0,0 0 0,0 0 0,0 0 0,0 0 0,-33 65 0,33-65 0,0 0 0,0 0 0,0 0 0,0 0 0,0 0 0,0 0 0,0 0 0,0 0 0,0 0 0,0 0 0,0 0 0,0 0 0,0 0 0,0 0 0,0 0 0,0 0 0,0 0 0,0 0 0,0 0 0,0 0 0,0 0 0,0 0 0,0 0 0,0 0 0,0 0 0,0 0 0,0 0 0,0 0 0,0 0 0,0 0 0,0 0 0,0 0 0,0 0 0,0 0 0,0 0 0,0 0 0,0 0 0,0 0 0,0 0 0,0 0 0,0 0 0,0 0 0,0 0 0,0 0 0,0 0 0,-41 37 0,41-37 0,0 0 0,0 0 0,0 0 0,0 0 0,0 0 0,0 0 0,0 0 0,0 0 0,0 0 0,0 0 0,0 0 0,0 0 0,0 0 0,0 0 0,0 0 0,0 0 0,0 0 0,0 5 0,0-5 0,0 0 0,0 0 0,0 0 0,0 0 0,0 0 0,0 0 0,0 0 0,0 0 0,0 0 0,0 0 0,0 0 0,0 0 0,0 0 0,49-9 0,-49 9 0,0 0 0,0 0 0,0 0 0,0 0 0,0 0 0,0 0 0,0 0 0,0 0 0,0 0 0,91-5 0,-91 5 0,0 0 0,0 0 0,0 0 0,0 0 0,0 0 0,0 0 0,0 0 0,66 28 0,-66-28 16,25 56-16,-25-56 15,-41 60 1,41-60-1,0 0-15,-74 38 16,74-38 0,0 0-1,0 0 1</inkml:trace>
  <inkml:trace contextRef="#ctx0" brushRef="#br0" timeOffset="50199">16596 8000 0,'0'0'0,"0"0"0,0 0 0,0 0 0,0 0 0,0 0 0,0 0 0,0 0 0,0 0 0,0 0 0,0 0 0,0 0 0,0 0 0,0 0 0,0 0 0,0 0 0,33 14 0,-33-14 0,0 0 0,0 0 0,0 0 0,0 0 0,0 0 0,0 0 0,0 0 0,0 0 0,0 0 0,66 60 0,-66-60 0,0 0 0,0 0 0,91 79 0,-91-79 0,0 0 0,58 79 0,-58-79 0,24 75 0,-7 18 16,-9 28-16,-8 23 16,-16 10-1,-9-1 1,-16-4-1,-26-24-15,1-18 16,0-18 0,17-24-1,49-65-15</inkml:trace>
  <inkml:trace contextRef="#ctx0" brushRef="#br0" timeOffset="61322">11750 9949 0,'-8'4'0,"8"-4"0,0 0 0,0 0 0,0 0 0,0 0 0,0 0 0,0 0 0,0 0 0,0 0 0,0 0 0,0 0 0,0 0 0,0 0 0,0 0 0,0 0 0,0 0 0,0 0 0,-50 9 0,50-9 0,0 0 0,0 0 0,0 0 0,0 0 0,0 0 0,0 0 0,0 0 0,0 0 0,0 0 0,0 0 0,0 0 0,0 0 0,0 0 0,0 0 0,0 0 0,0 0 0,-82 5 0,82-5 0,0 0 0,0 0 0,-83 28 0,83-28 0,0 0 0,-58 47 0,58-47 0,0 0 0,-58 69 0,58-69 0,-66 61 0,8-1 16,17 5 0,8 5-1,8 9-15,9 10 16,7 8-1,9-8 1,0-6-16,25-4 16,0 0-1,8 1 1,17-15-1,16-19-15,0-18 16,8-13 0,9-35-1,-9-12 1,1-10-16,-9 0 15,8-4 1,-8-6 0,1-17-16,-26-16 15,-8-2 1,-16-2-1,-9-13-15,0 9 16,-8 0 0,-8 9-1,-9 5 1,1-5-16,-9 5 15,0 14 1,-8 9 0,-8 10-1,-1 27-15,-7 15 16,-9 13-1,8 19 1,9 18-16,41-46 16</inkml:trace>
  <inkml:trace contextRef="#ctx0" brushRef="#br0" timeOffset="61934">12842 9842 0,'-9'0'0,"9"0"0,0 0 0,0 0 0,0 0 0,0 0 0,0 0 0,0 0 0,0 0 0,0 0 0,0 0 0,0 0 0,0 0 0,0 0 0,0 0 0,0 0 0,-24-19 0,24 19 0,0 0 0,0 0 0,0 0 0,0 0 0,0 0 0,0 0 0,0 0 0,0 0 0,0 0 0,0 0 0,0 0 0,0 0 0,0 0 0,0 0 0,0 0 0,0 0 0,0 0 0,0 0 0,0 0 0,-50 0 0,50 0 0,0 0 0,0 0 0,0 0 0,0 0 0,0 0 0,0 0 0,0 0 0,0 0 0,0 0 0,0 0 0,0 0 0,0 0 0,0 0 0,-41 37 0,41-37 0,0 0 0,0 0 0,0 0 0,0 0 0,-9 23 0,9-23 0,0 0 0,0 0 0,0 0 0,-16 33 0,16-33 0,0 0 0,0 0 0,-41 92 0,41-92 0,0 0 0,-33 108 0,33-108 0,-34 107 0,10 0 16,-9 0-16,16 0 16,9 0-1,-1 0 1,9-5-1,9 52-15,24-47 16,8-20 0,-16-7-1,0-15-15,0 5 16,16-14-1,9-10 1,-50-46 0</inkml:trace>
  <inkml:trace contextRef="#ctx0" brushRef="#br0" timeOffset="62971">15976 9837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0,9-5 0,-9 5 0,0 0 0,0 0 0,0 0 0,0 0 0,0 0 0,0 0 0,0 0 0,0 0 0,8 19 0,-8-19 0,0 0 0,0 0 0,0 0 0,0 0 0,0 0 0,0 0 0,0 0 0,25 32 0,-25-32 0,0 0 0,0 0 0,0 0 0,0 0 0,0 0 0,0 0 0,0 0 0,0 0 0,0 0 0,0 0 0,0 0 0,0 0 0,0 0 0,41 38 0,-41-38 0,0 0 0,0 0 0,0 0 0,0 0 0,0 0 0,0 0 0,0 0 0,0 0 0,0 0 0,50 65 0,-50-65 0,0 0 0,0 0 0,0 0 0,0 0 0,0 0 0,41 88 0,-41-88 0,49 88 0,-15 10 0,-10-9 16,-24-89-1,9 102 1,-18 9 0,1 6-16,-8 0 15,-1-16 1,-8-2-1,-16 49-15,0-78 16,-1 4 0,1-14-1,0 1 1,-1-19-16,1-10 15,-9 10 1,9-5 0,41-37-16</inkml:trace>
  <inkml:trace contextRef="#ctx0" brushRef="#br0" timeOffset="73837">13396 10525 0,'-17'-9'0,"17"9"0,0 0 0,0 0 0,0 0 0,0 0 0,0 0 0,0 0 0,0 0 0,0 0 0,0 0 0,0 0 0,-58-9 0,58 9 0,0 0 0,0 0 0,0 0 0,0 0 0,0 0 0,-74 0 0,74 0 0</inkml:trace>
  <inkml:trace contextRef="#ctx0" brushRef="#br0" timeOffset="74487">12999 10465 0,'8'0'0,"-8"0"16,0 0 0,-8 28-1,8-28-15,-17 69 16,1 29-1,-1 0 1,9-14 0,0 9-16,-9 0 15,1 14 1,-1-24-1,9-32-15,0-37 16,16-28 0,-8-13-1,0 40 1,16-64-16,1-14 15,8-19 1,8-22 0,0 12-16,8 11 15,9 4 1,-50 79-1,58-65 1,-58 65-16,74-42 16,-74 42-1,75-5 1,-1 28-16,-24 47 15,-9 23 1,-33 0 0,0 14-1,-16-9-15,8-98 16,0 97-1,0-97 1,0 0-16,0 0 16</inkml:trace>
  <inkml:trace contextRef="#ctx0" brushRef="#br0" timeOffset="75131">13561 9800 0,'0'5'0,"0"-5"0,0 0 0,0 0 0,0 0 0,0 0 0,0 0 0,0 0 0,0 0 0,0 0 0,0 0 0,0 0 0,0 0 0,0 0 0,0 0 0,0 0 0,0 0 0,0 0 0,0 0 0,0 0 0,0 0 0,0 0 0,0 0 0,0 0 0,0 0 0,0 0 0,33 8 0,-33-8 0,0 0 0,0 0 0,0 0 0,0 0 0,0 0 0,0 0 0,0 0 0,0 0 0,0 0 0,0 0 0,0 0 0,0 0 0,0 0 0,0 0 0,0 0 0,0 0 0,0 0 0,0 0 0,0 0 0,0 0 0,0 0 0,0 0 0,0 0 0,0 0 0,0 0 0,0 0 0,0 0 0,0 0 0,75 15 0,-75-15 0,0 0 0,0 0 0,0 0 0,0 0 0,0 0 0,0 0 0,0 0 0,0 0 0,0 0 0,0 0 0,99 23 0,-99-23 0,0 0 0,0 0 0,0 0 0,0 0 0,0 0 0,0 0 0,0 0 0,0 0 0,0 0 0,49 74 0,-49-74 0,0 0 0,0 0 0,0 98 0,0-98 0,0 0 0,-24 37 0,24-37 0,-58 84 0,-8-38 0,66-46 16,-83 33-1,83-33 1,0 0-16,0 0 15,-33 14 1,33-14 0,8 14-1,42-9-15,41-1 16,-91-4-1,107-4 1,-107 4-16,83 9 16,-83-9-1,0 0 1,58 23-1</inkml:trace>
  <inkml:trace contextRef="#ctx0" brushRef="#br0" timeOffset="75549">14314 9800 0,'0'13'0,"-17"25"0,17-38 0,0 0 0,0 0 0,0 0 0,-17 65 0,17-65 0,0 0 0,0 0 0,-16 74 0,16-74 0,0 0 0,-25 93 0,25-93 0,-16 98 0,-1 18 16,1 15-1,-1 3 1,9 11-16,-9-1 15,-8 1 1,17-16 0,8-31-1,17-42-15,-1-47 16,-16-9-1</inkml:trace>
  <inkml:trace contextRef="#ctx0" brushRef="#br0" timeOffset="75959">14471 10679 0,'-17'14'0,"17"-14"0,0 0 0,0 0 0,0 0 0,0 0 0,0 0 0,-25 42 0,25-42 0,0 0 0,0 0 0,0 0 0,-16 65 0,16-65 0,0 0 0,0 0 0,-25 88 0,25-88 0,0 0 0,-8 84 0,8-84 0,0 83 0,0-83 16,24 70-1,-24-70-15,58 23 16,9-41 0,-1-38-1,-25-22-15,0-16 16,-41 94-1,50-177 1,-75 117 0,-41 32-16,-17 19 15,1 18 1,24 9-1,16 1-15,34 0 16,8-19 0</inkml:trace>
  <inkml:trace contextRef="#ctx0" brushRef="#br0" timeOffset="76647">14892 10902 0,'0'14'0,"0"-14"0,0 0 0,0 0 0,0 0 0,0 0 0,25 0 0,-25 0 0,0 0 0,0 0 0,0 0 0,0 0 0,0 0 0,50-56 0,-50 56 0,49-88 0,-49 88 0,0 0 0,0 0 0,0 0 0,0 0 0,0 0 0,0 0 0,0 0 0,0 0 0,0 0 0,0 0 0,0 0 0,0 0 0,0 0 0,0 0 0,0 0 0,0 0 0,0 0 0,0 0 0,0 0 0,0 0 0,0 0 0,0 0 0,0 0 0,0 0 0,0 0 0,0 0 0,0 0 0,50-93 0,-50 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0,-17-56 0,17 56 0,0 0 0,0 0 0,0 0 0,0 0 0,0 0 0,0 0 0,0 0 0,0 0 0,0 0 0,0 0 0,0 0 0,0 0 0,0 0 0,0 0 0,0 0 0,0 0 0,0 0 0,0 0 0,0 0 0,0 0 0,0 0 0,-33 5 0,-16-1 0,49-4 0,0 0 0,0 0 0,0 0 0,0 0 0,0 0 0,0 0 0,0 0 0,0 0 0,0 0 0,0 0 0,0 0 0,0 0 0,0 0 0,0 0 0,0 0 0,0 0 0,0 0 0,0 0 0,0 0 0,0 0 0,0 0 0,0 0 0,0 0 0,0 0 0,0 0 0,0 0 0,0 0 0,0 0 0,0 0 0,0 0 0,0 0 0,0 0 0,0 0 0,0 0 0,0 0 0,0 0 0,0 0 0,0 0 0,0 0 0,-83 51 0,83-51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52 0,25-52 0,0 0 0,0 0 0,0 0 0,0 0 0,0 0 0,0 0 0,0 0 0,0 0 0,0 0 0,0 0 0,0 0 0,0 0 0,0 0 0,0 0 0,0 0 0,0 0 0,0 0 0,0 0 0,0 0 0,0 0 0,0 0 0,0 0 0,17 14 0,-17-14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0,82-9 0,-82 9 0,0 0 0,0 0 0,0 0 0,0 0 0,0 0 0,58 14 0,-58-14 0,0 0 0,0 0 0,0 0 0,0 0 0,25 59 0,-25-59 0,0 0 0,0 0 0,0 0 0,0 103 0,0-103 0,0 0 0,0 0 0,-25 126 0,25-126 0,0 0 0,-33 135 0,33-135 0,-33 144 0,0 0 16,-17-5-1,-7-22 1,-18-19-16,-82 4 16,58-83-1,24-43 1,26-41-1,40-37-15,9 102 16</inkml:trace>
  <inkml:trace contextRef="#ctx0" brushRef="#br0" timeOffset="77268">15405 10711 0,'0'5'0,"0"-5"0,0 0 0,0 0 0,0 0 0,0 0 0,0 0 0,0 0 0,0 0 0,0 0 0,0 0 0,0 0 0,0 0 0,0 0 0,0 0 0,0 0 0,8 33 0,-8-33 0,0 0 0,0 0 0,0 0 0,0 0 0,0 0 0,0 0 0,0 0 0,0 0 0,0 0 0,25 74 0,-25-74 0,0 0 0,0 0 0,17 88 0,-17-88 0,0 0 0,0 88 0,0-88 0,-9 80 0,9-80 15,-16 74 1,16-74-1,0 14 1,0-33-16,-8 15 16,8-33-1,8-52 1,0 10-16,17 5 15,-25 74 1,41-79 0,-41 79-1,58-61-15,-58 61 16,66-23-1,-8 32 1,-58-9 0,33 65-16,-33-65 15,33 103 1,-33-103-1,9 117-15,-9-117 16</inkml:trace>
  <inkml:trace contextRef="#ctx0" brushRef="#br0" timeOffset="90588">8501 12107 0,'-17'28'0,"17"-28"0,0 0 0,0 0 0,0 0 0,0 0 0,0 0 0,0 0 0,0 0 0,-41 47 0,41-47 0,0 0 0,0 0 0,0 0 0,0 0 0,0 0 0,0 0 0,0 0 0,0 0 0,0 0 0,0 0 0,0 0 0,-50 69 0,50-69 0,0 0 0,0 0 0,0 0 0,0 0 0,0 0 0,0 0 0,0 0 0,-49 93 0,49-93 0,0 0 0,0 0 0,0 0 0,-33 107 0,33-107 16,-33 131-1,8-6-15,25-60 16,-17 51-1,25 0 1,1-23 0,7 0-16,9-4 15,16-15 1,-41-74-1,67 74-15,48 6 16,-15-66 0,-9-47-1,-9-41 1,-7-10-16,7-9 15,-16-5 1,-8 0 0,0-22-16,-8 3 15,-25 6 1,-34 12-1,-15 21 1,-10-1-16,-15-5 16,-1-9-1,1 15 1,-9 7-16,8 15 15,1 10 1,-9 13 0,-25 43-1,9 36-15,16 29 16,58-75-1</inkml:trace>
  <inkml:trace contextRef="#ctx0" brushRef="#br0" timeOffset="91077">9675 11758 0,'-17'9'0,"17"-9"0,0 0 0,0 0 0,0 0 0,0 0 0,0 0 0,0 0 0,-49 42 0,49-42 0,0 0 0,0 0 0,0 0 0,0 0 0,0 0 0,0 0 0,0 0 0,0 0 0,0 0 0,-33 70 0,33-70 0,0 0 0,0 0 0,0 0 0,0 0 0,0 0 0,-50 103 0,50-103 0,-25 120 0,0-13 16,9-5-16,8-4 16,-1 23-1,9 18 1,9 10-16,-1 10 15,0-20 1,-8-14 0,25-22-1,25-1-15,32-23 16,1-9-1,-17-24 1,-66-46-16</inkml:trace>
  <inkml:trace contextRef="#ctx0" brushRef="#br0" timeOffset="91820">10179 12311 0,'-8'-18'0,"8"18"0,0 0 0,0 0 0,0 0 0,0 0 0,0 0 0,0 0 0,0 0 0,0 0 0,0 0 0,0 0 0,0 0 0,0 0 0,0 0 0,0 0 0,0 0 0,0 0 0,0 0 0,25-28 0,-25 28 0,0 0 0,0 0 0,0 0 0,0 0 0,0 0 0,49-56 0,-49 56 0,0 0 0,100-42 0,-100 42 0,0 0 0,0 0 0,0 0 0,0 0 0,0 0 0,0 0 0,0 0 0,0 0 0,0 0 0,0 0 0,0 0 0,0 0 0,0 0 0,0 0 0,0 0 0,115-9 0,-115 9 0,0 0 0,0 0 0,0 0 0,0 0 0,0 0 0,0 0 0,0 0 0,0 0 0,0 0 0,0 0 0,0 0 0,42 28 0,-42-28 0,0 0 0,0 0 0,0 0 0,0 0 0,0 0 0,0 0 0,0 0 0,66 74 0,-66-74 0,0 0 0,25 107 0,-25-107 0,-25 140 0,-41-1 16,-17-8-16,9-15 16,-9-14-1,17-18 1,-17-19-1,83-65-15,-58 79 16,58-79 0,0 0-1,0 0-15,0 0 16,-25 46-1,50-22 1,41-24 0,-66 0-16,108-24 15,-17 15 1,49 28-1,-57 9-15,-17-5 16,-8-14 0,-25-9-1,-33 0 1</inkml:trace>
  <inkml:trace contextRef="#ctx0" brushRef="#br0" timeOffset="94750">10857 11916 0,'0'0'0,"0"0"0,0 0 0,0 0 0,0 0 0,0 0 0,0 0 0,0 0 0,0 0 0,0 0 0,0 0 0,0 0 0,0 0 0,0 0 0,-33-19 0,33 19 0,0 0 0,0 0 0,0 0 0,0 0 0,0 0 0,0 0 0,0 0 0,0 0 0,0 0 0,0 0 0,0 0 0,0 0 0,0 0 0,-16 5 0,16-5 0,0 0 0,0 0 0,0 0 0,0 0 0,0 0 0,0 0 0,0 0 0,0 0 0,0 0 0,0 0 0,0 0 0,0 0 0,0 0 0,0 0 0,0 0 0,0 0 0,0 0 0,0 0 0,0 0 0,0 0 0,0 0 0,0 0 0,0 0 0,-9 42 0,9-42 0,0 0 0,0 0 0,0 0 0,0 0 0,0 0 0,0 0 0,0 0 0,0 0 0,0 0 0,25 84 0,-25-84 0,0 0 0,0 0 0,0 0 0,0 0 0,0 0 0,0 0 0,0 0 0,0 0 0,0 51 0,0-51 0,0 0 0,0 0 0,0 0 0,0 0 0,0 0 0,0 0 0,0 0 0,0 0 0,0 0 0,0 0 0,0 0 0,0 0 0,0 0 0,0 0 0,0 0 0,17 103 0,-17-103 0,0 0 0,0 0 0,0 0 0,0 0 0,0 0 0,0 0 0,0 0 0,0 0 0,0 0 0,0 0 0,0 0 0,0 0 0,0 0 0,0 0 0,0 0 0,0 0 0,0 0 0,0 0 0,0 0 0,0 0 0,0 0 0,0 0 0,8 64 0,-8-64 0,0 28 0,8-47 16,17-54 0,0-7-1,0 6 1,-25 74-16,33-75 15,-33 75 1,0 0 0,49-37-16,-49 37 15,50 9 1,-9 42-1,-8 33 1,-24 9-16,-9-93 16,0 98-1,0-98 1,8 93-16,-8-93 15,0 0 1,0 0 0</inkml:trace>
  <inkml:trace contextRef="#ctx0" brushRef="#br0" timeOffset="95394">11502 11748 0,'0'-32'0,"0"32"0,0 0 0,0 0 0,0 0 0,0 0 0,0 0 0,0 0 0,0 0 0,0 0 0,0 0 0,0 0 0,0 0 0,0 0 0,0 0 0,0 0 0,0 0 0,0 0 0,0 0 0,0 0 0,0 0 0,0 0 0,0 0 0,0 0 0,0 0 0,0 0 0,0 0 0,0 0 0,0 0 0,0 0 0,0 0 0,17-37 0,-17 37 0,0 0 0,0 0 0,0 0 0,0 0 0,58-14 0,-58 14 0,0 0 0,0 0 0,0 0 0,0 0 0,0 0 0,66 23 0,-66-23 0,0 0 0,0 0 0,0 0 0,0 0 0,58 42 0,-58-42 0,0 0 0,0 0 0,0 0 0,16 52 0,-16-52 0,0 0 0,0 0 0,42 92 0,-42-92 0,0 0 0,41 102 0,-41-102 0,33 121 0,-16 0 16,-1 14 0,-8 14-16,1-5 15,-18 75 1,-15-75-1,-26-9 1,-16-14-16,-25-9 16,8-10-1,17-13 1,8-16-16,8 7 15,9-21 1,8-35 0,33-24-1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2-20T15:04:02.75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1" timeString="2017-02-20T15:07:05.515"/>
    </inkml:context>
  </inkml:definitions>
  <inkml:trace contextRef="#ctx0" brushRef="#br0">21113 12241 0</inkml:trace>
  <inkml:trace contextRef="#ctx1" brushRef="#br0">15438 10688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9 0,8-9 0,0 0 0,0 0 0,0 0 0,0 0 0,0 0 0,0 0 0,0 0 0,0 0 0,0 0 0,0 0 0,0 0 0,-50 37 0,50-37 0,0 0 0,-82 66 0,82-66 0,0 0 0,0 0 0,-83 69 0,83-69 0,0 0 0,-66 65 0,66-65 0,-83 79 0,9 14 16,-9 6-16,34-12 16,-1-8-1,17 5 1,16-5-1,34-13-15,32-25 16,34-18 0,25 5-1,16-4-15,24-10 16,10-10-1,15-4 1,-7 5 0,-26-14-16,-32-15 15,-42-4 1,-33 10-1,-33 13-15,-25 10 16,25-5 0</inkml:trace>
  <inkml:trace contextRef="#ctx1" brushRef="#br0" timeOffset="405.0405">15670 11074 0,'0'14'0,"0"-14"0,0 0 0,0 0 0,0 0 0,0 0 0,0 0 0,8 47 0,-8-47 0,0 0 0,0 0 0,0 0 0,8 69 0,-8-69 0,0 0 0,0 0 0,-16 84 0,16-84 0,0 0 0,-17 93 0,17-93 0,-33 98 0,16 9 16,17-5 0,0-8-1,9 21-15,-9 2 16,8-15-1,-16-32 1,16-28 0,17-42-16,-25 0 15</inkml:trace>
  <inkml:trace contextRef="#ctx1" brushRef="#br0" timeOffset="1435.1434">16439 11274 0,'0'5'0,"0"-5"0,0 0 0,0 0 0,0 0 0,0 0 0,0 0 0,0 0 0,0 28 0,0-28 0,0 0 0,0 0 0,0 0 0,0 0 0,0 0 0,0 0 0,0 0 0,0 0 0,0 0 0,8 60 0,-8-60 0,0 0 0,0 0 0,25 84 0,-25-84 0,0 0 0,16 97 0,-16-97 0,17 89 0,7 4 0,-24-93 16,0 0 0,0 0-1,0 64-15,0-26 16,0-66-1,0 28 1,0 0 0,0-10-16,0-49 15,9-25 1,7-19-1,-16 103-15,33-111 16,9 18 0,-42 93-1,0 0 1,49-98-16,-49 98 15,66-65 1,-66 65 0,83-23-16,-83 23 15,66 9 1,-66-9-1,75 65 1,-17 28-16,-9 10 16,-24 13-1,-25-116 1,17 102-16,-17-102 15,16 102 1,-16-102 0,0 0-1,0 0-15,0 0 16</inkml:trace>
  <inkml:trace contextRef="#ctx1" brushRef="#br0" timeOffset="2873.2873">19407 11204 0,'0'14'0,"0"-14"0,0 0 0,0 0 0,0 0 0,0 0 0,0 0 0,0 0 0,0 0 0,0 0 0,8 56 0,-8-56 0,0 0 0,8 74 0,-8-74 0,9 89 0,7-5 0,-16-84 0,17 78 0,-9 16 0,-8 4 15,0-98 1,8 102 0,1-33-16,-1-32 15,-8-54 1,0-17-1,0-7-15,0 64 16,0-93 0,16-14-1,-7-9 1,15-8-16,1 12 15,8 10 1,9 4 0,16 10-16,-58 65 15,91-56 1,-9 34-1,59 22 1,-67 50-16,-16 11 16,-33 13-1,0 24 1,-17 32-1,9 14-15,-9-9 16,0-19 0,-8-37-1,-8-32-15,0-19 16,-9-4-1,-8-34 1,25 10-16</inkml:trace>
  <inkml:trace contextRef="#ctx1" brushRef="#br0" timeOffset="3573.3573">20432 10596 0,'17'-20'0,"-17"20"0,0 0 0,0 0 0,0 0 0,0 0 0,41-23 0,-41 23 0,0 0 0,0 0 0,0 0 0,0 0 0,0 0 0,83 9 0,-83-9 0,99 34 0,-99-34 0,0 0 0,0 0 0,0 0 0,0 0 0,0 0 0,0 0 0,0 0 0,0 0 0,0 0 0,0 0 0,0 0 0,0 0 0,0 0 0,0 0 0,0 0 0,0 0 0,0 0 0,0 0 0,0 0 0,0 0 0,0 0 0,0 0 0,0 0 0,0 0 0,0 0 0,0 0 0,0 0 0,0 0 0,0 0 0,0 0 0,0 0 0,0 0 0,0 0 0,0 0 0,0 0 0,0 0 0,0 0 0,0 0 0,41 69 0,-41-69 0,0 0 0,0 0 0,0 0 0,0 0 0,0 0 0,0 0 0,0 0 0,0 0 0,0 0 0,-8 70 0,8-70 0,0 0 0,0 0 0,0 0 0,0 0 0,0 0 0,0 0 0,0 0 0,0 0 0,-58 69 0,58-69 0,0 0 0,0 0 0,0 0 0,0 0 0,0 0 0,0 0 0,0 0 0,-58 47 0,58-47 0,0 0 0,0 0 0,0 0 0,0 0 0,0 0 0,0 0 0,-41 32 0,41-32 0,0 0 0,0 0 0,0 0 0,0 0 0,0 0 0,-33 24 0,33-24 0,0 0 0,0 0 0,0 0 0,0 0 0,25-14 0,-25 14 0,0 0 0,0 0 0,0 0 0,0 0 0,0 0 0,0 0 0,0 0 0,0 0 0,0 0 0,0 0 0,8 23 0,-8-23 0,41 14 0,25-9 16,-66-5-1,100-10 1,-100 10-1,74 10-15,-74-10 16,58 27 0,-58-27-1,0 0-15,17 52 16,-42 31-1,-33-18 1,-17-28 0,1-28-16,-9-13 15,9-14 1,74 18-1,0 0-15,0 0 16</inkml:trace>
  <inkml:trace contextRef="#ctx1" brushRef="#br0" timeOffset="7825.7825">19275 13172 0,'0'0'0,"0"0"0,0 0 0,0 0 0,0 0 0,0 0 0,0 0 0,0 0 0,0 0 0,0 0 0,0 0 0,0 0 0,0 0 0,0 0 0,0 0 0,0 0 0,0 0 0,0 0 0,0 0 0,0 0 0,0 0 0,0 0 0,0 0 0,0 0 0,0 0 0,0 0 0,0 0 0,0 0 0,0 0 0,0 0 0,0 0 0,0 0 0,0 0 0,0 0 0,0 0 0,0 0 0,0 0 0,0 0 0,0 0 0,0 0 0,0 0 0,0 37 0,0-37 0,0 0 0,0 0 0,0 0 0,16 60 0,-16-60 0,0 0 0,0 0 0,17 89 0,-17-89 0,0 0 0,0 83 0,0-83 0,8 93 0,-8 5 15,17-9 1,-1-20-16,-16-18 15,-16-27 1,-1-24 0,25-5-16,-8 5 15,0-37 1,9-33-1,15-28 1,1-13-16,-25 111 16,25-93-1,-25 93 1,58-89-1,-58 89-15,74-60 16,-74 60 0,91-37-1,-91 37-15,91-10 16,-91 10-1,91 47 1,-25 28 0,-24 31-16,-9 1 15,-33-107 1,16 103-1,-16-103-15,17 97 16,-17-97 0,0 0-1,0 0-15,0 0 16,0 75-1,0-75 1</inkml:trace>
  <inkml:trace contextRef="#ctx1" brushRef="#br0" timeOffset="8538.8537">20945 13172 0,'0'0'0,"0"0"0,0 0 0,0 0 0,0 0 0,0 0 0,0 0 0,0 0 0,-17 37 0,17-37 0,0 0 0,0 0 0,0 0 0,0 0 0,-41 56 0,41-56 0,0 0 0,0 0 0,0 0 0,0 0 0,0 0 0,0 0 0,0 0 0,-74 79 0,74-79 0,0 0 0,-75 60 0,75-60 0,-83 61 0,83-61 16,-66 65 0,-8 9-1,74-74-15,-58 61 16,25-57-1,25-55 1,8 51 0</inkml:trace>
  <inkml:trace contextRef="#ctx1" brushRef="#br0" timeOffset="8849.8848">20482 13223 0,'8'0'0,"-8"0"0,0 0 0,0 0 0,0 0 0,0 0 0,0 0 0,0 0 0,0 0 0,0 0 0,0 0 0,0 0 0,0 0 0,0 0 0,0 0 0,0 0 0,33 28 0,-33-28 0,0 0 0,0 0 0,0 0 0,0 0 0,42 46 0,-42-46 0,0 0 0,0 0 0,0 0 0,0 0 0,0 0 0,0 0 0,0 0 0,74 75 0,-74-75 0,0 0 0,74 60 0,-74-60 0,83 61 0,-17-15 16,0 0-1,-66-46-15,83 19 16,-83-19-1</inkml:trace>
  <inkml:trace contextRef="#ctx1" brushRef="#br0" timeOffset="13174.3172">19936 12739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0,25-33 0,-25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0,33-14 0,-33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0,58-4 0,-58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46 0,-41-46 0,0 0 0,0 0 0,0 0 0,0 0 0,0 0 0,0 0 0,0 0 0,0 0 0,0 0 0,0 0 0,0 0 0,0 0 0,0 0 0,0 0 0,0 0 0,0 0 0,0 0 0,0 0 0,0 0 0,0 0 0,0 0 0,0 0 0,0 0 0,0 0 0,0 0 0,0 0 0,8 66 0,-8-66 0,0 0 0,0 0 0,0 0 0,0 0 0,0 0 0,0 0 0,0 0 0,0 0 0,0 0 0,0 0 0,0 0 0,0 0 0,0 0 0,0 0 0,0 0 0,0 0 0,0 0 0,0 0 0,0 0 0,0 0 0,0 0 0,0 0 0,0 0 0,0 0 0,0 0 0,0 0 0,0 0 0,0 0 0,0 0 0,0 0 0,0 0 0,0 0 0,0 0 0,0 0 0,0 0 0,0 0 0,0 0 0,0 0 0,0 0 0,0 0 0,0 0 0,0 0 0,0 0 0,0 0 0,-33 83 0,33-83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0,-91 56 0,91-56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28 0,41-28 0,0 0 0,0 0 0,0 0 0,0 0 0,0 0 0,0 0 0,0 0 0,0 0 0,0 0 0,0 0 0,0 0 0,0 0 0,0 0 0,0 0 0,0 0 0,0 0 0,0 0 0,0 0 0,0 0 0,0 0 0,0 0 0,0 0 0,0 0 0,0 0 0,0 0 0,0 0 0,0 0 0,0 0 0,0 0 0,-8 4 0,8-4 0,0 0 0,0 0 0,0 0 0,0 0 0,0 0 0,0 0 0,0 0 0,0 0 0,0 0 0,0 0 0,0 0 0,0 0 0,0 0 0,0 0 0,0 0 0,0 0 0,0 0 0,0 0 0,0 0 0,0 0 0,0 0 0,0 0 0,33 19 0,-33-19 0,0 0 0,0 0 0,0 0 0,0 0 0,0 0 0,0 0 0,0 0 0,0 0 0,0 0 0,0 0 0,0 0 0,0 0 0,0 0 0,0 0 0,0 0 0,0 0 0,0 0 0,0 0 0,0 0 0,0 0 0,0 0 0,74 28 0,-74-28 0,0 0 0,0 0 0,0 0 0,0 0 0,0 0 0,0 0 0,0 0 0,0 0 0,0 0 0,0 0 0,0 0 0,0 0 0,0 0 0,0 0 0,0 0 0,0 0 0,0 0 0,0 0 0,0 0 0,0 0 0,0 0 0,0 0 0,0 0 0,0 0 0,0 0 0,0 0 0,0 0 0,0 0 0,0 0 0,0 0 0,0 0 0,0 0 0,91 14 0,-91-14 0,0 0 0,0 0 0,0 0 0,0 0 0,0 0 0,0 0 0,0 0 0,0 0 0,0 0 0,0 0 0,0 0 0,0 0 0,0 0 0,0 0 0,0 0 0,0 0 0,0 0 0,0 0 0</inkml:trace>
  <inkml:trace contextRef="#ctx1" brushRef="#br0" timeOffset="14487.4486">21449 13246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0,9 84 0,-9-84 0,0 0 0,0 121 0,0-121 0,0 121 0,-9-37 0,9-10 16,0-116 0,0 42-1,0 0 1,0 0-16,0 28 15,0-51 1,17-38 0,-1-31-16,-16 92 15,33-103 1,0 5-1,-33 98 1,58-97-16,-58 97 16,58-88-1,-58 88 1,66-52-16,-66 52 15,67-18 1,-67 18 0,49 41-1,9 29-15,-33 14 16,-9 4-1,-7-4 1,-9 0-16,8 9 16,8 41-1,1-59 1,-1-28-1,9-20-15,17-27 16,16-32 0,-58 32-1</inkml:trace>
  <inkml:trace contextRef="#ctx1" brushRef="#br0" timeOffset="20974.0972">16984 12135 0,'-8'0'0,"8"0"0,0 0 0,0 0 0,0 0 0,0 0 0,0 0 0,0 0 0,0 0 0,0 0 0,0 0 0,0 0 0,0 0 0,0 0 0,0 0 0,0 0 0,0 0 0,0 0 0,0 0 0,0 0 0,0 0 0,0 0 0,0 0 0,0 0 0,-25 9 0,25-9 0,0 0 0,0 0 0,0 0 0,0 0 0,0 0 0,0 0 0,0 0 0,0 0 0,0 0 0,0 0 0,0 0 0,0 0 0,0 0 0,0 0 0,0 0 0,0 0 0,0 0 0,0 0 0,0 0 0,0 0 0,0 0 0,0 0 0,0 0 0,0 0 0,0 0 0,0 0 0,0 0 0,0 0 0,0 0 0,0 0 0,0 0 0,-33 46 0,33-46 0,0 0 0,0 0 0,0 0 0,0 0 0,0 0 0,0 0 0,0 0 0,0 0 0,0 0 0,0 0 0,0 0 0,0 0 0,0 0 0,0 0 0,0 0 0,-33 79 0,33-79 0,0 0 0,0 0 0,0 0 0,0 0 0,0 24 0,0-24 0,0 0 0,0 0 0,0 0 0,0 0 0,8 23 0,-8-23 0,0 0 0,0 0 0,0 0 0,0 0 0,0 0 0,0 0 0,0 0 0,0 107 0,0-107 0,0 0 0,0 0 0,0 0 0,0 125 0,9-8 0,-18-5 16,-7-1 0,16-4-1,-9 5 1,9-5-16,9 4 15,-1-4 1,-8 65 0,8-74-16,-8-10 15,-8 1 1,8 8-1,8-18 1,1 0-16,-9-9 16,-9-5-1,9-18 1,9-10-16,24 0 15,0 0 1,-8 5 0,-17-9-1,8-10-15,-24-37 16,49 28-1,-41-14 1,83 19-16,-83-19 16,99 27-1,-99-27 1,133 24-1,-18-1-15,-15 0 16,15-18 0,9 0-1,0-5-15,9-5 16,-133 5-1,140 5 1,-7 4 0,-1 14-16,25 1 15,50-1 1,-83-5-1,-17 0-15,9 2 16,0 3 0,-1 5-1,9 0 1,-24 9-16,-1-9 15,17 0 1,-1-15 0,1-8-16,-17 5 15,9-1 1,16 19-1,8-19 1,9-14-16,-25-13 16,-17-1-1,0 19 1,0-4-16,0-16 15,9-7 1,-9-1 0,-16 10-1,-25-1-15,-9 0 16,-16 5-1,0 5 1,-16 0-16,8-10 16,-42 24-1,17-5 1,17-51-1,-25-19-15,-1-18 16,9 88 0,-25-112-1,25 112-15,-24-102 16,24 102-1,0 0 1,-17-103 0,17 103-16,-25-97 15,25 97 1,0 0-1,0 0-15,0 0 16,-16-56 0,16 56-1,0 0 1</inkml:trace>
  <inkml:trace contextRef="#ctx1" brushRef="#br0" timeOffset="25914.5912">15479 12460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0,0-27 0,0 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0,9-14 0,-9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0,16 28 0,-16-28 0,0 0 0,0 0 0,0 0 0,0 0 0,0 0 0,0 0 0,0 0 0,0 0 0,0 0 0,17 56 0,-17-56 0,0 0 0,0 0 0,16 88 0,-16-88 0,0 0 0,0 93 0,0-93 0,9 92 0,-18 2 16,9 8-1,-8-13-15,0 4 16,-1 0-1,-7 4 1,8 1-16,8-98 16,-9 103-1,9-103 1,-8 102-1,8-102-15,0 93 16,0-93 0,0 0-1,0 0-15,0 0 16,-8 83-1,8-83 1,0 0 0,0 0-16,16 61 15,-16-61 1,0 0-1,42 42-15,24-28 16,25-19 0,-91 5-1,91-5 1,-91 5-16,0 0 15,99-9 1,-99 9 0,108-9-1,-108 9-15,115 9 16,9 10-1,-16 3 1,-108-22-16,99 20 16,-8-2-1,-8-13 1,-1 4-1,9 10-15,0 4 16,-91-23 0,108 9-1,7-18-15,-15-10 16,57 1-1,-66 36 1,-25-4-16,0 5 16,8 0-1,17-1 1,-16-9-1,-9-4-15,0-5 16,-8-5 0,0 1-1,0 8 1,16 20-16,9-2 15,-9 2 1,9-28 0,0-16-16,-1-2 15,-16 8 1,-8 9-1,-16 10 1,7 9-16,17 8 16,17 7-1,-8-6 1,-9-14-16,-17-9 15,1 0 1,-9-4 0,-66 8-1,83-4-15,-58 0 16,58 0-1,-58 0 1,91 19-16,-91-19 16,116 28-1,-116-28 1,0 0-1,116 19-15,-116-19 16,99 13 0,-99-13-1,0 0-15,0 0 16,99-4-1,-99 4 1,0 0 0,0 0-16,0 0 15,58-23 1,-58 23-1,33-42-15,-33 42 16,25-61 0,-25 61-1,0 0 1,0-70-16,0 70 15,0 0 1,-8-83 0,8 83-1,0 0-15,0 0 16,0 0-1,0-65 1,0 65-16,0 0 16,0 0-1,0 0 1,-17-47-1,17 47-15</inkml:trace>
  <inkml:trace contextRef="#ctx1" brushRef="#br0" timeOffset="37153.7149">18588 11074 0,'17'-9'0,"-17"9"0,0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 0,0 10 0,0 0 0,0 0 0,0 0 0,0 0 0,0 0 0,0 0 0,0 0 0,0 0 0,0 0 0,0 0 0,0 0 0,0 0 0,0 0 0,0 0 0,0 0 0,0 0 0,0 0 0,0 0 0,0 0 0,0 0 0,0 0 0,0 0 0,0 0 0,0 0 0,0 0 0,0 0 0,0 0 0,0 0 0,0 0 0,0 0 0,0 0 0,-41 14 0,41-14 0,0 0 0,0 0 0,0 0 0,0 0 0,0 0 0,0 0 0,0 0 0,-58 28 0,58-28 0,0 0 0,0 0 0,0 0 0,0 0 0,0 0 0,0 0 0,0 0 0,0 0 0,0 0 0,0 0 0,0 0 0,0 0 0,0 0 0,-75 56 0,75-56 0,0 0 0,0 0 0,0 0 0,0 0 0,0 0 0,0 0 0,0 0 0,0 0 0,0 0 0,-91 61 0,91-61 0,0 0 0,0 0 0,0 0 0,0 0 0,0 0 0,-99 55 0,99-55 0,-83 52 0,83-52 16,-74 55-1,74-55 1,0 0 0,0 0-16,0 0 15,-25 38 1,25-38-1,17 55-15,16-8 16,-33-47 0,0 0-1,66 23 1,-66-23-16,91 47 15,-91-47 1,0 0 0,91 23-16,-91-23 15,0 0 1,0 0-1,0 0 1</inkml:trace>
  <inkml:trace contextRef="#ctx1" brushRef="#br0" timeOffset="37572.7569">18001 11869 0,'-8'5'0,"8"-5"0,0 0 0,0 0 0,0 0 0,0 0 0,0 0 0,0 0 0,0 0 0,0 0 0,0 0 0,0 0 0,0 0 0,0 0 0,0 0 0,0 0 0,0 0 0,0 0 0,0 0 0,0 0 0,0 0 0,25 5 0,-25-5 0,0 0 0,0 0 0,0 0 0,0 0 0,0 0 0,0 0 0,0 0 0,0 0 0,0 0 0,0 0 0,0 0 0,0 0 0,0 0 0,0 0 0,0 0 0,0 0 0,0 0 0,0 0 0,0 0 0,0 0 0,0 0 0,0 0 0,0 0 0,0 0 0,0 0 0,0 0 0,58 14 0,-58-14 0,0 0 0,0 0 0,0 0 0,0 0 0,0 0 0,0 0 0,0 0 0,0 0 0,0 0 0,0 0 0,82 28 0,-82-28 0,0 0 0,0 0 0,0 0 0,0 0 0,0 0 0,0 0 0,0 0 0,0 0 0,0 0 0,0 0 0,0 0 0,0 0 0,0 0 0,0 0 0,0 0 0,0 0 0,0 0 0,0 0 0,0 0 0,25 18 0,-25-18 0,0 0 0,0 0 0,0 0 0,0 0 0,0 0 0,0 0 0,0 0 0,25 9 0,-25-9 0,0 0 0,0 0 0,0 0 0,0 0 0,0 0 0,0 0 0,0 0 0,0 0 0,0 0 0,0 0 0,0 0 0,0 0 0,0 0 0,91 61 0,-91-61 0,0 0 0,0 0 0,0 0 0,0 0 0,0 0 0,0 0 0,0 0 0,0 0 0,0 0 0,0 0 0,0 0 0,0 0 0,0 0 0,83 32 0,-83-32 0,0 0 0,0 0 0,0 0 0</inkml:trace>
  <inkml:trace contextRef="#ctx1" brushRef="#br0" timeOffset="44801.4796">23194 10544 0,'-8'-23'0,"8"23"0,0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60 0,0-60 0,0 0 0,0 0 0,0 0 0,0 0 0,0 0 0,24 130 0,-24-130 0,0 0 0,9 144 0,-9-144 0,8 75 0,0 83 0,1-14 15,7 0 1,-8 1-1,1-15 1,-9-130-16,8 111 16,-8-111-1,25 93 1,-25-93-16,0 0 15,41 38 1,17-57 0,0-64-1,8-57-15,0-32 16,58-84-1,-50 126 1,-7 18-16,-18 38 16,-7 13-1,-18 19 1,-15 10-1,-9-1-15,-9 19 16,9 14 0,0 0-1</inkml:trace>
  <inkml:trace contextRef="#ctx1" brushRef="#br0" timeOffset="45096.5092">23401 11223 0,'24'5'0,"-24"-5"0,0 0 0,0 0 0,0 0 0,0 0 0,0 0 0,0 0 0,50 9 0,-50-9 0,0 0 0,0 0 0,0 0 0,0 0 0,83 0 0,-83 0 0,0 0 0,0 0 0,0 0 0,0 0 0,0 0 0,0 0 0,0 0 0,99-29 0,-99 29 0,0 0 0,91-50 0,-91 50 0,74-51 0,-8 13 16</inkml:trace>
  <inkml:trace contextRef="#ctx1" brushRef="#br0" timeOffset="45734.5729">24236 11242 0,'0'4'0,"0"-4"0,0 0 0,0 0 0,0 0 0,0 0 0,0 0 0,0 0 0,0 0 0,0 0 0,0 0 0,0 0 0,0 0 0,0 0 0,0 0 0,0 0 0,-9 37 0,9-37 0,0 0 0,0 0 0,0 0 0,0 0 0,-16 70 0,16-70 0,0 0 0,0 0 0,0 0 0,-25 98 0,25-98 0,0 0 0,0 0 0,-25 88 0,25-88 0,0 0 0,0 0 0,0 0 0,-16 93 0,16-93 16,0 0-16,0 0 15,-25 56 1,25-33-1,0-46 1,16 9-16,18-51 16,15-19-1,26-18 1,-75 102-16,74-88 15,-74 88 1,74-66 0,-74 66-1,91-27-15,0 36 16,-41 51-1,-17 20 1,-33 8 0,-17 19-16,-7-14 15,-9 42 1,16-70-1,17-14-15,17-37 16,-9-23 0,-8 9-1</inkml:trace>
  <inkml:trace contextRef="#ctx1" brushRef="#br0" timeOffset="46310.6305">25005 11102 0,'0'5'0,"0"-5"0,0 0 0,0 0 0,0 0 0,0 0 0,0 0 0,0 0 0,0 0 0,0 0 0,0 0 0,0 0 0,0 0 0,0 0 0,0 0 0,0 0 0,0 0 0,0 0 0,0 0 0,0 0 0,33 23 0,-33-23 0,0 0 0,0 0 0,0 0 0,0 0 0,0 0 0,0 0 0,0 0 0,0 0 0,0 0 0,0 0 0,0 0 0,0 0 0,0 0 0,66 51 0,-66-51 0,0 0 0,0 0 0,0 0 0,0 0 0,0 0 0,0 0 0,0 0 0,0 0 0,0 0 0,107 37 0,-107-37 0,0 0 0,0 0 0,83 10 0,-83-10 0,0 0 0,99-14 0,-99 14 0,91 18 0,-91-18 0,75 28 16,-17-14-1,-17-23 1,-66 13-1,33-18-15,-41 10 16,-33 22 0,-25 15-1,8 23-15,1 4 16,-1 5-1,-8 10 1,91-75 0,-74 65-16,74-65 15,0 0 1</inkml:trace>
  <inkml:trace contextRef="#ctx1" brushRef="#br0" timeOffset="46669.6665">25426 11702 0,'-8'14'0,"8"-14"0,0 0 0,0 0 0,0 0 0,0 0 0,0 0 0,-58 42 0,58-42 0,0 0 0,0 0 0,0 0 0,-66 65 0,66-65 0,0 0 0,0 0 0,-91 70 0,91-70 0,0 0 0,0 0 0,0 0 0,-83 55 0,83-55 0,-82 66 15,82-66 1,0 0 0,-50 65-1</inkml:trace>
  <inkml:trace contextRef="#ctx1" brushRef="#br0" timeOffset="47492.7488">25931 11102 0,'-17'0'0,"17"0"0,0 0 0,0 0 0,0 0 0,0 0 0,0 0 0,0 0 0,0 0 0,0 0 0,0 0 0,0 0 0,0 0 0,0 0 0,0 0 0,0 0 0,0 0 0,0 0 0,0 0 0,0 0 0,0 0 0,0 0 0,-25-28 0,25 28 0,0 0 0,0 0 0,0 0 0,0 0 0,0 0 0,0 0 0,0 0 0,0 0 0,0 0 0,0 0 0,0 0 0,0 0 0,0 0 0,0 0 0,0 0 0,0-66 0,0 66 0,0 0 0,0 0 0,0 0 0,0 0 0,0 0 0,0 0 0,0 0 0,0 0 0,0 0 0,0 0 0,0 0 0,50-92 0,-50 92 0,0 0 0,0 0 0,0 0 0,83-84 0,-83 84 0,0 0 0,0 0 0,0 0 0,0 0 0,0 0 0,0 0 0,0 0 0,107-60 0,-90 50 16,8 29-16,49-4 15,-74-15 1,66 59-1,-41 35-15,-33 17 16,-34 28 0,-32 10-1,-9 10 1,-33-6-16,116-153 15,-107 126 1,107-126 0,0 0-16,0 0 15,0 0 1,-74 88-1,32-51 1,50-37-16,42-32 16,41-24-1,-8 42 1,-9 33-1,-16 8-15,-8 6 16,-9-14 0,9 4-1,-9 19-15,-16 0 16,-25-42-1</inkml:trace>
  <inkml:trace contextRef="#ctx1" brushRef="#br0" timeOffset="128927.8915">2027 15413 0,'0'10'0,"0"-10"0,0 0 0,0 0 0,0 0 0,0 0 0,0 0 0,0 0 0,0 0 0,0 0 0,0 0 0,0 0 0,0 0 0,0 0 0,0 0 0,0 0 0,0 0 0,0 0 0,0 0 0,0 0 0,0 0 0,0 0 0,0 0 0,0 0 0,0 0 0,0 0 0,0 0 0,0 0 0,0 0 0,-25-23 0,25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0,8-24 0,-8 24 0,0 0 0,0 0 0,0 0 0,0 0 0,8 0 0,-8 0 0,0 0 0,0 0 0,0 0 0,0 0 0,0 0 0,0 0 0,0 0 0,0 0 0,0 0 0,0 0 0,0 0 0,0 0 0,0 0 0,0 0 0,0 0 0,0 0 0,0 0 0,0 0 0,0 0 0,0 0 0,0 0 0,0 0 0,0 0 0,0 0 0,0 0 0,0 0 0,0 0 0,0 0 0,0 0 0,0 0 0,0 0 0,0 0 0,0 0 0,0 0 0,0 0 0,0 0 0,0 0 0,0 0 0,0 0 0,0 0 0,0 0 0,0 0 0,0 0 0,0 0 0,50-32 0,-50 32 0,0 0 0,0 0 0,0 0 0,0 0 0,0 0 0,0 0 0,0 0 0,0 0 0,0 0 0,0 0 0,0 0 0,0 0 0,0 0 0,0 0 0,0 0 0,66-37 0,-66 37 0,0 0 0,0 0 0,0 0 0,0 0 0,0 0 0,0 0 0,0 0 0,0 0 0,0 0 0,0 0 0,124-38 0,-124 38 0,0 0 0,0 0 0,0 0 0,0 0 0,0 0 0,0 0 0,0 0 0,132-28 0,-132 28 0,0 0 0,0 0 0,0 0 0,133-28 0,-133 28 16,165-18-16,-16 13 16,8 15-1,-16-6 1,-141-4-1,140-4-15,1-6 16,8-4 0,-1-4-1,-7 4-15,-1-5 16,1 14-1,8 1 1,74 4 0,-58-19-16,17-13 15,0 22 1,-8 20-1,8 8-15,-9 1 16,18-14 0,7-5-1,-16 9 1,25 5-16,-17 0 15,0 4 1,0 1 0,-8-5-16,17 4 15,-1 1 1,-8 18-1,9 1 1,-1-1-16,-8-9 16,0-5-1,-16-5 1,16 1-16,17 4 15,-9 1 1,9-6 0,-17-4-1,-16 5-15,0 0 16,-1-11-1,-7-11 1,-9-17-16,-8 6 16,-9 19-1,1 9 1,-9 1-1,0-15-15,-8-5 16,-16 10 0,-17 3-1,-17 16-15,1-1 16,-1-9-1,-16-5 1,-9-14 0,-24 1-16,-16 4 15,-9 0 1</inkml:trace>
  <inkml:trace contextRef="#ctx1" brushRef="#br0" timeOffset="130560.0547">18365 18097 0,'50'65'0,"24"186"0,-74-251 0,75 149 0,-142 144 16,-73-102-1,-83-191 1</inkml:trace>
  <inkml:trace contextRef="#ctx1" brushRef="#br0" timeOffset="132942.2929">3060 14581 0,'0'19'0,"0"-19"0,0 0 0,0 0 0,0 0 0,0 0 0,0 0 0,0 0 0,0 0 0,0 0 0,0 0 0,0 0 0,0 0 0,0 0 0,0 0 0,0 0 0,0 0 0,0 0 0,0 0 0,0 0 0,0 0 0,0 0 0,0 0 0,0 0 0,0 0 0,0 0 0,0 0 0,0 0 0,0 0 0,0 0 0,0 0 0,0 0 0,0 0 0,0 0 0,-16 79 0,16-79 0,0 0 0,-33 107 0,33-107 0,0 0 0,0 0 0,0 0 0,-58 134 0,8-88 16,-8 57-16,-8 4 15,66-107 1,-58 112 0,58-112-1,0 0-15</inkml:trace>
  <inkml:trace contextRef="#ctx1" brushRef="#br0" timeOffset="133265.3252">3920 14665 0,'0'23'0,"0"-23"0,0 0 0,0 0 0,0 0 0,-25 78 0,25-78 0,0 0 0,-58 99 0,58-99 0,-82 121 0,-18-14 16,18 4 0,82-111-16,-58 121 15,58-121 1</inkml:trace>
  <inkml:trace contextRef="#ctx1" brushRef="#br0" timeOffset="133588.3574">4904 14604 0,'0'0'0,"0"0"0,0 0 0,0 0 0,0 0 0,-25 28 0,25-28 0,0 0 0,-58 61 0,58-61 0,-107 97 0,-1 20 0,-7 13 15,15-1 1,34-12 0,66-117-16,-16 121 15</inkml:trace>
  <inkml:trace contextRef="#ctx1" brushRef="#br0" timeOffset="133841.3828">5764 14646 0,'0'9'0,"0"-9"0,0 0 0,0 0 0,0 0 0,0 0 0,-58 42 0,58-42 0,0 0 0,0 0 0,-91 69 0,91-69 0,0 0 0,-116 99 0,116-99 0,-91 111 0,-8 6 0,16-1 16,83-116-1,-57 130 1</inkml:trace>
  <inkml:trace contextRef="#ctx1" brushRef="#br0" timeOffset="134152.4139">6905 14566 0,'-8'10'0,"8"-10"0,0 0 0,0 0 0,0 0 0,0 0 0,-33 42 0,33-42 0,0 0 0,0 0 0,-83 84 0,83-84 0,0 0 0,-116 125 0,116-125 0,-107 154 0,-1 4 16,26-14-1,82-144-15,0 0 16,-25 130-1</inkml:trace>
  <inkml:trace contextRef="#ctx1" brushRef="#br0" timeOffset="134437.4424">7897 14655 0,'-8'14'0,"-25"28"0,33-42 0,0 0 0,0 0 0,-66 84 0,66-84 0,0 0 0,-108 130 0,108-130 0,-107 144 0,16 5 0,8 5 15,83-154 1,-25 130 0,25-130-1</inkml:trace>
  <inkml:trace contextRef="#ctx1" brushRef="#br0" timeOffset="134654.464">8774 14711 0,'0'9'0,"0"-9"0,0 0 0,0 0 0,0 0 0,0 0 0,-42 46 0,42-46 0,0 0 0,0 0 0,-74 89 0,74-89 0,0 0 0,-116 140 0,116-140 0,-124 149 0,0 9 16,25 5-16,99-163 16,-58 167-1</inkml:trace>
  <inkml:trace contextRef="#ctx1" brushRef="#br0" timeOffset="134904.489">9501 15018 0,'-16'14'0,"-17"23"0,33-37 0,0 0 0,0 0 0,-75 85 0,75-85 0,0 0 0,-99 115 0,99-115 0,-99 131 0,24-11 16,42-8 0,66-75-16,50-79 15</inkml:trace>
  <inkml:trace contextRef="#ctx1" brushRef="#br0" timeOffset="135153.514">10684 14954 0,'-25'22'0,"-50"43"0,75-65 0,0 0 0,-107 98 0,107-98 0,-132 121 0,16 19 16,8-10-1,108-130-15,-66 144 16</inkml:trace>
  <inkml:trace contextRef="#ctx1" brushRef="#br0" timeOffset="135415.5402">11436 15162 0,'-8'24'0,"8"-24"0,0 0 0,0 0 0,0 0 0,-58 102 0,58-102 0,0 0 0,-124 135 0,124-135 0,-157 177 0,0-23 16,8 8 0</inkml:trace>
  <inkml:trace contextRef="#ctx1" brushRef="#br0" timeOffset="138994.8981">2208 16334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8 0,-34-8 0,0 0 0,0 0 0,0 0 0,0 0 0,0 0 0,0 0 0,0 0 0,0 0 0,0 0 0,0 0 0,0 0 0,0 0 0,0 0 0,74 5 0,-74-5 0,0 0 0,0 0 0,0 0 0,0 0 0,41 0 0,-41 0 0,0 0 0,0 0 0,0 0 0,33-5 0,-33 5 0,0 0 0,0 0 0,0 0 0,0 0 0,0 0 0,133-8 0,-133 8 0,140-14 0,-7 0 0,-1 14 16,0 0-1,-8-5 1,8 0 0,1-8-16,24-1 15,0 4 1,8 10-1,67-14-15,-75 0 16,8-9 0,17 0-1,-8 4 1,-1 19-16,1 5 15,25 4 1,7-9 0,1-9-1,8-10-15,-33 6 16,-8 8-1,-1 13 1,9 7-16,17 4 16,-1-10-1,9-9 1,-17-5-1,0-4-15,8 0 16,17 4 0,-8 0-1,0 15-15,0 4 16,-9-5-1,9 0 1,8 5 0,-17 0-16,-8 9 15,9-4 1,-17-5-1,8 9-15,-25 18 16,-32 2 0,-18-15-1,18-19-15,-1-9 16,8 5-1,-24 13 1,-8 1 0,-42-10-16,-8 5 15,-25 19 1,-17 9-1,-24 4 1,8-46-16</inkml:trace>
  <inkml:trace contextRef="#ctx1" brushRef="#br0" timeOffset="139897.9883">5549 15702 0,'0'-5'0,"0"5"0,0 0 0,0 0 0,0 0 0,0 0 0,0 0 0,0 0 0,0 0 0,0 0 0,0 0 0,0 0 0,0 0 0,0 0 0,0 0 0,0 0 0,0 0 0,0 0 0,0 0 0,0 0 0,0 0 0,0 0 0,0 0 0,0 0 0,0 0 0,0 0 0,0 0 0,0 0 0,0 0 0,0 0 0,0 0 0,0 0 0,0 0 0,0 0 0,-25 19 0,25-19 0,0 0 0,0 0 0,0 0 0,0 0 0,0 0 0,0 0 0,0 0 0,0 0 0,0 0 0,0 0 0,0 0 0,0 0 0,0 0 0,0 0 0,0 0 0,0 0 0,0 0 0,0 0 0,0 0 0,0 0 0,0 0 0,0 0 0,-25 65 0,25-65 0,0 0 0,0 0 0,0 0 0,0 0 0,0 0 0,0 0 0,0 0 0,-24 98 0,24-98 0,0 0 0,0 0 0,0 0 0,0 0 0,0 0 0,0 130 0,0-130 0,0 32 0,-9 15 16,9-47-16,0 149 15,0-149 1,0 0 0,0 0-1,0 0-15,9 144 16</inkml:trace>
  <inkml:trace contextRef="#ctx1" brushRef="#br0" timeOffset="140316.0302">6591 15609 0,'-17'9'0,"17"-9"0,0 0 0,0 0 0,0 0 0,0 0 0,0 0 0,-66 37 0,66-37 0,0 0 0,0 0 0,0 0 0,0 0 0,0 0 0,0 0 0,0 0 0,-99 79 0,99-79 0,0 0 0,-99 103 0,99-103 0,-108 97 0,34-18 0,-9 19 16,9 9-1,74-107 1,-67 126-16,51-38 15,16-88 1</inkml:trace>
  <inkml:trace contextRef="#ctx1" brushRef="#br0" timeOffset="140614.06">6781 15874 0,'-8'19'0,"8"-19"0,0 0 0,0 0 0,0 0 0,0 0 0,-42 37 0,42-37 0,0 0 0,0 0 0,-66 46 0,66-46 0,0 0 0,-82 70 0,82-70 0,-91 88 0,8 24 16,17 14 0,66-126-1,-58 121-15,58-121 16,0 0-1</inkml:trace>
  <inkml:trace contextRef="#ctx1" brushRef="#br0" timeOffset="140905.089">7500 15739 0,'0'0'0,"0"0"0,0 0 0,0 0 0,0 0 0,0 0 0,-24 42 0,24-42 0,0 0 0,0 0 0,-50 79 0,50-79 0,0 0 0,-75 102 0,75-102 0,-74 103 0,-17 13 16,-16 19-1,32 9-15,75-144 16,-8 116 0,74-111-1,-66-5-15</inkml:trace>
  <inkml:trace contextRef="#ctx1" brushRef="#br0" timeOffset="141131.1117">8145 15786 0,'9'4'0,"-9"-4"0,0 0 0,0 0 0,0 0 0,0 0 0,-17 37 0,17-37 0,0 0 0,0 0 0,-58 75 0,58-75 0,0 0 0,-99 102 0,99-102 0,-83 107 0,17 14 15,0 19 1,16-19 0,50-121-16,0 0 15</inkml:trace>
  <inkml:trace contextRef="#ctx1" brushRef="#br0" timeOffset="141348.1334">8741 15795 0,'8'9'0,"-8"-9"0,0 0 0,0 0 0,0 0 0,-25 56 0,25-56 0,0 0 0,-58 94 0,58-94 0,-107 139 0,-1 19 0,17 9 0,91-167 16,-82 154 0</inkml:trace>
  <inkml:trace contextRef="#ctx1" brushRef="#br0" timeOffset="141590.1576">9278 15911 0,'-33'0'0,"-25"23"0,58-23 0,0 0 0,0 0 0,-91 75 0,91-75 0,0 0 0,-99 111 0,99-111 0,-91 140 0,25-10 15,66-130 1,-8 116 0,8-116-16</inkml:trace>
  <inkml:trace contextRef="#ctx1" brushRef="#br0" timeOffset="141814.18">9956 15972 0,'17'9'0,"-17"-9"0,0 0 0,0 0 0,0 0 0,-42 65 0,42-65 0,0 0 0,-107 106 0,107-106 0,-133 154 0,34 0 16,41-5-1,58-149-15,58 60 16,58-106 0</inkml:trace>
  <inkml:trace contextRef="#ctx1" brushRef="#br0" timeOffset="142005.1991">10766 16041 0,'-24'19'0,"-26"51"0,50-70 0,0 0 0,-83 111 0,83-111 0,-91 149 0,33 1 0,25-16 16</inkml:trace>
  <inkml:trace contextRef="#ctx1" brushRef="#br0" timeOffset="142209.2195">11345 16190 0,'-8'5'0,"-25"27"0,33-32 0,0 0 0,0 0 0,-66 75 0,66-75 0,0 0 0,-108 130 0,108-130 0,-132 158 0,-9 9 0</inkml:trace>
  <inkml:trace contextRef="#ctx1" brushRef="#br0" timeOffset="143282.3267">5260 16586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0,41-28 0,-41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0,75-56 0,-75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0,91-37 0,-91 37 0,0 0 0,0 0 0,0 0 0,0 0 0,0 0 0,0 0 0,0 0 0,0 0 0,0 0 0,0 0 0,0 0 0,0 0 0,0 0 0,0 0 0,0 0 0,0 0 0,0 0 0,0 0 0,0 0 0,0 0 0,0 0 0,0 0 0,0 0 0,0 0 0,0 0 0,0 0 0,0 0 0,0 0 0,0 0 0,0 0 0,0 0 0,0 0 0,49-18 0,-49 18 0,0 0 0,0 0 0,0 0 0,0 0 0,0 0 0,0 0 0,0 0 0,0 0 0,0 0 0,0 0 0,0 0 0,0 0 0,0 0 0,0 0 0,0 0 0,0 0 0,0 0 0,0 0 0,0 0 0,0 0 0,0 0 0,0 0 0,0 0 0,0 0 0,0 0 0,0 0 0,0 0 0,0 0 0,0 0 0,17 46 0,-17-46 0,0 0 0,0 0 0,0 0 0,0 0 0,0 0 0,0 0 0,0 0 0,0 0 0,0 0 0,0 0 0,0 0 0,0 0 0,0 0 0,0 0 0,0 0 0,0 0 0,0 0 0,0 0 0,0 0 0,0 0 0,0 0 0,0 0 0,0 0 0,0 0 0,0 0 0,0 116 0,0-116 0,0 0 0,0 0 0,0 0 0,0 0 0,0 0 0,0 0 0,0 0 0,0 0 0,0 0 0,0 0 0,0 0 0,0 0 0,0 0 0,0 0 0,0 0 0,0 0 0,0 0 0,0 0 0,0 0 0,0 0 0,0 0 0,0 0 0,0 0 0,0 0 0,0 0 0,0 0 0,0 0 0,0 0 0,0 0 0,0 0 0,0 0 0,-25 139 0,25-139 0,0 0 0,0 0 0,0 0 0,0 0 0,0 0 0,0 0 0,0 0 0,0 0 0,0 0 0,0 0 0,0 0 0,0 0 0,0 0 0,0 0 0,0 0 0,0 0 0,0 0 0,0 0 0,0 0 0,0 0 0,0 0 0,0 0 0,0 0 0,0 0 0,0 0 0,0 0 0,0 0 0,0 0 0,0 0 0,0 0 0,0 0 0,0 0 0,0 0 0,-17 85 0,17-85 0,0 0 0,0 0 0,0 0 0,0 0 0,0 0 0,0 0 0,0 0 0</inkml:trace>
  <inkml:trace contextRef="#ctx1" brushRef="#br0" timeOffset="143652.3638">5342 17041 0,'17'0'0,"-17"0"0,0 0 0,0 0 0,0 0 0,0 0 0,0 0 0,0 0 0,0 0 0,0 0 0,0 0 0,0 0 0,0 0 0,0 0 0,0 0 0,0 0 0,49 19 0,-49-19 0,0 0 0,0 0 0,0 0 0,0 0 0,83 28 0,-83-28 0,0 0 0,0 0 0,0 0 0,0 0 0,0 0 0,0 0 0,0 0 0,0 0 0,0 0 0,0 0 0,0 0 0,0 0 0,0 0 0,0 0 0,0 0 0,0 0 0,0 0 0,0 0 0,0 0 0,0 0 0,0 0 0,0 0 0,0 0 0,0 0 0,0 0 0,0 0 0,0 0 0,0 0 0,108 18 0,-108-18 0,0 0 0,0 0 0,0 0 0,0 0 0,0 0 0,0 0 0,0 0 0,0 0 0,0 0 0,0 0 0,0 0 0,0 0 0,0 0 0,33-4 0,-33 4 0,0 0 0,0 0 0,0 0 0,0 0 0,24-19 0,-24 19 0,0 0 0,0 0 0,0 0 0,0 0 0,0 0 0,0 0 0,0 0 0,0 0 0,0 0 0,0 0 0,108-28 0,-108 28 0</inkml:trace>
  <inkml:trace contextRef="#ctx1" brushRef="#br0" timeOffset="151688.1673">2523 17320 0,'-17'5'0,"17"-5"0,0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42 0,41-42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32 0,25-32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0,33-9 0,-33 9 0,0 0 0,0 0 0,0 0 0,0 0 0,0 0 0,0 0 0,0 0 0,0 0 0,0 0 0,0 0 0,0 0 0,0 0 0,0 0 0,0 0 0,0 0 0,0 0 0,0 0 0,0 0 0,0 0 0,0 0 0,0 0 0,0 0 0,0 0 0,0 0 0,0 0 0,0 0 0,0 0 0,0 0 0,0 0 0,0 0 0,0 0 0,25 33 0,-25-33 0,0 0 0,0 0 0,0 0 0,0 0 0,0 0 0,0 0 0,0 0 0,0 0 0,0 0 0,0 0 0,0 0 0,0 0 0,0 0 0,0 0 0,0 0 0,0 0 0,0 0 0,58 23 0,-58-23 0,0 0 0,0 0 0,0 0 0,0 0 0,0 0 0,0 0 0,0 0 0,0 0 0,0 0 0,0 0 0,0 0 0,0 0 0,0 0 0,124-5 0,-124 5 0,0 0 0,0 0 0,0 0 0,0 0 0,0 0 0,0 0 0,0 0 0,0 0 0,0 0 0,132 0 0,-132 0 0,0 0 0,0 0 0,124 5 0,-124-5 0,0 0 0,0 0 0,0 0 0,149 0 0,-25 0 16,-124 0-16,149-14 16,-9 0-1,1 5 1,-9 9-1,1-5-15,-9 0 16,-124 5 0,140 5-1,1 23-15,16 14 16,0 0-1,74 0 1,-115-57 0,-8-8-16,-17 14 15,8 4 1,41 15-1,1 9-15,16-11 16,-16-13 0,-1-8-1,-8-1 1,9 5-16,0 9 15,16 4 1,0 6 0,8 9-16,-8-11 15,9 2 1,-9-15-1,16-5 1,-7-17-16,7 13 16,-7 14-1,16 9 1,-9-4-16,-16-5 15,17 0 1,-9 0 0,9 9-1,0 1-15,-1-2 16,1-3-1,-9-10 1,1 5-16,-1 0 16,9 0-1,-17 0 1,8 5-1,-16 0-15,0-5 16,-25-5 0,-17 5-1,-7 24-15,-9 22 16,-1 1-1,-15-19 1,-25-19 0,-17-18-16,-9-5 15,-24 5 1,0 9-1</inkml:trace>
  <inkml:trace contextRef="#ctx1" brushRef="#br0" timeOffset="152674.2659">6558 16930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41 0,0-41 0,0 0 0,0 0 0,0 0 0,0 0 0,0 0 0,0 0 0,0 19 0,0-19 0,0 0 0,0 0 0,0 0 0,0 0 0,0 0 0,0 0 0,0 0 0,0 0 0,0 0 0,0 0 0,0 0 0,0 32 0,0-32 0,0 0 0,0 0 0,0 0 0,0 0 0,0 0 0,0 0 0,0 0 0,8 108 0,-8-108 0,0 0 0,0 0 0,0 0 0,0 139 0,0-139 0,0 144 16,0-144 0,0 0-1,0 0-15,0 0 16,8 125-1,-8-125 1,0 0-16,0 0 16</inkml:trace>
  <inkml:trace contextRef="#ctx1" brushRef="#br0" timeOffset="153557.3541">6467 17892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0,9-27 0,-9 27 0,0 0 0,0 0 0,0 0 0,0 0 0,0 0 0,0 0 0,0 0 0,0 0 0,0 0 0,0 0 0,0 0 0,0 0 0,0 0 0,0 0 0,0 0 0,0 0 0,0 0 0,0 0 0,0 0 0,0 0 0,0 0 0,0 0 0,0 0 0,0 0 0,0 0 0,0 0 0,49-56 0,-49 56 0,0 0 0,0 0 0,0 0 0,0 0 0,0 0 0,0 0 0,0 0 0,0 0 0,0 0 0,0 0 0,0 0 0,0 0 0,0 0 0,0 0 0,0 0 0,0 0 0,0 0 0,17-19 0,-17 19 0,0 0 0,0 0 0,0 0 0,0 0 0,0 0 0,0 0 0,0 0 0,0 0 0,0 0 0,0 0 0,0 0 0,0 0 0,0 0 0,0 0 0,0 0 0,0 0 0,0 0 0,0 0 0,0 0 0,0 0 0,0 0 0,0 0 0,0 0 0,0 0 0,0 0 0,0 0 0,0 0 0,0 0 0,0 0 0,0 0 0,0 0 0,0 0 0,0 0 0,41 9 0,-41-9 0,0 0 0,0 0 0,0 0 0,0 0 0,0 0 0,0 0 0,0 0 0,0 0 0,0 0 0,0 0 0,0 0 0,0 0 0,0 0 0,0 0 0,0 0 0,0 0 0,0 0 0,0 0 0,0 0 0,0 0 0,0 0 0,0 0 0,0 0 0,0 0 0,0 0 0,0 0 0,0 0 0,0 0 0,0 0 0,0 0 0,75 0 0,-75 0 0,0 0 0,0 0 0,0 0 0,0 0 0,0 0 0,0 0 0,0 0 0,0 0 0,0 0 0,0 0 0,0 0 0,66 47 0,-66-47 0,0 0 0,0 0 0,0 0 0,0 0 0,0 0 0,0 0 0,0 0 0,0 0 0,0 0 0,0 0 0,0 0 0,0 0 0,0 0 0,0 0 0,0 0 0,0 0 0,0 0 0,0 0 0,0 0 0,0 0 0,0 0 0,16 92 0,-16-92 0,0 0 0,0 0 0,0 0 0,0 0 0,0 0 0,0 0 0,0 0 0,0 0 0,0 0 0,0 0 0,0 0 0,0 0 0,0 0 0,0 0 0,0 0 0,0 0 0,0 0 0,-33 113 0,33-113 0,0 0 0,0 0 0,0 0 0,0 0 0,0 0 0,0 0 0,0 0 0,0 0 0,0 0 0,0 0 0,0 0 0,0 0 0,0 0 0,-58 97 0,58-97 0,0 0 0,0 0 0,0 0 0,0 0 0,0 0 0,0 0 0,0 0 0,0 0 0,0 0 0,0 0 0,0 0 0,0 0 0,0 0 0,0 0 0,0 0 0,0 0 0,0 0 0,0 0 0,-41 70 0,41-70 16,-8 9-1,8-9 1,49-14-16,-49 14 16,100-28-1,-100 28 1,0 0-16,115-27 15,-115 27 1,0 0 0,0 0-1,0 0-15,91 9 16</inkml:trace>
  <inkml:trace contextRef="#ctx1" brushRef="#br0" timeOffset="154008.3993">7542 17051 0,'0'14'0,"0"-14"0,0 0 0,0 0 0,0 0 0,0 0 0,0 0 0,0 0 0,0 0 0,0 0 0,0 0 0,0 0 0,0 0 0,0 0 0,-33 51 0,33-51 0,0 0 0,0 0 0,0 0 0,-50 74 0,50-74 0,0 0 0,0 0 0,0 0 0,0 0 0,0 0 0,-83 126 0,83-126 0,-49 139 0,-9 1 0,58-140 16,0 0-1,0 0 1,-17 97 0,50-73-16,-33-24 15</inkml:trace>
  <inkml:trace contextRef="#ctx1" brushRef="#br0" timeOffset="154229.4213">7963 17023 0,'0'23'0,"0"-23"0,0 0 0,0 0 0,0 0 0,-24 70 0,24-70 0,0 0 0,-42 102 0,42-102 0,-58 144 0,9-18 16,49-126-1,-50 135-15,50-135 16,0 0 0,0 0-1</inkml:trace>
  <inkml:trace contextRef="#ctx1" brushRef="#br0" timeOffset="154495.448">8534 16976 0,'-8'5'0,"8"-5"0,0 0 0,0 0 0,0 0 0,-17 51 0,17-51 0,0 0 0,-41 98 0,41-98 0,-66 158 0,-1 5 0,10-15 16,57-148 0,-58 131-16,58-131 15,0 0 1,24 65-1</inkml:trace>
  <inkml:trace contextRef="#ctx1" brushRef="#br0" timeOffset="154734.4719">9129 16902 0,'0'4'0,"0"-4"0,0 0 0,0 0 0,0 0 0,-33 61 0,33-61 0,0 0 0,-58 107 0,58-107 0,-74 158 0,8-4 16,16-10 0,50-144-1,-41 135-15,41-135 16,0 0-1</inkml:trace>
  <inkml:trace contextRef="#ctx1" brushRef="#br0" timeOffset="154997.4982">9708 16757 0,'17'5'0,"-17"-5"0,0 0 0,0 0 0,0 0 0,0 0 0,0 0 0,0 0 0,0 0 0,0 0 0,-9 75 0,9-75 0,0 0 0,-49 115 0,49-115 0,-91 154 0,0-9 16,25-1-1,33-1 1,33-143-1,16 113-15,42-118 16,-58 5 0</inkml:trace>
  <inkml:trace contextRef="#ctx1" brushRef="#br0" timeOffset="155205.519">10419 16874 0,'25'14'0,"-25"-14"0,0 0 0,0 0 0,0 0 0,41 74 0,-41-74 0,0 0 0,-16 117 0,16-117 0,-58 167 0,-8 5 16,16-9-1,50-163-15,0 130 16</inkml:trace>
  <inkml:trace contextRef="#ctx1" brushRef="#br0" timeOffset="155427.5412">11436 17041 0,'8'33'0,"1"36"0,-9-69 0,0 0 0,-17 112 0,17-112 0,-50 126 0,-40 28 16,7 13-16,17-9 16,66-158-1,-58 139 1</inkml:trace>
  <inkml:trace contextRef="#ctx1" brushRef="#br0" timeOffset="194677.0307">7459 13651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19 0,41-19 0,0 0 0,0 0 0,0 0 0,0 0 0,0 0 0,0 0 0,-50 32 0,50-32 0,0 0 0,0 0 0,0 0 0,0 0 0,0 0 0,0 0 0,0 0 0,0 0 0,0 0 0,0 0 0,0 0 0,0 0 0,0 0 0,-58 57 0,58-57 0,0 0 0,0 0 0,0 0 0,0 0 0,-49 73 0,49-73 0,0 0 0,0 0 0,0 0 0,0 0 0,0 0 0,0 0 0,0 0 0,-25 42 0,25-42 0,0 0 0,0 0 0,0 0 0,-58 107 0,0-18 0,8 12 15,9-12 1,0-10 0,-1 14-1,9 0-15,33-93 16,-41 131-1,-9 4 1,1 9-16,-26 61 16,42-85-1,25 6 1,8-19-1,0-14-15,0 0 16,8 9 0,-8 10-1,-8 4-15,0 0 16,16 1-1,0 8 1,0-4 0,-8 14-16,9-19 15,7-4 1,17-20-1,-8 11 1,0 0-16,8-6 16,8 10-1,1-4 1,7-10-16,9-14 15,0-10 1,16-27 0,17 5-1,-8-1-15,8 10 16,8 5-1,1-6 1,15-17-16,9-15 16,0 0-1,9 0 1,-18 0-1,1-18-15,33 0 16,8-5 0,25 0-1,0-5-15,-17 5 16,-8 10-1,-16-1 1,8 0-16,-9-9 16,17-4-1,17-6 1,16-4-1,-16-8-15,-9-2 16,-8-4 0,-24-9-1,-1 4-15,9-4 16,7-19-1,1-18 1,-8-10 0,-17 14-16,-8 19 15,-17 5 1,0-24 0,-16-28-16,-17-28 15,-25-23 1,0 1-1,-16-10 1,0 0-16,-17 4 16,1-4-1,-9-14 1,-9-5-16,-15 5 15,-18 9 1,-32 19 0,8 9-1,0-4-15,-1 4 16,1-9-1,-8 9 1,-17 18 0,0 15-16,0-10 15,0 10 1,-17 0-1,-7 18-15,7-4 16,-16-5 0,0-10-1,8 15-15,9 13 16,-1 6-1,1 13 1,-17 5 0,8 10-16,-16-2 15,0 1 1,-34 14-1,17 5-15,1 14 16,24-5 0,8-10-1,-17 16 1,1 26-16,-8 14 15,24-4 1,-25-18 0,1-10-16,-17 9 15,33 10 1,8 13-1,0 15 1,9 18-16,-1 0 16,1 5-1,24-15 1,83-55-1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0T15:13:16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16893 2772 0,'9'0'0,"-9"0"0,0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37 0,0-37 0,0 0 0,0 0 0,0 0 0,0 0 0,0 0 0,0 0 0,0 0 0,0 0 0,0 0 0,0 0 0,0 0 0,0 0 0,0 0 0,0 0 0,0 0 0,16 84 0,-16-84 0,0 0 0,0 0 0,0 0 0,0 0 0,0 0 0,0 32 0,0-32 0,0 0 0,0 0 0,0 0 0,0 0 0,8 38 0,-8-38 0,0 0 0,0 0 0,0 0 0,0 0 0,0 0 0,0 0 0,0 0 0,17 135 0,-17-135 0,0 0 0,0 0 0,0 0 0,16 134 0,-16-134 15,0 0-15,0 0 16,0 0-1,17 117 1,-17-117-16,0 32 16,0-32-1,0-37 1,0 37-1,8-116-15,-8 116 16,17-154 0,-17 154-1,33-153-15,-33 153 16,74-130-1,-74 130 1,0 0 0,83-66-16,-83 66 15,107-4 1,-107 4-1,116 79 1,-33 42-16,-33 4 16,-50-125-1,41 140 1,-41-140-16,0 0 15,25 121 1,-25-121 0,0 0-1,0 0-15,16 74 16,-16-74-1</inkml:trace>
  <inkml:trace contextRef="#ctx0" brushRef="#br0" timeOffset="806">17985 2326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 0 0,-83 0 0,0 0 0,0 0 0,0 0 0,0 0 0,0 0 0,0 0 0,0 0 0,0 0 0,0 0 0,0 0 0,0 0 0,0 0 0,0 0 0,0 0 0,0 0 0,0 0 0,0 0 0,0 0 0,0 0 0,0 0 0,0 0 0,0 0 0,0 0 0,0 0 0,0 0 0,0 0 0,124 18 0,-124-18 0,0 0 0,0 0 0,0 0 0,0 0 0,0 0 0,0 0 0,0 0 0,33 9 0,-33-9 0,0 0 0,0 0 0,0 0 0,0 0 0,0 0 0,0 0 0,0 28 0,0-28 0,0 0 0,0 0 0,0 0 0,0 0 0,0 0 0,0 0 0,0 0 0,0 0 0,0 0 0,0 0 0,0 0 0,0 0 0,0 0 0,0 0 0,0 0 0,0 0 0,49 75 0,-49-75 0,0 0 0,0 0 0,0 0 0,0 0 0,0 0 0,-33 83 0,33-83 0,-82 84 0,82-84 15,-108 65 1,108-65-1,0 0-15,0 0 16,0 0 0,-107 33-1,107-33 1,-42 18-16,42-18 15,25 10 1,-25-10 0,0 0-16,83 4 15,-83-4 1,0 0-1,124 0 1,0-23-16,-8-19 16</inkml:trace>
  <inkml:trace contextRef="#ctx0" brushRef="#br0" timeOffset="1973">21251 2688 0,'0'-10'0,"0"10"0,0 0 0,0 0 0,0 0 0,0 0 0,0 0 0,0 0 0,0 0 0,0 0 0,0 0 0,0 0 0,0 0 0,0 0 0,0 0 0,0 0 0,0 0 0,0 0 0,0 0 0,0 0 0,0 0 0,0 0 0,0 0 0,0 0 0,0 0 0,0 0 0,0 0 0,0 0 0,0 0 0,0 0 0,0 0 0,0 0 0,0-50 0,0 50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0,49-75 0,-49 75 0,0 0 0,0 0 0,0 0 0,0 0 0,0 0 0,0 0 0,0 0 0,0 0 0,0 0 0,0 0 0,0 0 0,0 0 0,0 0 0,0 0 0,0 0 0,0 0 0,0 0 0,100-75 0,-100 75 0,0 0 0,0 0 0,0 0 0,0 0 0,0 0 0,0 0 0,0 0 0,0 0 0,0 0 0,0 0 0,0 0 0,0 0 0,0 0 0,0 0 0,0 0 0,0 0 0,0 0 0,0 0 0,0 0 0,66 5 0,-66-5 0,0 0 0,0 0 0,0 0 0,0 0 0,0 0 0,0 0 0,0 0 0,132 19 0,-132-19 0,0 0 0,0 0 0,0 0 0,108 84 0,-51 23 15,-40 14-15,-50-5 16,-50-18 0,-24-5-1,-9-5-15,0-27 16,116-61-1,-116 51 1,116-51 0,0 0-16,0 0 15,0 0 1,-91 4-1,91-4 1,0 0-16,-24-18 16,24 18-1,41-14 1,-41 14-16,108-5 15,-108 5 1,148 37 0,-148-37-1,0 0-15,149 56 16,-17-23-1,-132-33 1,116-19-16,-116 19 16</inkml:trace>
  <inkml:trace contextRef="#ctx0" brushRef="#br0" timeOffset="2721">22152 2181 0,'17'5'0,"-17"-5"0,0 0 0,0 0 0,0 0 0,0 0 0,0 0 0,0 0 0,0 0 0,0 0 0,0 0 0,0 0 0,0 0 0,0 0 0,0 0 0,0 0 0,0 0 0,0 0 0,0 0 0,0 0 0,0 0 0,0 0 0,0 0 0,0 0 0,0 0 0,0 0 0,0 0 0,0 0 0,0 0 0,0 0 0,0 0 0,0 0 0,0 0 0,0 0 0,24 56 0,-24-56 0,0 0 0,0 0 0,0 0 0,0 0 0,0 0 0,0 0 0,0 0 0,0 0 0,0 0 0,0 0 0,0 0 0,0 0 0,0 0 0,0 0 0,0 0 0,25 97 0,-25-97 0,0 0 0,0 0 0,0 0 0,0 0 0,0 0 0,0 0 0,0 0 0,0 0 0,0 0 0,0 0 0,0 0 0,0 131 0,0-131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32 0,16-32 0,0 0 0,0 0 0,0 0 0,0 0 0,0 0 0,0 0 0,0 0 0,0 0 0,0 0 0,0 0 0,0 0 0,0 0 0,0 0 0,0 0 0,0 0 0,0 0 0,0 0 0,0 0 0,0 0 0,0 0 0,0 0 0,0 0 0,0 0 0,0 0 0,0-32 0,0 32 0,0 0 0,0 0 0,0 0 0,0 0 0,0 0 0,0 0 0,0 0 0,0 0 0,0 0 0,0 0 0,0 0 0,0 0 0,0 0 0,0 0 0,0 0 0,0 0 0,0 0 0,0 0 0,0 0 0,0 0 0,0 0 0,0 0 0,0 0 0,0 0 0,0 0 0,0 0 0,0 0 0,0 0 0,0 0 0,0 0 0,0 0 0,0 0 0,0 0 0,-9-4 0,9 4 0,0 0 0,0 0 0,0 0 0,0 0 0,0 0 0,0 0 0,0 0 0,0 0 0,0 0 0,0 0 0,0 0 0,0 0 0,0 0 0,0 0 0,0 0 0,0 0 0,0-71 0,0 71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0,42-102 0,-42 102 0,0 0 0,0 0 0,0 0 0,0 0 0,0 0 0,0 0 0,0 0 0,0 0 0,0 0 0,0 0 0,0 0 0,0 0 0,0 0 0,0 0 0,0 0 0,0 0 0,0 0 0,0 0 0,0 0 0,0 0 0,0 0 0,0 0 0,0 0 0,0 0 0,0 0 0,58-51 0,-58 51 0,0 0 0,0 0 0,0 0 0,0 0 0,0 0 0,0 0 0,0 0 0,0 0 0,0 0 0,0 0 0,0 0 0,58 14 0,-58-14 0,0 0 0,0 0 0,0 0 0,0 0 0,0 0 0,0 0 0,0 0 0,57 79 0,-57-79 0,0 0 0,0 0 0,0 0 0,25 121 0,-25-121 15,0 0 1,42 102 0,-42-102-1,74 37-15,25-51 16,58-51-1</inkml:trace>
  <inkml:trace contextRef="#ctx0" brushRef="#br0" timeOffset="8167">17389 4256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0,0-19 0,0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37 0,-25-37 0,0 0 0,0 0 0,0 0 0,0 0 0,0 0 0,0 0 0,0 0 0,0 0 0,0 0 0,0 0 0,0 0 0,0 0 0,0 0 0,0 0 0,0 0 0,8 51 0,-8-51 0,0 0 0,0 0 0,0 0 0,0 0 0,0 0 0,0 0 0,0 0 0,0 0 0,0 0 0,0 0 0,0 0 0,8 75 0,-8-75 0,0 0 0,0 0 0,0 0 0,0 0 0,0 0 0,0 0 0,0 0 0,25 111 0,-25-111 0,0 0 0,0 0 0,0 0 0,9 107 0,-9-107 15,0 0 1,0 0 0,8 107-1,-8-107-15,0 0 16,0 0-1,0 0 1,16 80-16,-16-80 16,0 0-1,0 0 1</inkml:trace>
  <inkml:trace contextRef="#ctx0" brushRef="#br0" timeOffset="9852">14942 2744 0,'-33'-5'0,"33"5"0,0 0 0,0 0 0,0 0 0,0 0 0,0 0 0,0 0 0,0 0 0,0 0 0,0 0 0,0 0 0,0 0 0,0 0 0,0 0 0,0 0 0,0 0 0,0 0 0,0 0 0,0 0 0,0 0 0,0 0 0,0 0 0,0 0 0,0 0 0,0 0 0,0 0 0,0 0 0,0 0 0,0 0 0,0 0 0,0 0 0,0 0 0,0 0 0,-8 24 0,8-24 0,0 0 0,0 0 0,0 0 0,0 0 0,0 0 0,0 0 0,0 0 0,0 0 0,0 0 0,0 0 0,0 0 0,0 0 0,0 0 0,0 0 0,0 0 0,33 65 0,-33-65 0,0 0 0,0 0 0,0 0 0,0 0 0,0 0 0,0 0 0,0 0 0,0 0 0,0 0 0,0 0 0,0 0 0,74 107 0,-74-107 0,0 0 0,0 0 0,0 0 0,0 0 0,0 0 0,33 121 0,-33-121 0,0 0 0,0 0 0,0 0 0,0 42 0,0-42 16,0 0-16,0 0 15,0-42 1,0 42-1,8-10-15,-8 10 16,9-69 0,-9 69-1,0 0 1,25-117-16,-25 117 15,0 0 1,0 0 0,66-79-16,-66 79 15,82 0 1,-82 0-1,108 65 1,-108-65-16,66 126 16,-66-126-1,41 153 1,-41-153-16,0 0 15,0 0 1,0 0 0</inkml:trace>
  <inkml:trace contextRef="#ctx0" brushRef="#br0" timeOffset="10946">15430 4353 0,'0'0'0,"0"0"0,0 0 0,0 0 0,0 0 0,0 0 0,0 0 0,0 0 0,0 0 0,0 0 0,0 0 0,0 0 0,0 0 0,0 0 0,0 0 0,0 0 0,0 0 0,0 0 0,0 0 0,0 0 0,0 0 0,0 0 0,0 0 0,0 0 0,0 0 0,0 0 0,0 0 0,0 0 0,0 0 0,0 0 0,0 0 0,0 0 0,0 0 0,0 0 0,0 0 0,0 0 0,-58-14 0,58 14 0,0 0 0,0 0 0,0 0 0,0 0 0,0 0 0,0 0 0,0 0 0,-41-46 0,41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0,0-29 0,0 29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29 0,25-29 0,0 0 0,0 0 0,0 0 0,0 0 0,0 0 0,0 0 0,0 0 0,0 0 0,0 0 0,0 0 0,0 0 0,0 0 0,0 0 0,0 0 0,0 0 0,-33 14 0,33-14 0,0 0 0,0 0 0,0 0 0,0 0 0,0 0 0,0 0 0,0 0 0,0 0 0,0 0 0,0 0 0,0 0 0,0 0 0,0 0 0,0 0 0,0 0 0,0 0 0,0 0 0,0 0 0,0 0 0,0 0 0,0 0 0,0 0 0,0 0 0,0 0 0,0 32 0,0-32 0,0 0 0,0 0 0,0 0 0,0 0 0,0 0 0,0 0 0,0 0 0,0 0 0,0 0 0,0 0 0,0 0 0,0 0 0,0 0 0,0 0 0,0 0 0,0 0 0,0 0 0,0 0 0,0 0 0,0 0 0,0 0 0,0 0 0,0 0 0,0 75 0,0-75 0,0 0 0,0 0 0,0 0 0,0 0 0,0 0 0,0 0 0,0 0 0,0 0 0,0 0 0,0 0 0,0 0 0,0 0 0,0 0 0,0 0 0,0 0 0,0 0 0,0 0 0,0 0 0,0 0 0,0 0 0,0 0 0,16 74 0,-16-74 0,0 0 0,0 0 0,0 0 0,0 0 0,0 0 0,0 0 0,0 0 0,0 0 0,0 0 0,0 0 0,0 0 0,0 0 0,0 0 0,0 0 0,0 0 0,0 0 0,0 0 0,0 0 0,0 0 0,0 0 0,0 0 0,25 70 0,-25-70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65 0,-25-65 0,0 0 0,0 0 0,0 0 0,0 0 0,0 0 0,0 0 0,0 0 0,0 0 0,0 0 0,0 0 0,0 0 0,0 0 0,0 0 0,0 0 0,0 0 0,0 0 0,0 0 0,0 0 0,0 0 0,0 0 0,0 0 0,0 0 0,0 0 0,0 0 0,0 0 0,0 0 0,0 0 0,0 0 0,0 0 0,0 0 0,0 0 0,25 37 0,-25-37 0,0 0 0,0 0 0,0 0 0,0 0 0,0 0 0,0 0 0,0 0 0,0 0 0,0 0 0,0 0 0,0 0 0,0 0 0,0 0 0,0 0 0,0-18 0,0 18 0,0 0 0,0 0 0,0 0 0,0 0 0,0 0 0,0 0 0,0 0 0,0 0 0,0 0 0,0 0 0,0 0 0,-25-56 0,25 56 0,0 0 0,0 0 0,0 0 0,0 0 0,0 0 0,0 0 0,0 0 0,0 0 0,0 0 0,0 0 0,-17-79 0,17 79 0,0 0 0,0 0 0,0 0 0,0 0 0,0 0 0,0 0 0,0 0 0,0 0 0,0 0 0,0 0 0,0 0 0,0 0 0,0 0 0,0 0 0,0 0 0,0 0 0,0 0 0,0 0 0,0 0 0,0 0 0,0 0 0,0 0 0,0 0 0,0 0 0,0 0 0,0 0 0,0 0 0,0 0 0,-49-98 0,49 98 0,0 0 0,0 0 0,0 0 0,0 0 0,0 0 0,0 0 0,0 0 0,0 0 0,0 0 0,0 0 0,0 0 0,0 0 0,0 0 0,0 0 0,0 0 0,0 0 0,0 0 0,0 0 0,0 0 0,0-74 0,0 74 0,0 0 0,0 0 0,0 0 0,0 0 0,0 0 0,0 0 0,0 0 0,0 0 0,0 0 0,0 0 0,8-14 0,-8 14 0</inkml:trace>
  <inkml:trace contextRef="#ctx0" brushRef="#br0" timeOffset="14653">21821 4423 0,'0'-5'0,"0"5"0,0 0 0,0 0 0,0 0 0,0 0 0,0 0 0,0 0 0,0 0 0,0 0 0,0 0 0,0 0 0,0 0 0,0 0 0,0 0 0,0 0 0,0 0 0,0 0 0,0 0 0,0 0 0,0 0 0,0 0 0,0 0 0,0 0 0,0 0 0,0 0 0,0 0 0,0 0 0,0 0 0,0 0 0,0 0 0,0 0 0,0 0 0,0 0 0,0 0 0,0 0 0,0 0 0,0 0 0,0 0 0,0 0 0,0 0 0,0 0 0,33-18 0,-33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0,0-42 0,0 42 0,0 0 0,0 0 0,0 0 0,0 0 0,0 0 0,0 0 0,0 0 0,0 0 0,0 0 0,0 0 0,0 0 0,0 0 0,0 0 0,0 0 0,0 0 0,0 0 0,0 0 0,0 0 0,0 0 0,0 0 0,0 0 0,0 0 0,0 0 0,0 0 0,0 0 0,0 0 0,0 0 0,0 0 0,0 0 0,0 0 0,0 0 0,0 0 0,0 0 0,0 0 0,0 0 0,0 0 0,0 0 0,33-74 0,-33 74 0,0 0 0,0 0 0,0 0 0,0 0 0,0 0 0,0 0 0,0 0 0,0 0 0,0 0 0,0 0 0,0 0 0,0 0 0,0 0 0,0 0 0,0 0 0,0 0 0,0 0 0,0 0 0,0 0 0,0 0 0,0 0 0,17-15 0,-17 15 0,0 0 0,0 0 0,0 0 0,0 0 0,0 0 0,0 0 0,0 0 0,0 0 0,0 0 0,0 0 0,0 0 0,0 0 0,0 0 0,0 0 0,0 0 0,0 0 0,0 0 0,0 0 0,0 0 0,0 0 0,0 0 0,0 0 0,0 0 0,0 0 0,0 0 0,33-8 0,-33 8 0,0 0 0,0 0 0,0 0 0,0 0 0,0 0 0,0 0 0,0 0 0,0 0 0,0 0 0,0 0 0,0 0 0,74-47 0,-74 47 0,0 0 0,0 0 0,0 0 0,0 0 0,0 0 0,0 0 0,0 0 0,116-5 0,-116 5 0,0 0 0,0 0 0,0 0 0,108 37 0,-108-37 15,41 75-15,-41 9 16,-50-1 0,-32 1-1,7-9 1,-16 8-16,9 1 15,82-84 1,-91 50 0,91-50-16,0 0 15,0 0 1,0 0-1,-58 29 1,58-29-16,0 0 16,-8 5-1,41-10 1,33 14-16,-66-9 15,107 14 1,-107-14 0,100 23-1,-100-23-15,91 28 16,-91-28-1,107-4 1,-24-34-16</inkml:trace>
  <inkml:trace contextRef="#ctx0" brushRef="#br0" timeOffset="27872">17629 5838 0,'0'8'0,"0"-8"0,0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28 0,16-28 0,0 0 0,0 0 0,0 0 0,0 0 0,0 0 0,-50 42 0,50-42 0,0 0 0,0 0 0,0 0 0,0 0 0,0 0 0,0 0 0,0 0 0,-66 75 0,66-75 0,0 0 0,0 0 0,0 0 0,0 0 0,0 0 0,-66 97 0,66-97 0,-58 107 0,0-14 16,33-28-1,-8 0 1,17-13-16,24-81 16,-8 76-1,0-47 1,41 28-1,34-28-15,16-23 16,0-10 0,-17 6-1,-74 27-15,83 0 16,-83 0-1,0 0 1,66-19-16,-66 19 16,0 0-1,0 0 1</inkml:trace>
  <inkml:trace contextRef="#ctx0" brushRef="#br0" timeOffset="28221">17720 6050 0,'-8'-4'0,"8"4"0,0 0 0,0 0 0,0 0 0,0 0 0,0 0 0,0 0 0,0 0 0,8 24 0,-8-24 0,0 0 0,0 0 0,0 0 0,0 0 0,0 0 0,0 0 0,0 0 0,0 0 0,0 0 0,0 0 0,0 0 0,8 51 0,-8-51 0,0 0 0,0 0 0,0 0 0,0 0 0,0 0 0,0 0 0,0 0 0,9 112 0,-9-112 0,0 0 0,-25 111 0,25-111 0,-8 116 0,-9-4 16,-16-5-1,16-9 1,1-34-1,16-17-15,0-47 16</inkml:trace>
  <inkml:trace contextRef="#ctx0" brushRef="#br0" timeOffset="32803">21995 5609 0,'0'-9'0,"0"9"0,0 0 0,0 0 0,0 0 0,0 0 0,0 0 0,0 0 0,0 0 0,0 0 0,0 0 0,0 0 0,0 0 0,0 0 0,0 0 0,0 0 0,0 0 0,0 0 0,0 0 0,0 0 0,0 0 0,0 0 0,0 0 0,0 0 0,0 0 0,0 0 0,0 0 0,-25 0 0,25 0 0,0 0 0,0 0 0,-41 18 0,41-18 0,0 0 0,-75 42 0,75-42 0,0 0 0,-57 65 0,57-65 0,0 0 0,0 0 0,0 0 0,0 0 0,0 0 0,0 0 0,0 0 0,0 0 0,0 0 0,0 0 0,0 0 0,0 0 0,0 0 0,0 0 0,0 0 0,-58 79 0,58-79 0,0 0 0,0 0 0,0 0 0,0 0 0,0 0 0,-9 24 0,9-24 0,0 0 0,0 0 0,0 0 0,0 0 0,0 0 0,0 0 0,0 0 0,0 0 0,0 0 0,0 22 0,0-22 0,0 0 0,0 0 0,0 0 0,0 0 0,0 0 0,0 0 0,0 0 0,-8 75 0,49-23 15,34-29 1,24-42-1,-99 19-15,99-37 16,-99 37 0,0 0-1,0 0 1,0 0-16,58-28 15</inkml:trace>
  <inkml:trace contextRef="#ctx0" brushRef="#br0" timeOffset="34012">22102 5809 0,'-8'-9'0,"8"9"0,0 0 0,0 0 0,0 0 0,0 0 0,0 0 0,0 0 0,0 0 0,0 0 0,0 0 0,0 0 0,0 0 0,0 0 0,0 0 0,0 0 0,0 0 0,0 0 0,0 0 0,0 0 0,0 0 0,0 0 0,0 0 0,0 0 0,0 0 0,0 0 0,0 0 0,0 0 0,0 0 0,0 0 0,0 0 0,-25 28 0,25-28 0,0 0 0,0 0 0,0 0 0,-41 56 0,41-56 0,0 0 0,0 0 0,-41 102 0,41-102 0,0 0 0,-25 116 0,25-116 0,-8 112 0,-1-10 15,1-23 1,0-4 0,8-75-16</inkml:trace>
  <inkml:trace contextRef="#ctx0" brushRef="#br0" timeOffset="47446">17629 7674 0,'0'9'0,"0"-9"0,0 0 0,0 0 0,0 0 0,0 0 0,0 0 0,0 0 0,0 0 0,0 0 0,0 0 0,0 0 0,0 0 0,0 0 0,0 0 0,0 0 0,17 28 0,-17-28 0,0 0 0,0 0 0,0 0 0,0 0 0,0 0 0,0 0 0,0 0 0,0 0 0,0 0 0,0 0 0,0 0 0,0 0 0,0 0 0,49 24 0,-49-24 0,0 0 0,0 0 0,0 0 0,66-14 0,-66 14 0,0 0 0,0 0 0,0 0 0,0 0 0,0 0 0,0 0 0,0 0 0,0 0 0,0 0 0,0 0 0,0 0 0,0 0 0,0 0 0,0 0 0,0 0 0,0 0 0,0 0 0,0 0 0,0 0 0,0 0 0,0 0 0,0 0 0,0 0 0,0 0 0,0 0 0,0 0 0,0 0 0,0 0 0,0 0 0,0 0 0,83-70 0,-83 70 0,0 0 0,0 0 0,0 0 0,0 0 0,0 0 0,0 0 0,0 0 0,0 0 0,0 0 0,0 0 0,0 0 0,0 0 0,0 0 0,0 0 0,0 0 0,0 0 0,0 0 0,0 0 0,0 0 0,0 0 0,0 0 0,0 0 0,0 0 0,0 0 0,0 0 0,0 0 0,0 0 0,0 0 0,0 0 0,0 0 0,0 0 0,0 0 0,0 0 0,0 0 0,0 0 0,0 0 0,0 0 0,0 0 0,0 0 0,0 0 0,0 0 0,25-42 0,-25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0,17-88 0,-17 88 0,0 0 0,0 0 0,0 0 0,0 0 0,0 0 0,0 0 0,0 0 0,0 0 0,0 0 0,0 0 0,0 0 0,0 0 0,0 0 0,0 0 0,0 0 0,0 0 0,0 0 0,-25-70 0,25 70 0,0 0 0,0 0 0,0 0 0,0 0 0,0 0 0,0 0 0,0 0 0,0 0 0,0 0 0,0 0 0,0 0 0,0 0 0,0 0 0,0 0 0,0 0 0,0 0 0,0 0 0,0 0 0,0 0 0,0 0 0,0 0 0,0 0 0,0 0 0,-66-33 0,66 33 0,0 0 0,0 0 0,0 0 0,0 0 0,0 0 0,0 0 0,0 0 0,0 0 0,0 0 0,0 0 0,0 0 0,0 0 0,0 0 0,0 0 0,0 0 0,0 0 0,0 0 0,0 0 0,0 0 0,0 0 0,0 0 0,0 0 0,-75 0 0,75 0 0,0 0 0,0 0 0,0 0 0,0 0 0,0 0 0,0 0 0,0 0 0,0 0 0,0 0 0,0 0 0,0 0 0,0 0 0,0 0 0,0 0 0,0 0 0,0 0 0,0 0 0,0 0 0,0 0 0,0 0 0,0 0 0,-99 52 0,16 17 0,83-69 0,0 0 0,0 0 0,0 0 0,0 0 0,0 0 0,0 0 0,0 0 0,0 0 0,0 0 0,0 0 0,0 0 0,0 0 0,0 0 0,0 0 0,0 0 0,0 0 0,0 0 0,0 0 0,0 0 0,-74 89 0,74-89 0,0 0 0,0 0 0,0 0 0,0 0 0,0 0 0,0 0 0,0 0 0,0 0 0,0 0 0,0 0 0,0 0 0,0 0 0,0 0 0,0 0 0,0 0 0,0 0 0,0 0 0,0 0 0,0 0 0,0 0 0,0 0 0,0 0 0,0 0 0,0 0 0,0 0 0,0 0 0,0 0 0,0 0 0,0 0 0,0 0 0,0 0 0,0 0 0,0 0 0,0 0 0,0 0 0,0 0 0,0 0 0,-42 88 0,42-88 0,0 0 0,0 0 0,0 0 0,0 0 0,0 0 0,0 0 0,0 0 0,0 0 0,0 0 0,0 0 0,0 0 0,0 0 0,0 0 0,0 0 0,0 0 0,0 0 0,0 0 0,0 0 0,0 0 0,0 0 0,0 0 0,0 0 0,0 0 0,0 0 0,0 0 0,0 0 0,0 0 0,0 0 0,0 0 0,0 0 0,0 0 0,0 0 0,0 0 0,0 0 0,0 0 0,0 0 0,0 0 0,0 0 0,0 0 0,0 0 0,0 0 0,0 0 0,0 0 0,0 0 0,0 70 0,0-70 0,0 0 0,0 0 0,0 0 0,0 0 0,0 0 0,0 0 0,0 0 0,0 0 0,0 0 0,0 0 0,0 0 0,0 0 0,0 0 0,0 0 0,0 0 0,0 0 0,0 0 0,0 0 0,0 0 0,0 0 0,0 0 0,0 0 0,0 0 0,0 0 0,0 0 0,0 0 0,0 0 0,67 28 0,-67-28 0,0 0 0,0 0 0,0 0 0,0 0 0,0 0 0,0 0 0,0 0 0,0 0 0,99-10 0,-99 10 0,0 0 0,0 0 0,0 0 0,0 0 0,0 0 0,0 0 0,0 0 0,0 0 0,0 0 0,0 0 0,132-46 0,-132 46 0,0 0 0,0 0 0,0 0 0,0 0 0,0 0 0,0 0 0,0 0 0,0 0 0,0 0 0,0 0 0,0 0 0,0 0 0,0 0 0,0 0 0,0 0 0,0 0 0,0 0 0,0 0 0,0 0 0,108-56 0,-108 56 0,0 0 0,0 0 0,0 0 0,0 0 0,0 0 0,0 0 0,0 0 0,0 0 0,0 0 0,0 0 0,0 0 0,0 0 0,0 0 0,0 0 0,0 0 0,0 0 0,0 0 0,0 0 0,0 0 0,0 0 0,0 0 0,0 0 0,66-23 0,-66 23 0,0 0 0,0 0 0,0 0 0,0 0 0,0 0 0,0 0 0,0 0 0,0 0 0,0 0 0,16 37 0,-16-37 0,0 0 0,0 0 0,-16 74 0,16-74 0,0 0 0,-25 112 0,25-112 0,-33 130 0,16 1 16,9-1-1,8-4-15,0 31 16,-8-73-1,8-84 1</inkml:trace>
  <inkml:trace contextRef="#ctx0" brushRef="#br0" timeOffset="51098">21929 7241 0,'-17'-5'0,"17"5"0,0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0,0-36 0,0 36 0,0 0 0,0 0 0,0 0 0,0 0 0,0 0 0,0 0 0,0 0 0,0 0 0,0 0 0,0 0 0,0 0 0,0 0 0,0 0 0,0 0 0,0 0 0,0 0 0,0 0 0,33-56 0,-33 56 0,0 0 0,0 0 0,0 0 0,0 0 0,0 0 0,0 0 0,0 0 0,0 0 0,0 0 0,0 0 0,0 0 0,0 0 0,0 0 0,33-42 0,-33 42 0,0 0 0,0 0 0,0 0 0,0 0 0,0 0 0,0 0 0,0 0 0,0 0 0,0 0 0,58-74 0,-58 74 0,0 0 0,0 0 0,0 0 0,0 0 0,0 0 0,25-84 0,-25 84 0,-16-70 0,-42 37 15,-33 43 1,-25 41 0,8 14-16,108-65 15,0 0 1,-82 74-1,40 6-15,67-1 16,33 4 0,33-8-1,8 3 1,1 7-16,7 54 15,-74-27 1,-33-5 0,-33-19-1,-17-28-15,-24-31 16,-33-29-1,-1-20 1,9-2-16,16-6 16,34-9-1,40-24 1,26-23-1,41-13-15,24-10 16,18 23 0,15 14-1,18 33-15,-26 14 16,-107 23-1</inkml:trace>
  <inkml:trace contextRef="#ctx0" brushRef="#br0" timeOffset="65449">17381 8995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10 0,8-10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0,-8 46 0,8-46 0,0 0 0,0 0 0,-17 79 0,17-79 0,0 0 0,-16 98 0,16-98 0,-17 107 0,-8-5 16,17 10 0,-9 9-16,9-10 15,0-18 1,8-93-1,-8 98-15,8-98 16,0 0 0,0 0-1,0 0 1,0 51-16</inkml:trace>
  <inkml:trace contextRef="#ctx0" brushRef="#br0" timeOffset="66106">18175 8976 0,'0'0'0,"0"0"0,0 0 0,0 0 0,0 0 0,0 0 0,0 0 0,0 0 0,0 0 0,0 0 0,0 0 0,0 0 0,0 0 0,0 0 0,0 0 0,0 0 0,0 0 0,0 0 0,0 0 0,0 0 0,0 0 0,0 0 0,-8-27 0,8 27 0,0 0 0,0 0 0,0 0 0,0 0 0,0 0 0,0 0 0,0 0 0,0 0 0,0 0 0,0 0 0,0 0 0,0 0 0,0 0 0,0 0 0,0 0 0,0 0 0,0 0 0,0 0 0,0 0 0,0 0 0,0 0 0,0 0 0,-33-5 0,33 5 0,0 0 0,0 0 0,0 0 0,0 0 0,0 0 0,0 0 0,0 0 0,0 0 0,0 0 0,-58 32 0,58-32 0,0 0 0,0 0 0,-75 93 0,75-93 0,0 0 0,-74 121 0,74-121 0,-58 112 0,25 8 0,0 2 15,0-1 1,16-10-1,17-8-15,25-24 16,16-24 0,9-22-1,8-23 1,8-29-16,-8-18 15,8-5 1,-16-14 0,-9 5-16,-8 10 15,-49 63 1,24-82-1,-8 60 1,-25-47-16,25 47 16,-58-37-1,-8 14 1,-17 51-1,9 28-15,16 23 16</inkml:trace>
  <inkml:trace contextRef="#ctx0" brushRef="#br0" timeOffset="69348">21507 8832 0,'0'-13'0,"0"13"0,0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0,-33 46 0,33-46 0,0 0 0,0 0 0,0 0 0,-34 88 0,34-88 0,0 0 0,0 0 0,-16 98 0,16-98 0,0 0 0,-8 42 0,8-42 0,-17 97 0,9-8 0,-9-1 16,17 1-1,-16-10 1,16-79-16,-25 78 15,25-78 1,0 0 0,0 0-1,0 0-15,-17 43 16</inkml:trace>
  <inkml:trace contextRef="#ctx0" brushRef="#br0" timeOffset="69990">22086 8642 0,'0'-5'0,"0"5"0,0 0 0,0 0 0,0 0 0,0 0 0,0 0 0,0 0 0,0 0 0,0 0 0,0 0 0,0 0 0,0 0 0,0 0 0,0 0 0,0 0 0,0 0 0,0 0 0,0 0 0,-33-5 0,33 5 0,0 0 0,-50 24 0,50-24 0,0 0 0,0 0 0,0 0 0,0 0 0,0 0 0,0 0 0,0 0 0,0 0 0,0 0 0,-49 65 0,49-65 0,0 0 0,0 0 0,-33 79 0,33-79 0,0 0 0,-25 88 0,25-88 0,-25 51 0,-25 47 0,17 18 16,0-4-1,8-1 1,1-8-16,24-103 15,16 93 1,-16-93 0,41 70-1,-41-70-15,75 37 16,24-23-1,-8-42 1,-91 28-16,66-55 16,-66 55-1,0 0 1,25-66-1,-25 66-15,0 0 16,-17-61 0,17 61-1,-49-27-15,-26 31 16,75-4-1,-82 42 1</inkml:trace>
  <inkml:trace contextRef="#ctx0" brushRef="#br0" timeOffset="76638">9898 9065 0,'25'4'0,"-25"-4"0,0 0 0,0 0 0,0 0 0,0 0 0,0 0 0,74 14 0,-74-14 0,0 0 0,0 0 0,0 0 0,100 14 0,-100-14 0,0 0 0,0 0 0,115 24 0,-115-24 0,0 0 0,91 14 0,-91-14 0,100 0 0,7-10 0,1-18 15,16 0 1,33 1 0,8-10-16,0-5 15,17-5 1,-16-4-1,16-10 1,-1 1-16,10-14 16,7-6-1,-16-8 1,8-10-1,-16-13-15,-9-6 16,1 1 0,-26 0-1,1 0-15,-9-5 16,9-19-1,-42 9 1,-33 11 0,-8 37-16,-17 40 15,-41 43 1</inkml:trace>
  <inkml:trace contextRef="#ctx0" brushRef="#br0" timeOffset="78451">9882 9353 0,'8'0'0,"-8"0"0,0 0 0,0 0 0,0 0 0,0 0 0,0 0 0,0 0 0,0 0 0,0 0 0,0 0 0,0 0 0,0 0 0,0 0 0,0 0 0,0 0 0,0 0 0,0 0 0,0 0 0,0 0 0,0 0 0,0 0 0,0 0 0,0 0 0,0 0 0,0 0 0,0 0 0,0 0 0,0 0 0,0 0 0,0 0 0,25 5 0,-25-5 0,0 0 0,0 0 0,0 0 0,0 0 0,0 0 0,0 0 0,0 0 0,0 0 0,0 0 0,0 0 0,0 0 0,0 0 0,58 5 0,-58-5 0,0 0 0,0 0 0,0 0 0,0 0 0,0 0 0,0 0 0,0 0 0,0 0 0,0 0 0,0 0 0,0 0 0,0 0 0,0 0 0,0 0 0,0 0 0,0 0 0,0 0 0,0 0 0,0 0 0,0 0 0,41 13 0,-41-13 0,0 0 0,0 0 0,0 0 0,0 0 0,0 0 0,0 0 0,0 0 0,0 0 0,0 0 0,0 0 0,0 0 0,0 0 0,0 0 0,0 0 0,0 0 0,83 19 0,-83-19 0,0 0 0,0 0 0,0 0 0,0 0 0,0 0 0,0 0 0,0 0 0,0 0 0,0 0 0,0 0 0,0 0 0,91 15 0,-91-15 0,0 0 0,0 0 0,0 0 0,0 0 0,0 0 0,0 0 0,0 0 0,91 12 0,-91-12 0,0 0 0,0 0 0,0 0 0,90 6 0,1-12 0,-8-3 15,-83 9 1,83-23-1,-83 23-15,91-32 16,-91 32 0,107-37-1,-8-5-15,-99 42 16,108-42-1,-108 42 1,99-47 0,-99 47-16,83-46 15,-83 46 1,91-47-1,-91 47-15,82-46 16,-82 46 0,0 0-1,75-37 1,-75 37-16,0 0 15,0 0 1,0 0 0,74-28-16,-74 28 15,0 0 1,0 0-1,0 0 1</inkml:trace>
  <inkml:trace contextRef="#ctx0" brushRef="#br0" timeOffset="81562">10097 8874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14 0,-16-14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24 0,-17-24 0,0 0 0,0 0 0,0 0 0,0 0 0,0 0 0,0 0 0,0 0 0,0 0 0,0 0 0,0 0 0,0 0 0,0 0 0,0 0 0,0 0 0,0 0 0,0 0 0,0 0 0,0 0 0,0 0 0,0 0 0,0 0 0,0 0 0,0 0 0,0 0 0,0 0 0,0 0 0,0 0 0,0 0 0,0 0 0,49 37 0,-49-37 0,0 0 0,0 0 0,0 0 0,0 0 0,0 0 0,0 0 0,0 0 0,0 0 0,0 0 0,0 0 0,0 0 0,0 0 0,0 0 0,0 0 0,0 0 0,0 0 0,0 0 0,0 0 0,0 0 0,0 0 0,0 0 0,0 0 0,0 0 0,0 0 0,0 0 0,0 0 0,0 0 0,0 0 0,58 46 0,-58-46 0,0 0 0,0 0 0,0 0 0,0 0 0,0 0 0,0 0 0,0 0 0,0 0 0,0 0 0,0 0 0,0 0 0,0 0 0,58 47 0,-58-47 0,0 0 0,0 0 0,0 0 0,0 0 0,0 0 0,0 0 0,0 0 0,0 0 0,0 0 0,0 0 0,0 0 0,0 0 0,0 0 0,83 23 0,-83-23 0,0 0 0,0 0 0,0 0 0,91 28 0,-91-28 16,74 23-1,-74-23-15,0 0 16,75 19 0,-75-19-1,0 0 1,82 14-16,-82-14 15,0 0 1,99 14 0,-99-14-16,83 5 15,-83-5 1,0 0-1,91-5 1,-91 5-16,0 0 16,99 0-1,-99 0 1,0 0-1,91-5-15,-91 5 16,91-9 0,-91 9-1,0 0-15,91-9 16,-91 9-1,0 0 1,91-10 0,-91 10-16,0 0 15,91-23 1,-91 23-1,91-23-15,-91 23 16,0 0 0,91-33-1,-91 33 1,0 0-16,91-36 15,-91 36 1,74-34 0,-74 34-16,0 0 15,75-32 1,-75 32-1,0 0 1,0 0-16,91-37 16,-91 37-1,0 0 1,74-38-16,-74 38 15,0 0 1,0 0 0,75-32-1,-75 32-15,0 0 16,82-27-1,-82 27 1,75-34 0,-75 34-16,0 0 15,66-32 1,-66 32-1,0 0-15,74-33 16,-74 33 0,0 0-1,91-41 1,-91 41-16,0 0 15,75-38 1,-75 38 0,0 0-16,82-46 15,-82 46 1,0 0-1,75-56 1,-75 56-16,0 0 16,82-60-1,-82 60 1,75-66-16,-75 66 15,66-74 1,-66 74 0,66-74-1,-66 74-15,74-75 16,-74 75-1,58-98 1,-58 98-16,50-102 16,-50 102-1,58-102 1,-58 102-1,41-102-15,-41 102 16,42-107 0,-42 107-1,57-98-15,-57 98 16,33-102-1,-33 102 1,34-98 0,-34 98-16,33-84 15,-33 84 1,0 0-1,24-98-15,-24 98 16,0 0 0,0 0-1,0 0 1,17-83-16,0 4 15,-17 79 1,16-75 0,-16 75-1,0 0-15,-8-28 16</inkml:trace>
  <inkml:trace contextRef="#ctx0" brushRef="#br0" timeOffset="88255">16670 10046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14 0,25-14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0,9-5 0,-9 5 0,0 0 0,0 0 0,0 0 0,0 0 0,0 0 0,0 0 0,0 0 0,0 0 0,0 0 0,0 0 0,0 0 0,0 0 0,0 0 0,0 0 0,0 0 0,0 0 0,0 0 0,0 0 0,0 0 0,24-4 0,-24 4 0,0 0 0,0 0 0,0 0 0,0 0 0,0 0 0,0 0 0,0 0 0,0 0 0,0 0 0,0 0 0,0 0 0,0 0 0,0 0 0,0 0 0,0 0 0,42 0 0,-42 0 0,0 0 0,0 0 0,0 0 0,0 0 0,0 0 0,0 0 0,0 0 0,0 0 0,0 0 0,0 0 0,0 0 0,107 9 0,-107-9 0,0 0 0,0 0 0,0 0 0,0 0 0,0 0 0,0 0 0,0 0 0,116 18 0,-116-18 0,0 0 0,107 19 0,-107-19 0,108 19 0,-9-5 15,-16-5 1,16-4-1,0-1 1,0-8-16,17-1 16,0-4-1,8-1 1,58-4-1,-58 10-15,0 8 16,-8 10 0,33 10-1,-9-11-15,17-17 16,0-5-1,9-1 1,-1 10 0,-8 10-16,9-1 15,-9 14 1,16-8-1,-16-11-15,17-4 16,8-4 0,8-2-1,0 6 1,0 0-16,1 6 15,-1-6 1,-17 4 0,9-4-16,-16 5 15,-1-2 1,-8 7-1,9-23 1,-9-11-16,-9 10 16,-15 19-1,-9 4 1,-17-14-16,-24-4 15,0 0 1,-25 23 0,-9 4-1,-7 0-15,-42-18 16</inkml:trace>
  <inkml:trace contextRef="#ctx0" brushRef="#br0" timeOffset="103317">23020 7028 0,'-16'-10'0,"16"10"0,0 0 0,0 0 0,0 0 0,0 0 0,0 0 0,0 0 0,-58-18 0,58 18 0,0 0 0,0 0 0,0 0 0,0 0 0,-66-10 0,66 10 0,0 0 0,0 0 0,0 0 0,-83-13 0,83 13 0,0 0 0,0 0 0,-83-10 0,83 10 0,0 0 0,-82-14 0,82 14 0,-91-18 0,-33-6 15,0-3-15,-25-1 16,-8 23-1,-25 24 1,16 4 0,-24-23-16,-25-14 15,-8 9 1,-25 10-1,-8 13-15,8-4 16,8 0 0,0 10-1,-8 13 1,-8 10-16,-9-6 15,0-4 1,17 1 0,33 17-1,9 6-15,16 4 16,-1 0-1,-7 5 1,16 9-16,33 1 16,25 3-1,41-9 1,26 1-1,15 8-15,34 5 16,16 10 0,17 9-1,16 0-15,17-14 16,0-9-1,33-10 1,0-8 0,8-29-16,25-14 15,17-28 1,32-4-1,18-5-15,24 14 16,8 0 0,0-5-1,9-8 1,24 3-16,33-4 15,1-13 1,7-2 0,-7 2-16,8 3 15,-1 6 1,17-15-1,-16-13 1,0-24-16,-25-14 16,-9 0-1,-41 1 1,-32 4-1,-34-5-15,-42-4 16,-15 4 0,-34 0-1,-33-4-15,-17-19 16,-7-19-1,-26 10 1,-24 23-16,-42 18 16,-24 14-1,107 61 1</inkml:trace>
  <inkml:trace contextRef="#ctx0" brushRef="#br0" timeOffset="201433">21143 15079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46 0,0-46 0,0 0 0,0 0 0,0 0 0,0 0 0,0 0 0,0 0 0,0 0 0,0 0 0,0 0 0,0 0 0,0 24 0,0-24 0,0 0 0,0 0 0,0 0 0,0 0 0,0 0 0,0 0 0,0 0 0,0 0 0,0 0 0,0 23 0,0-23 0,0 0 0,0 0 0,0 0 0,0 0 0,0 0 0,0 0 0,0 0 0,0 0 0,0 0 0,0 0 0,0 0 0,0 0 0,0 0 0,0 0 0,0 0 0,0 0 0,0 0 0,0 0 0,0 0 0,0 0 0,0 0 0,0 0 0,0 0 0,0 0 0,0 0 0,0 93 0,0-93 0,0 0 0,0 0 0,0 0 0,0 0 0,0 0 0,0 0 0,0 0 0,0 0 0,0 0 0,0 0 0,0 0 0,0 0 0,0 0 0,0 0 0,0 0 0,0 116 0,0-116 0,0 0 0,0 0 0,0 0 0,0 0 0,0 0 0,0 0 0,0 0 0,25 107 0,-25-107 16,0 0-16,33 112 15,-33-112 1,75 97 0,-75-97-16,0 0 15,91 89 1,-91-89-1,82 79 1,-82-79-16,108 60 16,-108-60-1,115 47 1,-115-47-16,0 0 15,116 32 1,-116-32 0,141 28-1,-141-28-15,140 19 16,-140-19-1,0 0 1,149 5-16,-149-5 16,149-5-1,-149 5 1,149-9-1,-149 9-15,0 0 16,140-5 0,-140 5-1,141 0-15,-141 0 16,0 0-1,124 5 1,-124-5 0,0 0-16,132-5 15,-132 5 1,0 0-1,141-5-15,-141 5 16,0 0 0,132-9-1,-132 9 1,132-14-16,-132 14 15,125-9 1,-125 9 0,115-23-16,-115 23 15,0 0 1,116-19-1,-116 19 1,0 0-16,132-37 16,-132 37-1,124-42 1,-124 42-16,0 0 15,133-42 1,-133 42 0,0 0-1,124-56-15,-124 56 16,0 0-1,107-46 1,-107 46 0,0 0-16,0 0 15,0 0 1,91-61-1,-91 61-15,91-60 16,-91 60 0,0 0-1,0 0-15,0 0 16,74-84-1,-74 84 1,0 0 0,50-88-16,-50 88 15,58-89 1,-58 89-1,58-93-15,-58 93 16,0 0 0,66-88-1,-66 88 1,0 0-16,0 0 15,0 0 1,58-61 0,-58 61-1,58-60-15,-58 60 16,0 0-1,0 0 1,0 0-16,41-56 16,-41 56-1,0 0 1,0 0-1,0 0-15,50-9 16,-50 9 0,0 0-1,0 0-15,74-24 16,-74 24-1,0 0 1,0 0 0,0 0-16,50 10 15,-50-10 1,0 0-1,0 0-15,49 14 16,-49-14 0,0 0-1,0 0 1,0 0-16,66 0 15,-66 0 1,0 0 0,0 0-16,0 0 15,34 5 1,-34-5-1,0 0 1,0 0-16,0 0 16,33 4-1,-33-4 1,0 0-16,0 0 15,-9-9 1,9 9 0</inkml:trace>
  <inkml:trace contextRef="#ctx0" brushRef="#br0" timeOffset="204742">8244 16432 0,'9'0'0,"-9"0"0,0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33 0,-25-33 0,0 0 0,0 0 0,0 0 0,0 0 0,0 0 0,0 0 0,0 0 0,8 23 0,-8-23 0,0 0 0,0 0 0,0 0 0,0 0 0,0 0 0,0 0 0,8 23 0,-8-23 0,0 0 0,0 0 0,0 0 0,0 0 0,0 0 0,0 0 0,0 0 0,0 0 0,0 0 0,0 0 0,0 0 0,41 75 0,-41-75 0,0 0 0,0 0 0,0 0 0,0 0 0,0 0 0,0 0 0,0 0 0,67 97 0,-67-97 0,0 0 0,0 0 0,0 0 0,91 93 0,-91-93 0,107 89 15,-107-89 1,141 83-1,-141-83-15,148 84 16,-7 0 0,-9-10-1,-132-74-15,141 65 16,-17-9-1,8-19 1,-8-9 0,-124-28-16,124 23 15,17-13 1,-17-6-1,8-4 1,-24 0-16,57-4 16,-58-10-1,1-9 1,-1 13-16,1 6 15,-9-6 1,17-13 0,-17-14-1,0-5-15,1 23 16,-18 19-1,1 5 1,16-24-16,-24-22 16,7-11-1,-7 20 1,16 18-1,-17 19-15,-8-15 16,-99 10 0,116-23-1,-83 23-15,99-56 16,-99 56-1,99-65 1,-99 65 0,116-56-16,-116 56 15,0 0 1,132-32-1,-132 32-15,116-33 16,-116 33 0,0 0-1,116-32 1,-116 32-16,0 0 15,0 0 1,107-32 0,-107 32-16,108-47 15,-108 47 1,0 0-1,0 0 1,116-38-16,-116 38 16,0 0-1,0 0 1,107-28-1,-107 28-15,0 0 16,0 0 0,108-46-1,-108 46-15,0 0 16,0 0-1,0 0 1,115-41 0,-115 41-16,0 0 15,0 0 1,0 0-1,83-34-15,-83 34 16,0 0 0,0 0-1,91-23-15,-91 23 16,0 0-1,0 0 1,0 0 0,58-32-16,-58 32 15,0 0 1,49-33-1,-49 33 1,0 0-16,0 0 16,0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06:36.0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14983 18446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 0,0-5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12475">19415 7679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0,-9-5 0,9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0,-8-18 0,8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4 0,-8-4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0,25-9 0,-25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0,66-5 0,-66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0 0,-66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0,75-18 0,-75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0,50-4 0,-50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0,41-10 0,-41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0,25-5 0,-25 5 0,0 0 0,0 0 0,0 0 0,0 0 0,0 0 0,0 0 0,0 0 0,0 0 0,0 0 0,0 0 0,0 0 0,0 0 0,0 0 0,0 0 0,0 0 0,0 0 0,0 0 0,0 0 0,0 0 0,0 0 0,0 0 0,0 0 0,0 0 0,0 0 0,0 0 0,0 0 0,0 0 0,0 0 0,0-5 0,0 5 0,0 0 0,0 0 0,0 0 0</inkml:trace>
  <inkml:trace contextRef="#ctx0" brushRef="#br0" timeOffset="13273">19911 7679 0,'9'-5'0,"-9"5"0,0 0 0,0 0 0,0 0 0,0 0 0,0 0 0,0 0 0,0 0 0,0 0 0</inkml:trace>
  <inkml:trace contextRef="#ctx0" brushRef="#br0" timeOffset="14169">19886 7660 0,'0'0'15,"0"0"1,0 0-1,0 0-15,0 0 16,0 0 0,0 0-1,0 0-15,0 0 16,0 0-1,0 0 1,0 0 0,-16 10-16,16-10 15,0 0 1,0 0-1,0 0-15,0 0 16,0 0 0,0 0-1,0 9 1,0-9-16,0 0 15,-8 46 1,8-46 0,-9 65-16,9-65 15,-16 93 1,16-93-1,-8 98 1,8-98-16,-17 98 16,17-98-1,0 0 1,0 97-16,0-97 15,0 0 1,0 89 0,0-89-1,0 0-15,0 0 16,0 0-1,0 70 1,0-70-16,0 0 16,0 0-1,8 23 1,-8-23-1,0-23-15,0 23 16,-8-75 0,8-22-1,0 97 1,8-112-16,-8 112 15,0 0 1,9-93 0,-9 93-16,0 0 15,8-84 1,-8 84-1,0 0-15,0 0 16,0 0 0,8-65-1,-8 65 1,0 0-16</inkml:trace>
  <inkml:trace contextRef="#ctx0" brushRef="#br0" timeOffset="15158">19531 8981 0,'0'5'0,"0"-5"0,0 0 0,0 0 0,0 0 0,0 0 0,0 0 0,0 0 0,0 0 0,0 0 0,0 0 0,0 0 0,0 0 0,0 0 0,0 0 0,0 0 0,0 0 0,0 0 0,0 0 0,0 0 0,0 0 0,8 32 0,-8-32 0,0 0 0,0 0 0,0 0 0,0 0 0,0 0 0,0 0 0,0 0 0,0 0 0,0 0 0,0 0 0,0 0 0,0 0 0,0 0 0,0 0 0,0 0 0,0 0 0,0 0 0,0 0 0,0 0 0,0 0 0,0 0 0,0 0 0,8 70 0,-8-70 0,0 0 0,0 0 0,0 0 0,0 0 0,0 93 0,0-93 0,0 0 0,0 0 0,0 0 0,9 88 0,-9-88 0,0 0 0,0 0 0,0 42 0,0-42 0,0 0 0,0 0 0,0 0 0,0 79 0,0-79 15,0 0-15,0 0 16,0 0-1,0 79 1,0-79 0,0 0-16,0 0 15,0 0 1,8 61-1,-8-61-15,0 0 16,0 0 0,0 19-1</inkml:trace>
  <inkml:trace contextRef="#ctx0" brushRef="#br0" timeOffset="15834">20002 9018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0,0-18 0,0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42 0,0-42 0,0 0 0,0 0 0,0 0 0,0 0 0,0 0 0,0 0 0,0 0 0,0 0 0,0 0 0,0 0 0,0 0 0,0 0 0,0 0 0,0 0 0,0 0 0,0 51 0,0-51 0,0 0 0,0 0 0,0 0 0,0 0 0,0 0 0,0 0 0,0 0 0,0 0 0,0 0 0,0 0 0,0 0 0,9 83 0,-9-83 0,0 0 0,0 0 0,0 0 0,0 0 0,0 0 0,0 0 0,0 0 0,8 107 0,-8-107 0,0 0 0,0 0 0,0 0 0,16 112 0,-16-112 16,17 102-1,-17-102 1,0 0-16,0 0 16,0 0-1,0 84 1,0-84-16,0 0 15,0 0 1</inkml:trace>
  <inkml:trace contextRef="#ctx0" brushRef="#br0" timeOffset="37494">20085 10553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0,25-23 0,-25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0,41-14 0,-41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0,58-42 0,-58 42 0,0 0 0,0 0 0,0 0 0,0 0 0,0 0 0,66-61 0,-66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0,33-60 0,-33 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0,-24-37 0,24 37 0,0 0 0,0 0 0,0 0 0,0 0 0,0 0 0,0 0 0,0 0 0,0 0 0,0 0 0,0 0 0,0 0 0,0 0 0,0 0 0,0 0 0,0 0 0,0 0 0,0 0 0,-58-5 0,58 5 0,0 0 0,0 0 0,0 0 0,0 0 0,0 0 0,0 0 0,0 0 0,0 0 0,0 0 0,0 0 0,0 0 0,0 0 0,0 0 0,0 0 0,0 0 0,0 0 0,0 0 0,0 0 0,0 0 0,0 0 0,0 0 0,0 0 0,0 0 0,-83 23 0,83-23 0,0 0 0,0 0 0,0 0 0,0 0 0,0 0 0,0 0 0,0 0 0,0 0 0,0 0 0,0 0 0,0 0 0,0 0 0,0 0 0,0 0 0,0 0 0,0 0 0,0 0 0,0 0 0,0 0 0,0 0 0,0 0 0,0 0 0,-99 51 0,99-51 0,0 0 0,0 0 0,0 0 0,0 0 0,0 0 0,0 0 0,0 0 0,0 0 0,0 0 0,0 0 0,0 0 0,0 0 0,0 0 0,0 0 0,0 0 0,0 0 0,0 0 0,0 0 0,0 0 0,0 0 0,0 0 0,-66 56 0,66-56 0,0 0 0,0 0 0,0 0 0,0 0 0,0 0 0,0 0 0,0 0 0,0 0 0,0 0 0,0 0 0,0 0 0,0 0 0,0 0 0,0 0 0,0 0 0,0 0 0,0 0 0,0 0 0,0 0 0,0 0 0,-58 75 0,58-75 0,0 0 0,0 0 0,0 0 0,0 0 0,0 0 0,0 0 0,0 0 0,0 0 0,0 0 0,0 0 0,0 0 0,0 0 0,0 0 0,0 0 0,0 0 0,0 0 0,0 0 0,0 0 0,0 0 0,0 0 0,0 0 0,0 0 0,0 0 0,0 0 0,0 0 0,0 0 0,0 0 0,0 0 0,0 0 0,0 0 0,0 0 0,0 0 0,0 0 0,0 0 0,0 0 0,0 0 0,0 0 0,-25 92 0,25-92 0,0 0 0,0 0 0,0 0 0,0 0 0,0 0 0,0 0 0,0 0 0,0 0 0,0 0 0,0 0 0,0 0 0,0 0 0,0 0 0,0 0 0,0 0 0,0 0 0,0 0 0,0 0 0,0 0 0,0 0 0,0 0 0,0 0 0,0 0 0,0 0 0,0 0 0,0 0 0,0 0 0,0 0 0,8 84 0,-8-84 0,0 0 0,0 0 0,0 0 0,0 0 0,0 0 0,0 0 0,0 0 0,0 0 0,0 0 0,0 0 0,0 0 0,0 0 0,0 0 0,0 0 0,0 0 0,0 0 0,0 0 0,0 0 0,0 0 0,0 0 0,0 0 0,0 0 0,0 0 0,0 0 0,0 0 0,0 0 0,0 0 0,0 0 0,0 0 0,42 42 0,-42-42 0,0 0 0,0 0 0,0 0 0,0 0 0,0 0 0,0 0 0,0 0 0,0 0 0,0 0 0,0 0 0,0 0 0,0 0 0,74-9 0,-74 9 0,0 0 0,0 0 0,0 0 0,0 0 0,0 0 0,0 0 0,0 0 0,0 0 0,83-37 0,-83 37 0,0 0 0,0 0 0,0 0 0,0 0 0,0 0 0,0 0 0,0 0 0,0 0 0,0 0 0,0 0 0,0 0 0,0 0 0,0 0 0,0 0 0,0 0 0,0 0 0,0 0 0,0 0 0,0 0 0,0 0 0,0 0 0,74-51 0,-74 51 0,0 0 0,0 0 0,0 0 0,0 0 0,0 0 0,0 0 0,0 0 0,0 0 0,0 0 0,0 0 0,0 0 0,0 0 0,0 0 0,0 0 0,0 0 0,0 0 0,0 0 0,0 0 0,0 0 0,0 0 0,0 0 0,0 0 0,0 0 0,0 0 0,0 0 0,0 0 0,0 0 0,0 0 0,0 0 0,0 0 0,0 0 0,0 0 0,0 0 0,0 0 0,0 0 0,0 0 0,0 0 0,0 0 0,33-5 0,-33 5 0,0 0 0,0 0 0,0 0 0,9 32 0,-9-32 0,0 0 0,0 0 0,-9 70 0,9-70 0,0 0 0,-41 93 0,41-93 0,-25 89 0,25-89 0,-25 107 16,25-107-1,0 0 1,-8 111-1,8-111-15,-25 112 16,25-112 0,0 0-1,0 0-15,-25 60 16,25-60-1,-41-9 1</inkml:trace>
  <inkml:trace contextRef="#ctx0" brushRef="#br0" timeOffset="69200">14619 7725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19 0,8-19 0,0 0 0,0 0 0,0 0 0,0 0 0,0 0 0,0 0 0,0 0 0,0 0 0,0 0 0,0 0 0,0 0 0,0 0 0,0 0 0,0 0 0,0 0 0,0 0 0,0 0 0,0 0 0,0 0 0,0 0 0,0 0 0,0 0 0,0 0 0,0 0 0,0 0 0,0 0 0,0 0 0,0 0 0,0 0 0,0 0 0,0 0 0,0 32 0,0-32 0,0 0 0,0 0 0,0 0 0,0 0 0,0 0 0,0 0 0,0 0 0,0 0 0,0 0 0,0 0 0,0 0 0,0 0 0,0 0 0,0 0 0,0 0 0,17 51 0,-17-51 0,0 0 0,0 0 0,0 0 0,0 0 0,0 0 0,0 0 0,0 0 0,0 0 0,0 0 0,0 0 0,0 0 0,16 84 0,-16-84 0,0 0 0,0 0 0,0 0 0,0 0 0,0 0 0,0 0 0,0 0 0,25 88 0,-25-88 0,0 0 0,0 0 0,0 0 0,17 93 0,-17-93 15,8 103-15,-8-103 16,0 97 0,0-97-1,0 0 1,0 0-16,0 0 15,8 70 1,-8-70 0,0 0-16,0 14 15,0-14 1,0-46-1,0-47 1,0 93-16,0-121 16,0 121-1,-8-112 1,8 112-1,-17-107-15,17 107 16,0 0 0,-16-102-1,16 102-15,0 0 16,0 0-1,0 0 1,-17-51 0,17 51-16,0 9 15,25 42 1,-25-51-1,8 107-15,-8-107 16,9 108 0,-9-108-1,0 92 1,0-92-16,0 0 15,0 0 1</inkml:trace>
  <inkml:trace contextRef="#ctx0" brushRef="#br0" timeOffset="69997">14586 9600 0,'-8'-24'0,"8"24"0,0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24 0,0-24 0,0 0 0,0 0 0,0 0 0,0 0 0,0 0 0,0 13 0,0-13 0,0 0 0,0 0 0,0 0 0,0 0 0,-8 38 0,8-38 0,0 0 0,0 0 0,0 0 0,-8 70 0,8-70 0,0 0 0,0 0 0,0 102 0,0-102 0,0 0 0,0 98 0,0-98 0,0 74 0,0-74 0,0 88 15,0-88 1,0 0 0,0 0-1,0 0-15,0 75 16,0-75-1,0 0 1,0 0-16</inkml:trace>
  <inkml:trace contextRef="#ctx0" brushRef="#br0" timeOffset="70831">15008 9562 0,'0'-9'0,"0"9"0,0 0 0,0 0 0,0 0 0,0 0 0,0 0 0,0 0 0,0 0 0,0 0 0,0 0 0,0 0 0,0 0 0,0 0 0,0 0 0,0 0 0,0 0 0,0 0 0,0 0 0,0 0 0,0 0 0,0 0 0,0 0 0,0 0 0,0 0 0,0 0 0,0 0 0,0 0 0,0 0 0,-33 14 0,33-14 0,0 0 0,0 0 0,0 0 0,0 0 0,0 0 0,0 0 0,0 0 0,0 0 0,0 0 0,0 0 0,0 0 0,0 0 0,0 0 0,0 0 0,0 0 0,0 0 0,0 0 0,0 0 0,0 0 0,-58 51 0,58-51 0,0 0 0,0 0 0,0 0 0,0 0 0,0 0 0,0 0 0,0 0 0,0 0 0,0 0 0,0 0 0,0 0 0,0 0 0,0 0 0,0 0 0,0 0 0,-16 51 0,16-51 0,0 0 0,0 0 0,0 0 0,0 0 0,0 0 0,0 0 0,0 0 0,0 0 0,0 0 0,0 0 0,0 0 0,-33 103 0,33-103 0,0 0 0,0 0 0,0 0 0,0 0 0,0 0 0,0 0 0,0 0 0,0 102 0,0-102 0,0 0 0,0 0 0,0 0 0,24 93 0,-24-93 15,33 65 1,-33-65-16,58 33 15,-58-33 1,58-19 0,-58 19-1,66-60-15,-66 60 16,50-93-1,-50 93 1,41-112-16,-41 112 16,9-116-1,-9 116 1,-17-107-1,17 107-15,0 0 16,0 0 0,0 0-1,-25-89-15,25 89 16,0 0-1,-66-41 1,66 41 0,-41 4-16,41-4 15,-33 47 1,33-47-1</inkml:trace>
  <inkml:trace contextRef="#ctx0" brushRef="#br0" timeOffset="94920">14851 10502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23 0,17-23 0,0 0 0,0 0 0,0 0 0,0 0 0,0 0 0,0 0 0,0 0 0,0 0 0,0 0 0,0 0 0,0 0 0,0 0 0,0 0 0,0 0 0,0 0 0,0 0 0,0 0 0,0 0 0,0 0 0,0 0 0,0 0 0,0 0 0,0 0 0,0 0 0,0 0 0,0 0 0,0 0 0,0 0 0,0 0 0,0 0 0,0 0 0,0 0 0,0 0 0,-8 61 0,8-61 0,0 0 0,0 0 0,0 0 0,0 0 0,0 0 0,0 0 0,0 0 0,0 0 0,0 0 0,0 0 0,0 0 0,0 0 0,0 0 0,0 0 0,0 0 0,0 0 0,0 0 0,0 0 0,0 0 0,0 0 0,0 0 0,-25 79 0,25-79 0,0 0 0,0 0 0,0 0 0,0 0 0,0 0 0,0 0 0,0 0 0,0 0 0,-8 23 0,8-23 0,0 0 0,0 0 0,0 0 0,0 0 0,0 0 0,0 0 0,0 0 0,-8 23 0,8-23 0,0 0 0,0 0 0,0 0 0,0 0 0,0 0 0,0 0 0,0 0 0,0 0 0,0 0 0,0 0 0,0 0 0,0 0 0,0 0 0,-17 89 0,17-89 0,0 0 0,0 0 0,0 0 0,0 0 0,0 0 0,0 0 0,0 0 0,0 0 0,0 0 0,0 0 0,0 0 0,0 0 0,0 0 0,0 0 0,0 0 0,0 0 0,0 0 0,0 0 0,-16 74 0,16-74 16,0 0-1,25 47 1,-25-47-16,49 18 15,-49-18 1,83 5 0,-83-5-1,99 5-15,-99-5 16,83 27-1,-83-27 1,0 0-16,74 61 16,-74-61-1,42 65 1,-42-65-1,0 74-15,0-74 16,-42 75 0,42-75-1,-66 56-15,66-56 16,-91 28-1,91-28 1,0 0 0,0 0-16,0 0 15,-74 13 1,74-13-1,0 0-15,-50-23 16</inkml:trace>
  <inkml:trace contextRef="#ctx0" brushRef="#br0" timeOffset="95345">14859 10558 0,'0'0'0,"0"0"0,0 0 0,0 0 0,0 0 0,0 0 0,0 0 0,0 0 0,0 0 0,0 0 0,0 0 0,0 0 0,0 0 0,0 0 0,0 0 0,0 0 0,0 0 0,0 0 0,0 0 0,0 0 0,0 0 0,0 0 0,0 0 0,0 0 0,0 0 0,0 0 0,0 0 0,0 0 0,0 0 0,0 0 0,0 0 0,0 0 0,0 0 0,0 0 0,0 0 0,0 0 0,0 0 0,0 0 0,0 0 0,0 0 0,25-5 0,-25 5 0,0 0 0,0 0 0,0 0 0,0 0 0,0 0 0,0 0 0,0 0 0,0 0 0,0 0 0,0 0 0,0 0 0,0 0 0,0 0 0,0 0 0,0 0 0,0 0 0,0 0 0,0 0 0,0 0 0,58-18 0,-58 18 0,0 0 0,0 0 0,0 0 0,0 0 0,0 0 0,0 0 0,0 0 0,0 0 0,0 0 0,0 0 0,0 0 0,0 0 0,0 0 0,0 0 0,107-10 0,-107 10 0,0 0 0,0 0 0,0 0 0,0 0 0,0 0 0,0 0 0,0 0 0,0 0 0,0 0 0,0 0 0,0 0 0,124-9 0,-124 9 0,0 0 0,0 0 0,0 0 0,0 0 0,0 0 0,0 0 0,0 0 0,58-9 0,-58 9 0,0 0 0,0 0 0,0 0 0,124-14 0,-124 14 15,0 0 1</inkml:trace>
  <inkml:trace contextRef="#ctx0" brushRef="#br0" timeOffset="131234">11163 3432 0,'9'5'0,"-9"-5"0,0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32 0,9-32 0,0 0 0,0 0 0,0 0 0,0 0 0,0 0 0,0 0 0,0 0 0,0 0 0,0 0 0,0 0 0,0 0 0,9 52 0,-9-52 0,0 0 0,0 0 0,0 0 0,0 0 0,0 0 0,0 0 0,0 0 0,16 102 0,-16-102 0,0 0 0,0 0 0,0 0 0,25 149 0,-25-149 0,25 172 16,-1-14-1,1-23 1,-16-28-16,-9-107 15,8 88 1,-8-88 0,0 0-1,16 70-15,-16-70 16,0 0-1,17 33 1,-9-43-16</inkml:trace>
  <inkml:trace contextRef="#ctx0" brushRef="#br0" timeOffset="131814">11659 4311 0,'9'-4'0,"-9"4"0,0 0 0,0 0 0,0 0 0,0 0 0,0 0 0,0 0 0,33-38 0,-33 38 0,0 0 0,0 0 0,0 0 0,0 0 0,0 0 0,0 0 0,0 0 0,0 0 0,0 0 0,0 0 0,0 0 0,0 0 0,0 0 0,16-64 0,-16 64 0,0 0 0,0 0 0,0 0 0,0 0 0,-16-93 0,16 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0,-75-43 0,75 43 0,0 0 0,0 0 0,0 0 0,0 0 0,0 0 0,0 0 0,0 0 0,0 0 0,0 0 0,0 0 0,0 0 0,0 0 0,0 0 0,0 0 0,0 0 0,0 0 0,0 0 0,0 0 0,0 0 0,0 0 0,0 0 0,0 0 0,0 0 0,0 0 0,0 0 0,0 0 0,-25 10 0,25-10 0,0 0 0,0 0 0,0 0 0,0 0 0,0 0 0,0 0 0,0 0 0,0 0 0,0 0 0,0 0 0,0 0 0,0 0 0,0 0 0,0 0 0,0 0 0,0 0 0,0 0 0,0 0 0,0 0 0,0 0 0,0 0 0,0 0 0,0 0 0,0 0 0,0 0 0,-24 42 0,24-42 0,0 0 0,0 0 0,0 0 0,0 0 0,0 0 0,0 0 0,0 0 0,0 0 0,0 0 0,0 0 0,0 0 0,0 0 0,0 0 0,0 0 0,0 0 0,0 0 0,0 0 0,-66 60 0,66-60 0,0 0 0,0 0 0,0 0 0,0 0 0,0 0 0,0 0 0,0 0 0,0 0 0,0 0 0,0 0 0,0 0 0,0 0 0,0 0 0,0 0 0,0 0 0,0 0 0,0 0 0,0 0 0,0 0 0,0 0 0,0 0 0,0 0 0,0 0 0,-50 107 0,50-107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93 0,0-93 0,0 0 0,0 0 0,0 0 0,0 0 0,0 0 0,0 0 0,0 0 0,0 0 0,0 0 0,0 0 0,0 0 0,0 0 0,0 0 0,0 0 0,0 0 0,0 0 0,0 0 0,0 0 0,0 0 0,0 0 0,0 0 0,0 0 0,0 0 0,0 0 0,0 0 0,0 0 0,0 0 0,0 0 0,0 0 0,0 0 0,0 0 0,0 0 0,0 0 0,0 0 0,0 0 0,0 0 0,0 0 0,41 42 0,-41-42 0,0 0 0,0 0 0,0 0 0,0 0 0,0 0 0,0 0 0,0 0 0,0 0 0,0 0 0,0 0 0,0 0 0,0 0 0,0 0 0,0 0 0,0 0 0,0 0 0,0 0 0,0 0 0,0 0 0,0 0 0,0 0 0,0 0 0,0 0 0,0 0 0,0 0 0,0 0 0,0 0 0,0 0 0,58-14 0,-58 14 0,0 0 0,0 0 0,0 0 0,0 0 0,0 0 0,0 0 0,0 0 0,0 0 0,0 0 0,0 0 0,0 0 0,0 0 0,0 0 0,0 0 0,0 0 0,0 0 0,0 0 0,0 0 0,0 0 0,0 0 0,0 0 0,0 0 0,0 0 0,0 0 0,0 0 0,0 0 0,0 0 0,0 0 0,0 0 0,66-56 0,-66 56 0,0 0 0,0 0 0,0 0 0,0 0 0,0 0 0,0 0 0,0 0 0,0 0 0,0 0 0,0 0 0,0 0 0,0 0 0,0 0 0,0 0 0,0 0 0,0 0 0,0 0 0,0 0 0,0 0 0,0 0 0,0 0 0,0 0 0,0 0 0,0 0 0,0 0 0,0 0 0,0 0 0,0 0 0,0 0 0,0 0 0,0 0 0,0 0 0,0 0 0,0 0 0,42-32 0,-42 32 0,0 0 0,0 0 0,0 0 0,0 0 0,0 0 0,0 0 0,0 0 0,0 0 0,0 0 0,0 0 0,0 0 0,0 0 0,0 0 0,0 0 0,0 0 0,0 0 0,0 0 0,0 0 0,0 0 0,0 0 0,0 0 0,0 0 0,0 0 0,0 0 0,0 0 0,0 0 0,0 0 0,0 0 0,33-19 0,-33 19 0,0 0 0,0 0 0,0 0 0,0 0 0,0 0 0,0 0 0,0 0 0,0 0 0,0 0 0,0 0 0,0 0 0,0 0 0,0 0 0,25 33 0,-25-33 0,0 0 0,0 0 0,0 0 0,0 0 0,0 0 0,0 0 0,0 0 0,0 0 0,0 0 0,0 0 0,0 0 0,0 0 0,0 0 0,41 46 0,-41-46 0,0 0 0,0 0 0,0 0 0</inkml:trace>
  <inkml:trace contextRef="#ctx0" brushRef="#br0" timeOffset="132326">12023 4028 0,'8'-19'0,"-8"19"0,0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9 0,24-9 0,0 0 0,0 0 0,0 0 0,0 0 0,0 0 0,0 0 0,0 0 0,0 0 0,0 0 0,0 0 0,0 0 0,0 0 0,0 0 0,0 0 0,0 0 0,0 0 0,0 0 0,0 0 0,0 0 0,0 0 0,0 0 0,0 0 0,0 0 0,0 0 0,0 0 0,0 0 0,0 0 0,0 14 0,0-14 0,0 0 0,0 0 0,0 0 0,0 0 0,0 0 0,0 0 0,0 0 0,0 0 0,0 0 0,0 0 0,0 0 0,0 0 0,0 0 0,0 0 0,0 0 0,0 0 0,0 0 0,0 0 0,0 0 0,0 0 0,0 0 0,16 47 0,-16-47 0,0 0 0,0 0 0,0 0 0,0 0 0,0 0 0,0 0 0,0 0 0,0 0 0,0 0 0,0 0 0,0 0 0,0 0 0,0 0 0,0 0 0,0 0 0,0 0 0,0 0 0,0 0 0,0 0 0,0 0 0,0 0 0,0 0 0,0 0 0,0 0 0,0 0 0,0 0 0,0 0 0,0 0 0,0 0 0,0 0 0,0 0 0,0 0 0,0 0 0,0 0 0,0 0 0,0 0 0,0 0 0,0 0 0,33 79 0,-33-79 0,0 0 0,0 0 0,0 0 0,0 0 0,0 0 0,0 0 0,0 0 0,42 94 0,-42-94 0,0 0 0,0 0 0,0 0 0,16 106 0,-16-106 0,-16 84 16,16-84-1,0 0 1,-42 32-1,17-42-15</inkml:trace>
  <inkml:trace contextRef="#ctx0" brushRef="#br0" timeOffset="132682">12180 3995 0,'0'0'0,"0"0"0,0 0 0,0 0 0,0 0 0,0 0 0,0 0 0,0 0 0,0 0 0,0 0 0,0 0 0,0 0 0,0 0 0,0 0 0,0 0 0,0 0 0,0 0 0,0 0 0,0 0 0,0 0 0,0 0 0,0 0 0,0 0 0,0 0 0,0 0 0,0 0 0,0 0 0,0 0 0,0 0 0,0 0 0,33-9 0,-33 9 0,0 0 0,0 0 0,0 0 0,0 0 0,0 0 0,0 0 0,0 0 0,0 0 0,0 0 0,0 0 0,0 0 0,0 0 0,0 0 0,0 0 0,0 0 0,0 0 0,0 0 0,0 0 0,0 0 0,0 0 0,0 0 0,0 0 0,0 0 0,91-14 0,-91 14 0,0 0 0,0 0 0,0 0 0,0 0 0,0 0 0,0 0 0,0 0 0,0 0 0,0 0 0,0 0 0,0 0 0,0 0 0,116-14 0,-116 14 0,0 0 0,0 0 0,0 0 0,0 0 0,0 0 0,0 0 0,0 0 0,0 0 0,0 0 0,0 0 0,0 0 0,0 0 0,0 0 0,0 0 0,0 0 0,0 0 0,0 0 0,0 0 0,0 0 0,0 0 0,0 0 0,0 0 0,0 0 0,0 0 0,0 0 0,0 0 0,0 0 0,0 0 0,0 0 0,0 0 0,0 0 0,0 0 0,0 0 0,50-14 0,-50 14 0,0 0 0,0 0 0,0 0 0,0 0 0,0 0 0,0 0 0,0 0 0</inkml:trace>
  <inkml:trace contextRef="#ctx0" brushRef="#br0" timeOffset="133052">12494 3632 0,'0'5'0,"0"-5"16,0 0-1,-16 47 1,16-47-16,-17 116 16,1 37-1,16-153 1,-8 168-16,8-43 15,8 1 1,-8-126 0,41 88-1,-8-9-15,17-23 16,-42-33-1,9-18 1,16-19-16,16-23 16,-49 37-1</inkml:trace>
  <inkml:trace contextRef="#ctx0" brushRef="#br0" timeOffset="133602">12726 4330 0,'-8'0'0,"8"0"0,0 0 0,0 0 0,0 0 0,0 0 0,0 0 0,0 0 0,0 0 0,0 0 0,0 0 0,0 0 0,0 0 0,0 0 0,0 0 0,0 0 0,0 0 0,0 0 0,0 0 0,0 0 0,0 0 0,0 0 0,0 0 0,0 0 0,0 0 0,0 0 0,0 0 0,0 0 0,0 0 0,0 0 0,0 0 0,0 0 0,0 0 0,0 0 0,0 0 0,0 0 0,0 0 0,49-5 0,-49 5 0,0 0 0,0 0 0,0 0 0,0 0 0,0 0 0,0 0 0,0 0 0,0 0 0,0 0 0,0 0 0,0 0 0,0 0 0,0 0 0,0 0 0,0 0 0,0 0 0,0 0 0,0 0 0,0 0 0,0 0 0,0 0 0,0 0 0,0 0 0,0 0 0,0 0 0,0 0 0,0 0 0,0 0 0,0 0 0,0 0 0,0 0 0,0 0 0,0 0 0,0 0 0,0 0 0,0 0 0,0 0 0,0 0 0,0 0 0,0 0 0,108-4 0,-108 4 0,0 0 0,0 0 0,0 0 0,0 0 0,0 0 0,41 0 0,-41 0 0</inkml:trace>
  <inkml:trace contextRef="#ctx0" brushRef="#br0" timeOffset="134244">13487 3767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0,-42-41 0,42 41 0,0 0 0,0 0 0,0 0 0,0 0 0,0 0 0,0 0 0,0 0 0,0 0 0,0 0 0,0 0 0,0 0 0,0 0 0,0 0 0,0 0 0,0 0 0,0 0 0,0 0 0,0 0 0,0 0 0,-49 9 0,49-9 0,0 0 0,0 0 0,0 0 0,0 0 0,-66 51 0,66-51 0,0 0 0,0 0 0,0 0 0,0 0 0,0 0 0,0 0 0,0 0 0,-33 140 0,33-140 0,0 0 0,8 69 0,-8-69 0,16 140 0,9 3 16,8-16-16,-25-16 15,-8-111 1,0 107-1,0-107-15,0 0 16,0 0 0,0 55-1,9-31 1</inkml:trace>
  <inkml:trace contextRef="#ctx0" brushRef="#br0" timeOffset="134668">13148 4264 0,'16'-12'0,"-16"12"0,0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0,42-15 0,-42 15 0,0 0 0,0 0 0,0 0 0,0 0 0,0 0 0,0 0 0,0 0 0,0 0 0,0 0 0,0 0 0,0 0 0,0 0 0,0 0 0,0 0 0,0 0 0,0 0 0,0 0 0,0 0 0,0 0 0,0 0 0,0 0 0,0 0 0,82-9 0,-82 9 0,0 0 0,0 0 0,0 0 0,0 0 0,0 0 0,0 0 0,0 0 0,0 0 0,0 0 0,0 0 0,0 0 0,0 0 0,0 0 0,0 0 0,0 0 0,0 0 0,0 0 0,0 0 0,0 0 0,0 0 0,0 0 0,0 0 0,0 0 0,0 0 0,0 0 0,0 0 0,0 0 0,0 0 0,0 0 0,0 0 0,0 0 0,0 0 0,0 0 0,108-10 0,-108 10 0,0 0 0,0 0 0,0 0 0,0 0 0,0 0 0,0 0 0,0 0 0,0 0 0,0 0 0,0 0 0,0 0 0,0 0 0,0 0 0,0 0 0,0 0 0,0 0 0,0 0 0,0 0 0,0 0 0,0 0 0,0 0 0,0 0 0,0 0 0,0 0 0,0 0 0,0 0 0,0 0 0,0 0 0,0 0 0,0 0 0,0 0 0,0 0 0,0 0 0,0 0 0,0 0 0,0 0 0,0 0 0,0 0 0,0 0 0,0 0 0,0 0 0,0 0 0,0 0 0,25-4 0,-25 4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0,57 29 0,-57-29 0,0 0 0,0 0 0,0 0 0,25 50 0,-25-50 0,0 0 0,0 0 0,8 65 0,-8-65 0,0 0 0,0 0 0,0 0 0,42 61 0,-26-42 0,-7-38 15,-9 19 1,-42-61 0</inkml:trace>
  <inkml:trace contextRef="#ctx0" brushRef="#br0" timeOffset="134851">13478 4135 0,'-8'-10'0,"8"10"0,0 0 0,0 0 0,0 0 0,0 0 0,0 0 0,0 0 0,0 0 0,0 0 0,0 0 0,0 0 0,0 0 0,0 0 0,0 0 0,0 0 0,0 0 0,0 0 0,17-27 0,-17 27 0,0 0 0,0 0 0,0 0 0,0 0 0,0 0 0,0 0 0,0 0 0,0 0 0,0 0 0,0 0 0,0 0 0,58-46 0,-58 46 0,0 0 0,0 0 0,0 0 0,0 0 0,0 0 0,0 0 0,0 0 0,0 0 0,0 0 0,0 0 0,0 0 0,0 0 0</inkml:trace>
  <inkml:trace contextRef="#ctx0" brushRef="#br0" timeOffset="135598">13611 4167 0,'0'5'15,"0"-5"1,0 0 0,8 37-16,-8-37 15,-8 65 1,8-65-1,-17 93-15,17-93 16,0 0 0,0 0-1,0 0 1,17 19-16,-17-19 15,0-19 1,0 19 0,8-4-16,-8 4 15,25-70 1,-25 70-1,0 0 1,0 0-16,49-98 16,-49 98-1,0 0 1,75-83-16,-75 83 15,83-28 1,-83 28 0,0 0-1,0 0-15,0 0 16,74-10-1,-74 10 1,0 0-16,0 0 16,0 0-1,33 24 1,-33-24-1,0 0-15,0 65 16,0-65 0,-25 60-1,25-60-15,-25 102 16,25-102-1,17 93 1,-17-93 0,0 75-16,0-75 15,-17 56 1,17-56-1,-49 14-15,-26-38 16</inkml:trace>
  <inkml:trace contextRef="#ctx0" brushRef="#br0" timeOffset="135867">14032 4167 0,'17'-4'0,"-17"4"0,0 0 0,0 0 0,0 0 0,0 0 0,0 0 0,0 0 0,0 0 0,0 0 0,0 0 0,0 0 0,66-28 0,-66 28 0,0 0 0,0 0 0,0 0 0,0 0 0,0 0 0,0 0 0,0 0 0,0 0 0,0 0 0,0 0 0,0 0 0,0 0 0,0 0 0,0 0 0,0 0 0,0 0 0,0 0 0,0 0 0,0 0 0,0 0 0,0 0 0,0 0 0,0 0 0,0 0 0,0 0 0,0 0 0,0 0 0,0 0 0,0 0 0,0 0 0,0 0 0,0 0 0,83-23 0,-83 23 0,0 0 0,0 0 0,0 0 0,0 0 0,0 0 0,0 0 0,0 0 0,0 0 0,0 0 0,0 0 0,0 0 0,0 0 0,0 0 0,0 0 0,0 0 0,0 0 0,107-48 0,-107 48 0</inkml:trace>
  <inkml:trace contextRef="#ctx0" brushRef="#br0" timeOffset="136210">14156 3716 0,'0'5'0,"0"-5"15,0 0 1,9 51-1,-9-51-15,8 116 16,-8 38 0,-33-10-1,0-19-15,8-4 16,33-14-1,-8-107 1,25 89 0,25-38-16,8-42 15,-25-23 1,25-13-1,-58 27-15</inkml:trace>
  <inkml:trace contextRef="#ctx0" brushRef="#br0" timeOffset="139667">10882 4991 0,'8'-10'0,"-8"10"0,0 0 0,0 0 0,0 0 0,0 0 0,0 0 0,0 0 0,0 0 0,0 0 0,0 0 0,0 0 0,0 0 0,0 0 0,0 0 0,0 0 0,0 0 0,0 0 0,0 0 0,0 0 0,0 0 0,0 0 0,0 0 0,0 0 0,0 0 0,0 0 0,25-28 0,-25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0,58-23 0,-58 23 0,0 0 0,0 0 0,0 0 0,0 0 0,0 0 0,0 0 0,0 0 0,0 0 0,0 0 0,0 0 0,0 0 0,0 0 0,0 0 0,0 0 0,0 0 0,91-5 0,-91 5 0,0 0 0,0 0 0,0 0 0,0 0 0,0 0 0,25 5 0,-25-5 0,0 0 0,0 0 0,0 0 0,0 0 0,16 0 0,-16 0 0,0 0 0,0 0 0,0 0 0,0 0 0,0 0 0,0 0 0,0 0 0,91 5 0,-91-5 0,0 0 0,91 4 0,-91-4 0,99 10 0,-16 4 16,0 9 0,0-9-1,16-10 1,-17-17-16,9-1 15,9 9 1,48 24 0,-65-1-16,8-4 15,-16-14 1,-1 0-1,25 9-15,-16 6 16,8 2 0,-91-17-1,215 24 1,-91-28-16,-8-10 15,-25 8 1,-17 6 0,-16 10-1,24-10-15,-15 10 16,-1-6-1,0 19 1,8 1-16,-7-1 16,-10-18-1,-24-15 1,9-8-1,-9-6-15,-17 6 16,-32 32 0</inkml:trace>
  <inkml:trace contextRef="#ctx0" brushRef="#br0" timeOffset="140434">12230 5600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0,8-28 0,-8 28 0,0 0 0,0 0 0,0 0 0,0 0 0,0 0 0,0 0 0,0 0 0,0 0 0,0 0 0,0 0 0,0 0 0,0 0 0,0 0 0,0 0 0,0 0 0,0 0 0,0 0 0,0 0 0,0 0 0,0 0 0,0 0 0,0 0 0,0 0 0,0 0 0,0 0 0,0 0 0,0 0 0,0 0 0,0 0 0,0 0 0,0 0 0,0 0 0,0 0 0,0 0 0,0 0 0,0 0 0,0 0 0,0 0 0,0 0 0,33-56 0,-33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0,66-56 0,-66 56 0,0 0 0,0 0 0,0 0 0,0 0 0,0 0 0,0 0 0,0 0 0,0 0 0,0 0 0,0 0 0,0 0 0,0 0 0,0 0 0,0 0 0,0 0 0,0 0 0,0 0 0,0 0 0,0 0 0,0 0 0,0 0 0,0 0 0,0 0 0,0 0 0,0 0 0,0 0 0,0 0 0,0 0 0,0 0 0,0 0 0,0 0 0,0 0 0,0 0 0,0 0 0,0 0 0,0 0 0,0 0 0,0 0 0,0 0 0,0 0 0,0 0 0,91-28 0,-91 28 0,0 0 0,0 0 0,0 0 0,0 0 0,0 0 0,0 0 0,0 0 0,0 0 0,0 0 0,0 0 0,0 0 0,0 0 0,0 0 0,0 0 0,0 0 0,0 0 0,0 0 0,0 0 0,0 0 0,0 0 0,0 0 0,0 0 0,0 0 0,0 0 0,50 15 0,-50-15 0,0 0 0,0 0 0,0 0 0,0 0 0,0 0 0,0 0 0,0 0 0,0 0 0,0 0 0,0 0 0,0 0 0,0 0 0,0 0 0,0 0 0,0 0 0,0 0 0,0 0 0,0 0 0,0 0 0,0 0 0,0 0 0,0 0 0,0 0 0,0 0 0,0 0 0,0 0 0,0 0 0,0 0 0,0 0 0,0 0 0,0 0 0,0 0 0,0 0 0,107 23 0,-107-23 0,0 0 0,0 0 0,0 0 0,0 0 0,0 0 0,0 0 0,0 0 0,0 0 0,0 0 0,0 0 0,0 0 0,0 0 0,0 0 0,0 0 0,0 0 0,0 0 0,50 55 0,-50-55 0,0 0 0,0 0 0,0 0 0,0 0 0,0 0 0,0 0 0,0 0 0,0 0 0,0 0 0,0 0 0,0 0 0,0 0 0,16 70 0,-16-70 0,0 0 0,0 0 0,0 0 0,0 0 0,0 0 0,0 0 0,0 0 0,0 0 0,0 0 0,0 0 0,0 0 0,-33 79 0,33-79 0,0 0 0,0 0 0,0 0 0,0 0 0,0 0 0,0 0 0,0 0 0,0 0 0,0 0 0,0 0 0,-66 93 0,66-93 0,0 0 0,0 0 0,0 0 0,0 0 0,0 0 0,0 0 0,0 0 0,0 0 0,0 0 0,0 0 0,0 0 0,0 0 0,0 0 0,0 0 0,0 0 0,0 0 0,0 0 0,0 0 0,0 0 0,-66 65 0,66-65 0,0 0 0,0 0 0,0 0 0,0 0 0,0 0 0,0 0 0,0 0 0,0 0 0,0 0 0,0 0 0,0 0 0,0 0 0,0 0 0,0 0 0,0 0 0,0 0 0,0 0 0,0 0 0,0 0 0,0 0 0,0 0 0,0 0 0,-50 65 0,50-65 0,0 0 0,0 0 0,0 0 0,0 0 0,0 0 0,0 0 0,0 0 0,0 0 0,0 0 0,0 0 0,0 0 0,0 0 0,0 0 0,0 0 0,0 0 0,0 0 0,0 0 0,0 0 0,-24 33 0,24-33 16,33 9-1,-33-9 1,74 5-16,-74-5 15,99-9 1,-99 9 0,99 14-16,-99-14 15,67 0 1,-18-28-1,-24-28-15</inkml:trace>
  <inkml:trace contextRef="#ctx0" brushRef="#br0" timeOffset="162896">8369 3861 0,'-25'-10'0,"25"10"0,0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0,-25-51 0,25 51 0,0 0 0,0 0 0,0 0 0,0 0 0,0 0 0,0 0 0,0 0 0,0 0 0,0 0 0,0 0 0,0 0 0,0 0 0,0 0 0,0 0 0,0 0 0,0 0 0,0 0 0,0 0 0,0 0 0,-66-33 0,66 33 0,0 0 0,0 0 0,0 0 0,0 0 0,0 0 0,0 0 0,0 0 0,0 0 0,0 0 0,0 0 0,0 0 0,0 0 0,0 0 0,0 0 0,0 0 0,0 0 0,0 0 0,0 0 0,0 0 0,0 0 0,0 0 0,0 0 0,-75 19 0,75-19 0,0 0 0,0 0 0,0 0 0,0 0 0,-24 23 0,24-23 0,0 0 0,0 0 0,0 0 0,0 42 0,0-42 0,0 0 0,0 0 0,0 0 0,0 0 0,0 0 0,-50 130 0,50-130 0,-25 154 0,33-5 0,1 9 15,7-33 1,1 6 0,-1 3-16,9-13 15,-25-121 1,25 107-1,-25-107 1,8 61-16,-16-47 16,-25-42-1</inkml:trace>
  <inkml:trace contextRef="#ctx0" brushRef="#br0" timeOffset="163196">7781 4600 0,'17'0'0,"-17"0"0,0 0 0,0 0 0,0 0 0,0 0 0,0 0 0,0 0 0,0 0 0,0 0 0,33-5 0,-33 5 0,0 0 0,0 0 0,0 0 0,0 0 0,0 0 0,0 0 0,66-4 0,-66 4 0,0 0 0,0 0 0,0 0 0,0 0 0,0 0 0,91-10 0,-91 10 0,0 0 0,0 0 0,0 0 0,0 0 0,99-18 0,-99 18 0,0 0 0,0 0 0,0 0 0,0 0 0,0 0 0,0 0 0,0 0 0,100-14 0,-100 14 0,0 0 0,0 0 0,0 0 0,99 0 0,-99 0 15,99 4 1,-74 1-16,-25-5 16</inkml:trace>
  <inkml:trace contextRef="#ctx0" brushRef="#br0" timeOffset="163448">8625 4549 0,'-8'4'0,"8"-4"0,0 0 0,0 0 0,0 0 0,0 0 0,0 0 0,0 0 0,0 0 0,0 0 0,0 0 0,0 0 0,0 0 0,0 0 0,0 0 0,0 0 0,0 0 0,0 0 0,0 0 0,0 0 0,0 0 0,0 0 0,0 0 0,0 0 0,0 56 0,0-56 0,0 0 0,0 0 0,0 0 0,0 0 0,0 0 0,0 0 0,0 0 0,0 0 0,8 93 0,-8-93 0,0 0 0,0 0 0,0 0 0,0 0 0,0 0 0,0 0 0,0 0 0,33 126 0,-33-126 0,0 0 0,0 0 0,0 0 0,0 0 0,0 0 0,0 0 0,0 0 0,0 0 0,0 0 0,0 0 0,0 0 0,0 0 0,0 0 0,0 0 0,0 0 0,0 0 0,0 0 0,0 0 0,0 0 0,0 0 0,0 0 0,0 0 0,8 24 0,-8-24 0,0 0 0,0 0 0,0-43 0,0 43 0,0 0 0,-25-102 0,25 102 0</inkml:trace>
  <inkml:trace contextRef="#ctx0" brushRef="#br0" timeOffset="163592">8550 4400 0,'17'5'0,"-17"-5"0,0 0 0,0 0 0,0 0 0,0 0 0,0 0 0,0 0 0,0 0 0,0 0 0,0 0 0,0 0 0,0 0 0,0 0 0,0 0 0,0 0 0,0 0 0,0 0 0,0 0 0,0 0 0,0 0 0</inkml:trace>
  <inkml:trace contextRef="#ctx0" brushRef="#br0" timeOffset="163969">8741 4586 0,'8'14'0,"-8"-14"15,25 52 1,-25-52 0,33 87-1,0 16-15,-33-103 16,0 0-1,0 0 1,0 0-16,16 46 16,-16-46-1,0-33 1,0-8-1,0 41-15,9-103 16,15 10 0,18 14-1,-42 79-15,74-75 16,-74 75-1,75-22 1,-75 22 0</inkml:trace>
  <inkml:trace contextRef="#ctx0" brushRef="#br0" timeOffset="164357">9336 4577 0,'-8'4'0,"8"-4"0,0 0 0,0 0 0,0 0 0,0 0 0,0 0 0,0 0 0,0 0 0,0 0 0,0 0 0,0 0 0,0 0 0,0 0 0,0 0 0,0 0 0,0 0 0,0 0 0,0 0 0,0 0 0,0 0 0,0 0 0,0 0 0,0 0 0,0 0 0,0 0 0,0 0 0,0 0 0,0 0 0,0 0 0,0 0 0,0 0 0,0 0 0,0 0 0,0 0 0,0 0 0,-25 5 0,25-5 0,0 0 0,0 0 0,0 0 0,0 0 0,0 0 0,0 0 0,0 0 0,0 0 0,0 0 0,0 0 0,0 0 0,0 0 0,0 0 0,0 0 0,0 0 0,0 0 0,0 0 0,0 0 0,0 0 0,0 0 0,0 0 0,0 0 0,0 0 0,0 0 0,0 0 0,0 0 0,0 0 0,0 0 0,0 0 0,-83 9 0,83-9 0,0 0 0,0 0 0,0 0 0,0 0 0,0 0 0,0 0 0,0 0 0,0 0 0,0 0 0,0 0 0,0 0 0,0 0 0,0 0 0,0 0 0,0 0 0,-83 37 0,83-37 0,0 0 0,0 0 0,0 0 0,0 0 0,0 0 0,0 0 0,0 0 0,0 0 0,0 0 0,0 0 0,0 0 0,0 0 0,0 0 0,0 0 0,0 0 0,0 0 0,0 0 0,0 0 0,0 0 0,0 0 0,0 0 0,-8 52 0,8-52 0,0 0 0,0 0 0,0 0 0,0 0 0,0 0 0,0 0 0,0 0 0,0 0 0,0 0 0,0 0 0,0 0 0,0 0 0,0 0 0,0 0 0,0 0 0,0 0 0,0 0 0,58 46 0,-58-46 0,0 0 0,0 0 0,0 0 0,0 0 0,0 0 0,0 0 0,33 19 0,-33-19 0,0 0 0,0 0 0,0 0 0,0 0 0,83 51 0,-83-51 0,0 0 0,0 0 0,0 0 0,0 0 0,0 0 0,0 0 0,0 0 0,0 0 0,0 0 0,0 0 0,0 0 0,0 0 0,0 0 0,49 52 0,-49-52 0,0 0 0,0 0 0,0 0 0,0 69 0,0-69 15,-33 56 1,33-56-1,-82 23-15,-18-32 16</inkml:trace>
  <inkml:trace contextRef="#ctx0" brushRef="#br0" timeOffset="164568">9286 4628 0,'25'-23'0,"-25"23"0,0 0 0,0 0 0,0 0 0,0 0 0,0 0 0,0 0 0,0 0 0,0 0 0,0 0 0,0 0 0,50-24 0,-50 24 0,0 0 0,0 0 0,0 0 0,0 0 0,0 0 0,91-14 0,-91 14 0,115-14 0,-115 14 0,0 0 0,0 0 0,0 0 0,0 0 0,0 0 0,0 0 0,0 0 0,0 0 0,0 0 0,0 0 0,0 0 0,0 0 0,0 0 0,0 0 0,0 0 0,0 0 0,0 0 0,0 0 0,0 0 0,0 0 0,0 0 0,0 0 0,0 0 0,0 0 0,0 0 0,0 0 0</inkml:trace>
  <inkml:trace contextRef="#ctx0" brushRef="#br0" timeOffset="164881">9510 4167 0,'0'5'16,"0"-5"-16,0 33 15,0 46 1,0 51 0,8 5-16,33 9 15,-8-19 1,-33-13-1,-8-14 1,8-98-16,25 88 16,33-27-1,24-47 1,-7-52-16,-75 38 15</inkml:trace>
  <inkml:trace contextRef="#ctx0" brushRef="#br0" timeOffset="165534">10171 4991 0,'0'4'0,"0"-4"0,0 0 0,0 0 0,0 0 0,0 0 0,0 0 0,0 0 0,0 0 0,0 0 0,0 0 0,0 0 0,0 0 0,0 0 0,33 5 0,-33-5 0,0 0 0,0 0 0,0 0 0,50 0 0,-50 0 0,0 0 0,0 0 0,0 0 0,0 0 0,0 0 0,91-14 0,-91 14 0,0 0 0,99-19 0,-99 19 0,0 0 0,0 0 0,0 0 0,0 0 0,0 0 0,0 0 0,0 0 0,0 0 0,0 0 0,0 0 0,0 0 0,116-9 0,-116 9 0,0 0 0,0 0 0,0 0 0,0 0 0,0 0 0,0 0 0,0 0 0,49 5 0,-49-5 0,0 0 0,0 0 0,0 0 0,99-10 0,-99 10 0,0 0 16</inkml:trace>
  <inkml:trace contextRef="#ctx0" brushRef="#br0" timeOffset="165821">10568 4642 0,'0'14'0,"0"-14"0,0 0 0,0 0 0,0 0 0,0 0 0,0 42 0,0-42 0,0 0 0,0 0 0,0 83 0,0-83 0,0 0 0,0 126 0,0-126 0,-8 130 0,16 10 0,8-15 16,1-13-1,-17-10 1</inkml:trace>
  <inkml:trace contextRef="#ctx0" brushRef="#br0" timeOffset="199898.661">10403 6172 0,'-9'5'0,"9"-5"0,0 0 0,0 0 0,0 0 0,0 0 0,0 0 0,0 0 0,0 0 0,0 0 0,0 0 0,0 0 0,0 0 0,0 0 0,0 0 0,0 0 0,0 0 0,0 0 0,0 0 0,0 0 0,0 0 0,0 0 0,0 0 0,0 0 0,0 0 0,0 0 0,0 0 0,0 0 0,0 0 0,0 0 0,0 0 0,0 0 0,0 0 0,0 0 0,0 0 0,0 0 0,0 0 0,0 0 0,-8-24 0,8 24 0,0 0 0,0 0 0,0 0 0,0 0 0,0 0 0,0 0 0,0 0 0,0 0 0,0 0 0,0 0 0,0 0 0,0 0 0,0 0 0,0 0 0,0 0 0,0 0 0,0 0 0,0 0 0,0 0 0,0 0 0,0 0 0,0 0 0,0 0 0,0 0 0,0 0 0,0 0 0,0 0 0,0 0 0,0 0 0,0 0 0,0 0 0,-33-32 0,33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0,-50-33 0,50 33 0,0 0 0,0 0 0,0 0 0,0 0 0,0 0 0,0 0 0,0 0 0,0 0 0,0 0 0,0 0 0,0 0 0,0 0 0,-41 0 0,41 0 0,0 0 0,0 0 0,0 0 0,0 0 0,0 0 0,0 0 0,0 0 0,0 0 0,0 0 0,0 0 0,0 0 0,0 0 0,0 0 0,0 0 0,0 0 0,0 0 0,0 0 0,0 0 0,0 0 0,-58 33 0,58-33 0,0 0 0,0 0 0,0 0 0,-41 56 0,41-56 0,0 0 0,0 0 0,-33 88 0,33-88 0,0 0 0,0 102 0,0-102 0,0 112 0,16 18 15,9 5 1,-8-5-16,7-4 15,-7-15 1,-1-4 0,-16-107-16,0 0 15,0 0 1,0 0-1</inkml:trace>
  <inkml:trace contextRef="#ctx0" brushRef="#br0" timeOffset="200172.7158">10006 6656 0,'0'-6'0,"0"6"0,0 0 0,0 0 0,0 0 0,0 0 0,0 0 0,0 0 0,0 0 0,0 0 0,0 0 0,0 0 0,0 0 0,0 0 0,0 0 0,0 0 0,0 0 0,0 0 0,0 0 0,0 0 0,0 0 0,0 0 0,0 0 0,0 0 0,0 0 0,0 0 0,24 10 0,-24-10 0,0 0 0,0 0 0,0 0 0,0 0 0,0 0 0,0 0 0,0 0 0,0 0 0,0 0 0,0 0 0,0 0 0,0 0 0,0 0 0,0 0 0,0 0 0,0 0 0,0 0 0,0 0 0,0 0 0,50 10 0,-50-10 0,0 0 0,0 0 0,0 0 0,0 0 0,0 0 0,0 0 0,0 0 0,0 0 0,0 0 0,0 0 0,0 0 0,0 0 0,0 0 0,0 0 0,0 0 0,108 4 0,-108-4 0,0 0 0,0 0 0,99-14 0,-99 14 0,0 0 0,0 0 0,0 0 0,0 0 0,0 0 0,0 0 0,0 0 0,0 0 0,0 0 0,107-10 0,-107 10 0,0 0 0,0 0 0,0 0 0,0 0 0,0 0 0,33-4 0,-33 4 0</inkml:trace>
  <inkml:trace contextRef="#ctx0" brushRef="#br0" timeOffset="200404.7622">10626 6670 0,'0'18'0,"0"-18"0,0 0 0,0 0 0,0 0 0,0 0 0,0 0 0,0 0 0,0 0 0,0 0 0,0 0 0,8 79 0,-8-79 0,0 0 0,0 0 0,0 0 0,0 0 0,0 0 0,0 0 0,0 0 0,8 103 0,-8-103 0,0 0 0,0 0 0,0 0 0,0 0 0,0 0 0,0 0 0,17 107 0,-17-107 0,0 0 0,0 0 0,0 0 0,0 0 0,0 0 0,0 0 0,0 0 0,0 0 0,0 0 0,0 0 0,0 0 0,0 0 0,0 0 0,0 0 0,0 0 0,0 0 0,0 0 0,0 0 0,0 0 0,0 0 0,0 0 0,0 0 0,0 0 0,0 9 0,0-9 0</inkml:trace>
  <inkml:trace contextRef="#ctx0" brushRef="#br0" timeOffset="200555.7924">10626 6450 0,'8'0'0,"-8"0"0,0 0 0,0 0 0,0 0 0,33 0 0,-33 0 0,0 0 0,0 0 0,0 0 0</inkml:trace>
  <inkml:trace contextRef="#ctx0" brushRef="#br0" timeOffset="200877.8565">10841 6879 0,'8'14'0,"-8"32"16,0-46-1,0 0 1,17 65-16,-17-65 15,24 80 1,-24-80 0,9 23-16,-9-23 15,-9-56 1,1-65-1,25 0 1,7 33-16,1 27 16,-33 98-1,8-37 1,0 0-16</inkml:trace>
  <inkml:trace contextRef="#ctx0" brushRef="#br0" timeOffset="201445.9704">11147 6665 0,'0'9'0,"0"-9"0,0 0 0,0 0 0,0 0 0,0 0 0,0 0 0,0 0 0,0 0 0,0 0 0,0 0 0,0 0 0,0 0 0,0 0 0,0 0 0,0 0 0,0 0 0,0 0 0,0 0 0,0 0 0,0 0 0,0 0 0,0 0 0,0 0 0,0 0 0,0 0 0,0 0 0,0 0 0,-33 42 0,33-42 0,0 0 0,0 0 0,0 0 0,0 0 0,0 0 0,0 0 0,0 0 0,0 0 0,0 0 0,0 0 0,-25 51 0,25-51 0,0 0 0,0 0 0,0 0 0,0 0 0,0 0 0,0 0 0,0 0 0,0 0 0,0 0 0,0 0 0,0 0 0,0 0 0,0 0 0,0 0 0,0 0 0,0 0 0,0 0 0,0 0 0,0 0 0,0 0 0,0 0 0,0 0 0,0 0 0,0 0 0,0 0 0,0 0 0,0 0 0,0 71 0,0-71 0,0 0 0,0 0 0,0 0 0,0 0 0,0 0 0,0 0 0,0 0 0,0 0 0,0 0 0,0 0 0,0 0 0,0 0 0,0 0 0,49 69 0,-49-69 0,0 0 0,0 0 0,0 0 0,0 0 0,0 0 0,0 0 0,0 0 0,0 0 0,0 0 0,75 60 0,-75-60 0,0 0 0,0 0 0,25 19 0,-25-19 0,0 0 0,0 0 0,0 0 0,-17 14 0,17-14 0,17 46 15,-17-46 1,-42 19 0,-32-28-1,74 9-15,-83-38 16,83 38-1,-33-65 1,33 65-16,8-60 16,-8 60-1,50-47 1,-50 47-1,91-37-15,-91 37 16,83-19 0,-83 19-1,0 0 1,0 0-16,0 0 15,58-9 1</inkml:trace>
  <inkml:trace contextRef="#ctx0" brushRef="#br0" timeOffset="201744.03">11213 6479 0,'8'37'0,"9"28"0,-17-65 0,0 0 0,0 0 0,24 84 0,-24-84 0,0 0 0,25 102 0,-25-102 0,33 98 0,-8-10 15,16 0-15,-7-4 16,-34-84 0,57 52-1,1-57-15,-58 5 16,0 0-1</inkml:trace>
  <inkml:trace contextRef="#ctx0" brushRef="#br0" timeOffset="202026.0863">11775 6963 0,'25'-5'0,"-25"5"0,0 0 0,0 0 0,0 0 0,83-9 0,-83 9 0,0 0 0,91-5 0,-91 5 0,0 0 0,91 9 0,-91-9 0,0 0 0,0 0 0,0 0 0,0 0 0,0 0 0,0 0 0,0 0 0,0 0 0,0 0 0,0 0 0,0 0 0,0 0 0,0 0 0,49-9 0,-49 9 0,0 0 0,0 0 0,0 0 0</inkml:trace>
  <inkml:trace contextRef="#ctx0" brushRef="#br0" timeOffset="202237.1286">11949 6749 0,'-9'4'0,"9"-4"0,0 0 0,0 0 0,0 0 0,0 0 0,0 0 0,0 0 0,0 28 0,0-28 0,0 0 0,25 79 0,-25-79 0,0 0 0,0 0 0,0 0 0,0 0 0,0 0 0,0 0 0,0 0 0,25 130 0,-25-130 0,0 0 0,0 0 0,0 0 0,17 131 0,-17-131 16</inkml:trace>
  <inkml:trace contextRef="#ctx0" brushRef="#br0" timeOffset="202726.2263">12428 6516 0,'-8'-5'0,"8"5"0,0 0 0,0 0 0,0 0 0,0 0 0,0 0 0,0 0 0,0 0 0,0 0 0,8 14 0,-8-14 0,0 0 0,17 61 0,-17-61 0,25 102 0,-17 14 0,-8-116 0,0 112 0,0 8 15,8-7 1,17-16-1,-25-97 1,50 56-16,-9-33 16,-41-23-1</inkml:trace>
  <inkml:trace contextRef="#ctx0" brushRef="#br0" timeOffset="203476.3763">12833 7018 0,'0'-14'0,"0"14"0,0 0 0,0 0 0,0 0 0,0 0 0,0 0 0,0 0 0,0 0 0,0 0 0,0 0 0,0 0 0,0 0 0,0 0 0,0 0 0,0 0 0,0 0 0,0 0 0,0 0 0,0 0 0,0 0 0,0 0 0,0 0 0,0-55 0,0 55 0,0 0 0,0 0 0,0 0 0,-33-65 0,33 65 0,0 0 0,0 0 0,0 0 0,0 0 0,0 0 0,0 0 0,0 0 0,0 0 0,0 0 0,0 0 0,0 0 0,0 0 0,0 0 0,0 0 0,0 0 0,0 0 0,0 0 0,0 0 0,0 0 0,0 0 0,0 0 0,0 0 0,0 0 0,0 0 0,0 0 0,0 0 0,0 0 0,0 0 0,0 0 0,0 0 0,0 0 0,0 0 0,0 0 0,0 0 0,0 0 0,0 0 0,0 0 0,0 0 0,0 0 0,0 0 0,0 0 0,-57-19 0,57 19 0,0 0 0,0 0 0,0 0 0,0 0 0,0 0 0,0 0 0,0 0 0,0 0 0,0 0 0,0 0 0,0 0 0,0 0 0,0 0 0,0 0 0,0 0 0,0 0 0,0 0 0,0 0 0,0 0 0,0 0 0,0 0 0,0 0 0,0 0 0,0 0 0,0 0 0,0 0 0,0 0 0,0 0 0,0 0 0,0 0 0,0 0 0,-50 51 0,50-51 0,0 0 0,0 0 0,0 0 0,0 0 0,0 0 0,0 0 0,0 0 0,0 0 0,0 0 0,0 0 0,0 0 0,0 0 0,0 0 0,0 0 0,0 0 0,0 0 0,0 0 0,0 0 0,0 0 0,0 0 0,0 0 0,0 0 0,0 0 0,0 0 0,0 0 0,0 0 0,0 0 0,0 0 0,0 0 0,0 0 0,0 0 0,0 0 0,0 0 0,0 0 0,0 0 0,0 0 0,0 0 0,0 0 0,-33 102 0,33-102 0,0 0 0,0 0 0,0 0 0,0 0 0,0 0 0,0 0 0,0 0 0,0 0 0,0 0 0,0 0 0,0 0 0,0 0 0,0 0 0,0 0 0,0 0 0,0 0 0,0 0 0,0 0 0,0 0 0,0 0 0,0 0 0,0 0 0,0 0 0,0 0 0,0 0 0,0 0 0,0 0 0,0 0 0,0 0 0,0 0 0,0 0 0,0 0 0,0 0 0,-17 47 0,17-47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79 0,0-79 0,0 0 0,0 0 0,0 0 0,0 0 0,0 0 0,0 0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0,58-19 0,-58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0,66-9 0,-66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 5 0,-83-5 0,0 0 0,0 0 0,0 0 0,0 0 0,0 0 0,0 0 0,0 0 0,0 0 0,0 0 0,0 0 0,0 0 0,0 0 0,0 0 0,0 0 0,0 0 0,0 0 0,0 0 0,0 0 0,0 0 0,0 0 0,0 0 0,0 0 0,0 0 0,0 0 0,0 0 0,0 0 0,0 0 0,0 0 0,0 0 0,0 0 0,0 0 0,0 0 0,0 0 0,0 0 0,0 0 0,0 0 0,0 0 0,0 0 0,0 0 0,0 0 0,0 0 0,0 0 0,0 0 0,58 9 0,-58-9 0,0 0 0,0 0 0,0 0 0,0 0 0,0 0 0,0 0 0,0 0 0,0 0 0,0 0 0,0 0 0,0 0 0,0 0 0,0 0 0,0 0 0,0 0 0,0 0 0,0 0 0,0 0 0,0 0 0,0 0 0,0 0 0,58 14 0,-58-14 0,0 0 0,0 0 0,0 0 0,0 0 0,0 0 0,0 0 0,0 0 0,0 0 0,0 0 0,0 0 0,0 0 0,0 0 0,0 0 0,0 0 0,0 0 0,0 0 0,0 0 0,0 0 0,0 0 0,0 0 0,49-42 0,-49 42 0,0 0 0,0 0 0,50-84 0,-50 84 0,0 0 0,0 0 0,0 0 0,0 0 0,0 0 0,0 0 0,0 0 0,0 0 0,0 0 0,0 0 0,0 0 0,0 0 0,0 0 0,0 0 0,0 0 0,0 0 0,0 0 0,0 0 0,0 0 0,0 0 0,0 0 0,0 0 0,0 0 0,0 0 0,0 0 0,0 0 0,0 0 0,0 0 0,0 0 0,0 0 0,0 0 0,0 0 0,0 0 0,0 0 0,0 0 0,0 0 0,0 0 0,25-93 0,-25 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0,0-51 0,0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0,-25-28 0,25 28 0,0 0 0,0 0 0,0 0 0,0 0 0,0 0 0,0 0 0,0 0 0,0 0 0,-8 14 0,8-14 0,0 0 0,0 0 0,0 0 0,0 0 0,0 0 0,0 0 0,0 0 0,0 47 0,0-47 0,0 0 0,0 0 0,0 0 0,0 0 0,0 0 0,0 0 0,25 55 0,-25-55 0,0 0 0,0 0 0,0 0 0,0 0 0,0 0 0,49 66 0,-49-66 0,0 0 0,0 0 0,0 0 0,0 0 0,0 0 0,0 0 0,0 0 0,0 0 0,0 0 0,42 69 0,-42-69 0,0 0 0,0 0 0,0 0 0,0 0 0,0 0 0,0 0 0,0 0 0,16 79 0,-16-79 0,-25 52 15,-33-20 1</inkml:trace>
  <inkml:trace contextRef="#ctx0" brushRef="#br0" timeOffset="204039.4889">13197 6879 0,'0'0'0,"0"0"0,0 0 0,0 0 0,0 0 0,0 0 0,0 0 0,0 0 0,25-9 0,-25 9 0,50-14 0,24-9 0,-74 23 0,0 0 0,0 0 0,0 0 0,0 0 0,0 0 0,0 0 0,0 0 0,0 0 0,0 0 0,75-19 0,-75 19 0,0 0 0,0 0 0,0 0 0,0 0 0,0 0 0,0 0 0,0 0 0,0 0 0,82 0 0,-82 0 0,0 0 0,0 0 0,0 0 0,0 0 0,0 0 0,0 0 0,0 0 0,66 32 0,-66-32 0,0 0 0,0 0 0,0 0 0,0 0 0,0 0 0,0 0 0,0 0 0,0 0 0,0 0 0,0 0 0,0 0 0,0 0 0,0 0 0,0 0 0,0 0 0,0 0 0,0 0 0,0 0 0,0 0 0,0 0 0,0 0 0,0 0 0,0 0 0,0 0 0,50 33 0,-50-33 0,0 0 0,0 0 0,8 18 0,-8-18 0,0 0 0,0 0 0,0 0 0</inkml:trace>
  <inkml:trace contextRef="#ctx0" brushRef="#br0" timeOffset="204300.5412">13412 6544 0,'17'23'0,"-1"28"0,-16-51 0,0 0 0,0 0 0,33 79 0,-33-79 0,0 0 0,9 107 0,-9-107 0,0 117 0,0 22 16,8 10-1,0-28-15,-8-121 16,0 0-1,0 0 1</inkml:trace>
  <inkml:trace contextRef="#ctx0" brushRef="#br0" timeOffset="205021.6853">10163 7432 0,'-25'-8'0,"25"8"0,0 0 0,0 0 0,0 0 0,0 0 0,0 0 0,0 0 0,0 0 0,0 0 0,0 0 0,0 0 0,0 0 0,0 0 0,-41-24 0,41 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0,-9-5 0,9 5 0,0 0 0,0 0 0,33 23 0,-33-23 0,0 0 0,0 0 0,0 0 0,0 0 0,91 42 0,-91-42 0,0 0 0,0 0 0,0 0 0,83 14 0,-83-14 0,0 0 0,0 0 0,108 0 0,-108 0 0,0 0 0,140 5 0,-140-5 0,149 4 0,16-13 16,9-9-1,16 13 1,0 5-16,0 0 15,17 5 1,0 18 0,-17-5-16,9-4 15,-9-14 1,-8-4-1,-9-1 1,-7-4-16,-18 4 16,-32 14-1,-33 1 1,-50-1-1,-33-4-15,0-5 16</inkml:trace>
  <inkml:trace contextRef="#ctx0" brushRef="#br0" timeOffset="205605.8022">11734 7795 0,'0'5'0,"0"-5"0,0 0 0,0 0 0,0 0 0,0 0 0,0 0 0,0 0 0,0 0 0,0 0 0,0 0 0,0 0 0,0 0 0,0 0 0,0 0 0,0 0 0,0 0 0,0 0 0,0 0 0,0 0 0,0 0 0,0 0 0,0 0 0,0 0 0,0 0 0,0 0 0,0 0 0,8-23 0,-8 23 0,0 0 0,0 0 0,0 0 0,0 0 0,0 0 0,50-38 0,-50 38 0,0 0 0,91-18 0,-91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9 0,-33-9 0,0 0 0,0 0 0,0 0 0,0 0 0,0 0 0,0 0 0,0 0 0,0 0 0,0 0 0,0 0 0,0 0 0,0 0 0,0 23 0,0-23 0,0 0 0,0 0 0,0 0 0,0 0 0,0 0 0,0 0 0,0 0 0,0 0 0,58 47 0,-58-47 0,0 0 0,0 0 0,0 0 0,0 0 0,0 0 0,0 0 0,0 0 0,0 0 0,0 0 0,0 0 0,8 79 0,-8-79 0,0 0 0,0 0 0,0 0 0,0 0 0,0 0 0,0 0 0,0 0 0,0 0 0,0 0 0,-42 79 0,42-79 0,0 0 0,0 0 0,0 0 0,0 0 0,0 0 0,0 0 0,0 0 0,0 0 0,0 0 0,0 0 0,0 0 0,0 0 0,0 0 0,0 0 0,0 0 0,0 0 0,0 0 0,-49 69 0,49-69 0,0 0 0,0 0 0,0 0 0,0 0 0,0 0 0,0 0 0,0 0 0,0 0 0,0 0 0,0 0 0,0 0 0,0 0 0,0 0 0,0 0 0,0 0 0,0 0 0,0 0 0,0 0 0,0 0 0,0 0 0,0 0 0,0 0 0,0 0 0,0 0 0,-17 52 0,17-52 0,0 0 0,0 0 0,0 0 0,0 0 0,0 0 0,25 28 0,-25-28 0,75 9 0,24-9 16,0-14 0,-99 14-16,99-14 15</inkml:trace>
  <inkml:trace contextRef="#ctx0" brushRef="#br0" timeOffset="226708.0218">9518 6344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0,8 14 0,-8-14 0,0 0 0,0 0 0,0 0 0,0 0 0,0 0 0,0 0 0,25 42 0,-25-42 0,0 0 0,0 0 0,0 0 0,0 0 0,0 0 0,0 0 0,0 0 0,0 0 0,0 0 0,0 0 0,0 0 0,17 61 0,-17-61 0,0 0 0,0 0 0,0 0 0,0 0 0,0 0 0,0 0 0,0 0 0,16 83 0,-16-83 0,0 0 0,9 85 0,-9-85 0,8 92 0,0-8 16,-8-1-16,0-83 15,8 98 1,-8 9-1,0 15-15,9-16 16,-9-106 0,8 102-1,-8-9 1,8 6-16,-8 54 15,-8-65 1,0 0 0,16-27-16,0-5 15,0-10 1,1-4-1,-9-10 1,0 2-16,-9 7 16,9 5-1,0-18 1,0-46-16,0 18 15,0 0 1,0 0 0,0 14-1,0-14-15,0 0 16,0 0-1,0 0 1,9-5-16,-9 5 16,0 0-1,0 0 1,0 14-1,0-14-15,0 0 16,0 0 0,0 0-1,33 19 1,-33-19-16,0 0 15,49 32 1,-49-32 0,0 0-16,66 24 15,-66-24 1,0 0-1,0 0 1,100 8-16,-100-8 16,0 0-1,0 0 1,0 0-16,82 5 15,-82-5 1,0 0 0</inkml:trace>
  <inkml:trace contextRef="#ctx0" brushRef="#br0" timeOffset="228110.3022">13892 6418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28 0,-16-28 0,0 0 0,0 0 0,0 0 0,0 0 0,0 0 0,0 0 0,0 0 0,0 0 0,0 0 0,0 0 0,0 0 0,0 0 0,0 0 0,0 0 0,0 0 0,0 0 0,0 0 0,0 0 0,0 0 0,0 0 0,0 0 0,17 51 0,-17-51 0,0 0 0,0 0 0,0 0 0,0 0 0,0 0 0,0 0 0,0 0 0,0 0 0,0 0 0,0 0 0,0 0 0,0 0 0,0 0 0,0 0 0,0 0 0,0 0 0,0 0 0,0 0 0,0 0 0,0 0 0,0 0 0,0 0 0,0 0 0,0 0 0,0 0 0,8 89 0,-8-89 0,0 0 0,0 0 0,0 0 0,0 0 0,0 0 0,0 0 0,0 0 0,0 0 0,0 0 0,0 0 0,0 0 0,-8 47 0,8-47 0,0 0 0,0 0 0,0 0 0,0 0 0,0 0 0,0 0 0,0 0 0,8 111 0,-8-111 0,0 0 0,0 0 0,0 0 0,8 121 0,-8-121 16,25 130 0,-25-130-16,17 140 15,8-15 1,-17-8-1,0-20-15,0-13 16,1-1 0,-9 1-1,-17-9 1,-8 46-16,42-42 15,16-5 1,8-13 0,-24-10-16,-9-10 15,0 2 1,1-2-1,7-3 1,-8-6-16,1-4 16,-9-5-1,0-36 1,0 13-16,0 0 15,0 0 1,8 18 0,-8-18-1,0 0-15,0 0 16,0 0-1,-17 9 1,17-9-16,-24-9 16,24 9-1,-58-18 1,58 18-1,-75-10-15,75 10 16,-74-5 0,74 5-1,-91-4 1,91 4-16,-99 9 15,99-9 1,0 0 0</inkml:trace>
  <inkml:trace contextRef="#ctx0" brushRef="#br0" timeOffset="241117.9032">15223 7907 0,'-8'4'0,"8"-4"0,0 0 0,0 0 0,0 0 0,0 0 0,0 0 0,0 0 0,0 0 0,0 0 0,0 0 0,0 0 0,0 0 0,0 0 0,0 0 0,0 0 0,0 0 0,0 0 0,0 0 0,0 0 0,0 0 0,0 0 0,0 0 0,0 0 0,0 0 0,0 0 0,0 0 0,0 0 0,0 0 0,0 0 0,0 0 0,8 24 0,-8-24 0,0 0 0,0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13:47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10584 3488 0,'17'5'0,"-17"-5"0,0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0,8-32 0,-8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0,0-33 0,0 33 0,0 0 0,0 0 0,0 0 0,0 0 0,0 0 0,0 0 0,0 0 0,0 0 0,0 0 0,0 0 0,0 0 0,0 0 0,0 0 0,0 0 0,0 0 0,0 0 0,0 0 0,0 0 0,0 0 0,0 0 0,0 0 0,-25 4 0,25-4 0,0 0 0,0 0 0,0 0 0,0 0 0,0 0 0,0 0 0,0 0 0,0 0 0,0 0 0,0 0 0,0 0 0,0 0 0,0 0 0,0 0 0,0 0 0,0 0 0,0 0 0,-33-13 0,33 13 0,0 0 0,0 0 0,0 0 0,0 0 0,0 0 0,0 0 0,0 0 0,0 0 0,0 0 0,0 0 0,0 0 0,0 0 0,0 0 0,-49 9 0,49-9 0,0 0 0,0 0 0,0 0 0,0 0 0,0 0 0,0 0 0,0 0 0,0 0 0,0 0 0,-42 84 0,42-84 0,0 0 0,0 0 0,-16 130 0,16-130 0,0 0 0,16 135 0,-16-135 0,9 148 0,-9-21 16,0-7-16,-25-4 15,41 1 1,1-6-1,8 1-15,16 51 16,-33-80 0,-16-18-1,0-27 1,0-29-16,16-42 15,-8 33 1</inkml:trace>
  <inkml:trace contextRef="#ctx0" brushRef="#br0" timeOffset="323.0646">10279 4153 0,'16'-9'0,"-16"9"0,0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0,58-9 0,-58 9 0,0 0 0,0 0 0,0 0 0,0 0 0,0 0 0,0 0 0,0 0 0,0 0 0,0 0 0,0 0 0,0 0 0,0 0 0,0 0 0,0 0 0,0 0 0,107-14 0,-107 14 0,0 0 0,0 0 0,0 0 0,0 0 0,0 0 0,0 0 0,0 0 0,0 0 0,0 0 0,0 0 0,0 0 0,42-9 0,-42 9 0,0 0 0,0 0 0,0 0 0,16 0 0,-16 0 0,0 0 0,0 0 0,0 0 0,0 0 0,0 0 0,0 0 0,0 0 0</inkml:trace>
  <inkml:trace contextRef="#ctx0" brushRef="#br0" timeOffset="588.1174">10948 4135 0,'-8'0'0,"8"0"15,0 0 1,0 0 0,25 56-16,-25-56 15,16 97 1,-16-97-1,9 121-15,-9-121 16,0 0 0,8 47-1,-8-56 1</inkml:trace>
  <inkml:trace contextRef="#ctx0" brushRef="#br0" timeOffset="784.1568">10998 3935 0,'0'0'0,"0"0"0,0 0 0,0 0 0,0 0 0,0 0 0,0 0 0,0 0 0,0 0 0,0 0 0,0 0 0,0 0 0,0 0 0,0 0 0,0 0 0,0 0 0,0 0 0,0 0 0,0 0 0,0 0 0,0 0 0</inkml:trace>
  <inkml:trace contextRef="#ctx0" brushRef="#br0" timeOffset="1176.2352">11221 4214 0,'8'18'15,"-8"-18"1,17 70 0,-17-70-16,33 93 15,-33-93 1,25 112-1,-25-112-15,0 0 16,0 0 0,0 0-1,0 42 1,0-47-16,0-28 15,0 33 1,0-69 0,0 69-16,33-121 15,-33 121 1,0 0-1,0 0 1,49-126-16</inkml:trace>
  <inkml:trace contextRef="#ctx0" brushRef="#br0" timeOffset="1642.3282">11767 4149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9 0,33-9 0,0 0 0,0 0 0,0 0 0,0 0 0,0 0 0,0 0 0,0 0 0,0 0 0,0 0 0,0 0 0,0 0 0,0 0 0,0 0 0,0 0 0,0 0 0,0 0 0,0 0 0,0 0 0,0 0 0,0 0 0,0 0 0,0 0 0,0 0 0,0 0 0,0 0 0,0 0 0,0 0 0,0 0 0,0 0 0,0 0 0,0 0 0,0 0 0,0 0 0,0 0 0,0 0 0,0 0 0,0 0 0,0 0 0,0 0 0,-25 51 0,25-51 0,0 0 0,0 0 0,0 0 0,0 0 0,0 0 0,0 0 0,0 0 0,0 0 0,0 0 0,0 0 0,0 0 0,0 0 0,0 0 0,0 0 0,0 0 0,-8 89 0,8-89 0,0 0 0,0 0 0,0 0 0,0 0 0,0 0 0,16 27 0,-16-27 0,0 0 0,0 0 0,0 0 0,0 0 0,17 28 0,-17-28 0,0 0 0,0 0 0,0 0 0,49 89 0,-49-89 0,0 0 0,0 0 0,0 0 0,0 0 0,0 0 0,0 0 0,0 0 0,42 83 0,-42-83 15,25 75 1,-42-19 0,-41-5-1,58-51-15,-74 32 16,-1-41-1,34-23 1,33-29-16</inkml:trace>
  <inkml:trace contextRef="#ctx0" brushRef="#br0" timeOffset="1918.3836">11940 4237 0,'9'0'0,"-9"0"0,0 0 0,0 0 0,0 0 0,0 0 0,0 0 0,0 0 0,0 0 0,0 0 0,0 0 0,0 0 0,58 0 0,-58 0 0,0 0 0,0 0 0,0 0 0,0 0 0,0 0 0,91-9 0,-91 9 0,0 0 0,0 0 0,0 0 0,0 0 0,0 0 0,0 0 0,0 0 0,0 0 0,0 0 0,0 0 0,0 0 0,0 0 0,0 0 0,0 0 0,0 0 0,0 0 0,107-14 0,-107 14 0,0 0 0,0 0 0,0 0 0,0 0 0,0 0 0,0 0 0,0 0 0,0 0 0,0 0 0,0 0 0,0 0 0,0 0 0,0 0 0,33-5 0,-33 5 0,0 0 0,0 0 0,0 0 0</inkml:trace>
  <inkml:trace contextRef="#ctx0" brushRef="#br0" timeOffset="2322.4644">12189 3753 0,'-9'5'16,"9"-5"-16,0 0 16,0 0-1,17 33 1,-17-33-16,25 73 15,-25-73 1,16 127 0,-24 7-1,-25-3-15,8-20 16,25-55-1,8 51 1,25-5-16,17-4 16,0-14-1,-1-19 1,26-14-1</inkml:trace>
  <inkml:trace contextRef="#ctx0" brushRef="#br0" timeOffset="3416.6832">12726 4423 0,'8'5'0,"-8"-5"0,0 0 0,0 0 0,0 0 0,0 0 0,0 0 0,0 0 0,0 0 0,0 0 0,0 0 0,0 0 0,0 0 0,0 0 0,0 0 0,0 0 0,0 0 0,0 0 0,0 0 0,0 0 0,0 0 0,0 0 0,0 0 0,0 0 0,0 0 0,0 0 0,0 0 0,0 0 0,0 0 0,0 0 0,0 0 0,33 4 0,-33-4 0,0 0 0,0 0 0,0 0 0,0 0 0,0 0 0,0 0 0,0 0 0,0 0 0,0 0 0,0 0 0,75 0 0,-75 0 0,0 0 0,124-9 0,-124 9 0,0 0 0,0 0 0,0 0 0,107-14 0,-107 14 0,0 0 0,0 0 0,25-4 0,-25 4 0,0 0 0,25 9 0,-25-9 0,124 4 0,-33 1 16,-91-5-1,99-9 1,-99 9-16,0 0 16,0 0-1,0 0 1,50-14-16</inkml:trace>
  <inkml:trace contextRef="#ctx0" brushRef="#br0" timeOffset="3797.7594">12875 4698 0,'0'0'0,"0"0"0,0 0 0,0 0 0,0 0 0,0 0 0,0 0 0,0 0 0,0 0 0,0 0 0,0 0 0,0 0 0,0 0 0,0 0 0,0 0 0,0 0 0,0 0 0,0 0 0,33 4 0,-33-4 0,0 0 0,0 0 0,0 0 0,0 0 0,0 0 0,0 0 0,0 0 0,0 0 0,0 0 0,0 0 0,0 0 0,66 0 0,-66 0 0,0 0 0,0 0 0,0 0 0,0 0 0,0 0 0,0 0 0,0 0 0,99 5 0,-99-5 0,0 0 0,0 0 0,0 0 0,108-9 0,-9-5 0,-99 14 0,83-20 0,-50 20 0,-33 0 15,82 10 1,-82-10 0,0 0-1,0 0-15,0 0 16</inkml:trace>
  <inkml:trace contextRef="#ctx0" brushRef="#br0" timeOffset="4295.859">13040 4042 0,'-8'4'0,"8"-4"0,0 0 0,0 0 0,0 0 0,0 0 0,0 0 0,0 0 0,0 0 0,0 0 0,0 0 0,0 0 0,0 0 0,0 0 0,0 0 0,0 0 0,16 33 0,-16-33 0,0 0 0,0 0 0,0 0 0,0 0 0,0 0 0,0 0 0,0 0 0,0 0 0,0 0 0,42 65 0,-42-65 0,0 0 0,0 0 0,0 0 0,0 0 0,0 0 0,49 108 0,-49-108 0,50 115 0,-25-22 16,-9-14-1,1 5 1,8 4-16,-17 10 15,9-14 1,-9 0 0,17-19-16,-17-5 15,8-9 1,-7-9-1,-9-65 1,24 65-16</inkml:trace>
  <inkml:trace contextRef="#ctx0" brushRef="#br0" timeOffset="5019.0036">14264 3986 0,'0'-14'0,"0"14"0,0 0 0,0 0 0,0 0 0,0 0 0,0 0 0,0 65 0,0-65 0,0 0 0,0 0 0,-8 102 0,8-102 0,0 0 0,-9 149 0,9-149 0,-16 112 0,8-5 15,8 14 1,-9-5 0,18-8-16,15-35 15,-7-7 1,-17-15-1,8 5 1,9-10-16,24-23 16,-41-23-1</inkml:trace>
  <inkml:trace contextRef="#ctx0" brushRef="#br0" timeOffset="5667.1332">14752 4758 0,'-8'-14'0,"8"14"0,0 0 0,0 0 0,0 0 0,0 0 0,0 0 0,0 0 0,0 0 0,0 0 0,0 0 0,0 0 0,0 0 0,0 0 0,0 0 0,0-37 0,0 37 0,0 0 0,0 0 0,0 0 0,0 0 0,0 0 0,0 0 0,0 0 0,0 0 0,0 0 0,0 0 0,0 0 0,0 0 0,0 0 0,0 0 0,0 0 0,0 0 0,0 0 0,0 0 0,0 0 0,0 0 0,0 0 0,0 0 0,0 0 0,0 0 0,0 0 0,0 0 0,0 0 0,0 0 0,0 0 0,0 0 0,0 0 0,0 0 0,0 0 0,0 0 0,0 0 0,0 0 0,0 0 0,0 0 0,0 0 0,0 0 0,0 0 0,0 0 0,0 0 0,0 0 0,-9-60 0,9 60 0,0 0 0,0 0 0,0 0 0,0 0 0,0 0 0,0 0 0,0 0 0,0 0 0,0 0 0,0 0 0,0 0 0,0 0 0,0 0 0,0 0 0,0 0 0,0 0 0,0 0 0,0 0 0,0 0 0,0 0 0,0 0 0,0 0 0,0 0 0,0 0 0,0 0 0,0 0 0,0 0 0,0 0 0,0 0 0,0 0 0,0 0 0,0 0 0,0 0 0,0 0 0,0 0 0,0 0 0,0 0 0,0 0 0,0 0 0,0 0 0,0 0 0,0 0 0,0 0 0,0 0 0,0 0 0,-8-33 0,8 33 0,0 0 0,0 0 0,0 0 0,0 0 0,0 0 0,0 0 0,0 0 0,0 0 0,0 0 0,-33 18 0,33-18 0,0 0 0,0 0 0,0 0 0,0 0 0,0 0 0,0 0 0,0 0 0,0 0 0,-50 32 0,50-32 0,0 0 0,0 0 0,0 0 0,0 0 0,0 0 0,0 0 0,0 0 0,-58 75 0,58-75 0,0 0 0,0 0 0,0 0 0,0 0 0,0 0 0,0 0 0,-57 79 0,57-79 0,0 0 0,0 0 0,0 0 0,0 0 0,0 0 0,0 0 0,0 0 0,0 0 0,0 0 0,0 0 0,0 0 0,-42 84 0,42-84 0,0 0 0,0 0 0,0 0 0,0 0 0,0 0 0,0 0 0,0 0 0,0 84 0,0-84 0,0 0 0,0 0 0,0 0 0,33 66 0,17-34 16,8-46-1,0-47 1,-34-18-16,-24 79 16,34-78-1,-34 78 1,0 0-1,0 0-15,0 0 16,16-34 0,1 44-1,-17-10-15,0 56 16,0-56-1,8 83 1,-8-83 0,0 0-16,33 42 15,-33-42 1</inkml:trace>
  <inkml:trace contextRef="#ctx0" brushRef="#br0" timeOffset="6128.2254">15149 4567 0,'0'-9'0,"0"9"0,0 0 0,0 0 0,0 0 0,0 0 0,0 0 0,0 0 0,0 0 0,0 0 0,0 0 0,0 0 0,0 0 0,0 0 0,0 0 0,0 0 0,0 0 0,0 0 0,0 0 0,0 0 0,0 0 0,0 0 0,0 0 0,0 0 0,0 0 0,0 0 0,0 0 0,0 0 0,0 0 0,0 0 0,0 0 0,-33 5 0,33-5 0,0 0 0,0 0 0,0 0 0,0 0 0,0 0 0,0 0 0,0 0 0,0 0 0,0 0 0,0 0 0,-50 42 0,50-42 0,0 0 0,-58 74 0,58-74 0,0 0 0,0 0 0,0 0 0,0 0 0,0 0 0,0 0 0,0 0 0,0 0 0,0 0 0,0 0 0,0 0 0,0 0 0,0 0 0,0 0 0,0 0 0,0 0 0,0 0 0,8 46 0,-8-46 0,0 0 0,0 0 0,0 0 0,0 0 0,0 0 0,0 0 0,0 0 0,0 0 0,0 0 0,0 0 0,0 0 0,0 0 0,0 0 0,17 84 0,-17-84 0,0 0 0,0 0 0,0 0 0,0 0 0,0 0 0,0 0 0,0 0 0,0 0 0,0 0 0,50 70 0,-50-70 0,0 0 0,0 0 0,0 0 0,0 0 0,0 0 0,0 0 0,0 0 0,49 74 0,-49-74 16,25 61-16,-25-61 15,-41 60 1,-26-18 0,67-42-16,-74 0 15,74 0 1</inkml:trace>
  <inkml:trace contextRef="#ctx0" brushRef="#br0" timeOffset="6441.2877">15173 4632 0,'0'5'0,"0"-5"0,0 0 0,0 0 0,0 0 0,0 0 0,0 0 0,0 0 0,0 0 0,0 0 0,0 0 0,25 5 0,-25-5 0,0 0 0,0 0 0,0 0 0,0 0 0,0 0 0,0 0 0,0 0 0,0 0 0,0 0 0,0 0 0,0 0 0,0 0 0,0 0 0,0 0 0,0 0 0,75-10 0,-75 10 0,0 0 0,0 0 0,0 0 0,0 0 0,0 0 0,0 0 0,0 0 0,0 0 0,0 0 0,0 0 0,0 0 0,0 0 0,0 0 0,0 0 0,0 0 0,0 0 0,82-4 0,-82 4 0,0 0 0,0 0 0,0 0 0,0 0 0,0 0 0,0 0 0,0 0 0,83 4 0,-83-4 0,0 0 0,0 0 0,0 0 0,0 0 0,25 0 0,-25 0 0,0 0 0,0 0 0,0 0 0,0 0 0,0 0 0,8-4 0,-8 4 0</inkml:trace>
  <inkml:trace contextRef="#ctx0" brushRef="#br0" timeOffset="6848.3694">15388 4252 0,'0'-6'16,"0"6"-1,0 0-15,0 0 16,0 0 0,25 42-1,0 42 1,-17 37-16,-16-5 15,-17 5 1,0 4 0,1-17-16,7-7 15,1-21 1,32-10-1,17-19 1,9-23-16,7-28 16,17-23-1,17-33 1,-83 56-16</inkml:trace>
  <inkml:trace contextRef="#ctx0" brushRef="#br0" timeOffset="8518.7034">11312 5335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0,-16 5 0,16-5 0,0 0 0,0 0 0,0 0 0,0 0 0,0 0 0,0 0 0,0 0 0,0 0 0,0 0 0,0 0 0,0 0 0,0 0 0,0 0 0,0 0 0,0 0 0,-58 14 0,58-14 0,0 0 0,0 0 0,0 0 0,0 0 0,0 0 0,0 0 0,0 0 0,0 0 0,-91 14 0,91-14 0,0 0 0,0 0 0,0 0 0,0 0 0,0 0 0,0 0 0,0 0 0,-116 14 0,116-14 0,0 0 0,-58 14 0,58-14 0,-116 23 0,-16 5 0,25 4 16,-1-8 0,9-1-1,0-5 1,-9-4-16,-8 5 15,-57 13 1,57 2 0,8-7-16,1-4 15,-9-13 1,-8 3-1,0 6 1,17 4-16,7 1 16,1-1-1,8 5 1,0-10-16,-8 1 15,8 4 1,8 10 0,1 9-1,7 9-15,17-15 16,-16-2-1,0-11 1,-26 0-16,34 14 16,0 5-1,0 9 1,0-18-1,0-1-15,0 10 16,-1 14 0,-7 0-1,0-10 1,16 1-16,0 4 15,8-4 1,1-20 0,-9-3-16,16 13 15,9 9 1,0 6-1,8-24-15,9-24 16,-1-13 0,17 4-1,9-4 1,-9 14-16,0-5 15,0 0 1</inkml:trace>
  <inkml:trace contextRef="#ctx0" brushRef="#br0" timeOffset="9109.8216">7170 6567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28 0,0-28 0,0 0 0,0 0 0,0 0 0,0 0 0,0 0 0,0 0 0,0 0 0,0 0 0,0 0 0,0 0 0,0 0 0,0 0 0,0 0 0,0 0 0,0 0 0,0 0 0,0 0 0,0 0 0,0 0 0,0 0 0,0 0 0,0 0 0,0 0 0,-42 60 0,42-60 0,0 0 0,0 0 0,0 0 0,0 0 0,0 0 0,0 0 0,0 0 0,0 0 0,0 0 0,-49 89 0,49-89 0,0 0 0,0 0 0,0 0 0,0 0 0,0 0 0,0 0 0,0 0 0,0 0 0,0 0 0,0 0 0,0 0 0,0 0 0,-17 37 0,17-37 0,0 0 0,0 0 0,0 0 0,0 0 0,0 0 0,0 0 0,0 0 0,0 0 0,0 0 0,0 0 0,0 0 0,0 0 0,0 0 0,0 0 0,0 0 0,0 0 0,0 0 0,0 0 0,0 0 0,0 0 0,0 0 0,0 0 0,0 0 0,0 0 0,0 0 0,0 0 0,0 0 0,0 0 0,-33 84 0,33-84 0,0 0 0,0 0 0,0 0 0,9 65 0,-9-65 0,33 42 15,-33-42 1,57 9 0,-57-9-1,91-14-15,-91 14 16,91-28-1,-91 28 1,0 0-16,0 0 16,0 0-1,75-14 1,-75 14-1</inkml:trace>
  <inkml:trace contextRef="#ctx0" brushRef="#br0" timeOffset="64003.3968">19266 6050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0,0-4 0,0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4 0,-25-4 0,0 0 0,0 0 0,0 0 0,0 0 0,0 0 0,0 0 0,0 0 0,0 0 0,0 0 0,0 0 0,0 0 0,0 0 0,0 0 0,0 0 0,0 0 0,0 0 0,0 0 0,0 0 0,0 0 0,0 0 0,0 0 0,0 0 0,0 0 0,0 0 0,0 0 0,0 0 0,0 0 0,0 0 0,0 0 0,0 0 0,0 0 0,0 0 0,42 5 0,-42-5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10 0,-66-10 0,0 0 0,0 0 0,0 0 0,0 0 0,0 0 0,0 0 0,0 0 0,0 0 0,0 0 0,0 0 0,0 0 0,0 0 0,0 0 0,0 0 0,0 0 0,0 0 0,0 0 0,0 0 0,0 0 0,0 0 0,0 0 0,0 0 0,0 0 0,0 0 0,0 0 0,0 0 0,0 0 0,0 0 0,99 19 0,-99-19 0,0 0 0,0 0 0,0 0 0,0 0 0,0 0 0,0 0 0,0 0 0,0 0 0,0 0 0,0 0 0,0 0 0,0 0 0,0 0 0,83 9 0,-83-9 0,0 0 0,0 0 0,0 0 0,0 0 0,0 0 0,0 0 0,0 0 0,0 0 0,0 0 0,0 0 0,0 0 0,0 0 0,0 0 0,99 18 0,-99-18 0,0 0 0,0 0 0,0 0 0,107 19 0,-107-19 16,91 19-1,-91-19 1,99 14-16,-99-14 15,100 14 1,-100-14 0,99 0-16,-99 0 15,107-10 1,-7-8-1,-100 18 1,91-10-16,-91 10 16,91 5-1,-9 9 1,-82-14-16,99 14 15,-99-14 1,91 19 0,-8-6-1,-83-13-15,99 14 16,-99-14-1,99 10 1,-99-10 0,91-28-16,-91 28 15,108-23 1,-108 23-1,99-14-15,-99 14 16,83 0 0,-83 0-1,91 23 1,-91-23-16,0 0 15,91 18 1,-91-18 0,0 0-16,0 0 15,0 0 1,66 10-1,-66-10-15,0 0 16,0 0 0</inkml:trace>
  <inkml:trace contextRef="#ctx0" brushRef="#br0" timeOffset="71617.1581">19853 5986 0,'-16'0'0,"16"0"0,0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0 0,0 0 0,0 0 0,-8 23 0,8-23 0,0 0 0,0 0 0,0 0 0,0 0 0,0 0 0,0 0 0,0 0 0,0 0 0,0 0 0,0 0 0,0 0 0,0 0 0,0 0 0,0 0 0,0 0 0,0 0 0,0 0 0,0 0 0,0 0 0,0 0 0,0 0 0,-8 65 0,8-65 0,0 0 0,0 0 0,0 0 0,0 0 0,0 0 0,0 0 0,0 0 0,0 0 0,0 0 0,0 0 0,0 0 0,0 0 0,0 0 0,0 0 0,0 0 0,0 0 0,0 0 0,0 84 0,0-84 0,0 0 0,0 0 0,0 0 0,0 0 0,0 0 0,0 0 0,0 0 0,0 0 0,0 0 0,0 0 0,0 0 0,0 0 0,16 116 0,-16-116 0,0 0 0,0 0 0,0 0 0,0 0 0,0 0 0,0 0 0,0 0 0,0 0 0,0 0 0,0 0 0,0 0 0,0 0 0,0 0 0,0 0 0,0 0 0,0 0 0,0 0 0,0 0 0,8 84 0,-8-84 15,9 14-15,-9-14 16,-9-37-1,9 37 1,0-97 0,0 97-16,0-117 15,0 117 1,0 0-1,0 0-15,0 0 16,0-79 0,0 79-1,0 0 1,9-24-16,-9 24 15,0 52 1,0-52 0,-9 107-16,9-107 15,-8 144 1,8-144-1,0 0 1,0 0-16,0 0 16,0 102-1,0-60 1,0-61-16,0-55 15,0 74 1,-8-88 0,8 88-1,0 0-15,25-98 16,16 23-1</inkml:trace>
  <inkml:trace contextRef="#ctx0" brushRef="#br0" timeOffset="72868.2831">21160 5977 0,'-8'0'0,"8"0"0,0 0 0,0 0 0,0 0 0,0 0 0,0 0 0,0 0 0,0 0 0,0 0 0,0 0 0,0 0 0,0 0 0,0 0 0,0 0 0,0 0 0,0 0 0,0 0 0,0 0 0,0 0 0,0 0 0,0 0 0,0 0 0,0 0 0,0 0 0,0 0 0,0 0 0,0 0 0,-9 14 0,9-14 0,0 0 0,0 0 0,0 0 0,0 0 0,0 0 0,-16 47 0,16-47 0,0 0 0,0 0 0,0 0 0,0 0 0,0 0 0,0 0 0,0 0 0,0 0 0,0 0 0,0 0 0,0 0 0,0 0 0,0 0 0,-9 83 0,9-83 0,0 0 0,9 97 0,-9-97 0,8 103 0,0-6 0,1-18 16,-9-9 0,0-23-1,0-71 1,0 24-16,0 0 15,-9 5 1,9-42 0,0-28-16,0-37 15,0 102 1,0-98-1,0 98 1,0-98-16,0 98 16,9-102-1,-9 102 1,0 0-1,0 0-15,8-47 16,-8 47 0,16 24-1,-16 41-15,-16 50 16,8-16-1,8-99 1,-17 84 0,17-84-16,0 0 15,0 0 1,-8 37-1,-1-42-15,1-42 16,8 47 0,0-102-1,0 102 1,0-98-16,0 98 15,0 0 1,0 0 0,0 0-16,8-97 15,-8 97 1,17-42-1,-17 42 1</inkml:trace>
  <inkml:trace contextRef="#ctx0" brushRef="#br0" timeOffset="78171.8134">19597 6656 0,'-8'0'0,"8"0"0,0 0 0,0 0 0,0 0 0,0 0 0,0 0 0,0 0 0,0 0 0,0 0 0,0 0 0,0 0 0,0 0 0,0 0 0,0 0 0,0 0 0,-8-47 0,8 47 0,0 0 0,0 0 0,0 0 0,0 0 0,0 0 0,0 0 0,0 0 0,0 0 0,0 0 0,0 0 0,0 0 0,0 0 0,0 0 0,0 0 0,0 0 0,0 0 0,0 0 0,0 0 0,-34-46 0,34 46 0,0 0 0,0 0 0,0 0 0,0 0 0,0 0 0,0 0 0,0 0 0,0 0 0,0 0 0,0 0 0,0 0 0,0 0 0,0 0 0,0 0 0,0 0 0,0 0 0,0 0 0,0 0 0,0 0 0,0 0 0,0 0 0,0 0 0,0 0 0,0 0 0,0 0 0,0 0 0,0 0 0,0 0 0,0 0 0,0 0 0,0 0 0,0 0 0,0 0 0,0 0 0,0 0 0,-24-19 0,24 19 0,0 0 0,0 0 0,0 0 0,0 0 0,0 0 0,0 0 0,0 0 0,0 0 0,0 0 0,0 0 0,0 0 0,0 0 0,0 0 0,0 0 0,0 0 0,0 0 0,0 0 0,-9 23 0,9-23 0,0 0 0,0 0 0,0 0 0,0 0 0,0 0 0,0 0 0,0 0 0,0 0 0,0 0 0,0 0 0,0 0 0,0 0 0,-66 0 0,66 0 0,0 0 0,0 0 0,0 0 0,0 0 0,0 0 0,0 0 0,0 0 0,0 0 0,0 0 0,-49 66 0,49-66 0,0 0 0,0 0 0,-33 92 0,33-92 0,0 0 0,-25 98 0,25-98 0,-17 107 0,9-9 16,0 4-1,8 1 1,16-1-16,-7 9 15,-1-8 1,-8-103 0,0 0-1,0 0-15,0 0 16,8 75-1,-8-75 1</inkml:trace>
  <inkml:trace contextRef="#ctx0" brushRef="#br0" timeOffset="78544.8508">19051 7177 0,'0'-5'0,"0"5"0,0 0 0,0 0 0,0 0 0,0 0 0,0 0 0,0 0 0,0 0 0,0 0 0,0 0 0,0 0 0,33-19 0,-33 19 0,0 0 0,0 0 0,0 0 0,0 0 0,0 0 0,50-9 0,-50 9 0,0 0 0,91 9 0,-91-9 0,0 0 0,0 0 0,0 0 0,0 0 0,0 0 0,0 0 0,0 0 0,0 0 0,0 0 0,0 0 0,0 0 0,0 0 0,0 0 0,0 0 0,0 0 0,0 0 0,0 0 0,91 24 0,-91-24 0,0 0 0,0 0 0,0 0 0,0 0 0,0 0 0,0 0 0,0 0 0,0 0 0,0 0 0,0 0 0,0 0 0,0 0 0,0 0 0,0 0 0,0 0 0,0 0 0,0 0 0,0 0 0,0 0 0,50 0 0,-50 0 0,0 0 0,0 0 0,0 0 0,0 0 0,0 0 0,0 0 0,0 0 0,99-24 0,-99 24 0,0 0 0,0 0 0,0 0 0</inkml:trace>
  <inkml:trace contextRef="#ctx0" brushRef="#br0" timeOffset="78832.8796">19581 7139 0,'0'10'0,"0"-10"0,0 0 0,0 0 0,0 0 0,0 0 0,0 0 0,0 0 0,0 0 0,0 0 0,0 0 0,0 0 0,0 0 0,0 0 0,0 0 0,0 0 0,0 0 0,0 0 0,0 0 0,0 0 0,0 0 0,0 0 0,0 0 0,0 0 0,16 60 0,-16-60 0,0 0 0,0 0 0,0 0 0,0 0 0,0 0 0,0 0 0,0 0 0,0 0 0,8 74 0,-8-74 0,0 0 0,0 0 0,0 0 0,0 0 0,0 0 0,0 0 0,0 0 0,0 0 0,0 0 0,0 0 0,0 0 0,0 0 0,0 0 0,0 0 0,0 0 0,17 103 0,-17-103 0,0 0 0,0 0 0,0 0 0,0 0 0,0 0 0,0 0 0,0 0 0,0 0 0,0 0 0,0 0 0,0 0 0,0 0 0,0 0 0,0 0 0,0 0 0,0 0 0,0 0 0,0 0 0,-8 38 0,8-38 0,0 0 0,0 0 0,0 0 0</inkml:trace>
  <inkml:trace contextRef="#ctx0" brushRef="#br0" timeOffset="79045.9007">19531 6995 0,'0'-9'0,"0"9"0,0 0 0,0 0 0,0 0 0,0 0 0,0 0 0,0 0 0,0 0 0,0 0 0,0 0 0,0 0 0,0 0 0,0 0 0,25-19 0,-25 19 0,0 0 0,0 0 0,0 0 0,0 0 0,0 0 0,0 0 0,0 0 0,49-14 0,-49 14 0,0 0 0,0 0 0,0 0 0</inkml:trace>
  <inkml:trace contextRef="#ctx0" brushRef="#br0" timeOffset="79430.9394">19688 7228 0,'0'5'0,"0"-5"15,8 32 1,-8 19 0,0-51-16,17 84 15,-17-84 1,0 0-1,0 0 1,0 0-16,8 41 16,-8-41-1,0-32 1,0 32-16,8-37 15,-8-47 1,0 84 0,25-84-1,-25 84-15,50-74 16,-50 74-1,49-65 1</inkml:trace>
  <inkml:trace contextRef="#ctx0" brushRef="#br0" timeOffset="79850.9814">19994 7102 0,'-8'14'0,"8"-14"0,0 0 0,0 0 0,0 0 0,0 0 0,0 0 0,0 0 0,0 0 0,0 0 0,0 0 0,0 0 0,0 0 0,0 0 0,-33 19 0,33-19 0,0 0 0,0 0 0,0 0 0,0 0 0,0 0 0,0 0 0,0 0 0,0 0 0,0 0 0,0 0 0,-25 42 0,25-42 0,0 0 0,-8 69 0,8-69 0,0 0 0,0 0 0,0 0 0,0 0 0,0 0 0,0 0 0,0 0 0,0 0 0,0 0 0,0 0 0,0 0 0,0 0 0,0 0 0,0 0 0,0 0 0,0 0 0,0 0 0,0 0 0,0 0 0,0 0 0,0 0 0,0 0 0,0 0 0,0 0 0,0 0 0,0 0 0,0 0 0,0 0 0,0 0 0,0 0 0,0 0 0,0 0 0,0 0 0,0 0 0,0 0 0,0 0 0,0 0 0,49 51 0,-49-51 0,0 0 0,0 0 0,0 0 0,0 0 0,0 0 0,0 0 0,0 0 0,0 0 0,0 0 0,17 5 0,-17-5 0,0 0 0,0 0 0,0 0 0,0 0 0,0 0 0,0 0 0,0 0 0,0 0 0,0 0 0,0 0 0,0 0 0,0 0 0,0 0 0,0 0 0,0 0 0,0 0 0,0 0 0,0 0 0,0 0 0,0 0 0,0 0 0,0 0 0,0 0 0,0 0 0,0 0 0,8 28 0,-8-28 0,0 0 0,0 0 0,0 0 0,0 0 0,0 0 0,0 0 0,0 0 0,0 0 0,0 0 0,0 0 0,0 0 0,17 56 0,-17-56 0,0 0 0,0 0 0,0 0 0,0 0 0,0 0 0,0 0 0,0 0 0,-17 32 0,17-32 0,0 0 0,0 0 0,0 0 0,-66 23 0,66-23 15</inkml:trace>
  <inkml:trace contextRef="#ctx0" brushRef="#br0" timeOffset="80104.0067">20085 7107 0,'8'-10'0,"-8"10"0,0 0 0,0 0 0,0 0 0,0 0 0,0 0 0,0 0 0,0 0 0,0 0 0,0 0 0,0 0 0,0 0 0,0 0 0,0 0 0,0 0 0,0 0 0,0 0 0,0 0 0,0 0 0,33-23 0,-33 23 0,0 0 0,0 0 0,0 0 0,0 0 0,0 0 0,0 0 0,0 0 0,0 0 0,0 0 0,0 0 0,0 0 0,0 0 0,0 0 0,0 0 0,0 0 0,0 0 0,0 0 0,0 0 0,0 0 0,58-9 0,-58 9 0,0 0 0,0 0 0,0 0 0,0 0 0,0 0 0,0 0 0,0 0 0,58-32 0,-58 32 0,0 0 0,25-43 0,-25 43 0</inkml:trace>
  <inkml:trace contextRef="#ctx0" brushRef="#br0" timeOffset="80416.0379">20110 6786 0,'-9'23'0,"9"-23"16,17 79 0,-9 23-16,9 10 15,-25-5 1,8-107-1,0 107 1,0-107-16,8 120 16,-8-120-1,0 0 1,0 0-16</inkml:trace>
  <inkml:trace contextRef="#ctx0" brushRef="#br0" timeOffset="80962.0924">21160 6879 0,'-8'-9'0,"8"9"0,0 0 0,0 0 0,0 0 0,0 0 0,0 0 0,0 0 0,0 0 0,0 0 0,0 0 0,0 0 0,0 0 0,0 0 0,0 0 0,0 0 0,0 0 0,0 0 0,0 0 0,-9 27 0,9-27 0,0 0 0,0 0 0,0 61 0,0-61 0,0 0 0,0 0 0,0 0 0,0 121 0,0 4 0,0-125 0,-16 121 0,-1-28 15,17-93 1,-8 75 0,16-33-16,9-33 15,-26-18 1</inkml:trace>
  <inkml:trace contextRef="#ctx0" brushRef="#br0" timeOffset="81581.1544">21515 7344 0,'0'0'0,"0"0"0,0 0 0,0 0 0,0 0 0,0 0 0,0 0 0,0 0 0,0 0 0,0 0 0,0 0 0,0 0 0,0 0 0,0 0 0,0 0 0,0 0 0,0 0 0,0 0 0,0 0 0,0 0 0,0 0 0,0 0 0,9-37 0,-9 37 0,0 0 0,0 0 0,0 0 0,0 0 0,0 0 0,0 0 0,0 0 0,-9-71 0,9 71 0,0 0 0,0 0 0,0 0 0,0 0 0,0 0 0,0 0 0,0 0 0,0 0 0,0 0 0,0 0 0,0 0 0,0 0 0,0 0 0,0 0 0,0 0 0,0 0 0,0 0 0,0 0 0,0 0 0,0 0 0,0 0 0,0 0 0,0 0 0,0 0 0,0 0 0,0 0 0,0 0 0,0 0 0,0 0 0,0 0 0,0 0 0,0 0 0,0 0 0,0 0 0,0 0 0,0 0 0,-24-64 0,24 64 0,0 0 0,0 0 0,0 0 0,0 0 0,0 0 0,0 0 0,0 0 0,0 0 0,0 0 0,0 0 0,0 0 0,0 0 0,0 0 0,0 0 0,0 0 0,0 0 0,0 0 0,0 0 0,0 0 0,0 0 0,0 0 0,0 0 0,0 0 0,0 0 0,0 0 0,0 0 0,0 0 0,0 0 0,0 0 0,-42-9 0,42 9 0,0 0 0,0 0 0,0 0 0,0 0 0,0 0 0,0 0 0,0 0 0,0 0 0,0 0 0,-16 14 0,16-14 0,0 0 0,0 0 0,0 0 0,0 0 0,0 0 0,0 0 0,0 0 0,0 0 0,0 0 0,0 0 0,0 0 0,0 0 0,0 0 0,0 0 0,0 0 0,0 0 0,0 0 0,0 0 0,0 0 0,0 0 0,0 0 0,0 0 0,0 0 0,0 0 0,0 0 0,0 0 0,0 0 0,-9 47 0,9-47 0,0 0 0,0 0 0,0 0 0,0 0 0,0 0 0,0 0 0,0 0 0,0 0 0,0 0 0,0 0 0,0 0 0,0 0 0,0 0 0,0 0 0,0 0 0,0 0 0,0 0 0,0 0 0,0 0 0,0 0 0,0 0 0,0 0 0,0 0 0,0 0 0,0 0 0,0 0 0,0 0 0,0 0 0,0 0 0,0 0 0,0 0 0,0 0 0,0 0 0,0 0 0,0 0 0,0 0 0,0 0 0,0 0 0,0 0 0,0 0 0,0 0 0,0 0 0,0 0 0,-49 97 0,49-97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97 0,17-97 0,0 0 0,0 0 0,0 0 0,0 0 0,0 0 0,0 0 0,0 0 0,0 0 0,0 0 0,0 0 0,0 0 0,0 0 0,0 0 0,0 0 0,0 0 0,0 0 0,0 0 0,0 0 0,0 0 0,0 70 0,0-70 0,0 0 0,0 0 0,0 0 0,0 0 0,0 0 0,0 0 0,0 0 0,0 0 0,0 0 0,0 0 0,0 0 0,0 0 0,0 0 0,0 0 0,0 0 0,0 0 0,0 0 0,0 0 0,0 0 0,0 0 0,0 0 0,0 0 0,0 0 0,0 0 0,33-9 0,-33 9 0,0 0 0,0 0 0,0 0 0,0 0 0,0 0 0,0 0 0,0 0 0,0 0 0,0 0 0,0 0 0,0 0 0,0 0 0,0 0 0,0 0 0,0 0 0,0 0 0,0 0 0,0 0 0,0 0 0,0 0 0,0 0 0,0 0 0,0 0 0,0 0 0,0 0 0,0 0 0,0 0 0,0 0 0,0 0 0,0 0 0,0 0 0,0 0 0,0 0 0,50-70 0,-50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0,41-42 0,-41 42 0,0 0 0,0 0 0,0 0 0,0 0 0,0 0 0,0 0 0,0 0 0,0 0 0,0 0 0,0 0 0,0 0 0,0 0 0,0 0 0,0 0 0,0 0 0,0 0 0,0 0 0,0 0 0,0 0 0,25 0 0,-25 0 0,0 0 0,0 0 0,0 0 0,0 0 0,0 0 0,0 0 0,0 0 0,25 57 0,-25-57 0,0 0 0,0 0 0,0 0 0,0 0 0,0 0 0,0 0 0,0 0 0,0 0 0,0 0 0,0 0 0,0 0 0,0 0 0,0 0 0,16 92 0,-16-92 0,0 0 0,0 0 0,0 0 0,0 0 0,0 0 0,0 0 0,0 0 0,0 0 0,0 0 0,34 42 0,-34-42 0,0 0 0,0 0 0,33 0 0,-33 0 0,0 0 0,24-42 0,-24 42 0</inkml:trace>
  <inkml:trace contextRef="#ctx0" brushRef="#br0" timeOffset="82102.2064">21780 7200 0,'0'0'0,"0"0"0,0 0 0,0 0 0,0 0 0,0 0 0,0 0 0,0 0 0,0 0 0,0 0 0,0 0 0,0 0 0,0 0 0,0 0 0,-8-33 0,8 33 0,0 0 0,0 0 0,0 0 0,0 0 0,0 0 0,0 0 0,0 0 0,-17-51 0,17 51 0,0 0 0,0 0 0,0 0 0,0 0 0,-16-23 0,16 23 0,0 0 0,0 0 0,0 0 0,0 0 0,0 0 0,0 0 0,0 0 0,0 0 0,0 0 0,0 0 0,0 0 0,0 0 0,0 0 0,0 0 0,0 0 0,0 0 0,0 0 0,0 0 0,0 0 0,-42 28 0,42-28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23 0,16-23 0,0 0 0,0 0 0,0 0 0,0 0 0,0 0 0,0 0 0,0 0 0,0 0 0,0 0 0,0 0 0,0 0 0,0 0 0,0 0 0,0 0 0,0 0 0,0 0 0,0 0 0,0 0 0,0 0 0,0 0 0,0 0 0,0 0 0,0 0 0,0 0 0,0 0 0,0 0 0,0 0 0,0 0 0,0 0 0,0 0 0,0 0 0,16 19 0,-16-19 0,0 0 0,0 0 0,0 0 0,0 0 0,0 0 0,0 0 0,0 0 0,0 0 0,0 0 0,0 0 0,0 0 0,0 0 0,0 0 0,0 0 0,0 0 0,0 0 0,0 0 0,0 0 0,0 0 0,0 0 0,0 0 0,0 0 0,0 0 0,0 0 0,0 0 0,0 0 0,0 0 0,9 93 0,-9-93 0,0 0 0,0 0 0,0 0 0,0 0 0,0 0 0,0 0 0,0 0 0,0 0 0,0 0 0,0 0 0,0 0 0,0 0 0,0 0 0,0 0 0,0 0 0,0 0 0,0 0 0,0 0 0,0 0 0,0 0 0,33 69 0,-33-69 0,0 0 0,0 0 0,0 0 0,0 0 0,0 0 0,0 0 0,0 0 0,0 0 0,0 0 0,0 0 0,0 0 0,0 0 0,0 0 0,0 0 0,0 0 0,0 0 0,0 0 0,0 0 0,0 0 0,58 84 0,-58-84 0,0 0 0,0 0 0,0 0 0,0 0 0,0 0 0,0 0 0,0 0 0,0 0 0,0 0 0,0 0 0,0 0 0,0 0 0,0 0 0,0 0 0,0 0 0,0 0 0,0 0 0,0 0 0,0 0 0,0 0 0,0 0 0,0 0 0,0 0 0,0 0 0,0 0 0,0 0 0,0 0 0,0 0 0,24 61 0,-24-61 0,0 0 0,0 0 0,0 0 0,0 0 0,0 0 0,0 0 0,0 0 0,-8 46 0,8-46 0,0 0 0,0 0 0,0 0 0,-41 28 0,41-28 16,-75-23 0,75 23-16</inkml:trace>
  <inkml:trace contextRef="#ctx0" brushRef="#br0" timeOffset="82411.2374">21805 7256 0,'8'-5'0,"-8"5"0,0 0 0,0 0 0,0 0 0,0 0 0,0 0 0,0 0 0,0 0 0,0 0 0,0 0 0,0 0 0,0 0 0,0 0 0,0 0 0,0 0 0,0 0 0,0 0 0,0 0 0,0 0 0,0 0 0,0 0 0,33-5 0,-33 5 0,0 0 0,0 0 0,0 0 0,0 0 0,0 0 0,0 0 0,0 0 0,66-32 0,-66 32 0,0 0 0,0 0 0,0 0 0,91-51 0,-91 51 0,0 0 0,0 0 0,0 0 0,0 0 0,0 0 0,0 0 0,0 0 0,0 0 0,0 0 0,0 0 0,0 0 0,0 0 0,0 0 0,0 0 0,0 0 0,0 0 0,0 0 0,33-10 0,-33 10 0,0 0 0,0 0 0,0 0 0,0 0 0,0 0 0,0 0 0,0 0 0</inkml:trace>
  <inkml:trace contextRef="#ctx0" brushRef="#br0" timeOffset="82798.2761">21970 6879 0,'0'-9'16,"0"9"0,0 0-16,0 0 15,8 27 1,-8-27-1,9 70-15,-9-70 16,8 121 0,-16-5-1,-1-9 1,9-107-16,-16 93 15,16-14 1,16 5 0,9-15-16,8-3 15,9-61 1,16-76-1,8-35-15,-66 106 16</inkml:trace>
  <inkml:trace contextRef="#ctx0" brushRef="#br0" timeOffset="115957.5917">23392 6372 0,'0'9'0,"0"-9"0,0 0 0,0 0 0,0 0 0,0 0 0,0 0 0,0 0 0,0 0 0,0 0 0,0 0 0,0 0 0,0 0 0,0 0 0,0 0 0,0 0 0,0 0 0,0 0 0,0 0 0,0 0 0,0 0 0,0 0 0,33 10 0,-33-10 0,0 0 0,0 0 0,0 0 0,0 0 0,0 0 0,0 0 0,0 0 0,50-14 0,-50 14 0,0 0 0,0 0 0,0 0 0,74-24 0,-74 24 0,0 0 0,0 0 0,0 0 0,0 0 0,0 0 0,0 0 0,75-32 0,-75 32 0,0 0 0,0 0 0,0 0 0,0 0 0,0 0 0,0 0 0,0 0 0,0 0 0,0 0 0,58-5 0,-58 5 0,0 0 0,0 0 0,82 0 0,-82 0 0,0 0 0,0 0 0,0 0 0,100 0 0,7 19 0,-8-10 16,1-9 0,-100 0-1,115-5-15,-7 5 16,-1 5-1,9 4 1,-8 10 0,-9-10-16,83 14 15,-91-32 1,0-19-1,-9-14 1,1 19-16,0 23 16,8 23-1,0 5 1,-9-18-16,9-10 15,-25-10 1,-24-4 0,-42 14-1,41-9-15,-8 18 16,-33-9-1,25 14 1,-25-14-16</inkml:trace>
  <inkml:trace contextRef="#ctx0" brushRef="#br0" timeOffset="117254.7214">24682 6214 0,'-8'4'0,"8"-4"0,0 0 0,0 0 0,0 0 0,0 0 0,0 0 0,0 0 0,0 0 0,0 0 0,0 0 0,0 0 0,0 0 0,0 0 0,0 0 0,0 0 0,0 0 0,0 0 0,0 0 0,0 0 0,0 0 0,0 0 0,0 0 0,0 0 0,0 0 0,0 0 0,0 0 0,0 0 0,0 0 0,0 0 0,0 0 0,0 0 0,0 0 0,0 0 0,0 0 0,0 0 0,0 0 0,0 0 0,0 0 0,0 0 0,0 0 0,0 0 0,0 0 0,0 0 0,0 0 0,-17 47 0,17-47 0,0 0 0,0 0 0,0 0 0,0 0 0,0 0 0,0 0 0,0 0 0,0 0 0,0 0 0,0 0 0,-16 70 0,16-70 0,0 0 0,0 0 0,0 0 0,0 0 0,0 0 0,0 0 0,0 0 0,0 0 0,0 23 0,0-23 0,0 0 0,0 0 0,0 0 0,0 0 0,0 0 0,0 0 0,0 0 0,0 0 0,0 0 0,0 0 0,0 0 0,0 0 0,0 0 0,0 0 0,0 0 0,16 33 0,-16-33 0,0 0 0,0 0 0,0 0 0,0 0 0,0 0 0,17 106 0,-17-106 0,0 0 0,0 0 0,0 0 0,0 0 0,0 0 0,0 0 0,0 0 0,0 0 0,0 0 0,0 0 0,0 0 0,0 0 0,0 0 0,0 0 0,0 0 0,0 0 0,0 0 0,0 0 0,16 70 0,-16-70 0,0 0 16,17 28-1,-25-51 1,-17-47 0,25 70-16,0-88 15,0 88 1,8-84-1,-8 84-15,0 0 16,0 0 0,0 0-1,8-70 1,-8 70-16,0 0 15,0 0 1,25-22 0,-25 22-16,-8 27 15,8-27 1,-17 88-1,9 19 1,8-107-16,8 107 16,-8-107-1,17 98 1,-17-98-16,0 0 15,17 46 1,-9-41 0,-8-5-1,-17-56-15,-8-32 16,9-5-1,16 9 1,16 19-16,-16 65 16,0 0-1,0 0 1,0 0-1,17-51-15,-17 51 16,0 0 0,17-14-1,-1 33-15,-8 32 16,-8-51-1,0 88 1,-16 0 0,16-88-16,0 0 15,0 0 1</inkml:trace>
  <inkml:trace contextRef="#ctx0" brushRef="#br0" timeOffset="120680.0639">23789 6986 0,'0'-23'0,"0"23"0,0 0 0,0 0 0,0 0 0,0 0 0,0 0 0,0 0 0,0 0 0,0 0 0,0 0 0,0 0 0,0 0 0,0 0 0,-8-47 0,8 47 0,0 0 0,0 0 0,0 0 0,0 0 0,0 0 0,0 0 0,0 0 0,-33-60 0,33 60 0,0 0 0,0 0 0,0 0 0,0 0 0,-58-23 0,58 23 0,0 0 0,0 0 0,0 0 0,0 0 0,0 0 0,-66 23 0,66-23 0,0 0 0,0 0 0,0 0 0,0 0 0,-50 69 0,50-69 0,0 0 0,0 0 0,0 0 0,-41 84 0,41-84 0,0 0 0,0 0 0,-8 51 0,8-51 0,0 0 0,-17 112 0,17-112 0,-8 121 0,0 0 15,16-10-15,0-12 16,9-7-1,-17-92 1,0 0 0,0 0-16,0 0 15,0 42 1</inkml:trace>
  <inkml:trace contextRef="#ctx0" brushRef="#br0" timeOffset="120931.089">23293 7256 0,'8'-5'0,"-8"5"0,0 0 0,0 0 0,0 0 0,0 0 0,0 0 0,0 0 0,0 0 0,0 0 0,0 0 0,0 0 0,0 0 0,0 0 0,0 0 0,0 0 0,0 0 0,0 0 0,33-10 0,-33 10 0,0 0 0,0 0 0,0 0 0,0 0 0,0 0 0,0 0 0,0 0 0,0 0 0,0 0 0,0 0 0,0 0 0,91-8 0,-91 8 0,0 0 0,0 0 0,0 0 0,91-15 0,-91 15 0,0 0 0,0 0 0,83-32 0,-83 32 0,0 0 0,0 0 0,0 0 0,74-42 0</inkml:trace>
  <inkml:trace contextRef="#ctx0" brushRef="#br0" timeOffset="121176.1135">23864 7233 0,'0'13'0,"0"-13"0,0 0 0,0 0 0,0 0 0,0 0 0,0 0 0,0 0 0,0 0 0,0 0 0,0 0 0,0 0 0,0 0 0,0 0 0,0 0 0,0 0 0,0 0 0,0 0 0,0 0 0,0 0 0,0 0 0,0 0 0,0 37 0,0-37 0,0 0 0,0 0 0,0 0 0,0 0 0,0 0 0,0 0 0,0 0 0,0 0 0,0 0 0,0 0 0,0 0 0,0 0 0,0 0 0,0 0 0,0 0 0,0 80 0,0-80 0,0 0 0,0 0 0,0 0 0,0 0 0,0 0 0,0 0 0,0 0 0,0 0 0,0 0 0,0 0 0,0 0 0,-9 107 0,9-107 0,0 0 0,0 0 0,0 0 0,0 0 0,0 0 0,0 0 0,0 0 0,0 0 0,0 0 0,0 0 0,0 0 0,0 0 0</inkml:trace>
  <inkml:trace contextRef="#ctx0" brushRef="#br0" timeOffset="121360.1319">23864 7088 0,'0'-9'0,"0"9"15,0 0 1,33-14 0</inkml:trace>
  <inkml:trace contextRef="#ctx0" brushRef="#br0" timeOffset="121952.1911">24095 7390 0,'0'28'0,"0"-28"0,0 0 0,0 0 0,0 0 0,0 0 0,0 0 0,0 0 0,0 0 0,0 0 0,0 0 0,0 0 0,0 0 0,0 0 0,0 65 0,0-65 0,0 0 0,0 0 0,0 0 0,0 0 0,0 0 0,0 0 0,0 0 0,0 0 0,0 0 0,0 0 0,0 0 0,0 0 0,0 0 0,0 33 0,0-33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0,17-33 0,-17 33 0,0 0 0,0 0 0,0 0 0,0 0 0,0 0 0,0 0 0,0 0 0,0 0 0,0 0 0,16-88 0,-16 88 0,0 0 0,0 0 0,0 0 0,0 0 0,0 0 0,0 0 0,0 0 0,0 0 0,0 0 0,0 0 0,0 0 0,0 0 0,0 0 0,0 0 0,0 0 0,0 0 0,0 0 0,0 0 0,0 0 0,0 0 0,0 0 0,0 0 0,0 0 0,0 0 0,0 0 0,0 0 0,0 0 0,25-42 0,-25 42 0,0 0 0,0 0 0,0 0 0,0 0 0,0 0 0,0 0 0,0 0 0,0 0 0,0 0 0,0 0 0,0 0 0,0 0 0,0 0 0,0 0 0,0 0 0,0 0 0,0 0 0,0 0 0,0 0 0,0 0 0,0 0 0,0 0 0,0 0 0,0 0 0,0 0 0,0 0 0,41-93 0,-41 93 0,0 0 0,0 0 0,0 0 0,0 0 0,0 0 0,0 0 0,0 0 0,0 0 0,0 0 0,0 0 0,0 0 0,0 0 0,0 0 0,0 0 0,0 0 0,33-83 0,-33 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0,42-38 0,-42 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65 0,17-65 0,0 0 0,0 0 0,0 0 0,0 0 0,0 0 0,0 0 0,0 0 0,0 0 0,0 0 0,0 0 0,0 0 0,0 0 0,0 0 0,0 0 0,0 0 0,0 0 0,-8 89 0,8-89 0,0 0 0,0 0 0,0 0 0,0 0 0,0 0 0,0 0 0,0 0 0,0 0 0,0 0 0,0 0 0,0 0 0,0 0 0,0 0 0,0 0 0,0 0 0,0 0 0,0 0 0,0 0 0,0 0 0,0 0 0,0 0 0,0 0 0,0 0 0,0 0 0,0 0 0,25 97 0,-25-97 0,0 0 0,0 0 0,0 0 0,0 0 0,0 0 0,0 0 0,0 0 0,0 0 0,0 0 0,0 0 0,49 89 0,-49-89 0,0 0 0,0 0 0,0 0 0,0 0 0,0 0 0,0 0 0,0 0 0,0 0 0,0 0 0,0 0 0,0 0 0,0 0 0,0 0 0,0 0 0,0 0 0,0 0 0,0 0 0,0 0 0,0 0 0,0 0 0,0 0 0,0 0 0,0 0 0,0 0 0,0 0 0,0 0 0,0 0 0,0 0 0,0 0 0,0 0 0,0 0 0,0 0 0,0 0 0,0 0 0,0 0 0,0 0 0,33 60 0,-33-60 0,0 0 0,0 0 0,0 0 0,0 0 0,0 0 0,0 0 0,0 0 0,0 0 0,0 0 0,0 0 0,0 0 0,0 70 0,0-70 0,0 0 0,0 0 0,0 0 0,0 0 0,0 0 0,0 0 0,0 0 0,-57 19 0,57-19 0,0 0 0,-100-19 0,100 19 0</inkml:trace>
  <inkml:trace contextRef="#ctx0" brushRef="#br0" timeOffset="122225.2184">24426 7260 0,'16'10'0,"-16"-10"0,0 0 0,0 0 0,0 0 0,0 0 0,0 0 0,0 0 0,0 0 0,50 9 0,-50-9 0,0 0 0,0 0 0,0 0 0,0 0 0,0 0 0,50-14 0,-50 14 0,0 0 0,0 0 0,0 0 0,0 0 0,0 0 0,0 0 0,0 0 0,0 0 0,0 0 0,66-47 0,-66 47 0,0 0 0,0 0 0,0 0 0,0 0 0,0 0 0,49-32 0,-49 32 0,0 0 0,0 0 0,0 0 0,0 0 0,58 0 0,-58 0 0</inkml:trace>
  <inkml:trace contextRef="#ctx0" brushRef="#br0" timeOffset="122542.2501">24500 6907 0,'9'18'16,"-9"-18"-1,33 75-15,8 18 16,-24 18 0,-34-18-1,-16 10 1,33-103-16,8 102 15,-8-102 1,58 75 0,8-52-16,-66-23 15</inkml:trace>
  <inkml:trace contextRef="#ctx0" brushRef="#br0" timeOffset="123398.3357">25526 6888 0,'8'5'0,"-8"-5"0,0 0 0,0 0 0,0 0 0,0 0 0,0 0 0,0 0 0,0 0 0,0 0 0,0 0 0,0 0 0,0 0 0,0 0 0,0 0 0,0 0 0,0 0 0,0 0 0,0 0 0,16 37 0,-16-37 0,0 0 0,0 0 0,25 88 0,-25-88 0,0 0 0,8 117 0,-8-117 0,-8 111 0,-8-13 0,16-10 15,0-88 1,16 89-1,9-10-15,-17-84 16,-8 5 0</inkml:trace>
  <inkml:trace contextRef="#ctx0" brushRef="#br0" timeOffset="124423.4382">25848 7395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0,-16-51 0,16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0,-42-19 0,42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33 0,49-33 0,0 0 0,0 0 0,0 0 0,0 0 0,0 0 0,0 0 0,0 0 0,0 0 0,0 0 0,0 0 0,0 0 0,0 0 0,0 0 0,0 0 0,0 0 0,0 0 0,0 0 0,0 0 0,0 0 0,0 0 0,0 0 0,0 0 0,0 0 0,0 0 0,0 0 0,-42 97 0,42-97 0,0 0 0,0 0 0,0 0 0,0 0 0,0 0 0,0 0 0,0 0 0,0 0 0,0 0 0,0 0 0,0 0 0,0 0 0,0 0 0,0 0 0,0 0 0,0 0 0,0 0 0,0 0 0,0 0 0,0 0 0,0 0 0,0 0 0,0 0 0,0 0 0,0 0 0,0 0 0,0 0 0,0 0 0,0 0 0,0 0 0,0 0 0,0 0 0,0 0 0,0 0 0,0 0 0,0 0 0,0 0 0,0 0 0,0 0 0,0 0 0,0 0 0,0 0 0,0 0 0,0 0 0,-8 28 0,8-28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0 0,-17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37 0,-16-37 0,0 0 0,0 0 0,0 0 0,0 0 0,0 0 0,0 0 0,0 0 0,0 0 0,0 0 0,0 0 0,0 0 0,0 0 0,0 0 0,0 0 0,0 0 0,0 0 0,0 0 0,0 0 0,0 0 0,0 0 0,0 0 0,0 0 0,0 0 0,0 0 0,0 0 0,0 0 0,0 0 0,0 0 0,0 0 0,0 0 0,0 0 0,0 0 0,0 0 0,0 0 0,0 0 0,0 0 0,0 0 0,0 0 0,33-9 0,-33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0,58-37 0,-58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0,0 0 0,0 0 0,0 0 0,0 0 0,0 0 0,0 0 0,0 0 0,0 0 0,0 0 0,0 0 0,0 0 0,0 0 0,0 0 0,0 0 0,0 0 0,0 0 0,41-4 0,-41 4 0,0 0 0,0 0 0,0 0 0,0 0 0,0 0 0,0 0 0,0 0 0,0 0 0,0 0 0,0 0 0,0 0 0,0 0 0,0 0 0,0 0 0,0 0 0,0 0 0,0 0 0,0 0 0,0 0 0,0 0 0,0 0 0,0 0 0,0 0 0,0 0 0,0 0 0,0 0 0,0 0 0,0 0 0,0 0 0,0 0 0,0 0 0,0 0 0,0 0 0,0 0 0,0 0 0,0 0 0,0 0 0,0 0 0,0 0 0,0 0 0,0 0 0,0 0 0,0 0 0,0 0 0,0 0 0,42-24 0,-42 24 0,0 0 0,0 0 0,0 0 0,0 0 0,0 0 0,0 0 0,0 0 0,0 0 0,0 0 0,0 0 0,0 0 0,0 0 0,0 0 0,0 0 0,0 0 0,0 0 0,0 0 0,0 0 0,0 0 0,0 0 0,0 0 0,0 0 0,0 0 0,0 0 0,0 0 0,0 0 0,0 0 0,0 0 0,0 0 0,0 0 0,0 0 0,0 0 0,0 0 0,0 0 0,0 0 0,0 0 0,0 0 0,0 0 0,0 0 0,0 0 0,0 0 0,0 0 0,0 0 0,0 0 0,0 0 0,66-60 0,-66 60 0,0 0 0,0 0 0,0 0 0,0 0 0,0 0 0,0 0 0,0 0 0,0 0 0,0 0 0,0 0 0,0 0 0,0 0 0,0 0 0,0 0 0,0 0 0,0 0 0,0 0 0,0 0 0,0 0 0,0 0 0,58-23 0,-58 23 0,0 0 0,0 0 0,41 14 0,-41-14 0,0 0 0,0 0 0,0 0 0,0 0 0,0 0 0,0 0 0,0 0 0,0 0 0,0 0 0,0 0 0,0 0 0,0 0 0,0 0 0,0 0 0,0 0 0,0 0 0,0 0 0,0 0 0,0 0 0,0 0 0,0 0 0,0 0 0,0 0 0,0 0 0,0 0 0,0 0 0,0 0 0,0 0 0,0 0 0,0 0 0,0 0 0,0 0 0,0 0 0,0 0 0,0 0 0,0 0 0,0 0 0,17 65 0,-17-65 0,0 0 0,0 0 0,0 0 0,0 0 0,0 0 0,0 0 0,0 0 0,0 0 0,0 0 0,0 0 0,0 0 0,0 0 0,0 0 0,0 0 0,0 0 0,0 0 0,-25 79 0,25-79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46 0,33-46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24 0,8-24 0,0 0 0,0 0 0,0 0 0,0 0 0,0 0 0,24-14 0,-24 14 0,0 0 0,0 0 0,0 0 0,0 0 0,42-47 0,-42 47 0,0 0 0,0 0 0,0 0 0,49-56 0,-49 56 0,0 0 0,0 0 0,33-79 0,-33 79 0,0 0 0,25-79 0,-25 79 0,17-88 0,-17-5 16,-9 8-1,9 85 1,0 0-16,0 0 16,0 0-1,-24-64 1,24 64-16,-17-19 15,9 52 1,16 65 0,17 42-1,8 72-15,-33-137 16,-8-28-1,8-19 1,8 0-16,9-14 16,-17-23-1,0 9 1</inkml:trace>
  <inkml:trace contextRef="#ctx0" brushRef="#br0" timeOffset="124803.4762">25947 7158 0,'9'9'0,"-9"-9"0,0 0 0,0 0 0,0 0 0,0 0 0,0 0 0,0 0 0,41 5 0,-41-5 0,0 0 0,0 0 0,0 0 0,0 0 0,0 0 0,0 0 0,0 0 0,0 0 0,0 0 0,91 5 0,-91-5 0,0 0 0,0 0 0,99 9 0,-99-9 0,0 0 0,0 0 0,0 0 0,91 14 0,-91-14 0,0 0 0,0 0 0,0 0 0,0 0 0,0 0 0,0 0 0,0 0 0,0 0 0,74 14 0,-74-14 0,0 0 0,0 0 0,0 0 0</inkml:trace>
  <inkml:trace contextRef="#ctx0" brushRef="#br0" timeOffset="125650.5609">24227 6995 0,'-16'23'0,"16"-23"0,0 0 0,0 0 0,0 0 0,0 0 0,0 0 0,0 0 0,-41 47 0,41-47 0,0 0 0,0 0 0,0 0 0,0 0 0,0 0 0,0 0 0,0 0 0,0 0 0,0 0 0,0 0 0,0 0 0,0 0 0,0 0 0,-17-5 0,17 5 0,0 0 0,17-42 0,-17 42 0,0 0 0,0 0 0,0 0 0,0 0 0,0 0 0,0 0 0,0 0 0,0 0 0,66-69 0,-66 69 0,0 0 0,0 0 0,0 0 0,0 0 0,0 0 0,0 0 0,0 0 0,0 0 0,0 0 0,99-65 0,-99 65 0,0 0 0,0 0 0,91-66 0,-91 66 0,0 0 0,83-60 0,-83 60 0,66-28 0,-25 23 0,-16 15 16,-42-15-1,17 5 1,0 0 0,0 0-16</inkml:trace>
  <inkml:trace contextRef="#ctx0" brushRef="#br0" timeOffset="125937.5896">24343 6758 0,'-8'-9'0,"8"9"0,0 0 0,0 0 0,0 0 0,0 0 0,0 0 0,0 0 0,0 0 0,0 0 0,0 0 0,0 0 0,0 0 0,0 0 0,0 0 0,0 0 0,0 0 0,0 0 0,0 0 0,0 0 0,0 0 0,0 0 0,0 0 0,0 0 0,0 0 0,0 0 0,0 0 0,0 0 0,25-19 0,-25 19 0,0 0 0,0 0 0,0 0 0,0 0 0,0 0 0,0 0 0,0 0 0,0 0 0,0 0 0,0 0 0,0 0 0,0 0 0,0 0 0,0 0 0,0 0 0,0 0 0,0 0 0,0 0 0,0 0 0,0 0 0,0 0 0,49-5 0,-49 5 0,0 0 0,0 0 0,0 0 0,0 0 0,0 0 0,0 0 0,0 0 0,0 0 0,0 0 0,0 0 0,0 0 0,0 0 0,0 0 0,0 0 0,0 0 0,0 0 0,91-18 0,-91 18 0,0 0 0,0 0 0,0 0 0,0 0 0,0 0 0,0 0 0,0 0 0,0 0 0,0 0 0,0 0 0,0 0 0,0 0 0,0 0 0,0 0 0,0 0 0,0 0 0,0 0 0,0 0 0,0 0 0,0 0 0,0 0 0,0 0 0,0 0 0,0 0 0,0 0 0,0 0 0,0 0 0,0 0 0,0 0 0,0 0 0,0 0 0,0 0 0,0 0 0,0 0 0,0 0 0,0 0 0,0 0 0,0 0 0,0 0 0,0 0 0,75 23 0,-75-23 0,0 0 0,0 0 0,0 0 0,0 0 0,0 0 0,0 0 0,16 33 0,-16-33 0,0 0 0,0 0 0,0 0 0,0 0 0,0 0 0,42 46 0,-42-46 0,0 0 0,0 0 0,0 0 0,0 0 0,0 0 0,0 0 0,0 0 0,0 0 0,0 0 0,24 93 0,-24-93 0,0 0 0,0 0 0,0 0 0,0 0 0,0 0 0,0 0 0,0 0 0</inkml:trace>
  <inkml:trace contextRef="#ctx0" brushRef="#br0" timeOffset="126517.6476">25005 6818 0,'8'0'0,"-8"0"0,0 0 0,0 0 0,0 0 0,0 0 0,0 0 0,0 0 0,0 0 0,0 0 0,0 0 0,0 0 0,0 0 0,0 0 0,0 0 0,0 0 0,0 0 0,0 0 0,0 0 0,0 0 0,0 0 0,0 0 0,0 0 0,0 0 0,0 0 0,0 0 0,0 0 0,0 0 0,33 15 0,-33-15 0,0 0 0,0 0 0,0 0 0,0 0 0,0 0 0,41 37 0,-41-37 0,0 0 0,0 0 0,0 0 0,0 0 0,42 60 0,-42-60 0,0 0 0,0 0 0,0 0 0,41 74 0,-41-74 0,0 0 0,0 0 0,41 80 0,-41-80 0,0 0 0,0 0 0,0 0 0,50 83 0,0 6 15,-1-24 1,-16-33-16,-16-27 15,-17-19 1,-17-9 0,26 32-1</inkml:trace>
  <inkml:trace contextRef="#ctx0" brushRef="#br0" timeOffset="126935.6894">24963 6841 0,'-8'0'0,"8"0"0,0 0 0,0 0 0,0 0 0,0 0 0,0 0 0,0 0 0,0 0 0,0 0 0,0 0 0,0 0 0,0 0 0,0 0 0,0 0 0,0 0 0,0 0 0,-16 47 0,16-47 0,0 0 0,0 0 0,0 0 0,0 0 0,0 0 0,0 0 0,0 0 0,0 0 0,0 0 0,0 0 0,0 0 0,0 0 0,0 0 0,8 56 0,-8-56 0,0 0 0,0 0 0,0 0 0,0 0 0,0 0 0,0 0 0,0 0 0,0 0 0,0 0 0,0 0 0,0 0 0,0 0 0,25 84 0,-25-84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0,-17-51 0,17 51 0,0 0 0,0 0 0,0 0 0,0 0 0,0 0 0,0 0 0,0 0 0,0 0 0,-33-98 0,33 98 0,0 0 0,0 0 0,0 0 0,0 0 0,0 0 0,0 0 0,0 0 0,0 0 0,0 0 0,0 0 0,0-61 0,0 61 0,0 0 0,0 0 0,0 0 0,0 0 0,0 0 0,0 0 0,0 0 0,0 0 0,0 0 0,42-28 0,-42 28 0,0 0 0,0 0 0,0 0 0,0 0 0,0 0 0,0 0 0,0 0 0,0 0 0,66 10 0,-66-10 0,0 0 0,0 0 0,0 0 0,0 0 0,0 0 0,0 0 0,0 0 0,41 23 0,-41-23 0,0 0 0,0 0 0,0 0 0,0 0 0,0 0 0,0 0 0,17 18 0,-17-18 0,0 0 0,0 0 0,0 0 0,0 0 0,0 0 0,0 15 0,0-15 0,0 0 0,0 0 0,0 0 0,0 0 0,0-10 0,0 10 0,0 0 0,0 0 0,0 0 0,33 14 0,-33-14 0,0 0 0,0 0 0,58 10 0,-58-10 0,0 0 0,82 9 0,-82-9 0</inkml:trace>
  <inkml:trace contextRef="#ctx0" brushRef="#br0" timeOffset="155458.5413">11138 5763 0,'9'-10'0,"-9"10"0,0 0 0,0 0 0,0 0 0,0 0 0,0 0 0,0 0 0,0 0 0,0 0 0,0 0 0,0 0 0,0 0 0,0 0 0,0 0 0,0 0 0,0 0 0,0 0 0,0 0 0,0 0 0,0 0 0,0-37 0,0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0,-17-23 0,17 23 0,0 0 0,0 0 0,0 0 0,0 0 0,0 0 0,0 0 0,0 0 0,0 0 0,0 0 0,0 0 0,0 0 0,0 0 0,0 0 0,0 0 0,0 0 0,0 0 0,0 0 0,0 0 0,0 0 0,0 0 0,0 0 0,0 0 0,0 0 0,0 0 0,0 0 0,-41-46 0,41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0,-58-24 0,58 24 0,0 0 0,0 0 0,0 0 0,0 0 0,0 0 0,0 0 0,0 0 0,0 0 0,0 0 0,0 0 0,0 0 0,-74 19 0,74-19 0,0 0 0,0 0 0,0 0 0,-67 56 0,67-56 0,0 0 0,0 0 0,-49 88 0,49-88 0,0 0 0,-50 84 0,50-84 0,-33 88 0,17 4 0,16 2 16,16 12 0,17-3-1,-8 0 1,0 41-16,-25-74 15,0-10 1,-8-32 0,8-23-16,0-19 15,-9 4 1,9 10-1</inkml:trace>
  <inkml:trace contextRef="#ctx0" brushRef="#br0" timeOffset="155833.5789">10626 6242 0,'-8'-9'0,"8"9"0,0 0 0,0 0 0,0 0 0,0 0 0,0 0 0,0 0 0,0 0 0,0 0 0,0 0 0,0 0 0,0 0 0,0 0 0,0 0 0,0 0 0,0 0 0,0 0 0,0 0 0,0 0 0,0 0 0,0 0 0,24-29 0,-24 29 0,0 0 0,0 0 0,0 0 0,0 0 0,0 0 0,0 0 0,0 0 0,50-23 0,-50 23 0,0 0 0,0 0 0,0 0 0,99-4 0,-99 4 0,0 0 0,0 0 0,0 0 0,0 0 0,0 0 0,0 0 0,0 0 0,0 0 0,0 0 0,0 0 0,108 23 0,-108-23 0,0 0 0,0 0 0,0 0 0,0 0 0,0 0 0,0 0 0,0 0 0,0 0 0,0 0 0,0 0 0,0 0 0,0 0 0,0 0 0,0 0 0,0 0 0,0 0 0,0 0 0,49 14 0,-49-14 0,0 0 0,0 0 0,0 0 0,0 0 0,0 0 0,0 0 0,0 0 0,0 0 0,0 0 0,0 0 0,0 0 0,0 0 0,0 0 0,99 14 0,-99-14 0,0 0 0,0 0 0,0 0 0,0 0 0,0 0 0,0 0 0,0 0 0,0 0 0,0 0 0,0 0 0,0 0 0,0 0 0,0 0 0,0 0 0,0 0 0,0 0 0,0 0 0,0 0 0</inkml:trace>
  <inkml:trace contextRef="#ctx0" brushRef="#br0" timeOffset="156088.6043">11196 6158 0,'9'9'0,"-9"-9"0,0 0 0,0 0 0,0 0 0,0 0 0,0 0 0,0 0 0,0 0 0,0 0 0,0 0 0,0 0 0,0 0 0,0 0 0,0 0 0,0 0 0,0 0 0,0 0 0,0 0 0,0 0 0,0 0 0,16 51 0,-16-51 0,0 0 0,0 0 0,0 0 0,0 0 0,0 0 0,0 0 0,0 0 0,17 98 0,-17-98 0,0 0 0,0 0 0,0 0 0,0 0 0,0 0 0,0 0 0,0 0 0,0 0 0,0 0 0,0 0 0,0 0 0,0 0 0,0 0 0,0 0 0,0 0 0,0 0 0,0 0 0,0 0 0,0 0 0,0 0 0,8 47 0,-8-47 0,0 0 0,-8-42 0,8 42 0</inkml:trace>
  <inkml:trace contextRef="#ctx0" brushRef="#br0" timeOffset="156270.6226">11238 5977 0,'0'-5'0,"0"5"16,16 19-1,-16-19 1,0 0-16,50 27 16</inkml:trace>
  <inkml:trace contextRef="#ctx0" brushRef="#br0" timeOffset="156665.6621">11469 6274 0,'8'14'0,"-8"-14"0,0 0 0,0 0 0,0 0 0,0 0 0,0 0 0,0 0 0,0 0 0,0 0 0,0 0 0,0 0 0,0 0 0,0 0 0,0 0 0,0 0 0,0 0 0,0 0 0,0 0 0,0 0 0,0 0 0,0 0 0,0 0 0,0 0 0,0 0 0,0 0 0,9 61 0,-9-61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4 0,-16-4 0,0 0 0,0 0 0,0 0 0,0 0 0,0 0 0,0 0 0,0 0 0,0 0 0,0 0 0,0 0 0,33 0 0,-33 0 0,0 0 0,0 0 0,0 0 0,0 0 0,0 0 0,0 0 0,0 0 0,0 0 0,0 0 0,25-37 0,-25 37 0,0 0 0,0 0 0,0 0 0,0 0 0,0 0 0,0 0 0,0 0 0,0 0 0,25-78 0,-25 78 0,0 0 0,0 0 0,0 0 0,0 0 0,0 0 0,0 0 0,0 0 0,0 0 0,0 0 0,0 0 0,0 0 0,0 0 0,0 0 0,0 0 0,0 0 0,25-94 0,-25 94 0,0 0 0,0 0 0,0 0 0,0 0 0,0 0 0,25-79 0,-25 79 0,0 0 0,0 0 0,0 0 0,0 0 0,0 0 0,0 0 0,0 0 0,0 0 0,0 0 0,0 0 0,0 0 0,0 0 0,0 0 0,0 0 0,0 0 0,0 0 0,0 0 0,0 0 0</inkml:trace>
  <inkml:trace contextRef="#ctx0" brushRef="#br0" timeOffset="157139.7095">12015 5977 0,'0'0'0,"0"0"0,0 0 0,0 0 0,0 0 0,0 0 0,0 0 0,0 0 0,0 0 0,0 0 0,0 0 0,0 0 0,0 0 0,0 0 0,0 0 0,0 0 0,0 0 0,0 0 0,0 0 0,0 0 0,0 0 0,0 0 0,0 0 0,0 0 0,0 0 0,0 0 0,0 0 0,0 0 0,0 0 0,0 0 0,0 0 0,0 0 0,0 0 0,0 0 0,0 0 0,0 0 0,-25 18 0,25-18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28 0,8-28 0,0 0 0,0 0 0,0 0 0,0 0 0,0 0 0,0 0 0,0 0 0,0 0 0,0 0 0,0 0 0,0 0 0,0 0 0,0 0 0,0 0 0,0 0 0,0 0 0,0 0 0,0 0 0,0 0 0,0 0 0,0 0 0,16 65 0,-16-65 0,0 0 0,0 0 0,0 0 0,0 0 0,0 0 0,0 0 0,0 0 0,0 0 0,0 0 0,0 0 0,0 0 0,0 0 0,0 0 0,0 0 0,0 0 0,0 0 0,0 0 0,50 84 0,-50-84 0,0 0 0,0 0 0,0 0 0,0 0 0,0 0 0,0 0 0,17 28 0,-17-28 0,0 0 0,0 0 0,0 0 0,0 0 0,16 9 0,-16-9 0,0 0 0,0 0 0,0 0 0,0 0 0,0 0 0,0 0 0,0 0 0,0 0 0,0 0 0,0 0 0,0 0 0,0 0 0,0 0 0,0 0 0,0 0 0,0 0 0,50 88 0,-50-88 0,8 70 0,-25-19 15,17-51-15,-57 42 16,57-42 0,0 0-1</inkml:trace>
  <inkml:trace contextRef="#ctx0" brushRef="#br0" timeOffset="157436.7392">12155 6050 0,'0'-4'0,"0"4"0,0 0 0,0 0 0,0 0 0,0 0 0,0 0 0,0 0 0,0 0 0,0 0 0,0 0 0,0 0 0,0 0 0,0 0 0,0 0 0,0 0 0,0 0 0,0 0 0,0 0 0,0 0 0,0 0 0,0 0 0,0 0 0,0 0 0,0 0 0,0 0 0,34-8 0,-34 8 0,0 0 0,0 0 0,0 0 0,0 0 0,0 0 0,0 0 0,0 0 0,0 0 0,0 0 0,0 0 0,0 0 0,0 0 0,0 0 0,0 0 0,0 0 0,0 0 0,0 0 0,0 0 0,0 0 0,74-20 0,-74 20 0,0 0 0,0 0 0,0 0 0,0 0 0,0 0 0,0 0 0,0 0 0,0 0 0,0 0 0,0 0 0,0 0 0,0 0 0,0 0 0,0 0 0,0 0 0,99-18 0,-99 18 0,0 0 0,0 0 0,0 0 0,0 0 0,0 0 0,0 0 0,0 0 0,0 0 0,0 0 0,0 0 0,0 0 0,0 0 0,0 0 0,0 0 0,0 0 0,0 0 0,0 0 0,0 0 0,0 0 0,0 0 0,42-14 0,-42 14 0</inkml:trace>
  <inkml:trace contextRef="#ctx0" brushRef="#br0" timeOffset="157780.7736">12329 5721 0,'0'0'15,"0"0"-15,0 0 16,33 9-1,-33-9 1,42 65-16,-9 24 16,-42 22-1,-24-4 1,17 9-1,16-4-15,33-33 16,25-28 0,8-27-1,17-38-15,-83 14 16</inkml:trace>
  <inkml:trace contextRef="#ctx0" brushRef="#br0" timeOffset="159185.9141">13511 5838 0,'0'-6'0,"0"6"0,0 0 0,0 0 0,0 0 0,0 0 0,0 0 0,0 0 0,0 0 0,0 0 0,0 0 0,0 0 0,0 0 0,0 0 0,0 0 0,0 0 0,0 0 0,0 0 0,0 0 0,0 0 0,0 0 0,0 0 0,0 0 0,0 0 0,0 0 0,0 0 0,0 0 0,0 0 0,0 0 0,0 0 0,0 0 0,0 0 0,0 0 0,0 0 0,-24 10 0,24-10 0,-50 32 0,50-32 0,0 0 0,0 0 0,0 0 0,0 0 0,-74 56 0,74-56 0,0 0 0,0 0 0,-75 37 0,75-37 0,0 0 0,-91 19 0,91-19 0,-82 18 0,131-27 16,-131 32 0,82-23-1,-58 42-15,58-42 16,-75 37-1,75-37 1,0 0-16,0 0 16,0 0-1,-41 33 1,41-33-1,0 28-15,0-28 16,41 5 0,-41-5-1,0 0-15,0 0 16,66 23-1,17 19 1,0-14 0,-9-5-16,9 0 15,-9-4 1,-74-19-1,75 18-15,-75-18 16,0 0 0,0 0-1,0 0 1</inkml:trace>
  <inkml:trace contextRef="#ctx0" brushRef="#br0" timeOffset="159887.984">14231 5688 0,'-8'-9'0,"8"9"0,0 0 0,0 0 0,0 0 0,0 0 0,0 0 0,0 0 0,0 0 0,0 0 0,0 0 0,0 0 0,0 0 0,0 0 0,0 0 0,0 0 0,0 0 0,0 0 0,0 0 0,-17 28 0,17-28 0,0 0 0,0 0 0,-16 70 0,16-70 0,0 0 0,0 93 0,0-93 0,0 93 0,0-93 0,0 0 0,-9 102 0,9 0 15,17 1 1,16-34-1,-8-8-15,-9-11 16,-8-26 0,1-24-1,-9 0 1</inkml:trace>
  <inkml:trace contextRef="#ctx0" brushRef="#br0" timeOffset="160853.0808">14810 6163 0,'-17'4'0,"17"-4"0,0 0 0,0 0 0,0 0 0,0 0 0,0 0 0,0 0 0,0 0 0,0 0 0,25-4 0,-25 4 0,0 0 0,0 0 0,0 0 0,0 0 0,0 0 0,0 0 0,33-28 0,-33 28 0,0 0 0,0 0 0,0 0 0,0 0 0,0 0 0,25-51 0,-25 51 0,0 0 0,0 0 0,0 0 0,0 0 0,0 0 0,0 0 0,0 0 0,0 0 0,0 0 0,-42-51 0,42 51 0,0 0 0,0 0 0,0 0 0,0 0 0,0 0 0,0 0 0,0 0 0,0 0 0,-90 5 0,90-5 0,0 0 0,0 0 0,0 0 0,0 0 0,0 0 0,0 0 0,-100 50 0,100-50 0,0 0 0,0 0 0,0 0 0,0 0 0,0 0 0,-66 93 0,66-93 0,0 0 0,0 0 0,0 0 0,0 0 0,-33 89 0,33-89 0,0 0 0,0 0 0,0 0 0,0 69 0,0-69 0,0 0 0,0 0 0,8 52 0,-8-52 0,0 0 0,0 32 0,0-32 0,9 27 0,-9-39 0,16 39 15,17-22 1,0-29-1,25-41-15,-33-28 16,25 5 0,-50 88-1,33-84 1,-33 84-16,0-46 15,0 46 1,0 0 0,0 0-16,-9-10 15,9 10 1,-24 51-1,-1 38 1,33 18-16,-8-107 16,25 93-1,-25-93 1,33 38-1,17-26-15,7-44 16,10-33 0,-26-14-1,-41 79-15,16-93 16,-16 93-1,17-79 1,-17 79 0,0 0-16,0 0 15,8-28 1,-8 28-1,25 19-15,-25-19 16,41 65 0,-41-65-1,33 107 1,-33-107-16,0 0 15,42 88 1,-42-88 0,16 70-16,-32-33 15,-34-37 1,50 0-1,-82-32-15</inkml:trace>
  <inkml:trace contextRef="#ctx0" brushRef="#br0" timeOffset="161137.1092">15281 6139 0,'16'10'0,"-16"-10"0,0 0 0,0 0 0,0 0 0,0 0 0,0 0 0,0 0 0,0 0 0,0 0 0,0 0 0,0 0 0,0 0 0,0 0 0,0 0 0,0 0 0,0 0 0,0 0 0,0 0 0,0 0 0,0 0 0,0 0 0,0 0 0,0 0 0,0 0 0,0 0 0,0 0 0,0 0 0,0 0 0,0 0 0,0 0 0,0 0 0,0 0 0,0 0 0,0 0 0,0 0 0,0 0 0,0 0 0,0 0 0,0 0 0,34-14 0,-34 14 0,0 0 0,0 0 0,0 0 0,0 0 0,0 0 0,0 0 0,0 0 0,0 0 0,0 0 0,57-38 0,-57 38 0,0 0 0,0 0 0,0 0 0,0 0 0,0 0 0,0 0 0,0 0 0,0 0 0,0 0 0,0 0 0,0 0 0,0 0 0,0 0 0,0 0 0,0 0 0,0 0 0,58-59 0,-58 59 0,0 0 0,0 0 0,0 0 0,0 0 0,0 0 0,0 0 0,0 0 0,0 0 0,0 0 0,0 0 0,0 0 0,0 0 0,0 0 0,75-15 0,-75 15 0,0 0 0,0 0 0,0 0 0,0 0 0,0 0 0,0 0 0,0 0 0,0 0 0,0 0 0,91 27 0,-91-27 0,0 0 0,0 0 0,24 15 0,-24-15 0,0 0 0,0 0 0,0 0 0</inkml:trace>
  <inkml:trace contextRef="#ctx0" brushRef="#br0" timeOffset="161480.1435">15479 5838 0,'0'12'0,"0"26"0,0-38 0,0 0 0,0 0 0,0 0 0,0 65 0,0-65 0,0 0 0,0 0 0,9 89 0,-9-89 0,0 0 0,33 88 0,-33-88 0,25 103 0,16-20 0,-41-83 15,0 0 1,0 70 0,0-70-16,16 23 15,42-41 1,42-57-1,-100 75 1</inkml:trace>
  <inkml:trace contextRef="#ctx0" brushRef="#br0" timeOffset="176989.6943">13065 6474 0,'0'0'0,"0"0"0,0 0 0,0 0 0,0 0 0,0 0 0,0 0 0,0 0 0,0 0 0,0 0 0,0 0 0,0 0 0,0 0 0,0 0 0,0 0 0,0 0 0,0 0 0,0 0 0,0 0 0,0 0 0,0 0 0,0 0 0,0 0 0,0 0 0,0 0 0,0 0 0,-25 10 0,25-10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0,16-5 0,-16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9 0,-25-9 0,0 0 0,0 0 0,0 0 0,0 0 0,0 0 0,0 0 0,0 0 0,0 0 0,0 0 0,0 0 0,0 0 0,0 0 0,0 0 0,0 0 0,0 0 0,0 0 0,0 0 0,0 0 0,0 0 0,0 0 0,0 0 0,0 0 0,0 0 0,0 0 0,0 0 0,0 0 0,0 0 0,0 0 0,0 0 0,0 0 0,0 0 0,0 0 0,0 0 0,0 0 0,0 0 0,0 0 0,0 0 0,0 0 0,0 0 0,0 0 0,0 0 0,0 0 0,0 0 0,33 28 0,-33-28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 19 0,-74-19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0,67 42 0,-67-42 0,0 0 0,0 0 0,0 0 0,0 0 0,0 0 0,0 0 0,0 0 0,0 0 0,0 0 0,0 0 0,0 0 0,0 0 0,0 0 0,0 0 0,0 0 0,0 0 0,0 0 0,0 0 0,0 0 0,0 0 0,0 0 0,74 51 0,-74-51 0,0 0 0,0 0 0,0 0 0,0 0 0,0 0 0,0 0 0,0 0 0,0 0 0,0 0 0,0 0 0,0 0 0,0 0 0,0 0 0,0 0 0,0 0 0,0 0 0,0 0 0,0 0 0,0 0 0,0 0 0,0 0 0,0 0 0,0 0 0,0 0 0,0 0 0,0 0 0,0 0 0,0 0 0,0 0 0,0 0 0,0 0 0,0 0 0,66 13 0,-66-13 0,0 0 0,0 0 0,0 0 0,0 0 0,0 0 0,0 0 0,0 0 0,0 0 0,0 0 0,0 0 0,0 0 0,0 0 0,0 0 0,0 0 0,0 0 0,0 0 0,0 0 0,0 0 0,66 15 0,-66-15 0,0 0 16,0 0-1,0 0 1,58 9-16,-58-9 16,0 0-1,0 0 1,0 0-1,17-15-15,-17 15 16,0 0 0,-17 6-1,17-6-15,0 0 16,-74 0-1,74 0 1,-66-38 0,66 38-16,0 0 15,-83-9 1,83 9-1,-74-32-15,74 32 16,-67-47 0,67 47-1,0 0 1,0 0-16,0 0 15,-41-14 1,41 14 0,0 0-16,0 0 15,0 0 1,-25-28-1,25 28 1,0 0-16,0 0 16,9 5-1,-9-5 1,33 42-16,-33-42 15,0 0 1,57 18 0,-57-18-1,75 33-15,-75-33 16,50 42-1,-50-42 1,0 0 0,66 10-16,-66-10 15,0 0 1,0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2-14T09:19:04.1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19085 5062 0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20:32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21747 1080 0,'0'4'0,"0"-4"0,0 0 0,0 0 0,0 0 0,0 0 0,0 0 0,0 0 0,0 0 0,0 0 0,0 0 0,0 0 0,0 0 0,0 0 0,0 0 0,0 0 0,0 0 0,0 0 0,0 0 0,0 0 0,0 0 0,0 0 0,0 0 0,0 0 0,0 0 0,0 0 0,0 0 0,0 0 0,0 0 0,0 0 0,0 0 0,0 0 0,0 0 0,0 0 0,0 0 0,0 0 0,0 0 0,25 32 0,-25-32 0,0 0 0,0 0 0,0 0 0,0 0 0,0 0 0,0 0 0,0 0 0,0 0 0,0 0 0,0 0 0,0 0 0,0 0 0,0 0 0,0 0 0,0 0 0,0 0 0,0 0 0,0 0 0,0 0 0,0 0 0,0 0 0,0 0 0,0 0 0,0 0 0,0 0 0,0 0 0,0 0 0,0 0 0,0 0 0,16 84 0,-16-84 0,0 0 0,0 0 0,0 0 0,0 0 0,0 0 0,0 0 0,0 0 0,0 0 0,0 0 0,17 112 0,-17-112 0,0 0 0,0 0 0,0 0 0,0 0 0,0 0 0,16 65 0,-16-65 0,9 139 0,7 1 16,-8 4-16,-8-144 15,17 144 1,-17-144 0,16 131-16,-16-131 15,17 120 1,-17-120-1,0 0 1,0 0-16,0 0 16,33 47-1</inkml:trace>
  <inkml:trace contextRef="#ctx0" brushRef="#br0" timeOffset="562.0559">22226 1875 0,'0'-15'0,"0"15"0,0 0 0,0 0 0,0 0 0,0 0 0,0 0 0,0 0 0,0 0 0,0 0 0,0 0 0,0 0 0,0 0 0,0 0 0,0 0 0,0 0 0,0 0 0,0 0 0,0 0 0,0 0 0,0 0 0,0 0 0,0 0 0,0 0 0,0 0 0,0 0 0,0 0 0,0 0 0,0 0 0,0 0 0,0 0 0,0 0 0,0 0 0,0 0 0,0 0 0,0 0 0,0 0 0,0 0 0,0 0 0,0 0 0,-16 38 0,16-38 0,0 0 0,0 0 0,0 0 0,-33 79 0,33-79 0,0 0 0,0 0 0,0 0 0,0 0 0,0 0 0,-41 135 0,41-135 0,0 0 0,0 0 0,0 0 0,0 37 0,0-37 0,0 0 0,0 0 0,16 32 0,-16-32 0,0 0 0,0 0 0,0 0 0,41 107 0,-41-107 16,83 56 0,8-56-1,-91 0-15,99-61 16,-99 61-1,75-97 1,-75 97-16,33-116 16,-33 116-1,-25-126 1,25 126-1,-83-98-15,83 98 16,-124-46 0,124 46-1,-107 19-15,107-19 16</inkml:trace>
  <inkml:trace contextRef="#ctx0" brushRef="#br0" timeOffset="1616.1616">23012 2158 0,'8'0'0,"-8"0"0,0 0 0,0 0 0,0 0 0,0 0 0,0 0 0,0 0 0,0 0 0,0 0 0,0 0 0,0 0 0,0 0 0,0 0 0,0 0 0,0 0 0,0 0 0,0 0 0,0 0 0,0 0 0,0 0 0,0 0 0,0 0 0,0 0 0,0 0 0,0 0 0,0 0 0,0 0 0,0 0 0,0 0 0,0 0 0,0 0 0,0 0 0,0 0 0,0 0 0,0 0 0,17-42 0,-17 42 0,0 0 0,0 0 0,0 0 0,0 0 0,0 0 0,0 0 0,0 0 0,0 0 0,0 0 0,0 0 0,0 0 0,0 0 0,0 0 0,0 0 0,0 0 0,0 0 0,0 0 0,0 0 0,0 0 0,0 0 0,0 0 0,0 0 0,0 0 0,0 0 0,0 0 0,0 0 0,0 0 0,0 0 0,0 0 0,0 0 0,0 0 0,0 0 0,0 0 0,0 0 0,0 0 0,0 0 0,0 0 0,0 0 0,0 0 0,0 0 0,0 0 0,0 0 0,0 0 0,0 0 0,0 0 0,41-88 0,-41 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0,17-47 0,-17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0,-25-14 0,25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0,-50-92 0,50 92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0,-74-29 0,74 29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0,-99 37 0,99-37 0,0 0 0,0 0 0,0 0 0,0 0 0,0 0 0,0 0 0,0 0 0,0 0 0,0 0 0,0 0 0,0 0 0,0 0 0,0 0 0,0 0 0,0 0 0,0 0 0,0 0 0,0 0 0,0 0 0,0 0 0,0 0 0,0 0 0,0 0 0,0 0 0,0 0 0,0 0 0,0 0 0,0 0 0,0 0 0,0 0 0,0 0 0,0 0 0,0 0 0,0 0 0,0 0 0,0 0 0,-100 103 0,100-103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97 0,24-97 0,0 0 0,0 0 0,0 0 0,0 0 0,0 0 0,0 0 0,0 0 0,0 0 0,0 0 0,0 0 0,0 0 0,0 0 0,0 0 0,0 0 0,0 0 0,0 0 0,0 0 0,0 0 0,0 0 0,0 0 0,0 0 0,0 0 0,0 0 0,0 0 0,0 0 0,0 0 0,0 0 0,0 0 0,0 0 0,0 0 0,0 0 0,0 0 0,0 0 0,0 0 0,0 0 0,0 0 0,0 0 0,0 0 0,0 0 0,0 0 0,0 0 0,0 0 0,49 61 0,-49-61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 0 0,-75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0,91-32 0,-91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0,66-47 0,-66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0,33 51 0,-33-51 0,0 0 0,0 0 0,0 0 0,0 0 0,0 0 0,0 0 0,0 0 0,0 0 0,0 0 0,0 0 0,0 0 0,0 0 0,0 0 0,0 0 0,0 0 0,33 89 0,-33-89 0,0 0 0,0 0 0,0 0 0,0 0 0,0 0 0,0 0 0,0 0 0,0 0 0,0 0 0,0 0 0,0 0 0,33 111 0,-33-111 0,0 0 0,0 0 0,0 0 0,0 0 0,0 0 0,0 0 0,0 0 0,33 103 0,-33-103 0,0 0 0,0 0 0,0 0 0,9 102 0,-9-102 15,-33 98 1,33-98-16,-58 93 15,58-93 1,-108 69 0,9-36-1,99-33-15,-108-5 16,108 5-1,-124-23 1,124 23-16,-115-14 16</inkml:trace>
  <inkml:trace contextRef="#ctx0" brushRef="#br0" timeOffset="3329.3329">23343 2493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0,41-32 0,-41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0,17-14 0,-17 14 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4 0,-66-4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 42 0,-74-42 0,0 0 0,0 0 0,0 0 0,0 0 0,0 0 0,0 0 0,0 0 0,0 0 0,0 0 0,0 0 0,0 0 0,0 0 0,0 0 0,0 0 0,0 0 0,0 0 0,0 0 0,0 0 0,0 0 0,0 0 0,0 0 0,0 0 0,0 0 0,0 0 0,25 103 0,-25-103 0,0 0 0,0 0 0,0 0 0,0 0 0,0 0 0,0 0 0,0 0 0,0 0 0,0 0 0,0 0 0,0 0 0,0 0 0,0 0 0,0 0 0,0 0 0,0 0 0,0 0 0,0 0 0,0 0 0,0 0 0,0 0 0,0 0 0,0 0 0,0 0 0,0 0 0,0 0 0,0 0 0,0 0 0,0 0 0,0 0 0,0 0 0,0 0 0,0 0 0,0 0 0,0 0 0,0 0 0,0 0 0,-41 107 0,41-107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69 0,42-69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28 0,41-28 0,0 0 0,0 0 0,0 0 0,0 0 0,0 0 0,0 0 0,0 0 0,0 0 0,0 0 0,0 0 0,0 0 0,0 0 0,0 0 0,17 0 0,-17 0 0,0 0 0,0 0 0,0 0 0,0 0 0,0 0 0,0 0 0,0 0 0,0 0 0,0 0 0,74-14 0,-74 14 0,0 0 0,0 0 0,0 0 0,0 0 0,0 0 0,0 0 0,0 0 0,83 5 0,-83-5 15,0 0 1,0 0-1,99-9-15,-25-38 16,-32-37 0</inkml:trace>
  <inkml:trace contextRef="#ctx0" brushRef="#br0" timeOffset="10556.0554">24393 1763 0,'16'-5'0,"-16"5"0,0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37 0,-33-37 0,0 0 0,0 0 0,0 0 0,0 0 0,0 0 0,0 0 0,0 0 0,0 0 0,0 0 0,0 0 0,0 0 0,0 0 0,0 0 0,0 0 0,0 0 0,0 0 0,0 0 0,0 0 0,0 0 0,0 0 0,0 0 0,17 51 0,-17-51 0,0 0 0,0 0 0,0 0 0,0 0 0,0 0 0,0 0 0,0 0 0,0 0 0,0 0 0,0 0 0,0 0 0,0 0 0,25 93 0,-25-93 0,0 0 0,0 0 0,0 0 0,0 0 0,0 0 0,0 0 0,0 0 0,0 0 0,0 0 0,0 0 0,0 0 0,0 0 0,0 0 0,0 0 0,0 0 0,0 0 0,0 0 0,0 0 0,0 0 0,0 0 0,0 0 0,0 0 0,0 0 0,0 0 0,0 0 0,0 0 0,0 0 0,0 0 0,33 103 0,-33-103 0,0 0 0,0 0 0,0 0 0,8 46 0,-8-46 16,-8-32 0,8 32-1,0 0 1,-8-89-16,8 89 15,8-130 1,-8 130 0,0 0-16,0 0 15,0 0 1,33-111-1,-33 111 1,0 0-16,74-56 16,-74 56-1,0 0 1,83 0-16,-83 0 15,74 46 1,-74-46 0,0 0-1,58 98-15,-58-98 16,0 0-1,58 112 1,-58-112-16,0 0 16,58 88-1,-58-88 1,74 37-1</inkml:trace>
  <inkml:trace contextRef="#ctx0" brushRef="#br0" timeOffset="11915.1914">24517 2698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0,50-42 0,-50 42 0,0 0 0,0 0 0,0 0 0,0 0 0,0 0 0,0 0 0,0 0 0,58-84 0,-58 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0,41-19 0,-41 19 0,0 0 0,0 0 0,0 0 0,0 0 0,0 0 0,0 0 0,0 0 0,0 0 0,0 0 0,0 0 0,0 0 0,0 0 0,0 0 0,0 0 0,0 0 0,0 0 0,0 0 0,0 0 0,0 0 0,0 0 0,0 0 0,0 0 0,0 0 0,0 0 0,0 0 0,0 0 0,0 0 0,0 0 0,0 0 0,0 0 0,66-18 0,-66 18 0,0 0 0,0 0 0,0 0 0,0 0 0,0 0 0,0 0 0,0 0 0,0 0 0,0 0 0,0 0 0,0 0 0,0 0 0,0 0 0,0 0 0,0 0 0,0 0 0,0 0 0,0 0 0,0 0 0,0 0 0,0 0 0,0 0 0,0 0 0,0 0 0,0 0 0,0 0 0,0 0 0,0 0 0,0 0 0,0 0 0,0 0 0,0 0 0,0 0 0,0 0 0,0 0 0,0 0 0,0 0 0,0 0 0,0 0 0,0 0 0,0 0 0,0 0 0,0 0 0,0 0 0,75 18 0,-75-18 0,0 0 0,0 0 0,0 0 0,0 0 0,0 0 0,0 0 0,0 0 0,0 0 0,0 0 0,0 0 0,0 0 0,0 0 0,0 0 0,0 0 0,0 0 0,0 0 0,0 0 0,0 0 0,0 0 0,0 0 0,0 0 0,0 0 0,99 14 0,-99-14 0,0 0 0,0 0 0,0 0 0,0 0 0,0 0 0,0 0 0,0 0 0,0 0 0,0 0 0,0 0 0,0 0 0,0 0 0,0 0 0,0 0 0,0 0 0,0 0 0,0 0 0,0 0 0,66 38 0,-66-38 15,0 0 1,91-10-1,-91 10-15,0 0 16,0 0 0,99-9-1,-99 9-15,0 0 16,0 0-1,83 19 1,-83-19 0,115 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39:59.0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12709 15079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46 0,-34-46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84 0,-24-84 0,0 0 0,0 0 0,0 0 0,0 0 0,0 0 0,0 0 0,0 0 0,0 0 0,0 0 0,0 0 0,0 0 0,0 0 0,0 0 0,0 0 0,0 0 0,0 0 0,0 0 0,0 0 0,0 0 0,0 0 0,0 0 0,-16 37 0,16-37 0,0 0 0,0 0 0,0 0 0,0 0 0,0 0 0,0 0 0,0 0 0,0 0 0,0 0 0,0 0 0,0 0 0,0 0 0,0 0 0,0 0 0,0 0 0,0 0 0,0 0 0,0 0 0,0 0 0,0 0 0,0 0 0,0 0 0,0 0 0,0 0 0,0 0 0,0 0 0,0 0 0,0 0 0,0 0 0,0 0 0,0 0 0,0 0 0,0 0 0,0 0 0,0 0 0,0 0 0,0 0 0,0 0 0,0 70 0,0-70 0,0 0 0,0 0 0,0 0 0,0 0 0,0 0 0,0 0 0,0 0 0,16 75 0,-16-75 0,0 0 0,0 0 0,0 0 0,33 60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42:35.6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10088 6711 0,'-8'-14'0,"8"14"0,0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33 0,-8-33 0,0 0 0,0 0 0,0 0 0,0 0 0,0 0 0,0 0 0,0 0 0,0 0 0,0 0 0,0 0 0,0 0 0,0 0 0,9 37 0,-9-37 0,0 0 0,0 0 0,0 0 0,0 0 0,0 0 0,0 0 0,0 0 0,0 0 0,0 0 0,0 0 0,0 0 0,0 0 0,0 0 0,0 0 0,0 0 0,0 0 0,0 0 0,0 0 0,0 0 0,0 0 0,0 0 0,0 0 0,0 0 0,16 66 0,-16-66 0,0 0 0,0 0 0,0 0 0,0 0 0,0 0 0,0 0 0,0 0 0,0 0 0,0 0 0,0 0 0,0 0 0,0 0 0,0 0 0,0 0 0,0 0 0,0 0 0,0 0 0,0 0 0,0 0 0,25 92 0,-25-92 0,0 0 0,0 0 0,0 0 0,0 0 0,0 0 0,0 0 0,0 0 0,0 0 0,0 0 0,0 0 0,0 0 0,0 0 0,0 0 0,0 0 0,0 0 0,0 0 0,0 0 0,0 0 0,0 0 0,0 0 0,0 0 0,0 0 0,33 89 0,-33-89 0,0 0 0,0 0 0,0 0 0,0 0 0,0 0 0,0 0 0,0 0 0,0 0 0,0 0 0,0 0 0,0 0 0,0 0 0,0 0 0,0 0 0,0 0 0,0 0 0,0 0 0,0 0 0,17 65 0,-17-65 16,8 14-1,-8-14-15,8-37 16,-8 37 0,0-79-1,0 79 1,8-93-16,-8 93 15,33-89 1,-33 89 0,42-70-1,-42 70-15,58-55 16,-58 55-1,66-32 1,-66 32-16,83-15 16,-83 15-1,74 18 1,-74-18-1,74 38-15,-74-38 16,58 70 0,-58-70-1,25 102-15,-25-102 16,8 107-1,-8-107 1,0 112 0,0-112-16,0 0 15,-8 102 1,8-102-1,0 0-15,0 0 16,0 0 0,0 46-1</inkml:trace>
  <inkml:trace contextRef="#ctx0" brushRef="#br0" timeOffset="1016">11362 7218 0,'0'0'0,"0"0"0,0 0 0,0 0 0,0 0 0,0 0 0,0 0 0,0 0 0,0 0 0,0 0 0,0 0 0,0 0 0,0 0 0,0 0 0,0 0 0,0 0 0,0 0 0,0 0 0,0 0 0,0 0 0,0 0 0,0 0 0,0 0 0,16-14 0,-16 14 0,0 0 0,0 0 0,0 0 0,0 0 0,50-27 0,-50 27 0,0 0 0,0 0 0,0 0 0,0 0 0,0 0 0,58-47 0,-58 47 0,0 0 0,0 0 0,0 0 0,0 0 0,49-60 0,-49 60 0,0 0 0,0 0 0,0 0 0,33-80 0,-33 80 0,0 0 0,0 0 0,17-41 0,-17 41 0,0 0 0,0 0 0,0 0 0,41-89 0,-41 89 0,42-102 15,-42 102 1,24-117-1,-24 117 1,0-111-16,0 111 16,0 0-1,-33-70 1,33 70-16,0 0 15,-58-32 1,58 32 0,0 0-1,-49 22-15,-1 39 16,25 18-1,9 28 1,16-9-16,0-9 16,8-1-1,9-19 1,-17-69-1,33 84-15,-33-84 16,58 84 0,-58-84-1,82 70 1,-82-70-16,83 51 15,-17-51 1,-8-33 0,-58 33-16,50-69 15</inkml:trace>
  <inkml:trace contextRef="#ctx0" brushRef="#br0" timeOffset="1638">12147 6935 0,'0'9'0,"0"-9"0,0 0 0,0 0 0,0 0 0,0 0 0,0 0 0,0 0 0,0 0 0,0 0 0,0 0 0,0 0 0,0 0 0,0 0 0,0 0 0,0 0 0,0 0 0,0 0 0,0 0 0,0 0 0,0 0 0,0 0 0,-25 28 0,25-28 0,0 0 0,0 0 0,0 0 0,0 0 0,0 0 0,0 0 0,0 0 0,0 0 0,0 0 0,0 0 0,0 0 0,0 0 0,-57 52 0,7 17 0,50-69 0,0 0 0,0 0 0,0 0 0,0 0 0,0 0 0,0 0 0,0 0 0,0 0 0,0 0 0,0 0 0,0 0 0,0 0 0,0 0 0,0 0 0,0 0 0,-17 79 0,17-79 0,0 0 0,0 0 0,0 0 0,0 0 0,0 0 0,0 18 0,0-18 0,0 0 0,0 0 0,0 0 0,0 0 0,9 19 0,-9-19 0,0 0 0,0 0 0,0 0 0,0 0 0,0 0 0,0 0 0,0 0 0,41 47 0,-41-47 0,0 0 0,0 0 0,0 0 0,66 23 0,-66-23 15,91-9 1,-91 9 0,99-46-16,-24-20 15,-34 1 1,-41 65-1,8-79-15,-41 4 16,33 75 0,-58-60-1,58 60 1,-91-33-16,91 33 15,0 0 1,-82 0 0,82 0-1,0 0-15</inkml:trace>
  <inkml:trace contextRef="#ctx0" brushRef="#br0" timeOffset="2773">12842 6990 0,'-9'14'0,"9"-14"0,0 0 0,0 0 0,0 0 0,0 0 0,0 0 0,0 0 0,0 0 0,-24 47 0,24-47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 0,0 5 0,0 0 0,0 0 0,0 0 0,0 0 0,0 0 0,0 0 0,0 0 0,0 0 0,0 0 0,0 0 0,0 0 0,0 0 0,0 0 0,0 0 0,0 0 0,0 0 0,0 0 0,0 0 0,0 0 0,0 0 0,0 0 0,0 0 0,0 0 0,0 0 0,0 0 0,0 0 0,0 0 0,0 0 0,0 0 0,0 0 0,0 0 0,0 0 0,0 0 0,0 0 0,0 0 0,0 0 0,0 0 0,0 0 0,0 0 0,0 0 0,0 0 0,0 0 0,0-13 0,0 13 0,0 0 0,0 0 0,0 0 0,0 0 0,0 0 0,0 0 0,0 0 0,0 0 0,0 0 0,0 0 0,0 0 0,0 0 0,0 0 0,0 0 0,0 0 0,0 0 0,0 0 0,0 0 0,0 0 0,0 0 0,0 0 0,0 0 0,0 0 0,0 0 0,0 0 0,0 0 0,0 0 0,0 0 0,0 0 0,16-19 0,-16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0,17-61 0,-17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0,25-102 0,-25 102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0,-42-79 0,42 79 0,0 0 0,0 0 0,0 0 0,0 0 0,0 0 0,0 0 0,0 0 0,0 0 0,0 0 0,0 0 0,0 0 0,0 0 0,0 0 0,0 0 0,0 0 0,0 0 0,0 0 0,0 0 0,0 0 0,0 0 0,0 0 0,0 0 0,0 0 0,0 0 0,0 0 0,0 0 0,0 0 0,0 0 0,0 0 0,0 0 0,0 0 0,0 0 0,0 0 0,-58-33 0,58 33 0,0 0 0,-74 24 0,74-24 0,0 0 0,0 0 0,0 0 0,0 0 0,0 0 0,0 0 0,0 0 0,0 0 0,0 0 0,0 0 0,0 0 0,0 0 0,0 0 0,0 0 0,0 0 0,0 0 0,0 0 0,0 0 0,0 0 0,0 0 0,0 0 0,0 0 0,0 0 0,0 0 0,0 0 0,0 0 0,0 0 0,0 0 0,0 0 0,0 0 0,0 0 0,-58 55 0,58-55 0,0 0 0,0 0 0,0 0 0,0 0 0,0 0 0,0 0 0,0 0 0,0 0 0,0 0 0,0 0 0,0 0 0,0 0 0,0 0 0,0 0 0,0 0 0,0 0 0,0 0 0,0 0 0,0 0 0,0 0 0,0 0 0,0 0 0,0 0 0,0 0 0,0 0 0,0 0 0,0 0 0,0 0 0,0 0 0,0 0 0,0 0 0,0 0 0,0 0 0,0 0 0,0 0 0,0 0 0,0 0 0,0 0 0,0 0 0,-50 75 0,50-75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74 0,41-74 0,0 0 0,0 0 0,0 0 0,0 0 0,0 0 0,0 0 0,0 0 0,0 0 0,0 0 0,0 0 0,0 0 0,0 0 0,0 0 0,0 0 0,0 0 0,0 0 0,0 0 0,0 0 0,0 0 0,0 0 0,0 0 0,0 0 0,0 0 0,0 0 0,0 0 0,0 0 0,0 0 0,0 0 0,0 0 0,0 0 0,0 0 0,0 0 0,0 0 0,0 0 0,0 0 0,0 0 0,0 0 0,0 0 0,0 0 0,0 0 0,0 66 0,0-66 0,0 0 0,0 0 0,0 0 0,0 0 0,0 0 0,0 0 0,0 0 0,0 0 0,0 0 0,0 0 0,0 0 0,0 0 0,0 0 0,0 0 0,0 0 0,0 0 0,0 0 0,0 0 0,0 0 0,0 0 0,0 0 0,0 0 0,0 0 0,0 0 0,0 0 0,0 0 0,0 0 0,0 0 0,0 0 0,0 0 0,0 0 0,0 0 0,0 0 0,0 0 0,0 0 0,0 0 0,0 0 0,0 0 0,0 0 0,0 0 0,0 0 0,0 0 0,0 0 0,0 0 0,0 0 0,41 55 0,-41-55 0,0 0 0,0 0 0,0 0 0,0 0 0,0 0 0,0 0 0,0 0 0,0 0 0,0 0 0,0 0 0,0 0 0,0 0 0,0 0 0,0 0 0,0 0 0,0 0 0,0 0 0,0 0 0,0 0 0,0 0 0,0 0 0,0 0 0,0 0 0,0 0 0,0 0 0,0 0 0,0 0 0,0 0 0,0 0 0,0 0 0,0 0 0,0 0 0,0 0 0,0 0 0,0 0 0,0 0 0,0 0 0,0 0 0,0 0 0,0 0 0,0 0 0,0 0 0,0 0 0,0 0 0,0 0 0,67 28 0,-67-28 0,0 0 0,0 0 0,0 0 0,0 0 0,0 0 0,0 0 0,0 0 0,0 0 0,0 0 0,0 0 0,0 0 0,0 0 0,0 0 0,0 0 0,0 0 0,0 0 0,0 0 0,0 0 0,0 0 0,0 0 0,82-9 0,-82 9 0,0 0 0,0 0 0,58-42 0,-58 42 0,0 0 0,0 0 0,0 0 0,0 0 0,0 0 0,0 0 0,0 0 0,0 0 0,0 0 0,0 0 0,0 0 0,0 0 0,0 0 0,0 0 0,0 0 0,0 0 0,0 0 0,0 0 0,0 0 0,0 0 0,0 0 0,0 0 0,0 0 0,0 0 0,0 0 0,0 0 0,0 0 0,0 0 0,0 0 0,0 0 0,0 0 0,0 0 0,0 0 0,0 0 0,0 0 0,0 0 0,0 0 0,41-75 0,-41 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0,9-32 0,-9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0,-9-14 0,9 14 0,0 0 0,0 0 0,0 0 0,0 0 0,0 0 0,0 0 0,0 0 0,0 0 0,0 0 0,0 0 0,0 0 0,0 0 0,0 0 0,0 0 0,0 0 0,0 0 0,0 0 0,-24 23 0,24-23 0,0 0 0,0 0 0,0 0 0,0 0 0,0 0 0,0 0 0,0 0 0,0 0 0,0 0 0,0 0 0,0 0 0,0 0 0,0 0 0,-33 69 0,33-69 0,0 0 0,0 0 0,0 0 0,0 0 0,0 0 0,0 0 0,0 0 0,0 0 0,0 0 0,-9 80 0,9-80 0,0 0 0,0 0 0,9 98 0,-9-98 0,0 0 0,0 0 0,0 0 0,8 116 0,-8-116 15,0 111 1,0-111-16,-33 108 16,33-108-1,-58 79 1,58-79-16,-83 51 15,83-51 1,-116 9 0,116-9-1,0 0-15,0 0 16,-90-28-1,32-18 1,58 46-16,-9-61 16,51 10-1,32 19 1,-74 32-1,108-24-15</inkml:trace>
  <inkml:trace contextRef="#ctx0" brushRef="#br0" timeOffset="3934">13214 6893 0,'-8'-9'0,"8"9"0,0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0,-9 28 0,9-28 0,0 0 0,0 0 0,0 0 0,0 0 0,0 0 0,0 0 0,0 0 0,0 0 0,0 0 0,0 0 0,0 0 0,0 0 0,0 0 0,0 0 0,0 0 0,0 0 0,0 0 0,0 0 0,0 0 0,0 0 0,0 0 0,0 56 0,0-56 0,0 0 0,0 0 0,0 0 0,0 0 0,0 0 0,0 0 0,0 0 0,0 0 0,0 0 0,0 0 0,0 0 0,0 0 0,0 0 0,0 0 0,0 0 0,0 0 0,0 0 0,-8 88 0,8-88 0,0 0 0,0 0 0,0 0 0,0 0 0,0 0 0,0 0 0,0 0 0,0 0 0,0 0 0,0 0 0,0 0 0,0 0 0,-8 98 0,8-98 0,0 0 0,0 0 0,0 0 0,0 0 0,0 0 0,0 0 0,0 0 0,0 0 0,0 0 0,0 0 0,0 0 0,0 0 0,0 0 0,0 0 0,0 0 0,0 0 0,0 0 0,0 0 0,-9 74 0,9-50 15,0-38 1,17-52 0,0-13-16,-17 79 15,24-83 1,-24 83-1,25-84-15,-25 84 16,0 0 0,0 0-1,50-79 1,-50 79-16,0 0 15,66-56 1,-66 56 0,0 0-16,0 0 15,50 5 1,-50-5-1,0 0 1,41 60-16,-41-60 16,8 93-1,-8-93 1,-25 112-1,25-112-15,0 107 16,0-107 0,17 93-1,-17-93-15,58 51 16,8-37-1</inkml:trace>
  <inkml:trace contextRef="#ctx0" brushRef="#br0" timeOffset="36241">15422 6865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18 0,0-18 0,0 0 0,0 0 0,0 0 0,0 0 0,0 0 0,0 0 0,0 0 0,0 0 0,0 0 0,0 0 0,0 0 0,0 0 0,8 42 0,-8-42 0,0 0 0,0 0 0,0 0 0,0 0 0,0 0 0,0 0 0,0 0 0,0 0 0,0 0 0,0 0 0,0 0 0,0 0 0,0 0 0,0 0 0,0 0 0,0 0 0,0 0 0,0 0 0,0 0 0,0 0 0,0 0 0,0 0 0,0 0 0,25 70 0,-25-70 0,0 0 0,0 0 0,0 0 0,0 0 0,0 0 0,0 0 0,0 0 0,0 0 0,0 0 0,0 0 0,0 0 0,0 0 0,0 0 0,0 0 0,0 0 0,0 0 0,0 0 0,0 0 0,0 0 0,25 97 0,-25-97 0,0 0 0,0 0 0,0 0 0,0 0 0,0 0 0,0 0 0,0 0 0,0 0 0,0 0 0,0 0 0,0 0 0,0 0 0,0 0 0,0 0 0,0 0 0,0 0 0,0 0 0,0 0 0,0 0 0,0 0 0,0 0 0,0 0 0,0 0 0,0 0 0,0 0 0,0 0 0,0 0 0,0 0 0,0 0 0,0 0 0,0 0 0,0 0 0,0 0 0,16 80 0,-16-80 0,0 0 0,0 0 0,0 0 0,0 0 0,0 0 0,0 0 0,0 0 0,8 41 0,-8-41 0,-8-32 16,8 32-1,0-89 1,0 89-16,17-116 16,-17 116-1,49-102 1,-49 102-1,50-93-15,-50 93 16,0 0 0,74-56-1,-74 56-15,83-5 16,-83 5-1,0 0 1,91 19 0,-91-19-16,0 0 15,74 56 1,-74-56-1,50 79-15,-50-79 16,0 0 0,33 88-1,-33-88 1,0 0-16,0 0 15,0 0 1,17 98 0,-17-98-16,16 93 15,-16-93 1,0 0-1,0 0 1,0 0-16,25 70 16,-25-70-1,0 0 1</inkml:trace>
  <inkml:trace contextRef="#ctx0" brushRef="#br0" timeOffset="37140">16587 7130 0,'9'0'0,"-9"0"0,0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38051">17133 6879 0,'8'0'0,"-8"0"15,0 0 1,0 0 0,9 23-16,-9-23 15,24 47 1,-24-47-1,25 79 1,-25-79-16,25 93 16,-25-93-1,8 51 1,-8-51-16,17 102 15,-17-102 1,0 0 0,0 0-1,0 0-15,8 56 16,-8-56-1,0 0 1,0 0 0,8-65-16,-8 65 15,17-107 1,-17 107-1,33-125-15,-33 125 16,50-117 0,-50 117-1,66-102 1,-66 102-16,74-70 15,-74 70 1,0 0 0,75-23-16,-1 41 15,-74-18 1,50 61-1,-50-61 1,33 79-16,-33 5 16,8 9-1,-8-14 1,0-79-16,8 83 15,-8-83 1,0 0 0,42 65-1,15-37-15,26-28 16</inkml:trace>
  <inkml:trace contextRef="#ctx0" brushRef="#br0" timeOffset="39037">26683 18595 0,'347'70'0,"348"78"0</inkml:trace>
  <inkml:trace contextRef="#ctx0" brushRef="#br0" timeOffset="39064">25906 19023 0,'-66'23'0</inkml:trace>
  <inkml:trace contextRef="#ctx0" brushRef="#br0" timeOffset="50186">13197 7441 0,'9'0'0,"-9"0"0,0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5 0,17-5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10 0,-8-10 0,0 0 0,0 0 0,0 0 0,0 0 0,0 0 0,0 0 0,0 0 0,0 0 0,0 0 0,0 0 0,0 0 0,0 0 0,0 0 0,0 0 0,0 0 0,0 0 0,0 0 0,0 0 0,0 0 0,0 0 0,0 0 0,0 0 0,8 27 0,-8-27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42 0,-25-42 0,0 0 0,0 0 0,0 0 0,0 0 0,0 0 0,0 0 0,0 0 0,0 0 0,0 0 0,0 0 0,0 0 0,0 0 0,0 0 0,0 0 0,0 0 0,0 0 0,0 0 0,0 0 0,0 0 0,0 0 0,0 0 0,0 0 0,0 0 0,0 0 0,0 0 0,0 0 0,0 0 0,0 0 0,0 0 0,58 42 0,-58-42 0,0 0 0,0 0 0,0 0 0,0 0 0,0 0 0,0 0 0,0 0 0,0 0 0,0 0 0,0 0 0,0 0 0,0 0 0,0 0 0,0 0 0,0 0 0,0 0 0,0 0 0,0 0 0,0 0 0,0 0 0,0 0 0,0 0 0,0 0 0,0 0 0,0 0 0,0 0 0,0 0 0,0 0 0,0 0 0,0 0 0,0 0 0,0 0 0,0 0 0,0 0 0,58 37 0,-58-37 0,0 0 0,0 0 0,0 0 0,0 0 0,0 0 0,0 0 0,0 0 0,0 0 0,0 0 0,0 0 0,0 0 0,0 0 0,0 0 0,0 0 0,0 0 0,0 0 0,0 0 0,0 0 0,0 0 0,0 0 0,0 0 0,0 0 0,0 0 0,0 0 0,0 0 0,0 0 0,0 0 0,0 0 0,83 5 0,-83-5 0,0 0 0,0 0 0,0 0 0,0 0 0,0 0 0,0 0 0,0 0 0,0 0 0,0 0 0,0 0 0,0 0 0,0 0 0,0 0 0,90-9 0,-90 9 0,0 0 0,0 0 0,0 0 0,0 0 0,0 0 0,0 0 0,0 0 0,0 0 0,0 0 0,0 0 0,0 0 0,0 0 0,0 0 0,75-42 0,-75 42 0,0 0 0,0 0 0,0 0 0,74-56 0,-74 56 16,66-42-16,-66 42 16,0 0-1,83-36 1,-83 36-1,75-20-15,-75 20 16,0 0 0,82 5-1,-82-5 1,83 9-16,-83-9 15,0 0 1,83 18 0,-83-18-16,66 34 15,-66-34 1,58 46-1,-58-46-15,0 0 16,41 61 0,-41-61-1,0 0 1,17 74-16,-17-74 15,0 0 1,0 84 0,0-84-16,0 0 15,0 84 1,0-84-1,0 0 1,0 0-16,-9 78 16,9-78-1,0 0 1,-8 80-1,8-80-15,0 0 16,-8 74 0,8-74-1,0 0-15,0 0 16,-17 74-1,17-74 1,0 0 0,-25 84-16,25-84 15,0 0 1,-24 79-1,24-79-15,0 0 16,0 0 0,-17 84-1,17-84 1,0 0-16,0 0 15,0 0 1,-25 60 0,25-60-16,0 0 15,0 0 1,0 0-1,-8 42 1,8-42-16,0 0 16,0 0-1,-8 5 1</inkml:trace>
  <inkml:trace contextRef="#ctx0" brushRef="#br0" timeOffset="51041">14173 8279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0,-8-9 0,8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37 0,-8-37 0,0 0 0,0 0 0,0 0 0,0 0 0,0 0 0,0 0 0,0 0 0,0 0 0,0 0 0,0 0 0,0 0 0,0 0 0,0 0 0,0 0 0,0 0 0,0 0 0,0 0 0,0 0 0,0 0 0,0 0 0,0 0 0,0 0 0,0 0 0,0 0 0,0 0 0,0 56 0,0-56 0,0 0 0,0 0 0,0 0 0,0 0 0,0 0 0,0 0 0,0 0 0,0 0 0,0 0 0,0 0 0,0 0 0,0 0 0,0 0 0,0 0 0,0 0 0,0 0 0,0 0 0,0 0 0,0 0 0,0 0 0,0 0 0,8 70 0,-8-70 0,0 0 0,0 0 0,0 0 0,0 0 0,0 0 0,0 0 0,0 0 0,0 0 0,0 0 0,0 0 0,0 0 0,0 0 0,0 0 0,0 0 0,0 0 0,0 0 0,0 0 0,0 93 0,0-93 0,0 0 0,0 0 0,0 0 0,0 0 0,0 0 0,0 0 0,0 0 0,0 0 0,0 0 0,0 0 0,0 0 0,0 0 0,0 0 0,9 74 0,-9-74 0,0 0 0,0 0 0,0 0 0,0 0 0,0 0 0,0 0 0,0 0 0,0 0 0,0 0 0,0 0 0,0 0 0,0 0 0,0 0 0,0 0 0,0 0 0,0 0 0,0 0 0,0 0 0,8 66 0,-8-66 15,0 0 1,0 0 0,0 0-16,25 13 15,-25-13 1,0 0-1,16-27-15,-16 27 16,0 0 0,25-70-1,-25 70 1,0 0-16,33-79 15,-33 79 1,0 0 0,0 0-16,25-80 15,-25 80 1,0 0-1,0 0 1,0 0-16,41-74 16,-41 74-1,0 0 1</inkml:trace>
  <inkml:trace contextRef="#ctx0" brushRef="#br0" timeOffset="59051">19911 6628 0,'0'-5'0,"0"5"0,0 0 0,0 0 0,0 0 0,0 0 0,0 0 0,0 0 0,0 0 0,0 0 0,0 0 0,0 0 0,0 0 0,0 0 0,0 0 0,0 0 0,0 0 0,0 0 0,0 0 0,0 0 0,0 0 0,0 0 0,0 0 0,0 0 0,0 0 0,0 0 0,0 0 0,0 0 0,0 0 0,0 0 0,0 0 0,0 0 0,0 0 0,0 0 0,0 0 0,0 0 0,0 0 0,17 27 0,-17-27 0,0 0 0,0 0 0,0 0 0,0 0 0,0 0 0,0 0 0,0 0 0,0 0 0,0 0 0,0 0 0,0 0 0,0 0 0,0 0 0,0 0 0,0 0 0,0 0 0,0 0 0,0 0 0,0 0 0,0 0 0,0 0 0,0 0 0,0 0 0,0 0 0,0 0 0,0 0 0,0 0 0,0 0 0,0 0 0,0 0 0,0 0 0,0 0 0,0 0 0,0 0 0,0 0 0,25 66 0,-25-66 0,0 0 0,0 0 0,0 0 0,0 0 0,0 0 0,0 0 0,0 0 0,24 122 0,-24-122 0,0 0 0,0 50 0,0-50 0,9 107 0,-9-107 15,0 0 1,8 107-16,-8-107 15,0 88 1,0-88 0,0 0-16,0 0 15,0 0 1,0 34-1,0-34 1,-8-10-16,8 10 16,-9-65-1,9-33 1,0 98-16,17-102 15,-17 102 1,25-93 0,-25 93-1,58-93-15,-58 93 16,0 0-1,58-75 1,-58 75-16,0 0 16,74-32-1,-74 32 1,74 18-1,-74-18-15,58 70 16,-58-70 0,50 84-1,-34 13 1,-16-97-16,9 89 15,-9-89 1,8 88 0,-8-88-16,0 0 15,16 93 1,-16-93-1,9 84-15,-9-84 16,0 42 0,8-52-1</inkml:trace>
  <inkml:trace contextRef="#ctx0" brushRef="#br0" timeOffset="59926">20490 6377 0,'17'-24'0,"-17"24"0,0 0 0,0 0 0,0 0 0,0 0 0,0 0 0,0 0 0,0 0 0,0 0 0,0 0 0,0 0 0,0 0 0,0 0 0,0 0 0,0 0 0,0 0 0,0 0 0,0 0 0,0 0 0,0 0 0,0 0 0,0 0 0,0 0 0,0 0 0,0 0 0,41-32 0,-41 32 0,0 0 0,0 0 0,0 0 0,0 0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0,0 0 0,0 0 0,0 0 0,0 0 0,0 0 0,0 0 0,0 0 0,0 0 0,0 0 0,0 0 0,0 0 0,0 0 0,0 0 0,41 47 0,-41-47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75 0,0-75 0,0 0 0,0 0 0,0 0 0,0 0 0,0 0 0,0 0 0,0 0 0,0 0 0,0 0 0,0 0 0,0 0 0,0 0 0,0 0 0,0 0 0,0 0 0,0 0 0,0 0 0,0 0 0,0 0 0,0 0 0,0 0 0,0 0 0,0 0 0,0 0 0,0 0 0,0 0 0,0 0 0,0 0 0,0 0 0,0 0 0,0 0 0,0 0 0,0 0 0,0 0 0,0 0 0,0 0 0,0 0 0,0 0 0,0 0 0,0 0 0,0 0 0,0 0 0,-33 65 0,33-65 0,0 0 0,0 0 0,0 0 0,0 0 0,0 0 0,0 0 0,0 0 0,0 0 0,0 0 0,0 0 0,0 0 0,0 0 0,0 0 0,0 0 0,0 0 0,0 0 0,0 0 0,0 0 0,0 0 0,0 0 0,0 0 0,0 0 0,0 0 0,0 0 0,0 0 0,0 0 0,0 0 0,0 0 0,0 0 0,0 0 0,0 0 0,0 0 0,0 0 0,0 0 0,0 0 0,0 0 0,0 0 0,0 0 0,0 0 0,0 0 0,0 0 0,0 0 0,0 0 0,0 0 0,0 0 0,-41 60 0,41-60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42 0,50-42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10 0,8-10 0,0 0 0,0 0 0,0 0 0,0 0 0,0 0 0,0 0 0,0 0 0,0 0 0,0 0 0,0 0 0,0 0 0,0 0 0,0 0 0,0 0 0,0 0 0,0 0 0,0 0 0,0 0 0,0 0 0,0 0 0,33-6 0,-33 6 0,0 0 0,0 0 0,0 0 0,0 0 0,0 0 0,0 0 0,0 0 0,0 0 0,0 0 0,0 0 0,0 0 0,0 0 0,0 0 0,0 0 0,0 0 0,0 0 0,0 0 0,0 0 0,0 0 0,0 0 0,0 0 0,0 0 0,0 0 0,0 0 0,0 0 0,0 0 0,0 0 0,0 0 0,66-27 0,-66 27 0,0 0 0,0 0 0,0 0 0,0 0 0,0 0 0,0 0 0,0 0 0,0 0 0,0 0 0,0 0 0,0 0 0,0 0 0,0 0 0,0 0 0,0 0 0,0 0 0,0 0 0,0 0 0,0 0 0,0 0 0,0 0 0,0 0 0,0 0 0,0 0 0,0 0 0,0 0 0,0 0 0,0 0 0,83-19 0,-83 19 0,0 0 0,0 0 0,0 0 0</inkml:trace>
  <inkml:trace contextRef="#ctx0" brushRef="#br0" timeOffset="60673.9462">21160 6377 0,'-8'0'0,"8"0"0,0 0 0,0 0 0,0 0 0,0 0 0,0 0 0,0 0 0,0 0 0,0 0 0,0 0 0,0 0 0,0 0 0,0 0 0,0 0 0,0 0 0,0 0 0,0 0 0,0 0 0,0 0 0,0 0 0,0 0 0,0 0 0,0 0 0,0 0 0,0 0 0,0 0 0,0 0 0,0 0 0,0 0 0,0 0 0,0 0 0,0 0 0,0 0 0,0 0 0,-17 23 0,17-23 0,0 0 0,0 0 0,0 0 0,0 0 0,0 0 0,0 0 0,0 0 0,0 0 0,0 0 0,-25 88 0,25-88 0,0 0 0,0 0 0,0 0 0,0 0 0,0 0 0,-16 135 0,16-135 0,-17 154 0,1-24 15,7-28 1,-15-4-16,-1 4 15,8-4 1,9-15 0,16-27-16,0-14 15,1-14 1,7-28-1,1-23 1,-17 23-16</inkml:trace>
  <inkml:trace contextRef="#ctx0" brushRef="#br0" timeOffset="61157.8978">21358 7018 0,'-16'-4'0,"16"4"0,0 0 0,0 0 0,0 0 0,0 0 0,0 0 0,0 0 0,0 0 0,0 0 0,0 0 0,0 0 0,0 0 0,0 0 0,0 0 0,0 0 0,0 0 0,0 0 0,0 0 0,0 0 0,0 0 0,0 0 0,0 0 0,0 0 0,-25 27 0,25-27 0,0 0 0,0 0 0,0 0 0,0 0 0,0 0 0,0 0 0,0 0 0,0 0 0,0 0 0,0 0 0,0 0 0,0 0 0,0 0 0,0 0 0,0 0 0,0 0 0,0 0 0,-41 70 0,41-70 0,0 0 0,0 0 0,0 0 0,0 0 0,0 0 0,0 0 0,0 0 0,0 0 0,0 0 0,0 0 0,0 0 0,0 0 0,0 0 0,0 0 0,0 0 0,0 0 0,0 0 0,0 0 0,0 0 0,-33 117 0,33-117 0,0 0 0,0 0 0,0 0 0,0 0 0,0 0 0,-9 102 0,9-102 0,0 0 0,0 0 0,0 0 0,33 28 0,-33-28 16,58 32-16,17-45 16,7-39-1,-82 52 1,58-79-16,-58 79 15,17-93 1,-17 93 0,-17-74-1,17 74-15,-58-55 16,58 55-1,-82-29 1,82 29 0,0 0-16</inkml:trace>
  <inkml:trace contextRef="#ctx0" brushRef="#br0" timeOffset="61944.8191">21846 7177 0,'0'13'0,"0"-13"0,0 0 0,0 0 0,0 0 0,0 0 0,0 0 0,0 0 0,0 0 0,0 0 0,0 0 0,0 0 0,0 0 0,0 0 0,0 0 0,0 0 0,0 0 0,0 0 0,0 0 0,0 0 0,0 0 0,0 0 0,0 0 0,0 0 0,0 0 0,0 0 0,0 0 0,0 0 0,0 0 0,0 0 0,0 0 0,8-32 0,-8 32 0,0 0 0,0 0 0,0 0 0,0 0 0,0 0 0,0 0 0,0 0 0,0 0 0,0 0 0,0 0 0,0 0 0,0 0 0,0 0 0,33-61 0,-33 61 0,0 0 0,0 0 0,0 0 0,0 0 0,0 0 0,0 0 0,0 0 0,0 0 0,0 0 0,34-93 0,-34 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0,-9-14 0,9 14 0,0 0 0,0 0 0,0 0 0,0 0 0,0 0 0,0 0 0,0 0 0,0 0 0,0 0 0,0 0 0,0 0 0,-16-18 0,16 18 0,0 0 0,0 0 0,0 0 0,0 0 0,0 0 0,0 0 0,0 0 0,0 0 0,0 0 0,0 0 0,0 0 0,0 0 0,0 0 0,0 0 0,0 0 0,0 0 0,0 0 0,0 0 0,0 0 0,0 0 0,0 0 0,0 0 0,0 0 0,0 0 0,0 0 0,0 0 0,-50 18 0,50-18 0,0 0 0,0 0 0,0 0 0,0 0 0,0 0 0,0 0 0,0 0 0,0 0 0,0 0 0,0 0 0,0 0 0,0 0 0,0 0 0,0 0 0,0 0 0,0 0 0,0 0 0,0 0 0,0 0 0,0 0 0,0 0 0,0 0 0,0 0 0,0 0 0,0 0 0,-74 61 0,74-61 0,0 0 0,0 0 0,0 0 0,0 0 0,0 0 0,0 0 0,0 0 0,0 0 0,0 0 0,0 0 0,0 0 0,0 0 0,0 0 0,0 0 0,0 0 0,0 0 0,0 0 0,-66 60 0,66-60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79 0,58-79 0,0 0 0,0 0 0,0 0 0,0 0 0,0 0 0,0 0 0,0 0 0,0 0 0,0 0 0,0 0 0,0 0 0,0 0 0,0 0 0,0 0 0,0 0 0,0 0 0,0 0 0,0 0 0,0 0 0,0 0 0,0 0 0,0 0 0,0 0 0,0 0 0,0 0 0,0 0 0,0 0 0,0 0 0,0 0 0,0 0 0,0 0 0,0 0 0,0 0 0,0 0 0,0 0 0,0 0 0,0 0 0,0 0 0,0 0 0,0 0 0,0 0 0,0 0 0,0 0 0,-9 66 0,9-66 0,0 0 0,0 0 0,0 0 0,0 0 0,0 0 0,0 0 0,0 0 0,0 0 0,0 0 0,0 0 0,0 0 0,0 0 0,0 0 0,0 0 0,0 0 0,0 0 0,0 0 0,0 0 0,33 23 0,-33-23 0,0 0 0,0 0 0,0 0 0,0 0 0,0 0 0,0 0 0,0 0 0,0 0 0,0 0 0,0 0 0,0 0 0,0 0 0,0 0 0,0 0 0,0 0 0,0 0 0,0 0 0,50 0 0,-50 0 0,0 0 0,0 0 0,0 0 0,0 0 0,0 0 0,0 0 0,0 0 0,0 0 0,0 0 0,0 0 0,0 0 0,0 0 0,0 0 0,0 0 0,0 0 0,0 0 0,0 0 0,0 0 0,0 0 0,0 0 0,0 0 0,0 0 0,0 0 0,0 0 0,0 0 0,0 0 0,0 0 0,0 0 0,75-55 0,-75 55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0,57-57 0,-57 57 0,0 0 0,0 0 0,0 0 0,0 0 0,0 0 0,0 0 0,0 0 0,0 0 0,0 0 0,50-18 0,-50 18 0,0 0 0,0 0 0,0 0 0,0 0 0,0 0 0,0 0 0,0 0 0,0 0 0,0 0 0,0 0 0,0 0 0,0 0 0,0 0 0,0 0 0,0 0 0,0 0 0,0 0 0,25 18 0,-25-18 0,0 0 0,0 0 0,0 0 0,0 0 0,0 0 0,0 0 0,0 0 0,0 0 0,0 0 0,0 0 0,0 0 0,0 0 0,0 0 0,0 74 0,0-74 0,0 0 0,0 0 0,0 0 0,0 0 0,-8 94 0,8-94 0,0 0 0,0 0 0,0 0 0,0 0 0,0 0 0,0 0 0,0 0 0,-17 101 0,17-101 0,0 0 0,0 0 0,0 0 0,-17 103 0,17-103 15,-41 89 1,-8-1-16,49-88 16,-67 61-1,67-61 1,-82 32-1,82-32-15,-100-9 16,26-42 0,33-24-1,41-9-15</inkml:trace>
  <inkml:trace contextRef="#ctx0" brushRef="#br0" timeOffset="62702.7433">22226 6990 0,'0'0'0,"0"0"0,0 0 0,0 0 0,0 0 0,0 0 0,0 0 0,0 0 0,0 0 0,0 0 0,0 0 0,0 0 0,0 0 0,0 0 0,0 0 0,0 0 0,0 0 0,0 0 0,0 0 0,0 0 0,0 0 0,0 0 0,0 0 0,0 0 0,0 0 0,0 0 0,0 0 0,0 0 0,9 38 0,-9-38 0,0 0 0,0 0 0,0 0 0,0 0 0,0 0 0,0 0 0,0 0 0,0 0 0,0 0 0,0 0 0,0 0 0,8 88 0,-8-88 0,0 0 0,0 0 0,0 0 0,0 0 0,0 0 0,0 0 0,0 0 0,8 135 0,-8-135 0,0 0 0,0 0 0,0 0 0,-16 116 0,16-116 0,-9 23 15,9-23 1,0 0 0,0 0-1,0-32-15,0 18 16,0-47-1,25-45 1,-25 106-16,42-103 16,-42 103-1,49-84 1,-49 84-1,66-51-15,-66 51 16,0 0 0,75-9-1,-75 9-15,58 56 16,-25 28-1,-17 9 1,-16 4 0,0-97-16,0 0 15,17 65 1,-17-65-1,0 0-15,58 28 16,8-28 0</inkml:trace>
  <inkml:trace contextRef="#ctx0" brushRef="#br0" timeOffset="79380.0754">20267 7409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24 0,0-24 0,0 0 0,0 0 0,0 0 0,0 0 0,0 0 0,0 0 0,0 0 0,0 0 0,0 0 0,-33 28 0,33-28 0,0 0 0,0 0 0,0 0 0,0 0 0,0 0 0,-8 14 0,8-14 0,0 0 0,0 0 0,0 0 0,0 0 0,-25 9 0,25-9 0,0 0 0,0 0 0,0 0 0,-58 42 0,58-42 0,0 0 0,0 0 0,-91 28 0,91-28 0,0 0 0,-83 28 0,83-28 0,-83 18 0,1 1 16,-9-1-16,8 1 15,-8 0 1,-8-10-1,8-5-15,-41-8 16,33-5 0,8 9-1,8-19 1,-8 4-16,8 7 15,-8 4 1,0 8 0,-8-13-16,8-6 15,-8 1 1,-9 10-1,9 8 1,17 20-16,-18-10 16,1-10-1,0-8 1,-17 4-1,17 0-15,-9 0 16,1 0 0,8-4-1,-1 4-15,-7 0 16,16 4-1,-8-4 1,0 0 0,8-4-16,0-1 15,8 5 1,9 5-1,7-5-15,-7 4 16,-25 4 0,16 16-1,0-1 1,17-13-16,8-20 15,9-3 1,-1 3 0,-8 24-16,-8 5 15,0-1 1,25 1-1,16-14 1,8-1-16,9 1 16,8-5-1,0 19 1,0-19-16,0 0 15,0 46 1,0-46 0,0 65-1,0-65-15,-8 93 16,8-93-1,-17 93 1,17-93 0,-16 107-16,16-107 15,-17 98 1,17-98-1,0 0-15,-8 88 16,8-88 0,0 0-1,0 0 1,0 89-16,0-89 15,0 0 1,0 46 0,0-46-16</inkml:trace>
  <inkml:trace contextRef="#ctx0" brushRef="#br0" timeOffset="80138.9994">15248 8274 0,'16'-4'0,"-16"4"0,0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27 0,-9-27 0,0 0 0,0 0 0,0 0 0,0 0 0,0 0 0,0 0 0,0 0 0,0 0 0,0 0 0,0 0 0,0 0 0,0 0 0,0 0 0,0 0 0,0 14 0,0-14 0,0 0 0,0 0 0,0 0 0,0 0 0,0 0 0,0 0 0,0 0 0,0 0 0,0 0 0,0 0 0,0 0 0,0 0 0,0 0 0,0 24 0,0-24 0,0 0 0,0 0 0,0 0 0,0 0 0,0 0 0,0 0 0,0 0 0,0 0 0,0 0 0,0 0 0,0 0 0,0 0 0,0 0 0,0 0 0,0 0 0,0 0 0,0 0 0,0 0 0,0 0 0,0 0 0,0 0 0,0 0 0,8 74 0,-8-74 0,0 0 0,0 0 0,0 0 0,0 0 0,0 0 0,0 0 0,0 0 0,0 0 0,0 0 0,0 0 0,0 0 0,0 0 0,0 0 0,0 0 0,0 0 0,0 0 0,0 0 0,0 0 0,0 0 0,0 0 0,0 0 0,0 93 0,0-93 0,0 0 0,0 0 0,0 0 0,0 0 0,0 0 0,0 0 0,0 0 0,0 0 0,0 0 0,0 0 0,0 0 0,0 0 0,0 0 0,0 0 0,0 0 0,0 0 0,0 0 0,0 0 0,0 0 0,0 0 0,0 0 0,0 0 0,0 0 0,0 0 0,0 0 0,0 0 0,0 0 0,0 0 0,0 0 0,0 0 0,0 0 0,0 0 0,0 0 0,0 0 0,0 0 0,0 0 0,0 0 0,0 0 0,8 74 0,-8-74 0,0 0 0,0 0 0,0 0 0,0 0 0,0 0 0,0 0 0,0 0 0,0 0 0,0 0 0,0 0 0,0 0 0,0 0 0,17 43 0,-17-43 16,33-15 0,-33 15-16,49-60 15,-49 60 1,58-79-1,-58 79 1,58-79-16,-58 79 16,0 0-1,58-70 1,-58 70-1,0 0-15,0 0 16,0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44:32.2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20788 4307 0,'-17'4'0,"17"-4"0,0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24 0,0-24 0,0 0 0,0 0 0,0 0 0,0 0 0,0 0 0,0 0 0,0 0 0,0 0 0,-16 60 0,16-60 0,0 0 0,0 0 0,0 0 0,-9 89 0,9-89 0,0 0 0,0 0 0,-24 93 0,24-93 0,0 0 0,0 41 0,0-41 0,-9 84 0,9 9 16,0 0-1,-8 10-15,0 4 16,-9-5 0,9 56-1,41-79-15,17-18 16,-1-20-1,-16-8 1,-16-14 0,-17-19-16</inkml:trace>
  <inkml:trace contextRef="#ctx0" brushRef="#br0" timeOffset="474.9525">21243 5125 0,'0'0'0,"0"0"0,0 0 0,0 0 0,0 0 0,0 0 0,0 0 0,0 0 0,0 0 0,0 0 0,0 0 0,0 0 0,0 0 0,0 0 0,0 0 0,0 0 0,0 0 0,0 0 0,0 0 0,0 0 0,0 0 0,0 0 0,0 0 0,0 0 0,0 0 0,0 0 0,0 0 0,0 0 0,0 0 0,0 0 0,0 0 0,-17 42 0,17-42 0,0 0 0,0 0 0,0 0 0,0 0 0,0 0 0,0 0 0,-33 65 0,33-65 0,0 0 0,0 0 0,0 0 0,0 0 0,0 0 0,-33 98 0,33-98 0,0 0 0,0 0 0,0 0 0,0 0 0,0 0 0,0 0 0,0 0 0,0 0 0,0 0 0,-17 84 0,17-84 0,0 0 0,0 0 0,0 0 0,0 0 0,0 0 0,0 0 0,0 0 0,25 65 0,-8-56 16,-1-13-16,50 8 15,0-42 1,-8-17-1,-58 55-15,33-93 16,-24 0 0,-9 93-1,-25-88 1,-33 14-16,58 74 15,-66-29 1,66 29 0,0 0-16</inkml:trace>
  <inkml:trace contextRef="#ctx0" brushRef="#br0" timeOffset="1263.8735">21714 5274 0,'8'0'0,"-8"0"0,0 0 0,0 0 0,0 0 0,0 0 0,0 0 0,0 0 0,0 0 0,0 0 0,0 0 0,0 0 0,0 0 0,0 0 0,0 0 0,0 0 0,0 0 0,0 0 0,0 0 0,0 0 0,0 0 0,0 0 0,0 0 0,0 0 0,0 0 0,0 0 0,0 0 0,0 0 0,0 0 0,0 0 0,0 0 0,0 0 0,0 0 0,0 0 0,25-9 0,-25 9 0,0 0 0,0 0 0,0 0 0,0 0 0,0 0 0,0 0 0,0 0 0,0 0 0,0 0 0,0 0 0,0 0 0,0 0 0,0 0 0,0 0 0,0 0 0,0 0 0,0 0 0,0 0 0,0 0 0,0 0 0,0 0 0,0 0 0,0 0 0,0 0 0,0 0 0,0 0 0,0 0 0,0 0 0,0 0 0,0 0 0,0 0 0,0 0 0,0 0 0,0 0 0,0 0 0,0 0 0,0 0 0,41-47 0,-41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0,33-74 0,-33 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0,-8-89 0,8 89 0,0 0 0,0 0 0,0 0 0,0 0 0,0 0 0,0 0 0,0 0 0,0 0 0,0 0 0,0 0 0,0 0 0,0 0 0,0 0 0,0 0 0,0 0 0,0 0 0,0 0 0,0 0 0,0 0 0,0 0 0,0 0 0,0 0 0,0 0 0,0 0 0,0 0 0,0 0 0,0 0 0,0 0 0,0 0 0,0 0 0,0 0 0,0 0 0,0 0 0,0 0 0,0 0 0,0 0 0,0 0 0,-50-41 0,50 41 0,0 0 0,0 0 0,0 0 0,0 0 0,0 0 0,0 0 0,0 0 0,0 0 0,0 0 0,0 0 0,0 0 0,0 0 0,0 0 0,0 0 0,0 0 0,0 0 0,0 0 0,0 0 0,0 0 0,0 0 0,0 0 0,0 0 0,0 0 0,0 0 0,0 0 0,0 0 0,0 0 0,-41 9 0,41-9 0,0 0 0,0 0 0,0 0 0,0 0 0,0 0 0,0 0 0,0 0 0,0 0 0,0 0 0,0 0 0,0 0 0,0 0 0,0 0 0,-74 24 0,74-24 0,0 0 0,0 0 0,0 0 0,0 0 0,0 0 0,0 0 0,0 0 0,0 0 0,0 0 0,0 0 0,0 0 0,0 0 0,0 0 0,0 0 0,0 0 0,0 0 0,0 0 0,0 0 0,0 0 0,0 0 0,0 0 0,0 0 0,0 0 0,0 0 0,0 0 0,-66 55 0,66-55 0,0 0 0,0 0 0,0 0 0,0 0 0,0 0 0,0 0 0,0 0 0,0 0 0,0 0 0,0 0 0,0 0 0,0 0 0,0 0 0,0 0 0,0 0 0,0 0 0,0 0 0,0 0 0,0 0 0,0 0 0,0 0 0,0 0 0,0 0 0,0 0 0,0 0 0,0 0 0,0 0 0,0 0 0,0 0 0,0 0 0,0 0 0,0 0 0,0 0 0,0 0 0,0 0 0,0 0 0,0 0 0,0 0 0,0 0 0,0 0 0,0 0 0,0 0 0,0 0 0,0 0 0,0 0 0,-50 84 0,50-84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56 0,0-56 0,0 0 0,0 0 0,0 0 0,0 0 0,0 0 0,0 0 0,0 0 0,0 0 0,0 0 0,0 0 0,0 0 0,0 0 0,0 0 0,0 0 0,0 0 0,0 0 0,0 0 0,0 0 0,0 0 0,0 0 0,0 0 0,0 0 0,0 0 0,0 0 0,0 0 0,0 0 0,0 0 0,0 0 0,0 0 0,0 0 0,0 0 0,0 0 0,0 0 0,0 0 0,0 0 0,50 42 0,-50-42 0,0 0 0,0 0 0,0 0 0,0 0 0,0 0 0,0 0 0,0 0 0,0 0 0,0 0 0,0 0 0,0 0 0,0 0 0,0 0 0,0 0 0,0 0 0,0 0 0,0 0 0,0 0 0,0 0 0,0 0 0,0 0 0,0 0 0,0 0 0,0 0 0,0 0 0,0 0 0,0 0 0,0 0 0,0 0 0,0 0 0,66 14 0,-66-14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0,58-14 0,-58 14 0,0 0 0,0 0 0,0 0 0,0 0 0,0 0 0,0 0 0,0 0 0,0 0 0,0 0 0,0 0 0,0 0 0,0 0 0,0 0 0,0 0 0,0 0 0,0 0 0,0 0 0,33 14 0,-33-14 0,0 0 0,0 0 0,0 0 0,0 0 0,0 0 0,0 0 0,0 0 0,0 0 0,0 0 0,0 0 0,0 0 0,0 0 0,0 0 0,8 46 0,-8-46 0,0 0 0,0 0 0,0 0 0,0 0 0,0 0 0,0 0 0,0 0 0,0 0 0,0 0 0,-17 88 0,17-88 0,0 0 0,0 0 0,-8 107 0,8-107 0,0 0 0,0 0 0,0 0 0,-16 116 0,-1 1 15,-16-15 1,33-102 0,-66 89-16,66-89 15,-99 51 1,-1-37-1,100-14-15,-91-37 16,42-38 0,49-18-1</inkml:trace>
  <inkml:trace contextRef="#ctx0" brushRef="#br0" timeOffset="1978.8021">22086 5107 0,'0'-5'0,"0"5"0,0 0 0,0 0 0,0 0 0,0 0 0,0 0 0,0 0 0,0 0 0,0 0 0,0 0 0,0 0 0,0 0 0,0 0 0,0 0 0,0 0 0,0 0 0,0 0 0,0 0 0,0 0 0,0 0 0,0 0 0,0 0 0,0 0 0,0 0 0,16 23 0,-16-23 0,0 0 0,0 0 0,0 0 0,0 0 0,0 0 0,0 0 0,0 0 0,0 0 0,0 0 0,0 0 0,0 0 0,0 0 0,0 0 0,25 61 0,-25-61 0,0 0 0,0 0 0,0 0 0,9 116 0,-9-116 0,0 0 0,0 0 0,0 0 0,0 0 0,0 0 0,0 0 0,0 0 0,0 0 0,0 0 0,0 0 0,0 0 0,0 0 0,0 0 0,0 0 0,0 0 0,0 0 0,0 0 0,0 0 0,0 0 0,0 0 0,0 0 0,0 0 0,0 0 0,0 0 0,0 0 0,0 0 0,0 0 0,0 0 0,0 107 0,0-107 0,0 0 0,0 0 0,0 0 0,0 0 0,0 0 0,0 0 0,0 0 0,0 0 0,0 0 0,0 0 0,0 0 0,0 0 0,0 0 0,0 0 0,0 0 0,0 0 0,0 0 0,0 0 0,0 0 0,0 0 0,0 0 0,0 0 0,0 0 0,0 0 0,0 0 0,0 0 0,-9 19 0,9-19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0,-8-14 0,8 14 0,0 0 0,0 0 0,0 0 0,0 0 0,0 0 0,0 0 0,0 0 0,0 0 0,0 0 0,0 0 0,0 0 0,0 0 0,0 0 0,0 0 0,0 0 0,0 0 0,0 0 0,0 0 0,0 0 0,0 0 0,0 0 0,-17 14 0,17-14 0,0 0 0,0 0 0,0 0 0,0 0 0,0 0 0,0 0 0,0 0 0,0 0 0,0 0 0,0 0 0,0 0 0,0 0 0,0 0 0,0 0 0,0 0 0,0 0 0,0 0 0,0 0 0,0 0 0,0 0 0,0-42 0,0 42 0,0 0 0,0 0 0,0 0 0,0 0 0,0 0 0,0 0 0,0 0 0,0 0 0,0 0 0,0 0 0,0 0 0,0 0 0,0 0 0,0 0 0,0 0 0,0 0 0,0 0 0,0 0 0,0 0 0,0-75 0,0 75 0,0 0 0,0 0 0,0 0 0,0 0 0,0 0 0,0 0 0,0 0 0,0 0 0,0 0 0,0 0 0,0 0 0,0 0 0,0 0 0,0 0 0,0 0 0,0 0 0,0 0 0,0 0 0,0 0 0,0 0 0,0 0 0,0 0 0,0 0 0,0 0 0,42-83 0,-42 83 0,0 0 0,0 0 0,0 0 0,0 0 0,0 0 0,0 0 0,0 0 0,0 0 0,0 0 0,0 0 0,0 0 0,0 0 0,0 0 0,0 0 0,0 0 0,0 0 0,0 0 0,0 0 0,0 0 0,0 0 0,0 0 0,0 0 0,0 0 0,0 0 0,0 0 0,0 0 0,0 0 0,0 0 0,0 0 0,0 0 0,0 0 0,0 0 0,0 0 0,58-79 0,-58 79 0,0 0 0,0 0 0,0 0 0,0 0 0,0 0 0,0 0 0,0 0 0,0 0 0,0 0 0,0 0 0,0 0 0,0 0 0,0 0 0,0 0 0,0 0 0,0 0 0,0 0 0,0 0 0,0 0 0,0 0 0,0 0 0,0 0 0,0 0 0,0 0 0,0 0 0,0 0 0,0 0 0,0 0 0,0 0 0,0 0 0,0 0 0,0 0 0,0 0 0,0 0 0,0 0 0,0 0 0,0 0 0,0 0 0,0 0 0,0 0 0,0 0 0,0 0 0,0 0 0,66-56 0,-66 56 0,0 0 0,0 0 0,0 0 0,0 0 0,0 0 0,0 0 0,0 0 0,0 0 0,0 0 0,0 0 0,74-23 0,-74 23 0,0 0 0,0 0 0,0 0 0,0 0 0,0 0 0,0 0 0,0 0 0,0 0 0,0 0 0,0 0 0,0 0 0,0 0 0,0 0 0,0 0 0,0 0 0,0 0 0,0 0 0,0 0 0,0 0 0,0 0 0,0 0 0,0 0 0,0 0 0,0 0 0,0 0 0,0 0 0,0 0 0,0 0 0,50 18 0,-50-18 0,0 0 0,0 0 0,0 0 0,0 0 0,0 0 0,0 0 0,0 0 0,0 0 0,0 0 0,0 0 0,0 0 0,0 0 0,0 0 0,33 70 0,-33-70 0,0 0 0,0 0 0,0 0 0,0 0 0,0 0 0,0 0 0,0 0 0,0 0 0,0 0 0,0 116 0,0-116 0,0 0 0,0 0 0,0 0 0,0 0 0,0 0 0,0 0 0,0 0 0,8 112 0,-8-112 16,50 88-1,24-51-15,34-55 16</inkml:trace>
  <inkml:trace contextRef="#ctx0" brushRef="#br0" timeOffset="3436.6563">24500 4921 0,'9'4'0,"-9"-4"0,0 0 0,0 0 0,0 0 0,0 0 0,0 0 0,0 0 0,0 0 0,0 0 0,0 0 0,0 0 0,0 0 0,0 0 0,33 19 0,-33-19 0,0 0 0,0 0 0,0 0 0,0 0 0,0 0 0,0 0 0,0 0 0,49 60 0,-49-60 0,0 0 0,33 84 0,-33-84 0,25 98 0,-25-10 0,0-88 0,-25 103 15,25-103 1,-8 88-1,-8-28-15,-26-41 16,59-33 0,-17 14-1,-17 0 1,9-32-16,8 32 15,8-70 1,42-19 0,-25-13-16,-1 4 15,-24 98 1,42-79-1,-42 79 1,66-74-16,-66 74 16,74-65-1,-74 65 1,0 0-1,91-42-15,-91 42 16,0 0 0,83-9-1,-25 32-15,-58-23 16,25 65-1,-25-65 1,8 74 0,-8-74-16,-17 93 15,17-93 1,-16 107-1,16-107-15,0 0 16,8 112 0,-8-112-1,17 93 1,-17-93-16,49 47 15,17-57 1,17-55 0,-9-46-16</inkml:trace>
  <inkml:trace contextRef="#ctx0" brushRef="#br0" timeOffset="23712.6285">22780 4167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5 0,-34-5 0,0 0 0,0 0 0,0 0 0,0 0 0,0 0 0,0 0 0,0 0 0,0 0 0,0 0 0,0 0 0,0 0 0,0 0 0,0 0 0,0 0 0,0 0 0,0 0 0,0 0 0,0 0 0,0 0 0,0 0 0,0 0 0,0 0 0,0 0 0,0 0 0,0 0 0,0 0 0,0 0 0,0 0 0,0 0 0,0 0 0,0 0 0,0 0 0,0 0 0,0 0 0,0 0 0,0 0 0,74-5 0,-74 5 0,0 0 0,0 0 0,0 0 0,0 0 0,0 0 0,0 0 0,0 0 0,0 0 0,0 0 0,0 0 0,0 0 0,50 19 0,-50-19 0,0 0 0,0 0 0,0 0 0,0 0 0,0 0 0,0 0 0,0 0 0,107 51 0,-107-51 0,0 0 0,99 56 0,-99-56 0,83 83 0,-83-83 15,50 97 1,-9-3-1,-25 8 1,-24 1-16,8-103 16,-8 101-1,8-101 1,-17 94-16,17-94 15,0 0 1,0 0 0,0 0-16,-16 37 15,16-37 1</inkml:trace>
  <inkml:trace contextRef="#ctx0" brushRef="#br0" timeOffset="24317.568">23169 4893 0,'8'9'0,"-8"-9"0,0 0 0,0 0 0,0 0 0,0 0 0,0 0 0,0 0 0,0 0 0,0 0 0,0 0 0,0 0 0,0 0 0,0 0 0,0 0 0,0 0 0,0 0 0,0 0 0,0 0 0,0 0 0,0 0 0,0 0 0,0 0 0,0 0 0,0 0 0,0 0 0,0 0 0,0 0 0,0 0 0,0 0 0,0 0 0,0 0 0,0 0 0,0 0 0,0 0 0,0 0 0,0 0 0,33 47 0,-33-47 0,0 0 0,0 0 0,0 0 0,0 0 0,0 0 0,0 0 0,0 0 0,0 0 0,0 0 0,0 0 0,0 0 0,0 0 0,0 0 0,0 0 0,0 0 0,0 0 0,0 0 0,0 0 0,0 0 0,0 0 0,0 0 0,25 79 0,-25-79 0,0 0 0,0 0 0,0 0 0,0 0 0,0 0 0,0 0 0,0 0 0,0 0 0,9 24 0,-9-24 0,0 0 0,0 0 0,0 0 0,0 0 0,0 0 0,0 0 0,0 0 0,8 27 0,-8-27 0,0 0 0,0 0 0,0 0 0,0 0 0,0 0 0,0 0 0,0 0 0,0 0 0,0 0 0,0 0 0,0 0 0,0 0 0,0 0 0,16 107 0,-16-107 0,0 0 0,0 0 0,0 0 0,0 0 0,0 0 0,0 0 0,0 0 0,0 0 0,0 0 0,0 0 0,0 0 0,0 0 0,0 0 0,0 0 0,0 0 0,0 0 0,0 0 0,0 0 0,9 79 0,-9-79 15,16 37 1,-16-37-16,33-9 16,17-47-1,-50 56 1,66-88-16,0-1 15,0 10 1,-66 79 0,75-79-1</inkml:trace>
  <inkml:trace contextRef="#ctx0" brushRef="#br0" timeOffset="25327.467">24004 3907 0,'8'5'0,"-8"-5"0,0 0 0,0 0 0,0 0 0,0 0 0,0 0 0,0 0 0,0 0 0,0 0 0,0 0 0,0 0 0,0 0 0,0 0 0,0 0 0,0 0 0,0 0 0,0 0 0,0 0 0,0 0 0,0 0 0,0 0 0,0 0 0,0 0 0,0 0 0,0 0 0,42-33 0,-42 33 0,0 0 0,74-42 0,-74 42 0,0 0 0,0 0 0,0 0 0,0 0 0,0 0 0,0 0 0,0 0 0,0 0 0,0 0 0,116-51 0,-116 51 0,0 0 0,0 0 0,0 0 0,0 0 0,0 0 0,66-14 0,-66 14 0,108-28 0,-1 5 16,9 14-16,-9 13 15,-107-4 1,124 9 0,-124-9-1,133 28-15,-1-9 16,17 4-1,-33 19 1,-116-42-16,115 47 16,-115-47-1,100 60 1,-100-60-1,99 88-15,-99-88 16,116 112 0,-116-112-1,82 120-15,9 2 16,-16-24-1,-26-19 1,-49-79 0,33 79-16,-33-79 15,0 0 1,0 0-1,0 0-15,17 69 16,-17-69 0,0 0-1</inkml:trace>
  <inkml:trace contextRef="#ctx0" brushRef="#br0" timeOffset="25904.4093">25956 4753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23 0,-16-23 0,0 0 0,0 0 0,0 0 0,0 0 0,0 0 0,0 0 0,0 0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0,0 0 0,0 0 0,0 0 0,0 0 0,0 0 0,0 0 0,0 0 0,0 0 0,0 0 0,0 0 0,66 61 0,-66-61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32 0,-33-32 0,0 0 0,0 0 0,0 0 0,0 0 0,0 0 0,0 0 0,0 0 0,0 0 0,0 0 0,0 0 0,0 0 0,0 0 0,0 0 0,0 0 0,0 0 0,0 0 0,0 0 0,0 0 0,0 0 0,34-9 0,-34 9 0,0 0 0,0 0 0,0 0 0,0 0 0,0 0 0,0 0 0,0 0 0,0 0 0,0 0 0,0 0 0,0 0 0,0 0 0,0 0 0,0 0 0,0 0 0,24-65 0,-24 65 0,0 0 0,0 0 0,0 0 0,0 0 0,0 0 0,0 0 0,0 0 0,0 0 0,0 0 0,0 0 0,0 0 0,33-117 0,-33 117 0,0 0 0,0 0 0,0 0 0,0 0 0,0 0 0,0 0 0,0 0 0,42-97 0,-42 97 0,0 0 0,0 0 0,0 0 0,58-70 0,-58 70 16,0 0-1,0 0-15,0 0 16</inkml:trace>
  <inkml:trace contextRef="#ctx0" brushRef="#br0" timeOffset="26589.3408">26179 3191 0,'-8'4'0,"8"-4"0,0 0 0,0 0 0,0 0 0,0 0 0,0 0 0,0 0 0,0 0 0,0 0 0,0 0 0,0 0 0,0 0 0,0 0 0,0 0 0,0 0 0,0 0 0,0 0 0,0 0 0,0 0 0,0 0 0,0 0 0,0 0 0,0 0 0,0 0 0,0 0 0,0 0 0,0 0 0,0 0 0,0 0 0,0 0 0,0-28 0,0 28 0,0 0 0,0 0 0,0 0 0,0 0 0,0 0 0,0 0 0,0 0 0,0 0 0,0 0 0,0 0 0,41-65 0,-41 65 0,0 0 0,0 0 0,0 0 0,0 0 0,0 0 0,0 0 0,0 0 0,0 0 0,0 0 0,0 0 0,0 0 0,0 0 0,0 0 0,0 0 0,0 0 0,0 0 0,0 0 0,0 0 0,74-74 0,-74 74 0,0 0 0,0 0 0,0 0 0,0 0 0,0 0 0,0 0 0,0 0 0,0 0 0,0 0 0,0 0 0,0 0 0,0 0 0,0 0 0,0 0 0,17-9 0,-17 9 0,0 0 0,0 0 0,0 0 0,0 0 0,0 0 0,0 0 0,0 0 0,0 0 0,0 0 0,0 0 0,0 0 0,0 0 0,0 0 0,25 27 0,-25-27 0,0 0 0,0 0 0,0 0 0,0 0 0,0 0 0,0 0 0,0 0 0,0 0 0,0 0 0,0 0 0,0 0 0,0 0 0,0 0 0,0 0 0,0 0 0,0 0 0,0 0 0,0 0 0,0 0 0,0 0 0,0 0 0,0 0 0,0 0 0,0 0 0,0 0 0,0 0 0,0 0 0,0 0 0,0 0 0,0 0 0,0 0 0,0 0 0,0 0 0,0 0 0,58 37 0,-58-37 0,0 0 0,0 0 0,0 0 0,0 0 0,0 0 0,0 0 0,0 0 0,0 0 0,0 0 0,0 0 0,0 0 0,0 0 0,0 0 0,0 0 0,0 0 0,0 0 0,0 0 0,0 0 0,0 0 0,8 98 0,-8-98 0,0 0 0,0 0 0,0 0 0,0 0 0,0 0 0,0 0 0,0 0 0,0 0 0,0 0 0,0 0 0,0 0 0,0 0 0,0 0 0,0 0 0,0 0 0,-42 126 0,42-126 0,0 0 0,0 0 0,0 0 0,0 0 0,0 0 0,0 0 0,0 0 0,0 0 0,0 0 0,0 0 0,0 0 0,0 0 0,0 0 0,0 0 0,0 0 0,0 0 0,0 0 0,0 0 0,0 0 0,0 0 0,0 0 0,0 0 0,0 0 0,-49 107 0,49-107 0</inkml:trace>
  <inkml:trace contextRef="#ctx0" brushRef="#br0" timeOffset="26741.3256">26377 3791 0,'9'-5'0,"-9"5"0,0 0 0</inkml:trace>
  <inkml:trace contextRef="#ctx0" brushRef="#br0" timeOffset="46778.3215">20920 8293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18 0,17-18 0,0 0 0,0 0 0,0 0 0,0 0 0,0 0 0,0 0 0,0 0 0,-8 10 0,8-10 0,0 0 0,0 0 0,0 0 0,0 0 0,0 0 0,0 0 0,8 23 0,-8-23 0,0 0 0,0 0 0,0 0 0,0 0 0,0 0 0,0 0 0,0 0 0,0 0 0,0 0 0,0 0 0,0 0 0,0 70 0,0-70 0,0 0 0,0 0 0,0 0 0,9 88 0,-9-88 0,0 0 0,0 0 0,24 93 0,-24-93 0,0 0 0,0 0 0,0 0 0,9 107 0,-9-107 15,8 93 1,-8-93-16,8 93 16,-8-93-1,0 0 1,0 0-16,0 0 15,0 65 1,0-65 0,0 0-1,0-42-15,0-37 16,17-4-1,-1 8 1,-16 75-16,17-93 16,-17 93-1,33-93 1,-33 93-1,41-98-15,-41 98 16,58-93 0,-58 93-1,58-65-15,-58 65 16,74-37-1,-74 37 1,75-14 0,-75 14-16,66 14 15,-66-14 1,58 41-1,-58-41-15,33 71 16,-33-71 0,25 93-1,-25-93 1,0 111-16,0-111 15,-9 121 1,9-121 0,-8 117-16,8-117 15,0 116 1,0-116-1,0 102 1,0-102-16,0 0 16,0 0-1,0 0 1,8 89-16,-8-89 15,0 0 1,0 0 0,0 0-1</inkml:trace>
  <inkml:trace contextRef="#ctx0" brushRef="#br0" timeOffset="47575.242">22061 8553 0,'-16'5'0,"16"-5"0,0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5 0,25-5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 0,-33-4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9 0,-25-9 0,0 0 0,0 0 0,0 0 0,0 0 0,0 0 0,0 0 0,0 0 0,0 0 0,0 0 0,0 0 0,0 0 0,0 0 0,0 0 0,0 0 0,0 0 0,0 0 0,0 0 0,0 0 0,0 0 0,0 0 0,0 0 0,0 0 0,0 0 0,0 0 0,0 0 0,0 0 0,0 0 0,0 0 0,0 0 0,58 10 0,-58-10 0,0 0 0,0 0 0,0 0 0,0 0 0,0 0 0,0 0 0,0 0 0,0 0 0,0 0 0,0 0 0,0 0 0,0 0 0,0 0 0,0 0 0,0 0 0,0 0 0,0 0 0,0 0 0,0 0 0,0 0 0,0 0 0,0 0 0,0 0 0,0 0 0,0 0 0,90 9 0,-90-9 0,0 0 0,0 0 0,0 0 0,0 0 0,0 0 0,0 0 0,0 0 0,0 0 0,0 0 0,0 0 0,0 0 0,0 0 0,0 0 0,0 0 0,0 0 0,0 0 0,0 0 0,0 0 0,0 0 0,0 0 0,0 0 0,0 0 0,0 0 0,0 0 0,0 0 0,0 0 0,0 0 0,0 0 0,0 0 0,0 0 0,0 0 0,91 0 0,-91 0 0,0 0 0,0 0 0,0 0 0,0 0 0,0 0 0,0 0 0,0 0 0,0 0 0,0 0 0,0 0 0,0 0 0,0 0 0,0 0 0,0 0 0,0 0 0,0 0 0,0 0 0,0 0 0,0 0 0,0 0 0,0 0 0,0 0 0,0 0 0,0 0 0,0 0 0,0 0 0,0 0 0,0 0 0,0 0 0,0 0 0,0 0 0,0 0 0,0 0 0,75-5 0,-75 5 0,0 0 0,0 0 0,0 0 0,0 0 0,0 0 0,0 0 0,0 0 0</inkml:trace>
  <inkml:trace contextRef="#ctx0" brushRef="#br0" timeOffset="48425.157">22036 8879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 0,-33-4 0,0 0 0,0 0 0,0 0 0,0 0 0,0 0 0,0 0 0,0 0 0,0 0 0,0 0 0,0 0 0,0 0 0,0 0 0,0 0 0,0 0 0,0 0 0,0 0 0,0 0 0,0 0 0,0 0 0,0 0 0,0 0 0,0 0 0,0 0 0,0 0 0,0 0 0,0 0 0,0 0 0,0 0 0,0 0 0,0 0 0,0 0 0,0 0 0,0 0 0,17 5 0,-17-5 0,0 0 0,0 0 0,0 0 0,0 0 0,0 0 0,0 0 0,0 0 0,0 0 0,0 0 0,0 0 0,0 0 0,0 0 0,0 0 0,0 0 0,16 0 0,-16 0 0,0 0 0,0 0 0,0 0 0,0 0 0,0 0 0,0 0 0,0 0 0,0 0 0,0 0 0,0 0 0,0 0 0,0 0 0,0 0 0,0 0 0,0 0 0,0 0 0,0 0 0,0 0 0,0 0 0,0 0 0,0 0 0,0 0 0,0 0 0,0 0 0,0 0 0,0 0 0,0 0 0,0 0 0,0 0 0,0 0 0,0 0 0,0 0 0,75 0 0,-75 0 0,0 0 0,0 0 0,0 0 0,0 0 0,0 0 0,0 0 0,0 0 0,0 0 0,0 0 0,0 0 0,0 0 0,0 0 0,0 0 0,0 0 0,0 0 0,0 0 0,0 0 0,0 0 0,0 0 0,0 0 0,0 0 0,91-5 0,-91 5 0,0 0 0,0 0 0,0 0 0,0 0 0,0 0 0,0 0 0,0 0 0,0 0 0,0 0 0,0 0 0,0 0 0,0 0 0,0 0 0,0 0 0,0 0 0,0 0 0,0 0 0,91-9 0,-91 9 0,0 0 0,0 0 0,0 0 0,0 0 0,0 0 0,0 0 0,0 0 0,0 0 0,0 0 0,0 0 0,0 0 0,0 0 0,91-14 0,-91 14 0,0 0 0,0 0 0,0 0 0,0 0 0,0 0 0,0 0 0,0 0 0,0 0 0,0 0 0,0 0 0,0 0 0,0 0 0,0 0 0,0 0 0,0 0 0,0 0 0,0 0 0,0 0 0,66-4 0</inkml:trace>
  <inkml:trace contextRef="#ctx0" brushRef="#br0" timeOffset="50566.9428">23078 8488 0,'0'-9'0,"0"9"0,0 0 0,0 0 0,0 0 0,0 0 0,0 0 0,0 0 0,0 0 0,0 0 0,0 0 0,0 0 0,0 0 0,0 0 0,0 0 0,0 0 0,0 0 0,0 0 0,0 0 0,0 0 0,0 0 0,0 0 0,0 0 0,0 0 0,0 0 0,0 0 0,0 0 0,0 0 0,-8-37 0,8 37 0,0 0 0,0 0 0,0 0 0,0 0 0,0 0 0,0 0 0,0 0 0,0 0 0,0 0 0,0 0 0,0 0 0,0 0 0,0 0 0,0 0 0,0 0 0,0 0 0,0 0 0,0 0 0,0 0 0,0 0 0,0 0 0,0 0 0,0 0 0,0 0 0,0 0 0,0 0 0,0 0 0,0 0 0,0 0 0,0 0 0,0 0 0,0 0 0,0 0 0,0 0 0,-25-52 0,25 52 0,0 0 0,0 0 0,0 0 0,0 0 0,0 0 0,0 0 0,0 0 0,0 0 0,0 0 0,0 0 0,0 0 0,0 0 0,0 0 0,0 0 0,0 0 0,0 0 0,0 0 0,0 0 0,0 0 0,0 0 0,0 0 0,0 0 0,0 0 0,0 0 0,0 0 0,0 0 0,0 0 0,0 0 0,0 0 0,-8-18 0,8 18 0,0 0 0,0 0 0,0 0 0,0 0 0,0 0 0,0 0 0,0 0 0,0 0 0,0 0 0,0 0 0,0 0 0,0 0 0,0 0 0,0 0 0,0 0 0,0 0 0,0 0 0,0 0 0,0 0 0,0 0 0,0 0 0,0 0 0,0 0 0,0 0 0,0 0 0,0 0 0,0 0 0,0 0 0,0 0 0,8-14 0,-8 14 0,0 0 0,0 0 0,0 0 0,0 0 0,0 0 0,0 0 0,0 0 0,0 0 0,0 0 0,0 0 0,0 0 0,0 0 0,0 0 0,0 0 0,0 0 0,0 0 0,0 0 0,0 0 0,0 0 0,0 0 0,0 0 0,0 0 0,0 0 0,0 0 0,0 0 0,0 0 0,0 0 0,0 0 0,8-70 0,-8 70 0,0 0 0,0 0 0,0 0 0,0 0 0,0 0 0,0 0 0,0 0 0,0 0 0,0 0 0,0 0 0,0 0 0,0 0 0,0 0 0,0 0 0,0 0 0,0 0 0,0 0 0,0 0 0,33-61 0,-33 61 0,0 0 0,0 0 0,0 0 0,0 0 0,0 0 0,0 0 0,0 0 0,50-55 0,-50 55 0,0 0 0,0 0 0,0 0 0,58-56 0,-58 56 16,74-37 0,-74 37-1,83-19-15,-83 19 16,83-4 0,-83 4-1,82 18 1,-82-18-16,67 28 15,-67-28 1,0 0 0,66 47-16,-66-47 15,49 60 1,-49-60-1,25 74 1,-25-74-16,8 75 16,-8-75-1,-8 84 1,8-84-16,-33 88 15,33-88 1,-66 89 0,8 8-1,-16-18-15,7-9 16,18-14-1,-9-1 1,-8-13-16,8 0 16,58-42-1,-75 51 1,75-51-1,-82 56-15,82-56 16,-75 47 0,75-47-1,0 0-15,0 0 16,0 0-1,-74 37 1,74-37 0,0 0-16,0 0 15,-33 18 1,33-18-1,0 0 1,0 0-16,8 0 16,-8 0-1,50-9 1,-50 9-16,0 0 15,82-9 1,-82 9 0,0 0-16,100 0 15,-100 0 1,0 0-1,82 9 1,-82-9-16,0 0 16,83 23-1,-83-23 1,74 42-16,-74-42 15,0 0 1,0 0 0,75 33-1,-75-33-15,0 0 16,0 0-1,74 14 1,-74-14-16,75 23 16,-75-23-1,0 0 1,0 0-1,74-9-15,-74 9 16,0 0 0,91-23-1,-91 23 1,0 0-16,0 0 15,74-19 1,-74 19 0,0 0-16,0 0 15,0 0 1,75-37-1,-75 37 1,0 0-16,0 0 16,0 0-1</inkml:trace>
  <inkml:trace contextRef="#ctx0" brushRef="#br0" timeOffset="58436.1558">24095 7404 0,'-8'0'0,"8"0"0,0 0 0,0 0 0,0 0 0,0 0 0,0 0 0,0 0 0,0 0 0,0 0 0,0 0 0,0 0 0,0 0 0,0 0 0,0 0 0,0 0 0,0 0 0,0 0 0,0 0 0,0 0 0,0 0 0,0 0 0,0 0 0,0 0 0,0 0 0,0 0 0,0 0 0,0 0 0,0 0 0,0 0 0,0 0 0,-8 20 0,8-20 0,0 0 0,0 0 0,0 0 0,-25 59 0,25-59 0,0 0 0,0 0 0,0 0 0,0 0 0,-25 117 0,25-117 0,0 0 0,0 0 0,0 0 0,0 0 0,0 0 0,-17 74 0,17-74 0,-24 126 0,7-15 15,-16-18 1,33-93 0,-8 79-16,8-79 15,0 0 1,0 0-1,0 0-15,0 52 16,0-52 0</inkml:trace>
  <inkml:trace contextRef="#ctx0" brushRef="#br0" timeOffset="58953.1041">24103 7949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28 0,-9-28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55 0,-8-55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79 0,-16-79 0,0 0 0,0 0 0,0 0 0,0 0 0,0 0 0,0 0 0,0 0 0,0 0 0,0 0 0,0 0 0,0 0 0,0 0 0,0 0 0,0 0 0,0 0 0,0 0 0,0 0 0,0 0 0,0 0 0,0 0 0,0 0 0,0 0 0,0 0 0,0 0 0,42 65 0,-42-65 0,0 0 0,0 0 0,0 0 0,0 0 0,0 0 0,0 0 0,0 0 0,0 0 0,0 0 0,0 0 0,0 0 0,0 0 0,0 0 0,0 0 0,0 0 0,0 0 0,0 0 0,0 0 0,16 14 0,-16-14 0,0 0 0,0 0 0,0 0 0,0 0 0,0 0 0,0 0 0,0 0 0,0 0 0,0 0 0,0 0 0,0 0 0,0 0 0,0 0 0,0 0 0,0 0 0,0 0 0,0 0 0,17-18 0,-17 18 0,0 0 0,0 0 0,0 0 0,0 0 0,0 0 0,0 0 0,0 0 0,0 0 0,0 0 0,0 0 0,0 0 0,0 0 0,0 0 0,0 0 0,0 0 0,0 0 0,0 0 0,0 0 0,0 0 0,0 0 0,0 0 0,0 0 0,0 0 0,0 0 0,0 0 0,0 0 0,0 0 0,0 0 0,0 0 0,0 0 0,0 0 0,0 0 0,74-5 0,-74 5 0,0 0 0,0 0 0,0 0 0,0 0 0,0 0 0,0 0 0,0 0 0,0 0 0,0 0 0,0 0 0,0 0 0,0 0 0,0 0 0,0 0 0,0 0 0,0 0 0,0 0 0,0 0 0,0 0 0,0 0 0,0 0 0,0 0 0,0 0 0,0 0 0,0 0 0,0 0 0,0 0 0,0 0 0,0 0 0,75-42 0,-75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0,33-55 0,-33 55 0,0 0 0,0 0 0,0 0 0,0 0 0,0 0 0,0 0 0,0 0 0,0-46 0,0 46 0,0 0 0,0 0 0,0 0 0,0 0 0,0 0 0,0 0 0,-42-34 0,42 34 0,0 0 0,0 0 0,0 0 0,0 0 0,0 0 0,0 0 0,0 0 0,0 0 0,0 0 0,0 0 0,0 0 0,0 0 0,0 0 0,0 0 0,0 0 0,0 0 0,0 0 0,0 0 0,0 0 0,0 0 0,0 0 0,0 0 0,0 0 0,-57-18 0,57 18 0</inkml:trace>
  <inkml:trace contextRef="#ctx0" brushRef="#br0" timeOffset="60025.9968">24724 8102 0,'8'-9'0,"-8"9"0,0 0 0,0 0 0,0 0 0,0 0 0,0 0 0,0 0 0,0 0 0,0 0 0,0 0 0,0 0 0,0 0 0,0 0 0,0 0 0,0 0 0,0 0 0,0 0 0,0 0 0,0 0 0,0 0 0,0 0 0,25 28 0,-25-28 0,0 0 0,0 0 0,0 0 0,0 0 0,0 0 0,0 0 0,0 0 0,0 0 0,0 0 0,0 0 0,8-14 0,-8 14 0,0 0 0,33-24 0,-33 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0,25-88 0,-25 88 0,0 0 0,0 0 0,0 0 0,0 0 0,0 0 0,0 0 0,0 0 0,0 0 0,0 0 0,0 0 0,0 0 0,0 0 0,0 0 0,0 0 0,0 0 0,0 0 0,0 0 0,0 0 0,0 0 0,0 0 0,0 0 0,0 0 0,0 0 0,0 0 0,0 0 0,0 0 0,0 0 0,0 0 0,0 0 0,0 0 0,0 0 0,0 0 0,0 0 0,0 0 0,0 0 0,0 0 0,0 0 0,0 0 0,0 0 0,0 0 0,0 0 0,16-18 0,-16 18 0,0 0 0,0 0 0,0 0 0,0 0 0,0 0 0,0 0 0,0 0 0,0 0 0,0 0 0,0 0 0,0 0 0,0 0 0,0 0 0,0 0 0,0 0 0,0 0 0,0 0 0,0 0 0,0 0 0,0 0 0,0 0 0,0 0 0,0 0 0,0 0 0,0 0 0,0 0 0,0 0 0,0 0 0,0 0 0,0 0 0,17-5 0,-17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0,58-65 0,-58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0,0-56 0,0 56 0,0 0 0,0 0 0,0 0 0,0 0 0,0 0 0,0 0 0,0 0 0,0 0 0,0 0 0,0 0 0,0 0 0,0 0 0,0 0 0,0 0 0,0 0 0,0 0 0,0 0 0,0 0 0,0 0 0,0 0 0,0 0 0,0 0 0,0 0 0,0 0 0,0 0 0,0 0 0,0 0 0,0 0 0,0 0 0,0 0 0,0 0 0,0 0 0,0 0 0,0 0 0,0 0 0,-42-9 0,42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0,-82 14 0,82-14 0,0 0 0,0 0 0,0 0 0,0 0 0,0 0 0,0 0 0,0 0 0,0 0 0,0 0 0,0 0 0,0 0 0,0 0 0,0 0 0,0 0 0,0 0 0,0 0 0,0 0 0,0 0 0,0 0 0,0 0 0,0 0 0,0 0 0,0 0 0,0 0 0,0 0 0,0 0 0,0 0 0,0 0 0,0 0 0,0 0 0,0 0 0,0 0 0,0 0 0,0 0 0,0 0 0,0 0 0,-100 60 0,100-60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84 0,49-84 0,0 0 0,0 0 0,0 0 0,0 0 0,0 0 0,0 0 0,0 0 0,0 0 0,0 0 0,0 0 0,0 0 0,0 0 0,0 0 0,0 0 0,0 0 0,0 0 0,0 0 0,0 0 0,0 0 0,0 0 0,0 0 0,0 0 0,0 0 0,0 0 0,0 0 0,0 56 0,0-56 0,0 0 0,0 0 0,0 0 0,0 0 0,0 0 0,0 0 0,0 0 0,0 0 0,0 0 0,0 0 0,0 0 0,0 0 0,0 0 0,0 0 0,0 0 0,0 0 0,0 0 0,0 0 0,0 0 0,0 0 0,0 0 0,0 0 0,0 0 0,0 0 0,0 0 0,0 0 0,0 0 0,0 0 0,0 0 0,0 0 0,0 0 0,0 0 0,0 0 0,0 0 0,0 0 0,0 0 0,0 0 0,0 0 0,0 0 0,0 0 0,0 0 0,0 0 0,33 23 0,-33-23 0,0 0 0,0 0 0,0 0 0,0 0 0,0 0 0,0 0 0,0 0 0,0 0 0,0 0 0,0 0 0,0 0 0,0 0 0,0 0 0,0 0 0,0 0 0,0 0 0,0 0 0,0 0 0,0 0 0,0 0 0,0 0 0,0 0 0,0 0 0,0 0 0,0 0 0,0 0 0,0 0 0,0 0 0,0 0 0,0 0 0,0 0 0,0 0 0,0 0 0,0 0 0,0 0 0,0 0 0,0 0 0,0 0 0,0 0 0,0 0 0,0 0 0,0 0 0,0 0 0,0 0 0,0 0 0,83 4 0,-83-4 0,0 0 0,0 0 0,0 0 0,0 0 0,0 0 0,0 0 0,0 0 0,0 0 0,0 0 0,0 0 0,0 0 0,0 0 0,0 0 0,0 0 0,0 0 0,0 0 0,0 0 0,0 0 0,0 0 0,0 0 0,66-32 0,-66 32 0,0 0 0,0 0 0,0 0 0,0 0 0,0 0 0,0 0 0,0 0 0,0 0 0,0 0 0,0 0 0,0 0 0,0 0 0,0 0 0,0 0 0,0 0 0,0 0 0,0 0 0,0 0 0,0 0 0,0 0 0,0 0 0,0 0 0,0 0 0,0 0 0,0 0 0,0 0 0,0 0 0,0 0 0,0 0 0,0 0 0,0 0 0,0 0 0,0 0 0,0 0 0,0 0 0,0 0 0,0 0 0,33-51 0,-33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0,25-28 0,-25 28 0,0 0 0,0 0 0,0 0 0,0 0 0,0 0 0,0 0 0,0 0 0,0 0 0,0 0 0,0 0 0,0 0 0,0 0 0,0 0 0,0 0 0,0 0 0,0 0 0,0 0 0,0 0 0,0 0 0,0 0 0,0 0 0,0 0 0,0 0 0,0 0 0,0 0 0,0 0 0,0 0 0,0 0 0,0 0 0,0 0 0,0 0 0,0 0 0,0 0 0,0 0 0,0 0 0,0 0 0,0 0 0,0 0 0,0 0 0,0 0 0,0 0 0,-9-5 0,9 5 0,0 0 0,0 0 0,0 0 0,0 0 0,0 0 0,0 0 0,0 0 0,0 0 0,0 0 0,0 0 0,0 0 0,0 0 0,0 0 0,0 0 0,0 0 0,9 52 0,-9-52 0,0 0 0,0 0 0,0 0 0,0 0 0,0 0 0,33 92 0,-33-92 0,0 0 0,0 0 0,0 0 0,0 0 0,0 0 0,0 0 0,0 0 0,0 0 0,0 0 0,33 113 0,-33-113 0,0 0 0,0 0 0,0 0 0,0 0 0,0 0 0,8 101 0,-8-101 0,-16 84 0,16-84 0,-25 88 16,25-88 0,-75 79-1,75-79 1,-82 66-16,-18-29 15,100-37 1,-115 0 0,115 0-1,-83-33-15,83 33 16</inkml:trace>
  <inkml:trace contextRef="#ctx0" brushRef="#br0" timeOffset="61002.8991">25236 7846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42 0,0-42 0,0 0 0,-16 56 0,16-56 0,0 0 0,0 0 0,0 0 0,0 0 0,0 0 0,0 0 0,0 0 0,0 0 0,0 0 0,0 0 0,0 0 0,0 0 0,0 0 0,0 0 0,0 0 0,0 0 0,0 0 0,0 0 0,0 0 0,0 0 0,0 0 0,0 0 0,0 0 0,0 0 0,0 0 0,0 0 0,0 0 0,0 0 0,0 0 0,0 0 0,0 0 0,-8 18 0,8-18 0,0 0 0,0 0 0,0 0 0,0 0 0,0 0 0,0 0 0,0 0 0,0 0 0,0 0 0,0 0 0,0 0 0,0 0 0,0 0 0,0 0 0,0 0 0,0 0 0,0 0 0,0 0 0,0 0 0,0 0 0,0 0 0,0 0 0,0 0 0,0 0 0,0 0 0,0 0 0,0 0 0,0 0 0,0 0 0,0 0 0,-9 28 0,9-28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70 0,8-70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18 0,16-18 0,0 0 0,0 0 0,0 0 0,0 0 0,0 0 0,0 0 0,0 0 0,0 0 0,0 0 0,0 0 0,0 0 0,0 0 0,0 0 0,0 0 0,0 0 0,0 0 0,0 0 0,0 0 0,0 0 0,0 0 0,8-4 0,-8 4 0,0 0 0,0 0 0,25-60 0,-25 60 0,0 0 0,0 0 0,0 0 0,0 0 0,0 0 0,0 0 0,0 0 0,0 0 0,0 0 0,0 0 0,0 0 0,0 0 0,0 0 0,0 0 0,0 0 0,0 0 0,0 0 0,0 0 0,0 0 0,0 0 0,0 0 0,0 0 0,0 0 0,0 0 0,0 0 0,0 0 0,0 0 0,0 0 0,0 0 0,0 0 0,0 0 0,0 0 0,0 0 0,0 0 0,0 0 0,0 0 0,0 0 0,24-75 0,-24 75 0,0 0 0,0 0 0,0 0 0,0 0 0,0 0 0,0 0 0,0 0 0,0 0 0,0 0 0,0 0 0,0 0 0,0 0 0,0 0 0,0 0 0,0 0 0,0 0 0,0 0 0,0 0 0,0 0 0,0 0 0,0 0 0,0 0 0,0 0 0,0 0 0,0 0 0,0 0 0,0 0 0,0 0 0,0 0 0,0 0 0,0 0 0,0 0 0,50-79 0,-50 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0,41-56 0,-41 56 0,0 0 0,0 0 0,0 0 0,0 0 0,0 0 0,0 0 0,0 0 0,0 0 0,0 0 0,42-28 0,-42 28 0,0 0 0,0 0 0,0 0 0,0 0 0,0 0 0,0 0 0,0 0 0,0 0 0,0 0 0,0 0 0,0 0 0,0 0 0,0 0 0,0 0 0,0 0 0,0 0 0,0 0 0,25 23 0,-25-23 0,0 0 0,0 0 0,0 0 0,0 0 0,0 0 0,0 0 0,16 61 0,-16-61 0,0 0 0,0 0 0,0 0 0,0 0 0,0 0 0,0 0 0,0 0 0,0 0 0,0 0 0,0 0 0,0 0 0,17 93 0,-17-93 0,0 0 0,0 0 0,0 0 0,0 0 0,0 0 0,0 0 0,0 0 0,8 102 0,-8-102 0,0 0 0,0 0 0,0 0 0,33 112 0,-33-112 15,0 0-15,0 0 16,33 47-1,17-66 1,16-56-16</inkml:trace>
  <inkml:trace contextRef="#ctx0" brushRef="#br0" timeOffset="74532.5459">20366 6172 0,'0'-14'0,"0"14"0,0 0 0,0 0 0,0 0 0,0 0 0,0 0 0,0 0 0,0 0 0,0 0 0,0 0 0,0 0 0,0 0 0,0 0 0,0 0 0,0 0 0,-33-37 0,33 37 0,0 0 0,0 0 0,0 0 0,0 0 0,0 0 0,0 0 0,0 0 0,0 0 0,0 0 0,0 0 0,0 0 0,0 0 0,0 0 0,-41 9 0,41-9 0,0 0 0,0 0 0,0 0 0,-25 56 0,25-56 0,0 0 0,0 0 0,0 0 0,0 0 0,-17 125 0,17-125 0,0 0 0,0 0 0,-16 112 0,16-112 0,0 0 0,-8 51 0,8-51 0,-9 112 0,-7-19 16,16 5 0,0 4-1,-9-18 1,9 9-16,0-93 15,9 83 1,-9-83 0,0 0-16,25 28 15,8-32 1</inkml:trace>
  <inkml:trace contextRef="#ctx0" brushRef="#br0" timeOffset="74999.4993">20589 6856 0,'0'14'0,"0"-14"0,0 0 0,0 0 0,0 0 0,0 0 0,0 0 0,0 0 0,0 0 0,0 0 0,0 0 0,0 0 0,0 0 0,0 0 0,-8 51 0,8-51 0,0 0 0,0 0 0,0 0 0,0 0 0,0 0 0,0 0 0,0 0 0,0 0 0,0 0 0,0 0 0,0 0 0,0 0 0,0 0 0,0 0 0,0 0 0,0 0 0,0 0 0,0 0 0,0 0 0,0 0 0,0 0 0,-8 74 0,8-74 0,0 0 0,0 0 0,0 0 0,0 0 0,0 0 0,0 0 0,0 0 0,0 0 0,0 0 0,0 0 0,0 0 0,0 0 0,0 0 0,0 0 0,0 0 0,0 0 0,0 0 0,8 89 0,-8-89 0,0 0 0,0 0 0,0 0 0,0 0 0,0 0 0,0 0 0,0 0 0,0 0 0,0 0 0,0 0 0,0 0 0,0 0 0,0 0 0,0 0 0,0 0 0,0 0 0,0 0 0,0 0 0,0 0 0,0 0 0,0 0 0,0 0 0,0 0 0,0 0 0,0 0 0,0 0 0,0 0 0,0 0 0,0 0 0,0 0 0,0 0 0,0 0 0,33 51 0,-33-51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0,41-10 0,-41 10 0,0 0 0,0 0 0,0 0 0,0 0 0,0 0 0,0 0 0,0 0 0,0 0 0,0 0 0,0 0 0,0 0 0,0 0 0,0 0 0,0 0 0,0 0 0,0 0 0,0 0 0,0 0 0,0 0 0,0 0 0,0 0 0,0 0 0,0 0 0,0 0 0,0 0 0,0 0 0,0 0 0,0 0 0,0 0 0,0 0 0,0 0 0,0 0 0,0 0 0,75-28 0,-75 28 0,0 0 0,0 0 0,0 0 0,0 0 0,0 0 0,0 0 0,0 0 0,0 0 0,0 0 0,0 0 0,0 0 0,0 0 0,0 0 0,0 0 0,0 0 0,0 0 0,0 0 0,0 0 0,0 0 0,0 0 0,0 0 0,0 0 0,0 0 0,0 0 0,0 0 0,0 0 0,0 0 0,0 0 0,0 0 0,66-73 0,-66 73 0,0 0 0,0 0 0,0 0 0,0 0 0,0 0 0,0 0 0,0 0 0,0 0 0,0 0 0,0 0 0,0 0 0,0 0 0,0 0 0,0 0 0,0 0 0,0 0 0,0 0 0,25-99 0,-25 99 0,0 0 0,0 0 0,0 0 0,0 0 0,0 0 0,0 0 0,0 0 0,0 0 0,0 0 0,0 0 0,0 0 0,0 0 0,0 0 0,0 0 0,0 0 0,0 0 0,0 0 0,0 0 0,0 0 0,0 0 0,0 0 0,-17-92 0,17 92 0,0 0 0,0 0 0,0 0 0,0 0 0,0 0 0,0 0 0,0 0 0,0 0 0,-41-52 0,41 52 0,0 0 0,0 0 0,0 0 0,0 0 0,0 0 0,0 0 0,0 0 0,-58-4 0,58 4 0,0 0 0,0 0 0,0 0 0,0 0 0,0 0 0,0 0 0,0 0 0,0 0 0,0 0 0,0 0 0,0 0 0,0 0 0,-83 27 0,83-27 0,0 0 0,0 0 0,0 0 0,0 0 0,0 0 0,0 0 0,0 0 0,0 0 0,0 0 0,-41 66 0,41-66 0,0 0 0,0 0 0,0 0 0,0 0 0,0 0 0,-25 69 0,25-69 0</inkml:trace>
  <inkml:trace contextRef="#ctx0" brushRef="#br0" timeOffset="75847.4144">21234 6897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0,0-27 0,0 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0,0-14 0,0 14 0,0 0 0,0 0 0,0 0 0,0 0 0,0 0 0,-16-29 0,16 29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0,-33-23 0,33 23 0,0 0 0,0 0 0,0 0 0,0 0 0,0 0 0,0 0 0,0 0 0,0 0 0,0 0 0,0 0 0,0 0 0,-42-14 0,42 14 0,0 0 0,0 0 0,0 0 0,0 0 0,0 0 0,0 0 0,0 0 0,0 0 0,0 0 0,0 0 0,0 0 0,0 0 0,0 0 0,0 0 0,0 0 0,0 0 0,0 0 0,0 0 0,0 0 0,0 0 0,0 0 0,0 0 0,0 0 0,0 0 0,0 0 0,0 0 0,-58 37 0,58-37 0,0 0 0,0 0 0,0 0 0,0 0 0,0 0 0,0 0 0,0 0 0,0 0 0,0 0 0,0 0 0,0 0 0,0 0 0,0 0 0,0 0 0,0 0 0,0 0 0,0 0 0,0 0 0,0 0 0,0 0 0,0 0 0,0 0 0,0 0 0,0 0 0,0 0 0,0 0 0,0 0 0,0 0 0,0 0 0,0 0 0,0 0 0,0 0 0,0 0 0,0 0 0,0 0 0,0 0 0,0 0 0,0 0 0,0 0 0,0 0 0,0 0 0,0 0 0,0 0 0,0 0 0,-49 75 0,49-75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79 0,17-79 0,0 0 0,0 0 0,0 0 0,0 0 0,0 0 0,0 0 0,0 0 0,0 0 0,0 0 0,0 0 0,0 0 0,0 0 0,0 0 0,0 0 0,0 0 0,0 0 0,0 0 0,0 0 0,0 0 0,0 0 0,25 51 0,-25-51 0,0 0 0,0 0 0,0 0 0,0 0 0,0 0 0,0 0 0,0 0 0,0 0 0,0 0 0,0 0 0,0 0 0,0 0 0,0 0 0,0 0 0,0 0 0,0 0 0,0 0 0,0 0 0,0 0 0,0 0 0,0 0 0,0 0 0,0 0 0,0 0 0,0 0 0,0 0 0,0 0 0,0 0 0,0 0 0,0 0 0,0 0 0,0 0 0,0 0 0,0 0 0,0 0 0,0 0 0,0 0 0,41 10 0,-41-10 0,0 0 0,0 0 0,0 0 0,0 0 0,0 0 0,0 0 0,0 0 0,0 0 0,0 0 0,0 0 0,0 0 0,0 0 0,0 0 0,0 0 0,0 0 0,0 0 0,0 0 0,0 0 0,0 0 0,0 0 0,0 0 0,0 0 0,0 0 0,0 0 0,0 0 0,0 0 0,0 0 0,0 0 0,50-28 0,-50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0,41-33 0,-41 33 0,0 0 0,0 0 0,0 0 0,0 0 0,0 0 0,0 0 0,0 0 0,0 0 0,0 0 0,0 0 0,0 0 0,0 0 0,0 0 0,0 0 0,0 0 0,0 0 0,0 0 0,0 0 0,0 0 0,0 0 0,0 0 0,0 0 0,0 0 0,0 0 0,0 0 0,0 0 0,0 0 0,0 0 0,0 0 0,0 0 0,0 0 0,0 0 0,0 0 0,0 0 0,0 0 0,0 0 0,25-5 0,-25 5 0,0 0 0,0 0 0,0 0 0,0 0 0,0 0 0,8 43 0,-8-43 0,0 0 0,0 0 0,0 0 0,0 0 0,9 78 0,-9-78 0,0 0 0,0 0 0,0 0 0,0 0 0,0 0 0,0 0 0,0 0 0,0 103 0,0-103 0,0 0 0,0 0 0,0 0 0,0 107 0,0-107 15,-17 107 1,17-107-16,-25 102 16,25-102-1,-58 74 1,-16-42-16,8-40 15,-8-30 1,74 38 0,-50-79-1,25-8-15</inkml:trace>
  <inkml:trace contextRef="#ctx0" brushRef="#br0" timeOffset="76585.3407">21664 6828 0,'0'-10'0,"0"10"0,0 0 0,0 0 0,0 0 0,0 0 0,0 0 0,0 0 0,0 0 0,0 0 0,0 0 0,0 0 0,8 28 0,-8-28 0,0 0 0,0 0 0,0 0 0,0 0 0,0 0 0,-8 61 0,8-61 0,0 0 0,0 88 0,0-88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98 0,8-98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32 0,8-32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0,-9-28 0,9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0,0 0 0,0 0 0,0 0 0,0 0 0,0 0 0,0 0 0,0 0 0,0 0 0,-8-32 0,8 32 0,0 0 0,0 0 0,0 0 0,0 0 0,0 0 0,0 0 0,0 0 0,0 0 0,0 0 0,0 0 0,0 0 0,0 0 0,0 0 0,0 0 0,0 0 0,0 0 0,0 0 0,0 0 0,0 0 0,0 0 0,16-79 0,-16 79 0,0 0 0,0 0 0,0 0 0,0 0 0,0 0 0,0 0 0,0 0 0,0 0 0,0 0 0,0 0 0,0 0 0,0 0 0,0 0 0,0 0 0,0 0 0,0 0 0,0 0 0,0 0 0,0 0 0,0 0 0,0 0 0,0 0 0,0 0 0,0 0 0,0 0 0,0 0 0,0 0 0,0 0 0,0 0 0,0 0 0,0 0 0,0 0 0,0 0 0,0 0 0,0 0 0,0 0 0,0 0 0,33-84 0,-33 84 0,0 0 0,0 0 0,0 0 0,0 0 0,0 0 0,0 0 0,0 0 0,0 0 0,0 0 0,0 0 0,0 0 0,0 0 0,0 0 0,0 0 0,0 0 0,0 0 0,0 0 0,0 0 0,0 0 0,0 0 0,0 0 0,0 0 0,0 0 0,0 0 0,0 0 0,0 0 0,0 0 0,0 0 0,42-61 0,-42 61 0,0 0 0,0 0 0,0 0 0,0 0 0,0 0 0,0 0 0,0 0 0,0 0 0,0 0 0,0 0 0,0 0 0,0 0 0,0 0 0,0 0 0,0 0 0,0 0 0,0 0 0,0 0 0,0 0 0,0 0 0,0 0 0,0 0 0,0 0 0,0 0 0,0 0 0,0 0 0,0 0 0,0 0 0,0 0 0,0 0 0,0 0 0,0 0 0,0 0 0,0 0 0,0 0 0,0 0 0,0 0 0,0 0 0,0 0 0,0 0 0,0 0 0,0 0 0,0 0 0,58-32 0,-58 32 0,0 0 0,0 0 0,0 0 0,0 0 0,0 0 0,0 0 0,0 0 0,0 0 0,0 0 0,0 0 0,0 0 0,0 0 0,0 0 0,0 0 0,0 0 0,0 0 0,0 0 0,0 0 0,0 0 0,0 0 0,0 0 0,0 0 0,0 0 0,0 0 0,0 0 0,0 0 0,0 0 0,0 0 0,0 0 0,0 0 0,0 0 0,0 0 0,0 0 0,0 0 0,0 0 0,0 0 0,0 0 0,0 0 0,0 0 0,0 0 0,0 0 0,66 5 0,-66-5 0,0 0 0,0 0 0,0 0 0,0 0 0,0 0 0,0 0 0,0 0 0,0 0 0,0 0 0,0 0 0,0 0 0,0 0 0,0 0 0,0 0 0,0 0 0,58 74 0,-58-74 0,0 0 0,0 0 0,0 0 0,0 0 0,0 0 0,16 89 0,-16-89 0,0 0 0,0 0 0,0 0 0,0 0 0,0 0 0,0 0 0,0 0 0,0 0 0,0 0 0,0 0 0,0 0 0,0 0 0,0 0 0,9 102 0,-9-102 0,0 0 0,0 0 0,0 0 0,8 79 0,33-65 15,25-42-15</inkml:trace>
  <inkml:trace contextRef="#ctx0" brushRef="#br0" timeOffset="78447.1545">24128 6544 0,'-8'-5'0,"8"5"0,0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0,-17-42 0,17 42 0,0 0 0,0 0 0,0 0 0,0 0 0,0 0 0,0 0 0,0 0 0,0 0 0,0 0 0,0 0 0,0 0 0,0 0 0,0 0 0,0-69 0,0 69 0,0 0 0,0 0 0,0 0 0,0 0 0,0 0 0,0 0 0,0 0 0,0 0 0,0 0 0,0 0 0,0 0 0,0 0 0,0 0 0,0 0 0,0 0 0,0 0 0,0 0 0,0 0 0,0 0 0,0 0 0,0 0 0,0 0 0,0 0 0,0 0 0,0 0 0,33-75 0,-33 75 0,0 0 0,0 0 0,0 0 0,0 0 0,0 0 0,0 0 0,0 0 0,0 0 0,0 0 0,0 0 0,0 0 0,0 0 0,0 0 0,0 0 0,0 0 0,0 0 0,0 0 0,0 0 0,0 0 0,0 0 0,0 0 0,0 0 0,0 0 0,0 0 0,0 0 0,0 0 0,0 0 0,0 0 0,0 0 0,0 0 0,0 0 0,42-9 0,-42 9 0,0 0 0,0 0 0,0 0 0,0 0 0,0 0 0,0 0 0,0 0 0,0 0 0,0 0 0,0 0 0,0 0 0,0 0 0,0 0 0,0 0 0,0 0 0,107-23 0,-107 23 0,0 0 0,0 0 0,0 0 0,0 0 0,0 0 0,0 0 0,0 0 0,0 0 0,0 0 0,0 0 0,0 0 0,100 4 0,-100-4 0,0 0 0,0 0 0,0 0 0,0 0 0,0 0 0,0 0 0,0 0 0,107 24 0,-107-24 0,0 0 0,0 0 0,0 0 0,99 46 0,-57 24 16,-26 14-16,-57 13 15,-25-8 1,0-15-1,-9-13-15,9-10 16,-17-9 0,9 4-1,-1-14 1,75-32-16,-74 19 15,74-19 1,-83 0 0,83 0-16,0 0 15,-33-4 1,33 4-1,0-15 1,42-8-16,-42 23 16,82-28-1,-82 28 1,83-18-16,-83 18 15,91 0 1,8 32 0,-16 29-1,-9-10-15,-74-51 16,75 42-1,-9-33 1,-8-37-16,-58 28 16,49-55-1,-49 55 1,50-89-1,-17 47-15</inkml:trace>
  <inkml:trace contextRef="#ctx0" brushRef="#br0" timeOffset="78962.103">24757 5944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0,-9 38 0,9-38 0,0 0 0,0 0 0,0 0 0,0 0 0,0 0 0,0 0 0,0 0 0,0 0 0,-24 59 0,24-59 0,0 0 0,0 0 0,0 0 0,0 0 0,0 0 0,0 0 0,0 0 0,0 0 0,0 0 0,0 0 0,0 0 0,0 0 0,0 0 0,0 0 0,0 0 0,0 103 0,0-103 0,0 0 0,0 0 0,0 0 0,0 0 0,0 0 0,-9 89 0,9-89 0,0 0 0,0 0 0,0 0 0,0 0 0,0 0 0,0 0 0,0 0 0,0 0 0,0 0 0,0 0 0,0 0 0,0 0 0,0 0 0,0 0 0,0 0 0,0 0 0,0 0 0,0 0 0,9 60 0,-9-60 16,16 14 0,-16-14-1,33-23-15</inkml:trace>
  <inkml:trace contextRef="#ctx0" brushRef="#br0" timeOffset="79352.064">24955 6149 0,'-16'-5'0,"16"5"0,0 0 0,0 0 0,0 0 0,0 0 0,0 0 0,0 0 0,0 0 0,0 0 0,0 0 0,0 0 0,0 0 0,0 0 0,0 0 0,0 0 0,-25 33 0,25-33 0,0 0 0,0 0 0,0 0 0,-25 61 0,25-61 0,0 0 0,0 0 0,0 0 0,0 0 0,0 0 0,0 0 0,0 0 0,0 0 0,0 0 0,0 0 0,0 0 0,0 0 0,0 0 0,0 0 0,0 0 0,0 0 0,0 0 0,0 0 0,0 0 0,8 92 0,-8-92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19 0,-8-19 0,0 0 0,0 0 0,0 0 0,0 0 0,0 0 0,0 0 0,0 0 0,0 0 0,0 0 0,0 0 0,0 0 0,0 0 0,0 0 0,0 0 0,0 0 0,0 0 0,0 0 0,0 0 0,0 0 0,0 0 0,0 0 0,0 0 0,0 0 0,0 0 0,0 0 0,0 0 0,0 0 0,17-10 0,-17 10 0,0 0 0,0 0 0,0 0 0,0 0 0,0 0 0,0 0 0,0 0 0,0 0 0,0 0 0,0 0 0,0 0 0,0 0 0,0 0 0,0 0 0,0 0 0,0 0 0,0 0 0,0 0 0,0 0 0,0 0 0,0 0 0,0 0 0,0 0 0,41 0 0,-41 0 0,0 0 0,0 0 0,0 0 0,0 0 0,0 0 0,0 0 0,0 0 0,0 0 0,0 0 0,0 0 0,0 0 0,0 0 0,0 0 0,0 0 0,0 0 0,0 0 0,0 0 0,0 0 0,0 0 0,25-37 0,-25 37 0,0 0 0,0 0 0,0 0 0,0 0 0,0 0 0,0 0 0,0 0 0,0 0 0,0 0 0,0 0 0,0 0 0,0 0 0,0 0 0,0 0 0,0 0 0,8-84 0,-8 84 0,0 0 0,0 0 0,0 0 0,0 0 0,0 0 0,0 0 0,0 0 0,0 0 0,0 0 0,0 0 0,0 0 0,0 0 0,0 0 0,0 0 0,0 0 0,0 0 0,0 0 0,0 0 0,0 0 0,0 0 0,-41-51 0,41 51 0,0 0 0,0 0 0,0 0 0</inkml:trace>
  <inkml:trace contextRef="#ctx0" brushRef="#br0" timeOffset="80202.9789">25145 6293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0,50 9 0,-50-9 0,0 0 0,0 0 0,49-18 0,-49 18 0,0 0 0,50-42 0,-50 42 0,0 0 0,0 0 0,0 0 0,0 0 0,0 0 0,0 0 0,0 0 0,0 0 0,0 0 0,0 0 0,0 0 0,0 0 0,0 0 0,0 0 0,0 0 0,0 0 0,0 0 0,0 0 0,0 0 0,0 0 0,0 0 0,0 0 0,0 0 0,0 0 0,0 0 0,0 0 0,0 0 0,0 0 0,0 0 0,0 0 0,0 0 0,0 0 0,0 0 0,0 0 0,0 0 0,0 0 0,-8-33 0,8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9 0,17-9 0,0 0 0,0 0 0,0 0 0,0 0 0,0 0 0,0 0 0,0 0 0,0 0 0,0 0 0,0 0 0,0 0 0,0 0 0,0 0 0,0 0 0,0 0 0,0 0 0,0 0 0,0 0 0,0 0 0,0 0 0,0 0 0,0 0 0,0 0 0,0 0 0,0 0 0,0 0 0,0 0 0,0 0 0,0 0 0,0 0 0,0 0 0,0 0 0,0 0 0,0 0 0,0 0 0,0 0 0,0 0 0,0 0 0,0 0 0,0 0 0,-41-14 0,41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 14 0,74-14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32 0,42-32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38 0,-17-38 0,0 0 0,0 0 0,0 0 0,0 0 0,0 0 0,49-4 0,-49 4 0,0 0 0,0 0 0,0 0 0,0 0 0,0 0 0,0 0 0,0 0 0,0 0 0,0 0 0,0 0 0,0 0 0,0 0 0,0 0 0,0 0 0,0 0 0,0 0 0,0 0 0,75-28 0,-75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0,33-6 0,-33 6 0,0 0 0,0 0 0,0 0 0,0 0 0,0 0 0,0 0 0,0 0 0,0 0 0,0 0 0,0 0 0,0 0 0,0 0 0,0 0 0,0 0 0,0 0 0,0 0 0,0 0 0,0 0 0,0 0 0,16 15 0,-16-15 0,0 0 0,0 0 0,0 0 0,0 0 0,0 0 0,0 0 0,0 0 0,-8 46 0,8-46 0,0 0 0,0 0 0,0 0 0,0 0 0,0 0 0,0 0 0,-16 80 0,16-80 0,0 0 0,0 0 0,0 0 0,0 0 0,0 0 0,0 0 0,0 0 0,0 0 0,0 0 0,0 0 0,0 0 0,-25 69 0,25-69 0,0 0 0,0 0 0,0 0 0,-9 79 0,9-79 0,0 0 0,0 0 0,-8 79 0,8-79 0,0 0 0,0 0 0,0 0 0,0 112 0,0-112 0,-16 74 16,16-74 0,-66 37-1,-9-27 1,-8-38-16,9-14 15,74 42 1,-33-60 0,41-15-16</inkml:trace>
  <inkml:trace contextRef="#ctx0" brushRef="#br0" timeOffset="81075.8916">25526 6167 0,'8'10'0,"-8"-10"0,0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32 0,-16-32 0,0 0 0,0 0 0,0 0 0,0 0 0,0 0 0,0 0 0,0 0 0,0 0 0,0 0 0,0 0 0,0 0 0,0 0 0,0 0 0,0 0 0,0 0 0,0 0 0,0 0 0,0 0 0,0 0 0,0 0 0,0 0 0,0 0 0,0 0 0,0 0 0,0 0 0,0 0 0,0 0 0,0 0 0,0 0 0,0 0 0,0 0 0,0 0 0,0 61 0,0-61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83 0,33-83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75 0,24-57 0,0-18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0,0-8 0,0 8 0,0 0 0,0 0 0,0 0 0,0 0 0,0 0 0,0 0 0,0 0 0,0 0 0,0 0 0,0 0 0,0 0 0,0 0 0,0 0 0,0 0 0,0 0 0,0 0 0,0 0 0,0 0 0,0 0 0,0 0 0,0 0 0,0 0 0,0 0 0,0 0 0,0 0 0,0 0 0,0 0 0,0 0 0,-9 12 0,9-12 0,0 0 0,0 0 0,0 0 0,0 0 0,0 0 0,0 0 0,0 0 0,0 0 0,0 0 0,0 0 0,0 0 0,0-22 0,0 22 0,0 0 0,0 0 0,0 0 0,0 0 0,0 0 0,0 0 0,0 0 0,0 0 0,0 0 0,0 0 0,0 0 0,0 0 0,0 0 0,0 0 0,0 0 0,0 0 0,0 0 0,0 0 0,0 0 0,0 0 0,0 0 0,0 0 0,0 0 0,0 0 0,0 0 0,0 0 0,-25-75 0,25 75 0,0 0 0,0 0 0,0 0 0,0 0 0,0 0 0,0 0 0,0 0 0,0 0 0,0 0 0,0 0 0,0 0 0,0 0 0,0 0 0,0 0 0,0 0 0,0 0 0,0 0 0,0 0 0,0 0 0,0 0 0,0 0 0,0 0 0,0 0 0,0 0 0,0 0 0,-8-74 0,8 74 0,0 0 0,0 0 0,0 0 0,0 0 0,0 0 0,0 0 0,0 0 0,0 0 0,0 0 0,0 0 0,0 0 0,0 0 0,0 0 0,0 0 0,0 0 0,0 0 0,0 0 0,0 0 0,0 0 0,0 0 0,0 0 0,0 0 0,0 0 0,0 0 0,0 0 0,0 0 0,0 0 0,0 0 0,0 0 0,0 0 0,0 0 0,0 0 0,0 0 0,0 0 0,0 0 0,0 0 0,0 0 0,0 0 0,0 0 0,0 0 0,0 0 0,0 0 0,42-51 0,-42 51 0,0 0 0,0 0 0,0 0 0,0 0 0,0 0 0,0 0 0,0 0 0,0 0 0,0 0 0,0 0 0,0 0 0,0 0 0,0 0 0,0 0 0,0 0 0,0 0 0,0 0 0,0 0 0,0 0 0,0 0 0,0 0 0,0 0 0,0 0 0,0 0 0,0 0 0,0 0 0,0 0 0,0 0 0,0 0 0,0 0 0,0 0 0,0 0 0,0 0 0,0 0 0,0 0 0,0 0 0,0 0 0,0 0 0,0 0 0,0 0 0,0 0 0,0 0 0,0 0 0,0 0 0,0 0 0,16-65 0,-16 65 0,0 0 0,0 0 0,0 0 0,0 0 0,0 0 0,0 0 0,0 0 0,0 0 0,0 0 0,0 0 0,0 0 0,0 0 0,0 0 0,0 0 0,0 0 0,0 0 0,0 0 0,0 0 0,0 0 0,0 0 0,58-42 0,-58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0 0,-50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0,41 65 0,-41-65 0,0 0 0,0 0 0,0 0 0,0 0 0,0 0 0,0 0 0,0 0 0,0 0 0,0 0 0,0 0 0,0 0 0,0 0 0,0 0 0,0 0 0,0 0 0,0 0 0,0 0 0,0 0 0,0 0 0,0 0 0,0 0 0,8 88 0,-8-88 0,0 0 0,0 0 0,0 0 0,0 0 0,0 0 0,0 0 0,0 0 0,0 0 0,-8 70 0,8-70 0,0 0 0,0 0 0,0 0 0,0 0 0,0 0 0,0 0 0,0 0 0,0 0 0,0 0 0,0 0 0,0 0 0,0 0 0,0 0 0,0 0 0,0 0 0,0 70 0,0-70 0,0 0 0,0 0 0,0 0 0,0 0 0,0 0 0,0 0 0,0 0 0,0 0 0,0 0 0,0 0 0,0 0 0,17 28 0,-17-28 0,0 0 0,0 0 0,0 0 0,16-6 0,-16 6 0,0 0 0,0 0 0,58-46 0,-58 46 0,0 0 0,25-93 0,-25 93 0</inkml:trace>
  <inkml:trace contextRef="#ctx0" brushRef="#br0" timeOffset="125053.4934">22632 3907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18 0,25-18 0,0 0 0,0 0 0,0 0 0,0 0 0,0 0 0,0 0 0,0 0 0,0 0 0,0 0 0,0 0 0,-25 19 0,25-19 0,0 0 0,0 0 0,0 0 0,0 0 0,0 0 0,0 0 0,0 0 0,0 0 0,25 14 0,-25-14 0,0 0 0,0 0 0,0 0 0,0 0 0,0 0 0,0 0 0,0 0 0,0 0 0,0 0 0,0 0 0,0 0 0,0 0 0,0 0 0,0 0 0,0 0 0,0 0 0,0 0 0,0 0 0,0 0 0,0 0 0,0 0 0,0 0 0,-8 74 0,8-74 0,0 0 0,0 0 0,0 0 0,0 0 0,0 0 0,0 0 0,0 0 0,0 0 0,0 0 0,-8 103 0,8-103 0,0 0 0,0 0 0,0 0 0,0 0 0,0 0 0,24 102 0,-24-102 0,17 98 0,-17-98 16,33 93-16,-33-93 15,25 97 1,-25-97-1,16 98 1,9 9-16,-25-107 16,33 102-1,-33-102 1,33 98-16,-33-98 15,33 98 1,-33-98 0,42 97-1,-42-97-15,33 98 16,-33-98-1,25 102 1,-1-9-16,-24-93 16,0 112-1,0-112 1,0 117-1,0-117-15,0 130 16,0-130 0,0 130-1,0-130-15,0 121 16,9-19-1,-18-14 1,1 1 0,8-89-16,-8 93 15,8-93 1,-8 102-1,8-102-15,-9 112 16,9-112 0,-8 116-1,8-116 1,0 103-16,0-103 15,0 83 1,0-83 0,0 0-16,0 0 15,-8 28 1,8-37-1,0 9 1,-25-42-16</inkml:trace>
  <inkml:trace contextRef="#ctx0" brushRef="#br0" timeOffset="125700.4287">22723 6577 0,'-9'-5'0,"9"5"0,0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0,0 0 0,0 0 0,0 48 0,0-48 0,0 0 0,0 0 0,0 0 0,0 0 0,0 18 0,0-18 0,0 0 0,0 0 0,0 0 0,9 32 0,-9-32 0,0 0 0,0 0 0,16 98 0,-16-98 0,0 0 0,17 93 0,-17-93 0,33 93 0,-8-5 0,-9-4 16,1 5 0,-17-89-1,0 88-15,0-88 16,0 0-1,8 28 1,-8-28-16,16-10 16,-16 10-1,33-42 1,9-41-1,16-1-15,-17 0 16,25 10 0,-16 4-1,-50 70-15,66-61 16,-66 61-1,66-60 1,-66 60 0,0 0-16,0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14T09:48:22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22251 11902 0,'0'9'0,"0"-9"0,0 0 0,0 0 0,0 0 0,0 0 0,0 0 0,0 0 0,0 0 0,0 0 0,0 0 0,0 0 0,0 0 0,0 0 0,0 0 0,0 0 0,0 0 0,0 0 0,0 0 0,0 0 0,0 0 0,0 0 0,0 0 0,0 0 0,0 0 0,0 0 0,0 0 0,-25 24 0,25-24 0,0 0 0,0 0 0,0 0 0,0 0 0,0 0 0,0 0 0,0 0 0,0 0 0,-49 18 0,49-18 0,0 0 0,0 0 0,0 0 0,0 0 0,0 0 0,0 0 0,0 0 0,0 0 0,0 0 0,0 0 0,0 0 0,0 0 0,0 0 0,-91 23 0,91-23 0,0 0 0,0 0 0,0 0 0,0 0 0,-17 6 0,17-6 0,0 0 0,0 0 0,0 0 0,-24 32 0,24-32 0,0 0 0,0 0 0,-67 51 0,67-51 0,0 0 0,0 0 0,0 0 0,-82 70 0,16 9 15,8-5-15,8 0 16,50-74 0,-33 75-1,33-75 1,-33 111-16,0-8 15,8-1 1,25-102 0,8 98-16,17-19 15,8 5 1,25 27-1,-50-46 1,9-14-16,16-9 16,25-9-1,16 4 1,-16-13-16,0-16 15,0 2 1,8 9 0,17-6-1,-17-36-15,0-28 16,-8-5-1,16 19 1,-16 9-16,0-9 16,0-10-1,-25-22 1,0-1-1,8-9-15,1 14 16,-17-6 0,-9 7-1,1-1 1,-1 4-16,9 5 15,-17-23 1,-16 10 0,0-6-16,-17 10 15,8-9 1,1 18-1,-1-14-15,1 9 16,-9 1 0,-16 14-1,8 13 1,49 52-16,-65-61 15,-9 4 1,58 38 0,-83-32-1,-16 23-15,16 13 16,0 28-1,9 15 1,74-47-16,-74 56 16,74-56-1,0 0 1</inkml:trace>
  <inkml:trace contextRef="#ctx0" brushRef="#br0" timeOffset="787.9209">23392 11553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41 0,8-41 0,0 0 0,0 0 0,0 0 0,0 0 0,0 0 0,0 0 0,0 0 0,0 0 0,0 0 0,0 0 0,0 0 0,0 0 0,0 0 0,0 0 0,0 0 0,0 0 0,-33 61 0,33-61 0,0 0 0,0 0 0,0 0 0,0 0 0,0 0 0,0 0 0,0 0 0,0 0 0,0 0 0,0 0 0,0 0 0,0 0 0,0 0 0,-50 84 0,50-84 0,0 0 0,0 0 0,0 0 0,0 0 0,-49 70 0,49-70 0,0 0 0,0 0 0,0 0 0,0 0 0,0 0 0,0 0 0,0 0 0,-25 51 0,25-51 0,0 0 0,0 0 0,0 0 0,-41 102 0,41-102 16,-25 121-1,0 9-15,8-4 16,9-15 0,0 1-1,8-10 1,8 6-16,-8-6 15,0-102 1,17 116 0,24 33-16,9-56 15,-1-33 1,-7-9-1,-1 1 1,-8-6-16,0-23 16,0-13-1,-33-10 1</inkml:trace>
  <inkml:trace contextRef="#ctx0" brushRef="#br0" timeOffset="1712.8287">23467 12414 0,'-9'0'0,"9"0"0,0 0 0,0 0 0,0 0 0,0 0 0,0 0 0,0 0 0,0 0 0,0 0 0,0 0 0,0 0 0,0 0 0,0 0 0,0 0 0,0 0 0,0 0 0,0 0 0,-16 41 0,16-41 0,0 0 0,0 0 0,0 0 0,0 0 0,0 0 0,0 0 0,0 0 0,0 0 0,0 0 0,0 0 0,0 0 0,-8 70 0,8-70 0,0 0 0,0 0 0,0 0 0,0 0 0,0 0 0,0 0 0,0 0 0,0 103 0,0-103 0,0 0 0,0 83 0,0-83 0,0 89 0,8-1 15,-8-88 1,-8 97-1,-1-17-15,18-127 16,-9 47 0,0 0-1,0 0 1,-9 37-16,9-37 15,-8-18 1,8 18 0,17-79-16,-1-33 15,-16 112 1,25-116-1,-25 116 1,41-102-16,-41 102 16,0 0-1,42-70 1,-42 70-16,66-47 15,-66 47 1,0 0 0,83-23-1,-83 23-15,82 14 16,-16 9-1,-16 19 1,-9 28-16,-41-70 16,33 79-1,-33-79 1,17 93-1,-9 5-15,-8-98 16,17 116 0,-17-116-1,16 107-15,-16-107 16,0 0-1,0 0 1,0 0 0,17 74-16,-17-74 15</inkml:trace>
  <inkml:trace contextRef="#ctx0" brushRef="#br0" timeOffset="2632.7367">24062 11758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0,17-19 0,-17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0,57-14 0,-57 14 0,0 0 0,0 0 0,0 0 0,0 0 0,0 0 0,0 0 0,0 0 0,0 0 0,0 0 0,0 0 0,0 0 0,0 0 0,0 0 0,0 0 0,0 0 0,0 0 0,0 0 0,0 0 0,0 0 0,0 0 0,0 0 0,0 0 0,0 0 0,0 0 0,0 0 0,0 0 0,0 0 0,0 0 0,0 0 0,0 0 0,0 0 0,0 0 0,0 0 0,0 0 0,0 0 0,0 0 0,0 0 0,0 0 0,0 0 0,0 0 0,42-4 0,-42 4 0,0 0 0,0 0 0,0 0 0,0 0 0,0 0 0,0 0 0,0 0 0,0 0 0,0 0 0,0 0 0,0 0 0,0 0 0,0 0 0,0 0 0,0 0 0,0 0 0,0 0 0,0 0 0,0 0 0,0 0 0,0 0 0,0 0 0,0 0 0,0 0 0,0 0 0,0 0 0,0 0 0,0 0 0,0 0 0,0 0 0,0 0 0,0 0 0,0 0 0,0 0 0,0 0 0,0 0 0,0 0 0,0 0 0,0 0 0,0 0 0,0 0 0,0 0 0,0 0 0,0 0 0,0 0 0,91 18 0,-91-18 0,0 0 0,0 0 0,0 0 0,0 0 0,0 0 0,0 0 0,0 0 0,0 0 0,0 0 0,0 0 0,0 0 0,0 0 0,0 0 0,0 0 0,0 0 0,0 0 0,0 0 0,0 0 0,0 0 0,0 0 0,0 0 0,0 0 0,0 0 0,0 0 0,0 0 0,0 0 0,0 0 0,0 0 0,0 0 0,0 0 0,0 0 0,0 0 0,0 0 0,0 0 0,0 0 0,0 0 0,0 0 0,0 0 0,0 0 0,0 0 0,0 0 0,0 0 0,0 0 0,0 0 0,0 0 0,49 37 0,-49-37 0,0 0 0,0 0 0,0 0 0,0 0 0,0 0 0,0 0 0,0 0 0,0 0 0,0 0 0,0 0 0,0 0 0,0 0 0,0 0 0,0 0 0,0 0 0,0 0 0,0 0 0,0 0 0,0 0 0,0 0 0,0 0 0,0 0 0,0 0 0,0 0 0,9 61 0,-9-61 0,0 0 0,0 0 0,0 0 0,0 0 0,0 0 0,0 0 0,0 0 0,0 0 0,0 0 0,0 0 0,0 0 0,0 0 0,0 0 0,0 0 0,0 0 0,0 0 0,0 0 0,0 0 0,0 0 0,0 0 0,0 0 0,0 0 0,0 0 0,0 0 0,0 0 0,0 0 0,0 0 0,0 0 0,0 0 0,0 0 0,0 0 0,0 0 0,0 0 0,0 0 0,0 0 0,0 0 0,0 0 0,-33 79 0,33-79 0,0 0 0,0 0 0,0 0 0,0 0 0,0 0 0,0 0 0,0 0 0,0 0 0,0 0 0,0 0 0,0 0 0,0 0 0,0 0 0,0 0 0,0 0 0,0 0 0,0 0 0,0 0 0,0 0 0,0 0 0,0 0 0,0 0 0,0 0 0,0 0 0,0 0 0,0 0 0,0 0 0,0 0 0,0 0 0,0 0 0,0 0 0,0 0 0,-83 51 0,83-51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41 0,66-41 0,0 0 0,0 0 0,0 0 0,0 0 0,0 0 0,0 0 0,0 0 0,0 0 0,0 0 0,0 0 0,0 0 0,0 0 0,0 0 0,0 0 0,0 0 0,0 0 0,0 0 0,0 0 0,0 0 0,-25 10 0,25-10 0,0 0 0,0 0 0,0 0 0,0 0 0,0 0 0,0 0 0,0 0 0,0 0 0,0 0 0,0 0 0,0 0 0,0 0 0,0 0 0,0 0 0,0 0 0,33-18 0,-33 18 0,0 0 0,0 0 0,0 0 0,0 0 0,0 0 0,0 0 0,0 0 0,0 0 0,0 0 0,0 0 0,0 0 0,74-10 0,-74 10 0,0 0 0,0 0 0,0 0 0,0 0 0,0 0 0,0 0 0,0 0 0,91 18 0,-91-18 0,0 0 0,0 0 0,0 0 0,58 38 0,-58-38 15,42 65 1,-42-65 0,0 0-16,-17 80 15,-24-6 1,41-74-1,-42 70 1,42-70-16,0 0 16,0 0-1,-66 32 1,66-32-16,-49 5 15,49-5 1,-50-33 0</inkml:trace>
  <inkml:trace contextRef="#ctx0" brushRef="#br0" timeOffset="3473.6526">24525 11353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23 0,-16-23 0,0 0 0,0 0 0,0 0 0,0 0 0,0 0 0,0 0 0,0 0 0,0 0 0,17 42 0,-17-42 0,0 0 0,0 0 0,0 0 0,0 0 0,0 0 0,0 0 0,0 0 0,0 0 0,0 0 0,0 0 0,0 0 0,0 0 0,0 0 0,0 0 0,0 0 0,58 74 0,-58-74 0,0 0 0,0 0 0,0 0 0,0 0 0,0 0 0,0 0 0,0 0 0,0 0 0,0 0 0,0 0 0,0 0 0,33 56 0,-33-56 0,0 0 0,0 0 0,0 0 0,0 0 0,0 0 0,0 0 0,0 0 0,49 107 0,-49-107 0,0 0 0,0 0 0,0 0 0,50 126 0,-9 4 0,-7-14 16,-10-9 0,-7-23-1,-1-5 1,-16 13-16,9 7 15,-9 40 1,-9-60 0,-7-13-16,16-6 15,-8 5 1,-1 5-1,-15 4 1,7 5-16,-16-4 16,-8-10-1,7-28 1,1-9-16,17 0 15,-9 14 1,9-1 0,-1-17-1,9-20-15,16-13 16,-8 14-1</inkml:trace>
  <inkml:trace contextRef="#ctx0" brushRef="#br0" timeOffset="18284.6389">15868 16334 0,'0'0'0,"0"0"0,0 0 0,0 0 0,0 0 0,0 0 0,0 0 0,0 0 0,0 0 0,0 0 0,0 0 0,0 0 0,0 0 0,0 0 0,0 0 0,0 0 0,0 0 0,0 0 0,0 0 0,0 0 0,0 0 0,0 0 0,0 0 0,0 0 0,0 0 0,0 0 0,0 0 0,0 0 0,0 0 0,0 0 0,0 0 0,0 0 0,0 0 0,0 0 0,0 0 0,-17 52 0,17-52 0,0 0 0,0 0 0,0 0 0,0 0 0,0 0 0,0 0 0,0 0 0,0 0 0,0 0 0,-41 55 0,41-55 0,0 0 0,0 0 0,0 0 0,0 0 0,0 0 0,0 0 0,0 0 0,-49 99 0,49-99 0,0 0 0,0 0 0,-25 50 0,25-50 0,-50 93 0,50-93 16,-33 107-1,33-107-15,0 121 16,0-121 0,0 0-1,33 98-15,-33-98 16,75 60-1,-75-60 1,107 14 0,1-60-16,-18-33 15,-90 79 1,0 0-1,67-107-15,-67 107 16,0 0 0,33-131-1,-33 131 1,-25-111-16,25 111 15,-58-93 1,58 93 0,-83-65-16,83 65 15,0 0 1,-115-33-1,115 33 1,-91 9-16,91-9 16,0 0-1</inkml:trace>
  <inkml:trace contextRef="#ctx0" brushRef="#br0" timeOffset="18828.6389">16422 16316 0,'0'14'0,"0"-14"0,0 0 0,0 0 0,0 0 0,0 0 0,0 0 0,0 0 0,0 0 0,0 0 0,0 0 0,0 0 0,8 51 0,-8-51 0,0 0 0,0 0 0,33 70 0,-33-70 0,0 0 0,42 106 0,-42-106 0,41 103 0,-41-103 0,25 126 16,-25-126 0,0 0-1,0 0 1,8 51-16,-8-51 15,0 0 1,-8-51 0,8 51-16,-8-19 15,8 19 1,0-79-1,0 79 1,0 0-16,0-144 16,0 144-1,33-107 1,-33 107-16,66-51 15,-66 51 1,91-14 0,-91 14-1</inkml:trace>
  <inkml:trace contextRef="#ctx0" brushRef="#br0" timeOffset="20042.6389">17414 16581 0,'-8'0'0,"8"0"0,0 0 0,0 0 0,0 0 0,0 0 0,0 0 0,0 0 0,0 0 0,0 0 0,0 0 0,0 0 0,0 0 0,0 0 0,0 0 0,0 0 0,0 0 0,0 0 0,0 0 0,0 0 0,0 0 0,0 0 0,0 0 0,0 0 0,0 0 0,0 0 0,0 0 0,0 0 0,0 0 0,0 0 0,-41-14 0,41 14 0,0 0 0,0 0 0,0 0 0,0 0 0,0 0 0,0 0 0,0 0 0,0 0 0,0 0 0,0 0 0,0 0 0,0 0 0,0 0 0,0 0 0,0 0 0,0 0 0,0 0 0,0 0 0,0 0 0,0 0 0,0 0 0,0 0 0,0 0 0,0 0 0,0 0 0,0 0 0,0 0 0,0 0 0,0 0 0,0 0 0,0 0 0,0 0 0,0 0 0,0 0 0,-75-56 0,75 56 0,0 0 0,0 0 0,0 0 0,0 0 0,0 0 0,0 0 0,0 0 0,0 0 0,0 0 0,0 0 0,-91-14 0,91 14 0,0 0 0,0 0 0,0 0 0,0 0 0,0 0 0,0 0 0,0 0 0,0 0 0,0 0 0,0 0 0,0 0 0,0 0 0,0 0 0,-82 43 0,82-43 0,0 0 0,0 0 0,0 0 0,0 0 0,0 0 0,0 0 0,0 0 0,0 0 0,0 0 0,-25 69 0,25-69 0,0 0 0,0 0 0,-58 126 0,58-126 0,0 0 0,0 0 0,0 0 0,-8 153 0,8-153 15,24 135 1,-24-135-16,83 93 15,-8-57 1,-1-68 0,-8-61-1,-8-14-15,-58 107 16,50-134-1,-26-6 1,-15 5-16,-18-9 16,-7 14-1,16 130 1,-17-126-1,17 126-15,0 0 16,0 0 0,0 0-1,-16-93-15,-1 65 16,9 51-1,0 70 1,16 28 0,-8 9-16,25 70 15,16-60 1,9 4-1,16-23 1,-8-23-16,16-18 16,-8-16-1,9-22 1,-17-102-16,16-15 15,-16-23 1,8 52 0,-25-33-16,-16-28 15,-25-5 1,-16 5-1,-1 38 1,-32 8-16,-9 19 16,-9 14-1,109 47 1,-125-33-16,83 14 15,-49 37 1,49-37 0,-34 93-1,10 37-15,24-130 16,33 159-1,-33-159 1,66 139-16,-66-139 16,107 74-1,-107-74 1,133 47-1,-133-47-15,124-28 16,-25-38 0,-41-26-1,-58 92 1,33-140-16,-33 140 15</inkml:trace>
  <inkml:trace contextRef="#ctx0" brushRef="#br0" timeOffset="20570.6389">18481 16334 0,'0'0'0,"0"0"0,0 0 0,0 0 0,0 0 0,0 0 0,0 0 0,0 0 0,0 0 0,0 0 0,0 0 0,0 0 0,0 0 0,0 0 0,0 0 0,0 0 0,0 0 0,0 0 0,0 0 0,0 0 0,0 0 0,0 0 0,0 0 0,0 0 0,0 0 0,0 0 0,0 0 0,0 0 0,25 38 0,-25-38 0,0 0 0,0 0 0,0 0 0,0 0 0,0 0 0,0 0 0,0 0 0,0 0 0,0 0 0,0 0 0,0 0 0,24 88 0,-24-88 0,0 0 0,0 0 0,0 0 0,0 0 0,0 0 0,0 0 0,0 0 0,58 139 0,-58-139 0,0 0 0,0 0 0,0 0 0,42 149 0,-42-149 15,24 75 1,-24-75-1,0 0 1,0 0-16,0 0 16,25 97-1,-25-97 1,0 24-16,0-24 15,-16-56 1,16 56 0,-25-126-1,25 126-15,-8-139 16,8 139-1,0 0 1,16-126-16,-16 126 16,42-88-1,-42 88 1,82-60-1,-82 60-15,0 0 16,116-24 0,-116 24-1,0 0-15,124-19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037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818188" y="0"/>
            <a:ext cx="4402137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9925" y="557213"/>
            <a:ext cx="3803650" cy="2633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6675" y="3351213"/>
            <a:ext cx="75469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80213"/>
            <a:ext cx="44037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2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18188" y="6780213"/>
            <a:ext cx="4402137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EB565F-59AA-4C53-A935-CC72EC833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129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872FD9-03AC-4C03-965B-6BF030780599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812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25635-646D-421A-9D85-ADBBBB493B0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17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76200"/>
            <a:ext cx="2455862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76200"/>
            <a:ext cx="7215188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4FDE2-B6A4-4387-8B29-5735F5035F7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406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C91-A1F4-4BEA-86EA-4CE3F25E2F4B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231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B90E7-92B3-4D7F-8C2C-CF44715F6CA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352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B8233-E6A5-489C-8475-114CD9FF44D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469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FE33E-A678-4ACA-BB0B-41A79632631F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248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87ED5-AD9C-4EF4-A110-5742F011E2E9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513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AE830-3916-4954-8B3C-2AE3D7FA7AAC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947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91733-CA47-4006-A976-B32E1D03779F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92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E9E7B-4A11-495C-A3FE-6D2843E07AB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904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7620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19200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fld id="{A635FC0E-FF96-4E54-92A8-6708B2F98EE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(Efficiency)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4538" y="1052513"/>
            <a:ext cx="8672512" cy="26638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COMP108</a:t>
            </a:r>
            <a:br>
              <a:rPr lang="en-US" altLang="en-US" smtClean="0"/>
            </a:br>
            <a:r>
              <a:rPr lang="en-US" altLang="en-US" smtClean="0"/>
              <a:t>Algorithmic Foundations</a:t>
            </a:r>
            <a:br>
              <a:rPr lang="en-US" altLang="en-US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2800" smtClean="0"/>
              <a:t>Algorithm efficiency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560388" y="3548063"/>
            <a:ext cx="93456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en-US" b="1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ea typeface="新細明體" panose="02020500000000000000" pitchFamily="18" charset="-120"/>
              </a:rPr>
              <a:t>Prudence Wong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b="1" dirty="0">
                <a:ea typeface="新細明體" panose="02020500000000000000" pitchFamily="18" charset="-120"/>
              </a:rPr>
              <a:t>http://www.csc.liv.ac.uk/~</a:t>
            </a:r>
            <a:r>
              <a:rPr lang="en-US" altLang="zh-TW" sz="2400" b="1" dirty="0" smtClean="0">
                <a:ea typeface="新細明體" panose="02020500000000000000" pitchFamily="18" charset="-120"/>
              </a:rPr>
              <a:t>pwong/teaching/comp108/201617</a:t>
            </a:r>
            <a:endParaRPr lang="en-US" altLang="zh-TW" sz="2400" b="1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A31D933-87F0-43E4-96B6-3D86823EED30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Improve Searching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952500" y="1371600"/>
            <a:ext cx="71437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We've learnt sequential search and it takes n comparisons in the worst case.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If the numbers are pre-sorted, then we can improve the time complexity of searching by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binary search</a:t>
            </a:r>
            <a:r>
              <a:rPr lang="en-US" altLang="zh-TW" sz="2800">
                <a:ea typeface="新細明體" panose="02020500000000000000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54B8E1F-5F29-4D6F-AC20-8B62021EB53D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Binary Search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1219200"/>
            <a:ext cx="8804275" cy="54864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more efficient way of searching when the sequence of numbers is </a:t>
            </a:r>
            <a:r>
              <a:rPr lang="en-US" altLang="zh-TW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pre-sorted</a:t>
            </a:r>
          </a:p>
          <a:p>
            <a:pPr eaLnBrk="1" hangingPunct="1"/>
            <a:r>
              <a:rPr lang="en-US" altLang="zh-TW" sz="2800" smtClean="0">
                <a:solidFill>
                  <a:srgbClr val="339966"/>
                </a:solidFill>
                <a:ea typeface="新細明體" panose="02020500000000000000" pitchFamily="18" charset="-120"/>
              </a:rPr>
              <a:t>Input:</a:t>
            </a:r>
            <a:r>
              <a:rPr lang="en-US" altLang="zh-TW" sz="2800" smtClean="0">
                <a:ea typeface="新細明體" panose="02020500000000000000" pitchFamily="18" charset="-120"/>
              </a:rPr>
              <a:t> a sequence of n </a:t>
            </a:r>
            <a:r>
              <a:rPr lang="en-US" altLang="zh-TW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sorted</a:t>
            </a:r>
            <a:r>
              <a:rPr lang="en-US" altLang="zh-TW" sz="2800" smtClean="0">
                <a:ea typeface="新細明體" panose="02020500000000000000" pitchFamily="18" charset="-120"/>
              </a:rPr>
              <a:t> numbers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1</a:t>
            </a:r>
            <a:r>
              <a:rPr lang="en-US" altLang="zh-TW" sz="2800" smtClean="0">
                <a:ea typeface="新細明體" panose="02020500000000000000" pitchFamily="18" charset="-120"/>
              </a:rPr>
              <a:t>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2</a:t>
            </a:r>
            <a:r>
              <a:rPr lang="en-US" altLang="zh-TW" sz="2800" smtClean="0">
                <a:ea typeface="新細明體" panose="02020500000000000000" pitchFamily="18" charset="-120"/>
              </a:rPr>
              <a:t>, …,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n</a:t>
            </a:r>
            <a:r>
              <a:rPr lang="en-US" altLang="zh-TW" sz="2800" smtClean="0">
                <a:ea typeface="新細明體" panose="02020500000000000000" pitchFamily="18" charset="-120"/>
              </a:rPr>
              <a:t> in ascending order and a number X</a:t>
            </a:r>
          </a:p>
          <a:p>
            <a:pPr eaLnBrk="1" hangingPunct="1"/>
            <a:r>
              <a:rPr lang="en-US" altLang="zh-TW" sz="2800" smtClean="0">
                <a:solidFill>
                  <a:srgbClr val="339966"/>
                </a:solidFill>
                <a:ea typeface="新細明體" panose="02020500000000000000" pitchFamily="18" charset="-120"/>
              </a:rPr>
              <a:t>Idea of algorithm: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compare X with number in the middle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then focus on only the first half or the second half (depend on whether X is smaller or greater than the middle number)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reduce the amount of numbers to be searched by half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C85735E-DC35-4B2A-9227-FE94E1808109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Binary Search (2)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295400"/>
            <a:ext cx="8997950" cy="4495800"/>
          </a:xfrm>
          <a:noFill/>
        </p:spPr>
        <p:txBody>
          <a:bodyPr/>
          <a:lstStyle/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3	7	11	12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15</a:t>
            </a:r>
            <a:r>
              <a:rPr lang="zh-TW" altLang="en-US" smtClean="0">
                <a:ea typeface="新細明體" panose="02020500000000000000" pitchFamily="18" charset="-120"/>
              </a:rPr>
              <a:t>	19	24	33	41	55	</a:t>
            </a:r>
            <a:r>
              <a:rPr lang="en-US" altLang="zh-TW" sz="2000" smtClean="0">
                <a:ea typeface="新細明體" panose="02020500000000000000" pitchFamily="18" charset="-120"/>
              </a:rPr>
              <a:t>10 nos</a:t>
            </a:r>
            <a:r>
              <a:rPr lang="en-US" altLang="zh-TW" smtClean="0">
                <a:ea typeface="新細明體" panose="02020500000000000000" pitchFamily="18" charset="-120"/>
              </a:rPr>
              <a:t/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			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24</a:t>
            </a:r>
            <a:r>
              <a:rPr lang="en-US" altLang="zh-TW" smtClean="0">
                <a:ea typeface="新細明體" panose="02020500000000000000" pitchFamily="18" charset="-120"/>
              </a:rPr>
              <a:t>						</a:t>
            </a:r>
            <a:r>
              <a:rPr lang="en-US" altLang="zh-TW" sz="2000" smtClean="0">
                <a:ea typeface="新細明體" panose="02020500000000000000" pitchFamily="18" charset="-120"/>
              </a:rPr>
              <a:t>X</a:t>
            </a:r>
          </a:p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 					19	24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33</a:t>
            </a:r>
            <a:r>
              <a:rPr lang="zh-TW" altLang="en-US" smtClean="0">
                <a:ea typeface="新細明體" panose="02020500000000000000" pitchFamily="18" charset="-120"/>
              </a:rPr>
              <a:t>	41	55</a:t>
            </a:r>
            <a:br>
              <a:rPr lang="zh-TW" altLang="en-US" smtClean="0">
                <a:ea typeface="新細明體" panose="02020500000000000000" pitchFamily="18" charset="-120"/>
              </a:rPr>
            </a:br>
            <a:r>
              <a:rPr lang="zh-TW" altLang="en-US" smtClean="0">
                <a:ea typeface="新細明體" panose="02020500000000000000" pitchFamily="18" charset="-120"/>
              </a:rPr>
              <a:t>	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24</a:t>
            </a:r>
          </a:p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 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19</a:t>
            </a:r>
            <a:r>
              <a:rPr lang="zh-TW" altLang="en-US" smtClean="0">
                <a:ea typeface="新細明體" panose="02020500000000000000" pitchFamily="18" charset="-120"/>
              </a:rPr>
              <a:t>	24</a:t>
            </a:r>
            <a:br>
              <a:rPr lang="zh-TW" altLang="en-US" smtClean="0">
                <a:ea typeface="新細明體" panose="02020500000000000000" pitchFamily="18" charset="-120"/>
              </a:rPr>
            </a:br>
            <a:r>
              <a:rPr lang="zh-TW" altLang="en-US" smtClean="0">
                <a:ea typeface="新細明體" panose="02020500000000000000" pitchFamily="18" charset="-120"/>
              </a:rPr>
              <a:t>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24</a:t>
            </a:r>
          </a:p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 	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24</a:t>
            </a:r>
            <a:r>
              <a:rPr lang="zh-TW" altLang="en-US" smtClean="0">
                <a:ea typeface="新細明體" panose="02020500000000000000" pitchFamily="18" charset="-120"/>
              </a:rPr>
              <a:t/>
            </a:r>
            <a:br>
              <a:rPr lang="zh-TW" altLang="en-US" smtClean="0">
                <a:ea typeface="新細明體" panose="02020500000000000000" pitchFamily="18" charset="-120"/>
              </a:rPr>
            </a:br>
            <a:r>
              <a:rPr lang="zh-TW" altLang="en-US" smtClean="0">
                <a:ea typeface="新細明體" panose="02020500000000000000" pitchFamily="18" charset="-120"/>
              </a:rPr>
              <a:t>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24</a:t>
            </a:r>
            <a:r>
              <a:rPr lang="zh-TW" altLang="en-US" smtClean="0">
                <a:ea typeface="新細明體" panose="02020500000000000000" pitchFamily="18" charset="-120"/>
              </a:rPr>
              <a:t>			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found!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515938" y="2324100"/>
            <a:ext cx="738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515938" y="3390900"/>
            <a:ext cx="738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515938" y="4476750"/>
            <a:ext cx="738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0" name="Cloud Callout 9"/>
          <p:cNvSpPr>
            <a:spLocks noChangeArrowheads="1"/>
          </p:cNvSpPr>
          <p:nvPr/>
        </p:nvSpPr>
        <p:spPr bwMode="auto">
          <a:xfrm>
            <a:off x="5595938" y="285750"/>
            <a:ext cx="2571750" cy="785813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0000"/>
                </a:solidFill>
                <a:latin typeface="+mn-lt"/>
              </a:rPr>
              <a:t>To find 24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7453313" y="1571625"/>
            <a:ext cx="500062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7453313" y="1998663"/>
            <a:ext cx="500062" cy="15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B6E2515-54CF-4C19-BBDF-1A269D9BBD9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Binary Search (3)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295400"/>
            <a:ext cx="9328150" cy="4495800"/>
          </a:xfrm>
          <a:noFill/>
        </p:spPr>
        <p:txBody>
          <a:bodyPr/>
          <a:lstStyle/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  <a:tab pos="7653338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3	7	11	12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15</a:t>
            </a:r>
            <a:r>
              <a:rPr lang="zh-TW" altLang="en-US" smtClean="0">
                <a:ea typeface="新細明體" panose="02020500000000000000" pitchFamily="18" charset="-120"/>
              </a:rPr>
              <a:t>	19	24	33	41	55	</a:t>
            </a:r>
            <a:r>
              <a:rPr lang="en-US" altLang="zh-TW" sz="2000" smtClean="0">
                <a:ea typeface="新細明體" panose="02020500000000000000" pitchFamily="18" charset="-120"/>
              </a:rPr>
              <a:t>10 nos</a:t>
            </a:r>
            <a:r>
              <a:rPr lang="en-US" altLang="zh-TW" smtClean="0">
                <a:ea typeface="新細明體" panose="02020500000000000000" pitchFamily="18" charset="-120"/>
              </a:rPr>
              <a:t/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			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30</a:t>
            </a:r>
            <a:r>
              <a:rPr lang="en-US" altLang="zh-TW" smtClean="0">
                <a:ea typeface="新細明體" panose="02020500000000000000" pitchFamily="18" charset="-120"/>
              </a:rPr>
              <a:t>						</a:t>
            </a:r>
            <a:r>
              <a:rPr lang="en-US" altLang="zh-TW" sz="2000" smtClean="0">
                <a:ea typeface="新細明體" panose="02020500000000000000" pitchFamily="18" charset="-120"/>
              </a:rPr>
              <a:t>X</a:t>
            </a:r>
          </a:p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  <a:tab pos="7653338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 					19	24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33</a:t>
            </a:r>
            <a:r>
              <a:rPr lang="zh-TW" altLang="en-US" smtClean="0">
                <a:ea typeface="新細明體" panose="02020500000000000000" pitchFamily="18" charset="-120"/>
              </a:rPr>
              <a:t>	41	55</a:t>
            </a:r>
            <a:br>
              <a:rPr lang="zh-TW" altLang="en-US" smtClean="0">
                <a:ea typeface="新細明體" panose="02020500000000000000" pitchFamily="18" charset="-120"/>
              </a:rPr>
            </a:br>
            <a:r>
              <a:rPr lang="zh-TW" altLang="en-US" smtClean="0">
                <a:ea typeface="新細明體" panose="02020500000000000000" pitchFamily="18" charset="-120"/>
              </a:rPr>
              <a:t>	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30</a:t>
            </a:r>
          </a:p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  <a:tab pos="7653338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 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19</a:t>
            </a:r>
            <a:r>
              <a:rPr lang="zh-TW" altLang="en-US" smtClean="0">
                <a:ea typeface="新細明體" panose="02020500000000000000" pitchFamily="18" charset="-120"/>
              </a:rPr>
              <a:t>	24</a:t>
            </a:r>
            <a:br>
              <a:rPr lang="zh-TW" altLang="en-US" smtClean="0">
                <a:ea typeface="新細明體" panose="02020500000000000000" pitchFamily="18" charset="-120"/>
              </a:rPr>
            </a:br>
            <a:r>
              <a:rPr lang="zh-TW" altLang="en-US" smtClean="0">
                <a:ea typeface="新細明體" panose="02020500000000000000" pitchFamily="18" charset="-120"/>
              </a:rPr>
              <a:t>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30</a:t>
            </a:r>
          </a:p>
          <a:p>
            <a:pPr marL="477838" indent="-477838" eaLnBrk="1" hangingPunct="1">
              <a:lnSpc>
                <a:spcPct val="90000"/>
              </a:lnSpc>
              <a:tabLst>
                <a:tab pos="1041400" algn="l"/>
                <a:tab pos="1720850" algn="l"/>
                <a:tab pos="2573338" algn="l"/>
                <a:tab pos="3340100" algn="l"/>
                <a:tab pos="4005263" algn="l"/>
                <a:tab pos="4756150" algn="l"/>
                <a:tab pos="5624513" algn="l"/>
                <a:tab pos="6375400" algn="l"/>
                <a:tab pos="7540625" algn="l"/>
                <a:tab pos="7653338" algn="l"/>
              </a:tabLst>
            </a:pPr>
            <a:r>
              <a:rPr lang="zh-TW" altLang="en-US" smtClean="0">
                <a:ea typeface="新細明體" panose="02020500000000000000" pitchFamily="18" charset="-120"/>
              </a:rPr>
              <a:t> 	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24</a:t>
            </a:r>
            <a:r>
              <a:rPr lang="zh-TW" altLang="en-US" smtClean="0">
                <a:ea typeface="新細明體" panose="02020500000000000000" pitchFamily="18" charset="-120"/>
              </a:rPr>
              <a:t/>
            </a:r>
            <a:br>
              <a:rPr lang="zh-TW" altLang="en-US" smtClean="0">
                <a:ea typeface="新細明體" panose="02020500000000000000" pitchFamily="18" charset="-120"/>
              </a:rPr>
            </a:br>
            <a:r>
              <a:rPr lang="zh-TW" altLang="en-US" smtClean="0">
                <a:ea typeface="新細明體" panose="02020500000000000000" pitchFamily="18" charset="-120"/>
              </a:rPr>
              <a:t>					</a:t>
            </a:r>
            <a:r>
              <a:rPr lang="zh-TW" altLang="en-US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30</a:t>
            </a:r>
            <a:r>
              <a:rPr lang="zh-TW" altLang="en-US" smtClean="0">
                <a:ea typeface="新細明體" panose="02020500000000000000" pitchFamily="18" charset="-120"/>
              </a:rPr>
              <a:t>			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not found!</a:t>
            </a: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515938" y="2324100"/>
            <a:ext cx="738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515938" y="3390900"/>
            <a:ext cx="738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515938" y="4476750"/>
            <a:ext cx="738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4" name="Cloud Callout 9"/>
          <p:cNvSpPr>
            <a:spLocks noChangeArrowheads="1"/>
          </p:cNvSpPr>
          <p:nvPr/>
        </p:nvSpPr>
        <p:spPr bwMode="auto">
          <a:xfrm>
            <a:off x="5595938" y="285750"/>
            <a:ext cx="2571750" cy="785813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0000"/>
                </a:solidFill>
                <a:latin typeface="+mn-lt"/>
              </a:rPr>
              <a:t>To find 30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7453313" y="1571625"/>
            <a:ext cx="500062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7453313" y="1998663"/>
            <a:ext cx="500062" cy="15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820DDDF-641C-43D8-B796-90FE639CB97D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Binary Search – Pseudo Code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90600"/>
            <a:ext cx="9328150" cy="57150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first = 1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last = n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found = false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(?????? &amp;&amp; found == false) do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endParaRPr lang="en-US" altLang="zh-TW" sz="2400" b="1" dirty="0" smtClean="0">
              <a:solidFill>
                <a:srgbClr val="FF0000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cs typeface="Courier New" panose="02070309020205020404" pitchFamily="49" charset="0"/>
              </a:rPr>
              <a:t>// check with no. in middle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endParaRPr lang="en-US" altLang="zh-TW" sz="2400" b="1" dirty="0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(found == true)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26400" y="1399680"/>
              <a:ext cx="7043040" cy="5051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7040" y="1390320"/>
                <a:ext cx="7061760" cy="507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801160" y="1235520"/>
              <a:ext cx="4512960" cy="54072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91800" y="1226160"/>
                <a:ext cx="4531680" cy="54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835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820DDDF-641C-43D8-B796-90FE639CB97D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Binary Search – Pseudo Code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90600"/>
            <a:ext cx="9328150" cy="57150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first = 1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last = n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found = false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(????? &amp;&amp; found == false) do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endParaRPr lang="en-US" altLang="zh-TW" sz="2400" b="1" dirty="0" smtClean="0">
              <a:solidFill>
                <a:srgbClr val="FF0000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cs typeface="Courier New" panose="02070309020205020404" pitchFamily="49" charset="0"/>
              </a:rPr>
              <a:t>// check with no. in middle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endParaRPr lang="en-US" altLang="zh-TW" sz="2400" b="1" dirty="0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(found == true)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400" b="1" dirty="0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  <p:sp>
        <p:nvSpPr>
          <p:cNvPr id="7" name="Rounded Rectangular Callout 6"/>
          <p:cNvSpPr>
            <a:spLocks noChangeArrowheads="1"/>
          </p:cNvSpPr>
          <p:nvPr/>
        </p:nvSpPr>
        <p:spPr bwMode="auto">
          <a:xfrm>
            <a:off x="4808538" y="2787650"/>
            <a:ext cx="4968875" cy="3378200"/>
          </a:xfrm>
          <a:prstGeom prst="wedgeRoundRectCallout">
            <a:avLst>
              <a:gd name="adj1" fmla="val -56343"/>
              <a:gd name="adj2" fmla="val -23074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577850" algn="l"/>
                <a:tab pos="1041400" algn="l"/>
                <a:tab pos="15176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577850" algn="l"/>
                <a:tab pos="1041400" algn="l"/>
                <a:tab pos="15176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577850" algn="l"/>
                <a:tab pos="1041400" algn="l"/>
                <a:tab pos="15176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mid = </a:t>
            </a: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(first+last)/2</a:t>
            </a: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  <a:sym typeface="Symbol" panose="05050102010706020507" pitchFamily="18" charset="2"/>
              </a:rPr>
              <a:t></a:t>
            </a:r>
            <a:endParaRPr lang="en-US" altLang="zh-TW" sz="2400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(X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==</a:t>
            </a: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a[mid])</a:t>
            </a:r>
            <a:b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found = true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(X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&lt;</a:t>
            </a: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a[mid])</a:t>
            </a:r>
            <a:b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last = mid-1</a:t>
            </a:r>
            <a:endParaRPr lang="en-US" altLang="zh-TW" sz="2400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else</a:t>
            </a:r>
            <a:b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first = mid+1</a:t>
            </a:r>
          </a:p>
        </p:txBody>
      </p:sp>
      <p:sp>
        <p:nvSpPr>
          <p:cNvPr id="8" name="Rectangle 7"/>
          <p:cNvSpPr/>
          <p:nvPr/>
        </p:nvSpPr>
        <p:spPr>
          <a:xfrm>
            <a:off x="5810250" y="1125538"/>
            <a:ext cx="37861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    is the floor function,</a:t>
            </a:r>
          </a:p>
          <a:p>
            <a:pPr algn="ctr" eaLnBrk="1" hangingPunct="1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truncates the decimal part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500560" y="1230840"/>
              <a:ext cx="6986520" cy="15624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1200" y="1221480"/>
                <a:ext cx="7005240" cy="158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9802B44-9CB6-40D9-A1DE-ECD8989A148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Binary Search – Pseudo Code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90600"/>
            <a:ext cx="9328150" cy="57150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first = 1, last = n, found = false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while (first &lt;= last &amp;&amp; found == false) do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begin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mid 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= 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  <a:sym typeface="Symbol" pitchFamily="18" charset="2"/>
              </a:rPr>
              <a:t>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(</a:t>
            </a:r>
            <a:r>
              <a:rPr lang="en-US" altLang="zh-TW" sz="2400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first+last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)/2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  <a:sym typeface="Symbol" pitchFamily="18" charset="2"/>
              </a:rPr>
              <a:t></a:t>
            </a:r>
            <a:endParaRPr lang="en-US" altLang="zh-TW" sz="2400" b="1" dirty="0">
              <a:solidFill>
                <a:schemeClr val="accent2"/>
              </a:solidFill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</a:t>
            </a: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if 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(X 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==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a[mid</a:t>
            </a: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])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</a:t>
            </a: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found 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= true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else</a:t>
            </a:r>
            <a:endParaRPr lang="en-US" altLang="zh-TW" sz="2400" b="1" dirty="0">
              <a:solidFill>
                <a:schemeClr val="accent2"/>
              </a:solidFill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if 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(X 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&lt;</a:t>
            </a: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a[mid</a:t>
            </a: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])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</a:t>
            </a: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</a:t>
            </a:r>
            <a:r>
              <a:rPr lang="en-US" altLang="zh-TW" sz="2400" b="1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last 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= mid-1</a:t>
            </a:r>
            <a:endParaRPr lang="en-US" altLang="zh-TW" sz="2400" b="1" dirty="0">
              <a:solidFill>
                <a:schemeClr val="accent2"/>
              </a:solidFill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defRPr/>
            </a:pPr>
            <a:r>
              <a:rPr lang="en-US" altLang="zh-TW" sz="2400" b="1" dirty="0" smtClean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else </a:t>
            </a:r>
            <a:r>
              <a:rPr lang="en-US" altLang="zh-TW" sz="2400" b="1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first 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  <a:cs typeface="Courier New" pitchFamily="49" charset="0"/>
              </a:rPr>
              <a:t>= mid+1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end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if (found == true)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report "Found!"</a:t>
            </a:r>
          </a:p>
          <a:p>
            <a:pPr marL="0" indent="0" eaLnBrk="1" hangingPunct="1">
              <a:spcBef>
                <a:spcPts val="60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  <a:defRPr/>
            </a:pPr>
            <a:r>
              <a:rPr lang="en-US" altLang="zh-TW" sz="24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else report "Not Found!"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870600" y="182232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1240" y="18129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1168A43-12FB-4CA5-9B93-7A97087991A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Number of Comparisons</a:t>
            </a:r>
            <a:endParaRPr lang="en-US" altLang="zh-TW" sz="3200" smtClean="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533400" y="990600"/>
            <a:ext cx="5419725" cy="4525963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X is the number in the middle</a:t>
            </a:r>
            <a:b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1 comparison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at most </a:t>
            </a:r>
            <a:r>
              <a:rPr lang="en-US" altLang="zh-TW" sz="2400" b="1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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400" baseline="-25000">
                <a:solidFill>
                  <a:srgbClr val="339966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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+1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comparisons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Why?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Every comparison reduces the amount of numbers by at least half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E.g., 16 </a:t>
            </a:r>
            <a:r>
              <a:rPr lang="en-US" altLang="zh-TW" sz="2400"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ea typeface="新細明體" panose="02020500000000000000" pitchFamily="18" charset="-120"/>
              </a:rPr>
              <a:t> 8 </a:t>
            </a:r>
            <a:r>
              <a:rPr lang="en-US" altLang="zh-TW" sz="2400"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ea typeface="新細明體" panose="02020500000000000000" pitchFamily="18" charset="-120"/>
              </a:rPr>
              <a:t> 4 </a:t>
            </a:r>
            <a:r>
              <a:rPr lang="en-US" altLang="zh-TW" sz="2400"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ea typeface="新細明體" panose="02020500000000000000" pitchFamily="18" charset="-120"/>
              </a:rPr>
              <a:t> 2 </a:t>
            </a:r>
            <a:r>
              <a:rPr lang="en-US" altLang="zh-TW" sz="2400"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ea typeface="新細明體" panose="02020500000000000000" pitchFamily="18" charset="-120"/>
              </a:rPr>
              <a:t> 1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600700" y="990600"/>
            <a:ext cx="4210050" cy="539115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first=1, last=n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found=false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(first &lt;= last &amp;&amp;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found == false) do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mid = </a:t>
            </a: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(first+last)/2</a:t>
            </a: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  <a:sym typeface="Symbol" panose="05050102010706020507" pitchFamily="18" charset="2"/>
              </a:rPr>
              <a:t></a:t>
            </a:r>
            <a:endParaRPr lang="en-US" altLang="zh-TW" sz="2000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(X == a[mid])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found = true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else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if (X &lt; a[mid])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last = mid-1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else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first = mid+1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(found == true)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"Found"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828920" y="388800"/>
              <a:ext cx="1303920" cy="624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19560" y="379440"/>
                <a:ext cx="1322640" cy="64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Time complexity</a:t>
            </a:r>
            <a:br>
              <a:rPr lang="en-GB" altLang="en-US" smtClean="0"/>
            </a:br>
            <a:r>
              <a:rPr lang="en-GB" altLang="en-US" smtClean="0"/>
              <a:t>- Big O notation …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smtClean="0"/>
              <a:t>Logarithm is the inverse of the power function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smtClean="0"/>
              <a:t>		</a:t>
            </a:r>
            <a:r>
              <a:rPr lang="en-US" altLang="en-US" sz="3000" b="1" smtClean="0">
                <a:solidFill>
                  <a:srgbClr val="FF0000"/>
                </a:solidFill>
              </a:rPr>
              <a:t>log</a:t>
            </a:r>
            <a:r>
              <a:rPr lang="en-US" altLang="en-US" sz="3000" b="1" baseline="-25000" smtClean="0">
                <a:solidFill>
                  <a:srgbClr val="FF0000"/>
                </a:solidFill>
              </a:rPr>
              <a:t>2</a:t>
            </a:r>
            <a:r>
              <a:rPr lang="en-US" altLang="en-US" sz="3000" b="1" smtClean="0">
                <a:solidFill>
                  <a:srgbClr val="FF0000"/>
                </a:solidFill>
              </a:rPr>
              <a:t> 2</a:t>
            </a:r>
            <a:r>
              <a:rPr lang="en-US" altLang="en-US" sz="3000" b="1" baseline="30000" smtClean="0">
                <a:solidFill>
                  <a:srgbClr val="FF0000"/>
                </a:solidFill>
              </a:rPr>
              <a:t>x</a:t>
            </a:r>
            <a:r>
              <a:rPr lang="en-US" altLang="en-US" sz="3000" b="1" smtClean="0">
                <a:solidFill>
                  <a:srgbClr val="FF0000"/>
                </a:solidFill>
              </a:rPr>
              <a:t> = x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smtClean="0"/>
              <a:t>For example,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mtClean="0"/>
              <a:t>log</a:t>
            </a:r>
            <a:r>
              <a:rPr lang="en-US" altLang="en-US" baseline="-25000" smtClean="0"/>
              <a:t>2</a:t>
            </a:r>
            <a:r>
              <a:rPr lang="en-US" altLang="en-US" smtClean="0"/>
              <a:t> 1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0</a:t>
            </a:r>
            <a:r>
              <a:rPr lang="en-US" altLang="en-US" smtClean="0"/>
              <a:t> = 0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mtClean="0"/>
              <a:t>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 = 1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mtClean="0"/>
              <a:t>log</a:t>
            </a:r>
            <a:r>
              <a:rPr lang="en-US" altLang="en-US" baseline="-25000" smtClean="0"/>
              <a:t>2</a:t>
            </a:r>
            <a:r>
              <a:rPr lang="en-US" altLang="en-US" smtClean="0"/>
              <a:t> 4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= 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mtClean="0"/>
              <a:t>log</a:t>
            </a:r>
            <a:r>
              <a:rPr lang="en-US" altLang="en-US" baseline="-25000" smtClean="0"/>
              <a:t>2</a:t>
            </a:r>
            <a:r>
              <a:rPr lang="en-US" altLang="en-US" smtClean="0"/>
              <a:t> 16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4</a:t>
            </a:r>
            <a:r>
              <a:rPr lang="en-US" altLang="en-US" smtClean="0"/>
              <a:t> = 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mtClean="0"/>
              <a:t>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256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8</a:t>
            </a:r>
            <a:r>
              <a:rPr lang="en-US" altLang="en-US" smtClean="0"/>
              <a:t> = 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mtClean="0"/>
              <a:t>log</a:t>
            </a:r>
            <a:r>
              <a:rPr lang="en-US" altLang="en-US" baseline="-25000" smtClean="0"/>
              <a:t>2</a:t>
            </a:r>
            <a:r>
              <a:rPr lang="en-US" altLang="en-US" smtClean="0"/>
              <a:t> 1024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10</a:t>
            </a:r>
            <a:r>
              <a:rPr lang="en-US" altLang="en-US" smtClean="0"/>
              <a:t> = 10</a:t>
            </a: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Note on Logarithm</a:t>
            </a: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9CDCFE0-7D70-418B-91CD-6C2D96000A5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11688" y="2057400"/>
            <a:ext cx="4857750" cy="1385888"/>
          </a:xfrm>
          <a:prstGeom prst="rect">
            <a:avLst/>
          </a:prstGeom>
          <a:solidFill>
            <a:schemeClr val="bg1"/>
          </a:solidFill>
          <a:ln w="9525">
            <a:solidFill>
              <a:srgbClr val="66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None/>
              <a:defRPr/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log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x*y = log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x + log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y</a:t>
            </a:r>
          </a:p>
          <a:p>
            <a:pPr marL="238125" lv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None/>
              <a:defRPr/>
            </a:pP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log</a:t>
            </a:r>
            <a:r>
              <a:rPr lang="en-US" altLang="zh-TW" sz="2000" baseline="-25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 4*8 = log</a:t>
            </a:r>
            <a:r>
              <a:rPr lang="en-US" altLang="zh-TW" sz="2000" baseline="-25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 4 + log</a:t>
            </a:r>
            <a:r>
              <a:rPr lang="en-US" altLang="zh-TW" sz="2000" baseline="-25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 8 = 2+3 = 5</a:t>
            </a:r>
          </a:p>
          <a:p>
            <a:pPr marL="238125" lv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None/>
              <a:defRPr/>
            </a:pP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log</a:t>
            </a:r>
            <a:r>
              <a:rPr lang="en-US" altLang="zh-TW" sz="2000" baseline="-25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 16*16 = log</a:t>
            </a:r>
            <a:r>
              <a:rPr lang="en-US" altLang="zh-TW" sz="2000" baseline="-25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 16 + log</a:t>
            </a:r>
            <a:r>
              <a:rPr lang="en-US" altLang="zh-TW" sz="2000" baseline="-25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000" dirty="0">
                <a:solidFill>
                  <a:schemeClr val="accent6"/>
                </a:solidFill>
                <a:latin typeface="Comic Sans MS" pitchFamily="66" charset="0"/>
                <a:ea typeface="新細明體" pitchFamily="18" charset="-120"/>
              </a:rPr>
              <a:t> 16 = 8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11688" y="3735388"/>
            <a:ext cx="4984750" cy="1385887"/>
          </a:xfrm>
          <a:prstGeom prst="rect">
            <a:avLst/>
          </a:prstGeom>
          <a:solidFill>
            <a:schemeClr val="bg1"/>
          </a:solidFill>
          <a:ln w="9525">
            <a:solidFill>
              <a:srgbClr val="66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38125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400" b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 x/y = log</a:t>
            </a:r>
            <a:r>
              <a:rPr lang="en-US" altLang="zh-TW" sz="2400" b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 x - log</a:t>
            </a:r>
            <a:r>
              <a:rPr lang="en-US" altLang="zh-TW" sz="2400" b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 y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000" baseline="-2500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 32/8 = log</a:t>
            </a:r>
            <a:r>
              <a:rPr lang="en-US" altLang="zh-TW" sz="2000" baseline="-2500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 32 - log</a:t>
            </a:r>
            <a:r>
              <a:rPr lang="en-US" altLang="zh-TW" sz="2000" baseline="-2500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 8 = 5-3 = 2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000" baseline="-2500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 1/4 = log</a:t>
            </a:r>
            <a:r>
              <a:rPr lang="en-US" altLang="zh-TW" sz="2000" baseline="-2500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 1 - log</a:t>
            </a:r>
            <a:r>
              <a:rPr lang="en-US" altLang="zh-TW" sz="2000" baseline="-2500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solidFill>
                  <a:srgbClr val="7030A0"/>
                </a:solidFill>
                <a:ea typeface="新細明體" panose="02020500000000000000" pitchFamily="18" charset="-120"/>
              </a:rPr>
              <a:t> 4 = 0-2 = 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bldLvl="2" animBg="1"/>
      <p:bldP spid="6" grpId="0" build="p" bldLvl="2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B299F08D-B424-498D-B389-0EEADCC352E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outcomes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Able to carry out simple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asymptotic analysis</a:t>
            </a:r>
            <a:r>
              <a:rPr lang="en-US" altLang="zh-TW" sz="3000" smtClean="0">
                <a:ea typeface="新細明體" panose="02020500000000000000" pitchFamily="18" charset="-120"/>
              </a:rPr>
              <a:t> of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DCE09313-0675-40BF-8B2B-C1AB83AC133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Which algorithm is the fastest?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90600"/>
            <a:ext cx="9328150" cy="5486400"/>
          </a:xfrm>
        </p:spPr>
        <p:txBody>
          <a:bodyPr/>
          <a:lstStyle/>
          <a:p>
            <a:pPr marL="0" indent="0" eaLnBrk="1" hangingPunct="1"/>
            <a:r>
              <a:rPr lang="en-US" altLang="zh-TW" sz="2800" smtClean="0">
                <a:ea typeface="新細明體" panose="02020500000000000000" pitchFamily="18" charset="-120"/>
              </a:rPr>
              <a:t>Consider a problem that can be solved by 5 algorithms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1</a:t>
            </a:r>
            <a:r>
              <a:rPr lang="en-US" altLang="zh-TW" sz="2800" smtClean="0">
                <a:ea typeface="新細明體" panose="02020500000000000000" pitchFamily="18" charset="-120"/>
              </a:rPr>
              <a:t>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2</a:t>
            </a:r>
            <a:r>
              <a:rPr lang="en-US" altLang="zh-TW" sz="2800" smtClean="0">
                <a:ea typeface="新細明體" panose="02020500000000000000" pitchFamily="18" charset="-120"/>
              </a:rPr>
              <a:t>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3</a:t>
            </a:r>
            <a:r>
              <a:rPr lang="en-US" altLang="zh-TW" sz="2800" smtClean="0">
                <a:ea typeface="新細明體" panose="02020500000000000000" pitchFamily="18" charset="-120"/>
              </a:rPr>
              <a:t>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4</a:t>
            </a:r>
            <a:r>
              <a:rPr lang="en-US" altLang="zh-TW" sz="2800" smtClean="0">
                <a:ea typeface="新細明體" panose="02020500000000000000" pitchFamily="18" charset="-120"/>
              </a:rPr>
              <a:t>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5</a:t>
            </a:r>
            <a:r>
              <a:rPr lang="en-US" altLang="zh-TW" sz="2800" smtClean="0">
                <a:ea typeface="新細明體" panose="02020500000000000000" pitchFamily="18" charset="-120"/>
              </a:rPr>
              <a:t> using different number of operations (time complexity).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52475" y="2433638"/>
            <a:ext cx="2401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 = 50n + 20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667250" y="2433638"/>
            <a:ext cx="3494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 = 10 n log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 n + 100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752475" y="2857500"/>
            <a:ext cx="262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 = n</a:t>
            </a:r>
            <a:r>
              <a:rPr lang="en-US" altLang="zh-TW" sz="2400" baseline="30000">
                <a:solidFill>
                  <a:schemeClr val="accent2"/>
                </a:solidFill>
                <a:ea typeface="新細明體" panose="02020500000000000000" pitchFamily="18" charset="-120"/>
              </a:rPr>
              <a:t>2 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- 3n + 6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667250" y="2857500"/>
            <a:ext cx="166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4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 = 2n</a:t>
            </a:r>
            <a:r>
              <a:rPr lang="en-US" altLang="zh-TW" sz="2400" baseline="3000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  <a:endParaRPr lang="en-US" altLang="zh-TW" sz="24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85000" name="AutoShape 8"/>
          <p:cNvSpPr>
            <a:spLocks noChangeArrowheads="1"/>
          </p:cNvSpPr>
          <p:nvPr/>
        </p:nvSpPr>
        <p:spPr bwMode="auto">
          <a:xfrm>
            <a:off x="2476500" y="5324475"/>
            <a:ext cx="1816100" cy="381000"/>
          </a:xfrm>
          <a:prstGeom prst="leftRightArrow">
            <a:avLst>
              <a:gd name="adj1" fmla="val 50000"/>
              <a:gd name="adj2" fmla="val 95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2749550" y="5614988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(n)</a:t>
            </a:r>
            <a:endParaRPr lang="zh-TW" altLang="en-US" sz="2400" b="1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85002" name="AutoShape 10"/>
          <p:cNvSpPr>
            <a:spLocks noChangeArrowheads="1"/>
          </p:cNvSpPr>
          <p:nvPr/>
        </p:nvSpPr>
        <p:spPr bwMode="auto">
          <a:xfrm>
            <a:off x="4292600" y="5324475"/>
            <a:ext cx="1155700" cy="381000"/>
          </a:xfrm>
          <a:prstGeom prst="leftRightArrow">
            <a:avLst>
              <a:gd name="adj1" fmla="val 50000"/>
              <a:gd name="adj2" fmla="val 60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5448300" y="5324475"/>
            <a:ext cx="4457700" cy="381000"/>
          </a:xfrm>
          <a:prstGeom prst="leftRightArrow">
            <a:avLst>
              <a:gd name="adj1" fmla="val 50000"/>
              <a:gd name="adj2" fmla="val 234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4449763" y="5614988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</a:t>
            </a:r>
            <a:endParaRPr lang="zh-TW" altLang="en-US" sz="24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6959600" y="5614988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</a:t>
            </a:r>
            <a:endParaRPr lang="zh-TW" altLang="en-US" sz="24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412750" y="6135688"/>
            <a:ext cx="4933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Depends on the size of the input!</a:t>
            </a:r>
            <a:endParaRPr lang="zh-TW" altLang="en-US" sz="24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0" y="3786188"/>
          <a:ext cx="9906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Worksheet" r:id="rId3" imgW="9039225" imgH="1409700" progId="Excel.Sheet.8">
                  <p:embed/>
                </p:oleObj>
              </mc:Choice>
              <mc:Fallback>
                <p:oleObj name="Worksheet" r:id="rId3" imgW="9039225" imgH="1409700" progId="Excel.Shee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6188"/>
                        <a:ext cx="99060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752475" y="3252788"/>
            <a:ext cx="3167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(n) = 2</a:t>
            </a:r>
            <a:r>
              <a:rPr lang="en-US" altLang="zh-TW" sz="2400" baseline="3000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/8 - n/4 + 2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57238" y="5327650"/>
            <a:ext cx="1577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Quickest:</a:t>
            </a:r>
            <a:endParaRPr lang="zh-TW" altLang="en-US" sz="24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1" grpId="0"/>
      <p:bldP spid="85002" grpId="0" animBg="1"/>
      <p:bldP spid="85003" grpId="0" animBg="1"/>
      <p:bldP spid="85004" grpId="0"/>
      <p:bldP spid="85005" grpId="0"/>
      <p:bldP spid="8500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B2B41204-E7B4-4397-86E7-2F22847A9AD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23813" y="428625"/>
          <a:ext cx="9324975" cy="598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Chart" r:id="rId3" imgW="8969326" imgH="5979635" progId="MSGraph.Chart.8">
                  <p:embed followColorScheme="full"/>
                </p:oleObj>
              </mc:Choice>
              <mc:Fallback>
                <p:oleObj name="Chart" r:id="rId3" imgW="8969326" imgH="5979635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" y="428625"/>
                        <a:ext cx="9324975" cy="598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6729413" y="3140075"/>
            <a:ext cx="22860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35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f</a:t>
            </a:r>
            <a:r>
              <a:rPr lang="en-US" altLang="en-US" sz="1500" baseline="-25000">
                <a:solidFill>
                  <a:srgbClr val="000000"/>
                </a:solidFill>
              </a:rPr>
              <a:t>1</a:t>
            </a:r>
            <a:r>
              <a:rPr lang="en-US" altLang="en-US" sz="1500">
                <a:solidFill>
                  <a:srgbClr val="000000"/>
                </a:solidFill>
              </a:rPr>
              <a:t>(n) = 50n + 20</a:t>
            </a:r>
          </a:p>
          <a:p>
            <a:pPr eaLnBrk="1" hangingPunct="1">
              <a:spcBef>
                <a:spcPct val="35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f</a:t>
            </a:r>
            <a:r>
              <a:rPr lang="en-US" altLang="en-US" sz="1500" baseline="-25000">
                <a:solidFill>
                  <a:srgbClr val="000000"/>
                </a:solidFill>
              </a:rPr>
              <a:t>2</a:t>
            </a:r>
            <a:r>
              <a:rPr lang="en-US" altLang="en-US" sz="1500">
                <a:solidFill>
                  <a:srgbClr val="000000"/>
                </a:solidFill>
              </a:rPr>
              <a:t>(n) = 10 n log</a:t>
            </a:r>
            <a:r>
              <a:rPr lang="en-US" altLang="en-US" sz="1500" baseline="-25000">
                <a:solidFill>
                  <a:srgbClr val="000000"/>
                </a:solidFill>
              </a:rPr>
              <a:t>2</a:t>
            </a:r>
            <a:r>
              <a:rPr lang="en-US" altLang="en-US" sz="1500">
                <a:solidFill>
                  <a:srgbClr val="000000"/>
                </a:solidFill>
              </a:rPr>
              <a:t>n + 100</a:t>
            </a:r>
          </a:p>
          <a:p>
            <a:pPr eaLnBrk="1" hangingPunct="1">
              <a:spcBef>
                <a:spcPct val="35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f</a:t>
            </a:r>
            <a:r>
              <a:rPr lang="en-US" altLang="en-US" sz="1500" baseline="-25000">
                <a:solidFill>
                  <a:srgbClr val="000000"/>
                </a:solidFill>
              </a:rPr>
              <a:t>3</a:t>
            </a:r>
            <a:r>
              <a:rPr lang="en-US" altLang="en-US" sz="1500">
                <a:solidFill>
                  <a:srgbClr val="000000"/>
                </a:solidFill>
              </a:rPr>
              <a:t>(n) = n</a:t>
            </a:r>
            <a:r>
              <a:rPr lang="en-US" altLang="en-US" sz="1500" baseline="30000">
                <a:solidFill>
                  <a:srgbClr val="000000"/>
                </a:solidFill>
              </a:rPr>
              <a:t>2</a:t>
            </a:r>
            <a:r>
              <a:rPr lang="en-US" altLang="en-US" sz="1500">
                <a:solidFill>
                  <a:srgbClr val="000000"/>
                </a:solidFill>
              </a:rPr>
              <a:t> - 3n + 6</a:t>
            </a:r>
          </a:p>
          <a:p>
            <a:pPr eaLnBrk="1" hangingPunct="1">
              <a:spcBef>
                <a:spcPct val="35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f</a:t>
            </a:r>
            <a:r>
              <a:rPr lang="en-US" altLang="en-US" sz="1500" baseline="-25000">
                <a:solidFill>
                  <a:srgbClr val="000000"/>
                </a:solidFill>
              </a:rPr>
              <a:t>4</a:t>
            </a:r>
            <a:r>
              <a:rPr lang="en-US" altLang="en-US" sz="1500">
                <a:solidFill>
                  <a:srgbClr val="000000"/>
                </a:solidFill>
              </a:rPr>
              <a:t>(n) = 2n</a:t>
            </a:r>
            <a:r>
              <a:rPr lang="en-US" altLang="en-US" sz="1500" baseline="30000">
                <a:solidFill>
                  <a:srgbClr val="000000"/>
                </a:solidFill>
              </a:rPr>
              <a:t>2</a:t>
            </a:r>
          </a:p>
          <a:p>
            <a:pPr eaLnBrk="1" hangingPunct="1">
              <a:spcBef>
                <a:spcPct val="35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f</a:t>
            </a:r>
            <a:r>
              <a:rPr lang="en-US" altLang="en-US" sz="1500" baseline="-25000">
                <a:solidFill>
                  <a:srgbClr val="000000"/>
                </a:solidFill>
              </a:rPr>
              <a:t>5</a:t>
            </a:r>
            <a:r>
              <a:rPr lang="en-US" altLang="en-US" sz="1500">
                <a:solidFill>
                  <a:srgbClr val="000000"/>
                </a:solidFill>
              </a:rPr>
              <a:t>(n) = 2</a:t>
            </a:r>
            <a:r>
              <a:rPr lang="en-US" altLang="en-US" sz="1500" baseline="30000">
                <a:solidFill>
                  <a:srgbClr val="000000"/>
                </a:solidFill>
              </a:rPr>
              <a:t>n</a:t>
            </a:r>
            <a:r>
              <a:rPr lang="en-US" altLang="en-US" sz="1500">
                <a:solidFill>
                  <a:srgbClr val="000000"/>
                </a:solidFill>
              </a:rPr>
              <a:t>/8 - n/4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1DE1B64-0812-48F7-ABAA-C7A156C08FC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What do we observe?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There is huge difference between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functions involving powers </a:t>
            </a:r>
            <a:r>
              <a:rPr lang="en-US" altLang="zh-TW" b="1" u="sng" smtClean="0">
                <a:ea typeface="新細明體" panose="02020500000000000000" pitchFamily="18" charset="-120"/>
              </a:rPr>
              <a:t>of</a:t>
            </a:r>
            <a:r>
              <a:rPr lang="en-US" altLang="zh-TW" b="1" smtClean="0">
                <a:ea typeface="新細明體" panose="02020500000000000000" pitchFamily="18" charset="-120"/>
              </a:rPr>
              <a:t> </a:t>
            </a:r>
            <a:r>
              <a:rPr lang="en-US" altLang="zh-TW" smtClean="0">
                <a:ea typeface="新細明體" panose="02020500000000000000" pitchFamily="18" charset="-120"/>
              </a:rPr>
              <a:t>n (e.g., n, n</a:t>
            </a:r>
            <a:r>
              <a:rPr lang="en-US" altLang="zh-TW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mtClean="0">
                <a:ea typeface="新細明體" panose="02020500000000000000" pitchFamily="18" charset="-120"/>
              </a:rPr>
              <a:t>, called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polynomial</a:t>
            </a:r>
            <a:r>
              <a:rPr lang="en-US" altLang="zh-TW" smtClean="0">
                <a:ea typeface="新細明體" panose="02020500000000000000" pitchFamily="18" charset="-120"/>
              </a:rPr>
              <a:t> functions) and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functions involving powering </a:t>
            </a:r>
            <a:r>
              <a:rPr lang="en-US" altLang="zh-TW" b="1" u="sng" smtClean="0">
                <a:ea typeface="新細明體" panose="02020500000000000000" pitchFamily="18" charset="-120"/>
              </a:rPr>
              <a:t>by</a:t>
            </a:r>
            <a:r>
              <a:rPr lang="en-US" altLang="zh-TW" smtClean="0">
                <a:ea typeface="新細明體" panose="02020500000000000000" pitchFamily="18" charset="-120"/>
              </a:rPr>
              <a:t> n (e.g., 2</a:t>
            </a:r>
            <a:r>
              <a:rPr lang="en-US" altLang="zh-TW" baseline="30000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, 3</a:t>
            </a:r>
            <a:r>
              <a:rPr lang="en-US" altLang="zh-TW" baseline="30000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, called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exponential</a:t>
            </a:r>
            <a:r>
              <a:rPr lang="en-US" altLang="zh-TW" smtClean="0">
                <a:ea typeface="新細明體" panose="02020500000000000000" pitchFamily="18" charset="-120"/>
              </a:rPr>
              <a:t> functions)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Among polynomial functions, those with same order of power are more comparable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e.g., 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baseline="-25000" smtClean="0">
                <a:solidFill>
                  <a:schemeClr val="accent2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(n) = n</a:t>
            </a:r>
            <a:r>
              <a:rPr lang="en-US" altLang="zh-TW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2 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- 3n + 6</a:t>
            </a:r>
            <a:r>
              <a:rPr lang="en-US" altLang="zh-TW" smtClean="0">
                <a:ea typeface="新細明體" panose="02020500000000000000" pitchFamily="18" charset="-120"/>
              </a:rPr>
              <a:t> and 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baseline="-25000" smtClean="0">
                <a:solidFill>
                  <a:schemeClr val="accent2"/>
                </a:solidFill>
                <a:ea typeface="新細明體" panose="02020500000000000000" pitchFamily="18" charset="-120"/>
              </a:rPr>
              <a:t>4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(n) = 2n</a:t>
            </a:r>
            <a:r>
              <a:rPr lang="en-US" altLang="zh-TW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0F6070DD-3BF3-45D3-A28B-1D0AA6D01C6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Growth of functions</a:t>
            </a:r>
            <a:endParaRPr lang="en-US" altLang="en-US" smtClean="0"/>
          </a:p>
        </p:txBody>
      </p:sp>
      <p:pic>
        <p:nvPicPr>
          <p:cNvPr id="23556" name="Picture 4" descr="running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141413"/>
            <a:ext cx="9753600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575240" y="5428440"/>
              <a:ext cx="33120" cy="137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65880" y="5419080"/>
                <a:ext cx="51840" cy="15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89E7755E-8DFD-4CA6-AC28-98397C03C07C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Relative growth rate</a:t>
            </a:r>
            <a:endParaRPr lang="zh-TW" altLang="en-US" smtClean="0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2003425" y="5862638"/>
            <a:ext cx="5599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1982788" y="1333500"/>
            <a:ext cx="0" cy="452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4548188" y="156527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 i="1">
                <a:solidFill>
                  <a:srgbClr val="0066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</a:t>
            </a:r>
            <a:r>
              <a:rPr lang="en-US" altLang="zh-TW" sz="2400" b="1" i="1" baseline="30000">
                <a:solidFill>
                  <a:srgbClr val="0066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en-US" altLang="zh-TW" sz="2400" b="1" i="1">
              <a:solidFill>
                <a:srgbClr val="0066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4589463" y="58356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i="1">
                <a:solidFill>
                  <a:srgbClr val="4D4D4D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 flipV="1">
            <a:off x="1981200" y="4489450"/>
            <a:ext cx="5537200" cy="1373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5" name="Freeform 8"/>
          <p:cNvSpPr>
            <a:spLocks/>
          </p:cNvSpPr>
          <p:nvPr/>
        </p:nvSpPr>
        <p:spPr bwMode="auto">
          <a:xfrm>
            <a:off x="1981200" y="1643063"/>
            <a:ext cx="1543050" cy="4143375"/>
          </a:xfrm>
          <a:custGeom>
            <a:avLst/>
            <a:gdLst>
              <a:gd name="T0" fmla="*/ 0 w 382"/>
              <a:gd name="T1" fmla="*/ 2147483647 h 2018"/>
              <a:gd name="T2" fmla="*/ 2147483647 w 382"/>
              <a:gd name="T3" fmla="*/ 2147483647 h 2018"/>
              <a:gd name="T4" fmla="*/ 2147483647 w 382"/>
              <a:gd name="T5" fmla="*/ 0 h 2018"/>
              <a:gd name="T6" fmla="*/ 0 60000 65536"/>
              <a:gd name="T7" fmla="*/ 0 60000 65536"/>
              <a:gd name="T8" fmla="*/ 0 60000 65536"/>
              <a:gd name="T9" fmla="*/ 0 w 382"/>
              <a:gd name="T10" fmla="*/ 0 h 2018"/>
              <a:gd name="T11" fmla="*/ 382 w 382"/>
              <a:gd name="T12" fmla="*/ 2018 h 20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2" h="2018">
                <a:moveTo>
                  <a:pt x="0" y="2018"/>
                </a:moveTo>
                <a:cubicBezTo>
                  <a:pt x="86" y="2004"/>
                  <a:pt x="173" y="1990"/>
                  <a:pt x="237" y="1654"/>
                </a:cubicBezTo>
                <a:cubicBezTo>
                  <a:pt x="301" y="1318"/>
                  <a:pt x="358" y="276"/>
                  <a:pt x="382" y="0"/>
                </a:cubicBezTo>
              </a:path>
            </a:pathLst>
          </a:cu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Freeform 9"/>
          <p:cNvSpPr>
            <a:spLocks/>
          </p:cNvSpPr>
          <p:nvPr/>
        </p:nvSpPr>
        <p:spPr bwMode="auto">
          <a:xfrm>
            <a:off x="1981200" y="1928813"/>
            <a:ext cx="2971800" cy="3933825"/>
          </a:xfrm>
          <a:custGeom>
            <a:avLst/>
            <a:gdLst>
              <a:gd name="T0" fmla="*/ 0 w 1382"/>
              <a:gd name="T1" fmla="*/ 2147483647 h 1755"/>
              <a:gd name="T2" fmla="*/ 2147483647 w 1382"/>
              <a:gd name="T3" fmla="*/ 2147483647 h 1755"/>
              <a:gd name="T4" fmla="*/ 2147483647 w 1382"/>
              <a:gd name="T5" fmla="*/ 0 h 1755"/>
              <a:gd name="T6" fmla="*/ 0 60000 65536"/>
              <a:gd name="T7" fmla="*/ 0 60000 65536"/>
              <a:gd name="T8" fmla="*/ 0 60000 65536"/>
              <a:gd name="T9" fmla="*/ 0 w 1382"/>
              <a:gd name="T10" fmla="*/ 0 h 1755"/>
              <a:gd name="T11" fmla="*/ 1382 w 1382"/>
              <a:gd name="T12" fmla="*/ 1755 h 17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2" h="1755">
                <a:moveTo>
                  <a:pt x="0" y="1755"/>
                </a:moveTo>
                <a:cubicBezTo>
                  <a:pt x="253" y="1614"/>
                  <a:pt x="507" y="1474"/>
                  <a:pt x="737" y="1182"/>
                </a:cubicBezTo>
                <a:cubicBezTo>
                  <a:pt x="967" y="890"/>
                  <a:pt x="1275" y="197"/>
                  <a:pt x="1382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Freeform 10"/>
          <p:cNvSpPr>
            <a:spLocks/>
          </p:cNvSpPr>
          <p:nvPr/>
        </p:nvSpPr>
        <p:spPr bwMode="auto">
          <a:xfrm flipH="1" flipV="1">
            <a:off x="2535238" y="5186363"/>
            <a:ext cx="5045075" cy="676275"/>
          </a:xfrm>
          <a:custGeom>
            <a:avLst/>
            <a:gdLst>
              <a:gd name="T0" fmla="*/ 0 w 2245"/>
              <a:gd name="T1" fmla="*/ 2147483647 h 327"/>
              <a:gd name="T2" fmla="*/ 2147483647 w 2245"/>
              <a:gd name="T3" fmla="*/ 2147483647 h 327"/>
              <a:gd name="T4" fmla="*/ 2147483647 w 2245"/>
              <a:gd name="T5" fmla="*/ 0 h 327"/>
              <a:gd name="T6" fmla="*/ 0 60000 65536"/>
              <a:gd name="T7" fmla="*/ 0 60000 65536"/>
              <a:gd name="T8" fmla="*/ 0 60000 65536"/>
              <a:gd name="T9" fmla="*/ 0 w 2245"/>
              <a:gd name="T10" fmla="*/ 0 h 327"/>
              <a:gd name="T11" fmla="*/ 2245 w 2245"/>
              <a:gd name="T12" fmla="*/ 327 h 3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5" h="327">
                <a:moveTo>
                  <a:pt x="0" y="327"/>
                </a:moveTo>
                <a:cubicBezTo>
                  <a:pt x="603" y="300"/>
                  <a:pt x="1207" y="273"/>
                  <a:pt x="1581" y="218"/>
                </a:cubicBezTo>
                <a:cubicBezTo>
                  <a:pt x="1955" y="163"/>
                  <a:pt x="2134" y="36"/>
                  <a:pt x="2245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2986088" y="146208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zh-TW" altLang="en-US" sz="2400" b="1" i="1">
                <a:solidFill>
                  <a:srgbClr val="00808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r>
              <a:rPr lang="en-US" altLang="zh-TW" sz="2400" b="1" i="1" baseline="30000">
                <a:solidFill>
                  <a:srgbClr val="00808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</a:t>
            </a:r>
            <a:endParaRPr lang="en-US" altLang="zh-TW" sz="2400" b="1" i="1">
              <a:solidFill>
                <a:srgbClr val="00808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74295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 i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</a:t>
            </a: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7788275" y="4810125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log </a:t>
            </a:r>
            <a:r>
              <a:rPr lang="en-US" altLang="zh-TW" sz="24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</a:t>
            </a:r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2022475" y="5637213"/>
            <a:ext cx="529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7346950" y="5334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 i="1">
                <a:latin typeface="Times New Roman" panose="02020603050405020304" pitchFamily="18" charset="0"/>
                <a:ea typeface="新細明體" panose="02020500000000000000" pitchFamily="18" charset="-12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7A00C36-46EB-4DCA-B38C-12A15FA32CD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Hierarchy of functions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9328150" cy="16002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We can define a hierarchy of functions each having a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greater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 order of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growth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 than its predecessor:</a:t>
            </a:r>
            <a:endParaRPr lang="zh-TW" altLang="en-US" sz="300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695450" y="2819400"/>
            <a:ext cx="32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332163" y="2819400"/>
            <a:ext cx="847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log n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4721225" y="2819400"/>
            <a:ext cx="280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n  n</a:t>
            </a:r>
            <a:r>
              <a:rPr lang="en-US" altLang="zh-TW" sz="2400" baseline="30000">
                <a:ea typeface="新細明體" panose="02020500000000000000" pitchFamily="18" charset="-120"/>
              </a:rPr>
              <a:t>2</a:t>
            </a:r>
            <a:r>
              <a:rPr lang="en-US" altLang="zh-TW" sz="2400">
                <a:ea typeface="新細明體" panose="02020500000000000000" pitchFamily="18" charset="-120"/>
              </a:rPr>
              <a:t> n</a:t>
            </a:r>
            <a:r>
              <a:rPr lang="en-US" altLang="zh-TW" sz="2400" baseline="30000">
                <a:ea typeface="新細明體" panose="02020500000000000000" pitchFamily="18" charset="-120"/>
              </a:rPr>
              <a:t>3</a:t>
            </a:r>
            <a:r>
              <a:rPr lang="en-US" altLang="zh-TW" sz="2400">
                <a:ea typeface="新細明體" panose="02020500000000000000" pitchFamily="18" charset="-120"/>
              </a:rPr>
              <a:t> ... n</a:t>
            </a:r>
            <a:r>
              <a:rPr lang="en-US" altLang="zh-TW" sz="2400" baseline="30000">
                <a:ea typeface="新細明體" panose="02020500000000000000" pitchFamily="18" charset="-120"/>
              </a:rPr>
              <a:t>k </a:t>
            </a:r>
            <a:r>
              <a:rPr lang="en-US" altLang="zh-TW" sz="2400">
                <a:ea typeface="新細明體" panose="02020500000000000000" pitchFamily="18" charset="-120"/>
              </a:rPr>
              <a:t>...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659688" y="2819400"/>
            <a:ext cx="742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2</a:t>
            </a:r>
            <a:r>
              <a:rPr lang="en-US" altLang="zh-TW" sz="2400" baseline="30000">
                <a:ea typeface="新細明體" panose="02020500000000000000" pitchFamily="18" charset="-120"/>
              </a:rPr>
              <a:t>n</a:t>
            </a:r>
            <a:endParaRPr lang="en-US" altLang="zh-TW" sz="2400">
              <a:ea typeface="新細明體" panose="02020500000000000000" pitchFamily="18" charset="-120"/>
            </a:endParaRPr>
          </a:p>
        </p:txBody>
      </p:sp>
      <p:sp>
        <p:nvSpPr>
          <p:cNvPr id="25609" name="AutoShape 8"/>
          <p:cNvSpPr>
            <a:spLocks/>
          </p:cNvSpPr>
          <p:nvPr/>
        </p:nvSpPr>
        <p:spPr bwMode="auto">
          <a:xfrm rot="-5400000">
            <a:off x="5728494" y="2216944"/>
            <a:ext cx="179387" cy="2028825"/>
          </a:xfrm>
          <a:prstGeom prst="leftBrace">
            <a:avLst>
              <a:gd name="adj1" fmla="val 11880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 flipV="1">
            <a:off x="1881188" y="33210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V="1">
            <a:off x="3846513" y="33210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V="1">
            <a:off x="5818188" y="33210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7905750" y="33210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1006475" y="3886200"/>
            <a:ext cx="1423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constant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2740025" y="3886200"/>
            <a:ext cx="1792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logarithmic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5068888" y="3886200"/>
            <a:ext cx="164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polynomial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6905625" y="3886200"/>
            <a:ext cx="182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exponential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330200" y="4614863"/>
            <a:ext cx="9328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We can further refine the hierarchy by inserting </a:t>
            </a:r>
            <a:r>
              <a:rPr lang="en-US" altLang="zh-TW" sz="3000" b="1">
                <a:ea typeface="新細明體" panose="02020500000000000000" pitchFamily="18" charset="-120"/>
              </a:rPr>
              <a:t>n log n</a:t>
            </a: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 between </a:t>
            </a:r>
            <a:r>
              <a:rPr lang="en-US" altLang="zh-TW" sz="3000" b="1">
                <a:ea typeface="新細明體" panose="02020500000000000000" pitchFamily="18" charset="-120"/>
              </a:rPr>
              <a:t>n</a:t>
            </a: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 and </a:t>
            </a:r>
            <a:r>
              <a:rPr lang="en-US" altLang="zh-TW" sz="3000" b="1">
                <a:ea typeface="新細明體" panose="02020500000000000000" pitchFamily="18" charset="-120"/>
              </a:rPr>
              <a:t>n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2</a:t>
            </a: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,</a:t>
            </a:r>
            <a:b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</a:br>
            <a:r>
              <a:rPr lang="en-US" altLang="zh-TW" sz="3000" b="1">
                <a:ea typeface="新細明體" panose="02020500000000000000" pitchFamily="18" charset="-120"/>
              </a:rPr>
              <a:t>n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2</a:t>
            </a:r>
            <a:r>
              <a:rPr lang="en-US" altLang="zh-TW" sz="3000" b="1">
                <a:ea typeface="新細明體" panose="02020500000000000000" pitchFamily="18" charset="-120"/>
              </a:rPr>
              <a:t> log n</a:t>
            </a: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 between </a:t>
            </a:r>
            <a:r>
              <a:rPr lang="en-US" altLang="zh-TW" sz="3000" b="1">
                <a:ea typeface="新細明體" panose="02020500000000000000" pitchFamily="18" charset="-120"/>
              </a:rPr>
              <a:t>n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2</a:t>
            </a: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 and </a:t>
            </a:r>
            <a:r>
              <a:rPr lang="en-US" altLang="zh-TW" sz="3000" b="1">
                <a:ea typeface="新細明體" panose="02020500000000000000" pitchFamily="18" charset="-120"/>
              </a:rPr>
              <a:t>n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3</a:t>
            </a:r>
            <a:r>
              <a:rPr lang="en-US" altLang="zh-TW" sz="3000">
                <a:solidFill>
                  <a:schemeClr val="accent2"/>
                </a:solidFill>
                <a:ea typeface="新細明體" panose="02020500000000000000" pitchFamily="18" charset="-120"/>
              </a:rPr>
              <a:t>, and so on.</a:t>
            </a:r>
            <a:endParaRPr lang="zh-TW" altLang="en-US" sz="30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5619" name="AutoShape 18"/>
          <p:cNvSpPr>
            <a:spLocks noChangeArrowheads="1"/>
          </p:cNvSpPr>
          <p:nvPr/>
        </p:nvSpPr>
        <p:spPr bwMode="auto">
          <a:xfrm>
            <a:off x="923925" y="2819400"/>
            <a:ext cx="81407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628800" y="2273760"/>
              <a:ext cx="6352560" cy="4583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9440" y="2264400"/>
                <a:ext cx="6371280" cy="460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0A86EE7D-3493-4B4E-8C3A-3D9C84440A98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Hierarchy of functions (2)</a:t>
            </a:r>
            <a:endParaRPr lang="zh-TW" altLang="en-U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2857500"/>
            <a:ext cx="8318500" cy="38100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olidFill>
                  <a:schemeClr val="accent2"/>
                </a:solidFill>
                <a:ea typeface="新細明體" panose="02020500000000000000" pitchFamily="18" charset="-120"/>
              </a:rPr>
              <a:t>Note:</a:t>
            </a:r>
            <a:r>
              <a:rPr lang="en-US" altLang="zh-TW" sz="2800" smtClean="0">
                <a:ea typeface="新細明體" panose="02020500000000000000" pitchFamily="18" charset="-120"/>
              </a:rPr>
              <a:t> as we move from left to right, successive functions have </a:t>
            </a:r>
            <a:r>
              <a:rPr lang="en-US" altLang="zh-TW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greater order of growth</a:t>
            </a:r>
            <a:r>
              <a:rPr lang="en-US" altLang="zh-TW" sz="2800" smtClean="0">
                <a:ea typeface="新細明體" panose="02020500000000000000" pitchFamily="18" charset="-120"/>
              </a:rPr>
              <a:t> than the previous ones.</a:t>
            </a:r>
          </a:p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As </a:t>
            </a:r>
            <a:r>
              <a:rPr lang="en-US" altLang="zh-TW" sz="2800" b="1" smtClean="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800" smtClean="0">
                <a:ea typeface="新細明體" panose="02020500000000000000" pitchFamily="18" charset="-120"/>
              </a:rPr>
              <a:t> increases, the values of the later functions increase </a:t>
            </a:r>
            <a:r>
              <a:rPr lang="en-US" altLang="zh-TW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more rapidly</a:t>
            </a:r>
            <a:r>
              <a:rPr lang="en-US" altLang="zh-TW" sz="2800" smtClean="0">
                <a:ea typeface="新細明體" panose="02020500000000000000" pitchFamily="18" charset="-120"/>
              </a:rPr>
              <a:t> than the earlier ones.</a:t>
            </a:r>
          </a:p>
          <a:p>
            <a:pPr eaLnBrk="1" hangingPunct="1">
              <a:buSzPct val="75000"/>
              <a:buFont typeface="Symbol" panose="05050102010706020507" pitchFamily="18" charset="2"/>
              <a:buChar char="Þ"/>
            </a:pPr>
            <a:r>
              <a:rPr lang="en-US" altLang="zh-TW" sz="2800" smtClean="0">
                <a:ea typeface="新細明體" panose="02020500000000000000" pitchFamily="18" charset="-120"/>
              </a:rPr>
              <a:t>Relative growth rates increase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78000" y="1052513"/>
            <a:ext cx="322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414713" y="1052513"/>
            <a:ext cx="84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log n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4803775" y="1052513"/>
            <a:ext cx="2806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n  n</a:t>
            </a:r>
            <a:r>
              <a:rPr lang="en-US" altLang="zh-TW" sz="2400" baseline="30000">
                <a:ea typeface="新細明體" panose="02020500000000000000" pitchFamily="18" charset="-120"/>
              </a:rPr>
              <a:t>2</a:t>
            </a:r>
            <a:r>
              <a:rPr lang="en-US" altLang="zh-TW" sz="2400">
                <a:ea typeface="新細明體" panose="02020500000000000000" pitchFamily="18" charset="-120"/>
              </a:rPr>
              <a:t> n</a:t>
            </a:r>
            <a:r>
              <a:rPr lang="en-US" altLang="zh-TW" sz="2400" baseline="30000">
                <a:ea typeface="新細明體" panose="02020500000000000000" pitchFamily="18" charset="-120"/>
              </a:rPr>
              <a:t>3</a:t>
            </a:r>
            <a:r>
              <a:rPr lang="en-US" altLang="zh-TW" sz="2400">
                <a:ea typeface="新細明體" panose="02020500000000000000" pitchFamily="18" charset="-120"/>
              </a:rPr>
              <a:t> ... n</a:t>
            </a:r>
            <a:r>
              <a:rPr lang="en-US" altLang="zh-TW" sz="2400" baseline="30000">
                <a:ea typeface="新細明體" panose="02020500000000000000" pitchFamily="18" charset="-120"/>
              </a:rPr>
              <a:t>k </a:t>
            </a:r>
            <a:r>
              <a:rPr lang="en-US" altLang="zh-TW" sz="2400">
                <a:ea typeface="新細明體" panose="02020500000000000000" pitchFamily="18" charset="-120"/>
              </a:rPr>
              <a:t>...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7742238" y="1052513"/>
            <a:ext cx="74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2</a:t>
            </a:r>
            <a:r>
              <a:rPr lang="en-US" altLang="zh-TW" sz="2400" baseline="30000">
                <a:ea typeface="新細明體" panose="02020500000000000000" pitchFamily="18" charset="-120"/>
              </a:rPr>
              <a:t>n</a:t>
            </a:r>
            <a:endParaRPr lang="en-US" altLang="zh-TW" sz="2400">
              <a:ea typeface="新細明體" panose="02020500000000000000" pitchFamily="18" charset="-120"/>
            </a:endParaRPr>
          </a:p>
        </p:txBody>
      </p:sp>
      <p:sp>
        <p:nvSpPr>
          <p:cNvPr id="26633" name="AutoShape 8"/>
          <p:cNvSpPr>
            <a:spLocks/>
          </p:cNvSpPr>
          <p:nvPr/>
        </p:nvSpPr>
        <p:spPr bwMode="auto">
          <a:xfrm rot="-5400000">
            <a:off x="5811044" y="450056"/>
            <a:ext cx="179388" cy="2028825"/>
          </a:xfrm>
          <a:prstGeom prst="leftBrace">
            <a:avLst>
              <a:gd name="adj1" fmla="val 1188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 flipV="1">
            <a:off x="1963738" y="15541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V="1">
            <a:off x="3929063" y="15541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V="1">
            <a:off x="5900738" y="15541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 flipV="1">
            <a:off x="7977188" y="15541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1089025" y="2119313"/>
            <a:ext cx="1423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constant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2822575" y="2119313"/>
            <a:ext cx="1792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logarithmic</a:t>
            </a:r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5151438" y="2119313"/>
            <a:ext cx="164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polynomial</a:t>
            </a:r>
          </a:p>
        </p:txBody>
      </p:sp>
      <p:sp>
        <p:nvSpPr>
          <p:cNvPr id="26641" name="Text Box 16"/>
          <p:cNvSpPr txBox="1">
            <a:spLocks noChangeArrowheads="1"/>
          </p:cNvSpPr>
          <p:nvPr/>
        </p:nvSpPr>
        <p:spPr bwMode="auto">
          <a:xfrm>
            <a:off x="6988175" y="2119313"/>
            <a:ext cx="1825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exponential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1006475" y="1052513"/>
            <a:ext cx="81407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Hierarchy of functions (3)</a:t>
            </a:r>
            <a:endParaRPr lang="en-US" alt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7CBC34F-1DD4-48CC-AD9C-3B5D02A0E3E7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236788" y="1331913"/>
            <a:ext cx="5129212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3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What about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 n</a:t>
            </a:r>
            <a:r>
              <a:rPr lang="en-US" altLang="zh-TW" sz="2800">
                <a:ea typeface="新細明體" panose="02020500000000000000" pitchFamily="18" charset="-120"/>
              </a:rPr>
              <a:t> &amp;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800">
                <a:ea typeface="新細明體" panose="02020500000000000000" pitchFamily="18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Which is higher in hierarchy?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7453313" y="857250"/>
            <a:ext cx="1357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(log n)</a:t>
            </a:r>
            <a:r>
              <a:rPr lang="en-US" altLang="zh-TW" sz="2800" baseline="30000">
                <a:ea typeface="新細明體" panose="02020500000000000000" pitchFamily="18" charset="-120"/>
              </a:rPr>
              <a:t>3</a:t>
            </a:r>
            <a:endParaRPr lang="en-US" altLang="zh-TW" sz="2800">
              <a:ea typeface="新細明體" panose="02020500000000000000" pitchFamily="18" charset="-120"/>
            </a:endParaRPr>
          </a:p>
        </p:txBody>
      </p:sp>
      <p:cxnSp>
        <p:nvCxnSpPr>
          <p:cNvPr id="27654" name="Straight Arrow Connector 18"/>
          <p:cNvCxnSpPr>
            <a:cxnSpLocks noChangeShapeType="1"/>
            <a:stCxn id="27653" idx="1"/>
          </p:cNvCxnSpPr>
          <p:nvPr/>
        </p:nvCxnSpPr>
        <p:spPr bwMode="auto">
          <a:xfrm rot="10800000" flipV="1">
            <a:off x="5595938" y="1119188"/>
            <a:ext cx="1857375" cy="238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373188" y="2500313"/>
            <a:ext cx="6910387" cy="14620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3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Remember: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n = 2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log n</a:t>
            </a:r>
            <a:endParaRPr lang="en-US" altLang="zh-TW" sz="280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So we are comparing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(log n)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800">
                <a:ea typeface="新細明體" panose="02020500000000000000" pitchFamily="18" charset="-120"/>
              </a:rPr>
              <a:t> &amp;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log n</a:t>
            </a: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  <a:sym typeface="Symbol" panose="05050102010706020507" pitchFamily="18" charset="2"/>
              </a:rPr>
              <a:t></a:t>
            </a:r>
            <a:r>
              <a:rPr lang="en-US" altLang="zh-TW" sz="2800">
                <a:ea typeface="新細明體" panose="02020500000000000000" pitchFamily="18" charset="-120"/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 n</a:t>
            </a:r>
            <a:r>
              <a:rPr lang="en-US" altLang="zh-TW" sz="2800">
                <a:ea typeface="新細明體" panose="02020500000000000000" pitchFamily="18" charset="-120"/>
              </a:rPr>
              <a:t> is lower than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800">
                <a:ea typeface="新細明體" panose="02020500000000000000" pitchFamily="18" charset="-120"/>
              </a:rPr>
              <a:t> in the hierarchy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95313" y="4429125"/>
            <a:ext cx="8534400" cy="954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3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  <a:sym typeface="Symbol" panose="05050102010706020507" pitchFamily="18" charset="2"/>
              </a:rPr>
              <a:t>Similarly,</a:t>
            </a:r>
            <a:r>
              <a:rPr lang="en-US" altLang="zh-TW" sz="2800">
                <a:ea typeface="新細明體" panose="02020500000000000000" pitchFamily="18" charset="-120"/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 n</a:t>
            </a:r>
            <a:r>
              <a:rPr lang="en-US" altLang="zh-TW" sz="2800">
                <a:ea typeface="新細明體" panose="02020500000000000000" pitchFamily="18" charset="-120"/>
              </a:rPr>
              <a:t> is lower than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800">
                <a:ea typeface="新細明體" panose="02020500000000000000" pitchFamily="18" charset="-120"/>
              </a:rPr>
              <a:t> in the hierarchy, for any constant 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269120" y="1086840"/>
              <a:ext cx="2233080" cy="2295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59760" y="1077480"/>
                <a:ext cx="2251800" cy="231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  <p:bldP spid="2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D6981A60-1ACC-419A-94AA-0045184BA79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28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Hierarchy of functions (4)</a:t>
            </a:r>
            <a:endParaRPr lang="zh-TW" alt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819400"/>
            <a:ext cx="9328150" cy="3733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sz="2800" smtClean="0">
                <a:ea typeface="新細明體" panose="02020500000000000000" pitchFamily="18" charset="-120"/>
              </a:rPr>
              <a:t>Now, when we have a function, we can classify the function to some function in the hierarchy: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400" smtClean="0">
                <a:ea typeface="新細明體" panose="02020500000000000000" pitchFamily="18" charset="-120"/>
              </a:rPr>
              <a:t>For example, f(n) = 2n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+ 5n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2 </a:t>
            </a:r>
            <a:r>
              <a:rPr lang="en-US" altLang="zh-TW" sz="2400" smtClean="0">
                <a:ea typeface="新細明體" panose="02020500000000000000" pitchFamily="18" charset="-120"/>
              </a:rPr>
              <a:t>+ 4n + 7</a:t>
            </a:r>
            <a:br>
              <a:rPr lang="en-US" altLang="zh-TW" sz="2400" smtClean="0">
                <a:ea typeface="新細明體" panose="02020500000000000000" pitchFamily="18" charset="-120"/>
              </a:rPr>
            </a:b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The term with the highest power is 2n</a:t>
            </a:r>
            <a:r>
              <a:rPr lang="en-US" altLang="zh-TW" sz="2400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.</a:t>
            </a:r>
            <a:b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</a:b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The growth rate of f(n) is dominated by n</a:t>
            </a:r>
            <a:r>
              <a:rPr lang="en-US" altLang="zh-TW" sz="2400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zh-TW" sz="2800" smtClean="0">
                <a:ea typeface="新細明體" panose="02020500000000000000" pitchFamily="18" charset="-120"/>
              </a:rPr>
              <a:t>This concept is captured by </a:t>
            </a:r>
            <a:r>
              <a:rPr lang="en-GB" altLang="zh-TW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Big-O notation</a:t>
            </a:r>
            <a:endParaRPr lang="en-US" altLang="zh-TW" sz="2800" b="1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547813" y="1143000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184525" y="1143000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log n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4573588" y="1143000"/>
            <a:ext cx="280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n  n</a:t>
            </a:r>
            <a:r>
              <a:rPr lang="en-US" altLang="zh-TW" sz="2400" baseline="30000">
                <a:ea typeface="新細明體" panose="02020500000000000000" pitchFamily="18" charset="-120"/>
              </a:rPr>
              <a:t>2</a:t>
            </a:r>
            <a:r>
              <a:rPr lang="en-US" altLang="zh-TW" sz="2400">
                <a:ea typeface="新細明體" panose="02020500000000000000" pitchFamily="18" charset="-120"/>
              </a:rPr>
              <a:t> n</a:t>
            </a:r>
            <a:r>
              <a:rPr lang="en-US" altLang="zh-TW" sz="2400" baseline="30000">
                <a:ea typeface="新細明體" panose="02020500000000000000" pitchFamily="18" charset="-120"/>
              </a:rPr>
              <a:t>3</a:t>
            </a:r>
            <a:r>
              <a:rPr lang="en-US" altLang="zh-TW" sz="2400">
                <a:ea typeface="新細明體" panose="02020500000000000000" pitchFamily="18" charset="-120"/>
              </a:rPr>
              <a:t> ... n</a:t>
            </a:r>
            <a:r>
              <a:rPr lang="en-US" altLang="zh-TW" sz="2400" baseline="30000">
                <a:ea typeface="新細明體" panose="02020500000000000000" pitchFamily="18" charset="-120"/>
              </a:rPr>
              <a:t>k </a:t>
            </a:r>
            <a:r>
              <a:rPr lang="en-US" altLang="zh-TW" sz="2400">
                <a:ea typeface="新細明體" panose="02020500000000000000" pitchFamily="18" charset="-120"/>
              </a:rPr>
              <a:t>...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7512050" y="1143000"/>
            <a:ext cx="742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2</a:t>
            </a:r>
            <a:r>
              <a:rPr lang="en-US" altLang="zh-TW" sz="2400" baseline="30000">
                <a:ea typeface="新細明體" panose="02020500000000000000" pitchFamily="18" charset="-120"/>
              </a:rPr>
              <a:t>n</a:t>
            </a:r>
            <a:endParaRPr lang="en-US" altLang="zh-TW" sz="2400">
              <a:ea typeface="新細明體" panose="02020500000000000000" pitchFamily="18" charset="-120"/>
            </a:endParaRPr>
          </a:p>
        </p:txBody>
      </p:sp>
      <p:sp>
        <p:nvSpPr>
          <p:cNvPr id="28681" name="AutoShape 8"/>
          <p:cNvSpPr>
            <a:spLocks/>
          </p:cNvSpPr>
          <p:nvPr/>
        </p:nvSpPr>
        <p:spPr bwMode="auto">
          <a:xfrm rot="-5400000">
            <a:off x="5581650" y="539751"/>
            <a:ext cx="179387" cy="2030412"/>
          </a:xfrm>
          <a:prstGeom prst="leftBrace">
            <a:avLst>
              <a:gd name="adj1" fmla="val 1188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 flipV="1">
            <a:off x="1733550" y="16446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V="1">
            <a:off x="3698875" y="16446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 flipV="1">
            <a:off x="5670550" y="16446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V="1">
            <a:off x="7761288" y="16446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858838" y="2209800"/>
            <a:ext cx="1423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constant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2592388" y="2209800"/>
            <a:ext cx="1792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logarithmic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4921250" y="2209800"/>
            <a:ext cx="164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polynomial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6757988" y="2209800"/>
            <a:ext cx="182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exponential</a:t>
            </a: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776288" y="1143000"/>
            <a:ext cx="8142287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35080" y="4087080"/>
              <a:ext cx="3322440" cy="2121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25720" y="4077720"/>
                <a:ext cx="3341160" cy="214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5B8A515-F954-4838-A764-1AE99C038718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Big-O notation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990600"/>
            <a:ext cx="8572500" cy="5486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altLang="zh-TW" sz="2800" smtClean="0">
                <a:ea typeface="新細明體" panose="02020500000000000000" pitchFamily="18" charset="-120"/>
              </a:rPr>
              <a:t>f(n) = O(g(n)) </a:t>
            </a:r>
            <a:r>
              <a:rPr lang="en-US" altLang="zh-TW" sz="2400" i="1" smtClean="0">
                <a:solidFill>
                  <a:srgbClr val="333333"/>
                </a:solidFill>
                <a:ea typeface="新細明體" panose="02020500000000000000" pitchFamily="18" charset="-120"/>
              </a:rPr>
              <a:t>[read as f(n) is of order g(n)]</a:t>
            </a:r>
            <a:endParaRPr lang="en-US" altLang="zh-TW" sz="2400" smtClean="0">
              <a:ea typeface="新細明體" panose="02020500000000000000" pitchFamily="18" charset="-120"/>
            </a:endParaRPr>
          </a:p>
          <a:p>
            <a:pPr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800" smtClean="0">
                <a:ea typeface="新細明體" panose="02020500000000000000" pitchFamily="18" charset="-120"/>
              </a:rPr>
              <a:t>Roughly speaking, this means f(n) is at most </a:t>
            </a:r>
            <a:r>
              <a:rPr lang="en-US" altLang="zh-TW" sz="2800" b="1" smtClean="0">
                <a:solidFill>
                  <a:schemeClr val="accent2"/>
                </a:solidFill>
                <a:ea typeface="新細明體" panose="02020500000000000000" pitchFamily="18" charset="-120"/>
              </a:rPr>
              <a:t>a constant times g(n) </a:t>
            </a:r>
            <a:r>
              <a:rPr lang="en-US" altLang="zh-TW" sz="2800" smtClean="0">
                <a:ea typeface="新細明體" panose="02020500000000000000" pitchFamily="18" charset="-120"/>
              </a:rPr>
              <a:t>for all large n</a:t>
            </a:r>
          </a:p>
          <a:p>
            <a:pPr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altLang="zh-TW" sz="2800" smtClean="0">
                <a:ea typeface="新細明體" panose="02020500000000000000" pitchFamily="18" charset="-120"/>
              </a:rPr>
              <a:t>Examples</a:t>
            </a:r>
          </a:p>
          <a:p>
            <a:pPr lvl="1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altLang="zh-TW" sz="2400" smtClean="0">
                <a:ea typeface="新細明體" panose="02020500000000000000" pitchFamily="18" charset="-120"/>
              </a:rPr>
              <a:t>2n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= O(n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altLang="zh-TW" sz="2400" smtClean="0">
                <a:ea typeface="新細明體" panose="02020500000000000000" pitchFamily="18" charset="-120"/>
              </a:rPr>
              <a:t>3n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2400" smtClean="0">
                <a:ea typeface="新細明體" panose="02020500000000000000" pitchFamily="18" charset="-120"/>
              </a:rPr>
              <a:t> = O(n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24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altLang="zh-TW" sz="2400" smtClean="0">
                <a:ea typeface="新細明體" panose="02020500000000000000" pitchFamily="18" charset="-120"/>
              </a:rPr>
              <a:t>2n log n = O(n log n)</a:t>
            </a:r>
          </a:p>
          <a:p>
            <a:pPr lvl="1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altLang="zh-TW" sz="2400" smtClean="0">
                <a:ea typeface="新細明體" panose="02020500000000000000" pitchFamily="18" charset="-120"/>
              </a:rPr>
              <a:t>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+ 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2400" smtClean="0">
                <a:ea typeface="新細明體" panose="02020500000000000000" pitchFamily="18" charset="-120"/>
              </a:rPr>
              <a:t> = O(n</a:t>
            </a:r>
            <a:r>
              <a:rPr lang="en-US" altLang="zh-TW" sz="24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865A202-2C37-4AE1-A656-C961B53E98F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 Complexity Analysis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143000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How fast is the algorithm?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403350" y="1981200"/>
            <a:ext cx="650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Code the algorithm and run the program, then measure the running time</a:t>
            </a:r>
          </a:p>
        </p:txBody>
      </p:sp>
      <p:pic>
        <p:nvPicPr>
          <p:cNvPr id="5126" name="Picture 5" descr="BS018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1905000"/>
            <a:ext cx="606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403350" y="3124200"/>
            <a:ext cx="65690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4175" indent="-38417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rabicPeriod"/>
            </a:pPr>
            <a:r>
              <a:rPr lang="en-US" altLang="zh-TW" sz="2400">
                <a:ea typeface="新細明體" panose="02020500000000000000" pitchFamily="18" charset="-120"/>
              </a:rPr>
              <a:t>Depend on the speed of the computer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AutoNum type="arabicPeriod"/>
            </a:pPr>
            <a:r>
              <a:rPr lang="en-US" altLang="zh-TW" sz="2400">
                <a:ea typeface="新細明體" panose="02020500000000000000" pitchFamily="18" charset="-120"/>
              </a:rPr>
              <a:t>Waste time coding and testing if the algorithm is slow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42950" y="1828800"/>
            <a:ext cx="7089775" cy="1023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63496" name="Picture 8" descr="BD0600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3200400"/>
            <a:ext cx="6365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9" descr="wb0137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476726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742950" y="3124200"/>
            <a:ext cx="7089775" cy="1363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403350" y="4799013"/>
            <a:ext cx="6569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Identify some important operations/steps and count how many times these operations/steps needed to be executed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742950" y="4767263"/>
            <a:ext cx="7089775" cy="1325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8" grpId="0" animBg="1"/>
      <p:bldP spid="63499" grpId="0"/>
      <p:bldP spid="6350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395CD79-38CF-4891-A668-1158F317DCD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1219200"/>
            <a:ext cx="8501062" cy="5486400"/>
          </a:xfrm>
        </p:spPr>
        <p:txBody>
          <a:bodyPr/>
          <a:lstStyle/>
          <a:p>
            <a:pPr marL="384175" indent="-384175" eaLnBrk="1" hangingPunct="1"/>
            <a:r>
              <a:rPr lang="en-US" altLang="zh-TW" sz="3000" smtClean="0">
                <a:ea typeface="新細明體" panose="02020500000000000000" pitchFamily="18" charset="-120"/>
              </a:rPr>
              <a:t>Determine the order of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growth</a:t>
            </a:r>
            <a:r>
              <a:rPr lang="en-US" altLang="zh-TW" sz="3000" smtClean="0">
                <a:ea typeface="新細明體" panose="02020500000000000000" pitchFamily="18" charset="-120"/>
              </a:rPr>
              <a:t> of the following functions.</a:t>
            </a:r>
          </a:p>
          <a:p>
            <a:pPr marL="384175" indent="-384175" eaLnBrk="1" hangingPunct="1">
              <a:buFont typeface="Wingdings" panose="05000000000000000000" pitchFamily="2" charset="2"/>
              <a:buAutoNum type="arabicPeriod"/>
            </a:pPr>
            <a:r>
              <a:rPr lang="en-US" altLang="zh-TW" sz="3000" smtClean="0">
                <a:ea typeface="新細明體" panose="02020500000000000000" pitchFamily="18" charset="-120"/>
              </a:rPr>
              <a:t>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3000" smtClean="0">
                <a:ea typeface="新細明體" panose="02020500000000000000" pitchFamily="18" charset="-120"/>
              </a:rPr>
              <a:t> + 3n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ea typeface="新細明體" panose="02020500000000000000" pitchFamily="18" charset="-120"/>
              </a:rPr>
              <a:t> + 3</a:t>
            </a:r>
          </a:p>
          <a:p>
            <a:pPr marL="384175" indent="-384175" eaLnBrk="1" hangingPunct="1">
              <a:buFont typeface="Wingdings" panose="05000000000000000000" pitchFamily="2" charset="2"/>
              <a:buAutoNum type="arabicPeriod"/>
            </a:pPr>
            <a:r>
              <a:rPr lang="en-US" altLang="zh-TW" sz="3000" smtClean="0">
                <a:ea typeface="新細明體" panose="02020500000000000000" pitchFamily="18" charset="-120"/>
              </a:rPr>
              <a:t>4n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 </a:t>
            </a:r>
            <a:r>
              <a:rPr lang="en-US" altLang="zh-TW" sz="3000" smtClean="0">
                <a:ea typeface="新細明體" panose="02020500000000000000" pitchFamily="18" charset="-120"/>
              </a:rPr>
              <a:t>log n + 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3 </a:t>
            </a:r>
            <a:r>
              <a:rPr lang="en-US" altLang="zh-TW" sz="3000" smtClean="0">
                <a:ea typeface="新細明體" panose="02020500000000000000" pitchFamily="18" charset="-120"/>
              </a:rPr>
              <a:t>+ 5n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 </a:t>
            </a:r>
            <a:r>
              <a:rPr lang="en-US" altLang="zh-TW" sz="3000" smtClean="0">
                <a:ea typeface="新細明體" panose="02020500000000000000" pitchFamily="18" charset="-120"/>
              </a:rPr>
              <a:t>+ n</a:t>
            </a:r>
          </a:p>
          <a:p>
            <a:pPr marL="384175" indent="-384175" eaLnBrk="1" hangingPunct="1">
              <a:buFont typeface="Wingdings" panose="05000000000000000000" pitchFamily="2" charset="2"/>
              <a:buAutoNum type="arabicPeriod"/>
            </a:pPr>
            <a:r>
              <a:rPr lang="en-US" altLang="zh-TW" sz="3000" smtClean="0">
                <a:ea typeface="新細明體" panose="02020500000000000000" pitchFamily="18" charset="-120"/>
              </a:rPr>
              <a:t>2n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ea typeface="新細明體" panose="02020500000000000000" pitchFamily="18" charset="-120"/>
              </a:rPr>
              <a:t> + 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ea typeface="新細明體" panose="02020500000000000000" pitchFamily="18" charset="-120"/>
              </a:rPr>
              <a:t> log n</a:t>
            </a:r>
          </a:p>
          <a:p>
            <a:pPr marL="384175" indent="-384175" eaLnBrk="1" hangingPunct="1">
              <a:buFont typeface="Wingdings" panose="05000000000000000000" pitchFamily="2" charset="2"/>
              <a:buAutoNum type="arabicPeriod"/>
            </a:pPr>
            <a:r>
              <a:rPr lang="en-US" altLang="zh-TW" sz="3000" smtClean="0">
                <a:ea typeface="新細明體" panose="02020500000000000000" pitchFamily="18" charset="-120"/>
              </a:rPr>
              <a:t>6n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 </a:t>
            </a:r>
            <a:r>
              <a:rPr lang="en-US" altLang="zh-TW" sz="3000" smtClean="0">
                <a:ea typeface="新細明體" panose="02020500000000000000" pitchFamily="18" charset="-120"/>
              </a:rPr>
              <a:t>+ 2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n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457825" y="2286000"/>
            <a:ext cx="2641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4175" indent="-38417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725"/>
              </a:spcBef>
              <a:spcAft>
                <a:spcPts val="725"/>
              </a:spcAft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ts val="725"/>
              </a:spcBef>
              <a:spcAft>
                <a:spcPts val="725"/>
              </a:spcAft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ts val="725"/>
              </a:spcBef>
              <a:spcAft>
                <a:spcPts val="725"/>
              </a:spcAft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 log n)</a:t>
            </a:r>
          </a:p>
          <a:p>
            <a:pPr eaLnBrk="1" hangingPunct="1">
              <a:lnSpc>
                <a:spcPct val="120000"/>
              </a:lnSpc>
              <a:spcBef>
                <a:spcPts val="725"/>
              </a:spcBef>
              <a:spcAft>
                <a:spcPts val="725"/>
              </a:spcAft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O(2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</a:t>
            </a:r>
          </a:p>
        </p:txBody>
      </p:sp>
      <p:sp>
        <p:nvSpPr>
          <p:cNvPr id="30726" name="AutoShape 10"/>
          <p:cNvSpPr>
            <a:spLocks noChangeArrowheads="1"/>
          </p:cNvSpPr>
          <p:nvPr/>
        </p:nvSpPr>
        <p:spPr bwMode="auto">
          <a:xfrm>
            <a:off x="2095500" y="5143500"/>
            <a:ext cx="4729163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solidFill>
                  <a:srgbClr val="2D2DB9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Look for the term highest in the hierarchy</a:t>
            </a:r>
            <a:endParaRPr lang="zh-TW" altLang="en-US" sz="2800">
              <a:solidFill>
                <a:srgbClr val="2D2DB9"/>
              </a:solidFill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540985" y="2415251"/>
              <a:ext cx="3116880" cy="2659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1625" y="2405891"/>
                <a:ext cx="3135600" cy="267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D0CC6F2-7C7A-47DC-BDEC-6833A90E6EF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More Exercise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219200"/>
            <a:ext cx="9134475" cy="5486400"/>
          </a:xfrm>
        </p:spPr>
        <p:txBody>
          <a:bodyPr/>
          <a:lstStyle/>
          <a:p>
            <a:pPr marL="609600" indent="-609600" eaLnBrk="1" hangingPunct="1">
              <a:tabLst>
                <a:tab pos="5330825" algn="l"/>
              </a:tabLst>
            </a:pPr>
            <a:r>
              <a:rPr lang="en-US" altLang="zh-TW" sz="3000" smtClean="0">
                <a:ea typeface="新細明體" panose="02020500000000000000" pitchFamily="18" charset="-120"/>
              </a:rPr>
              <a:t>Are the followings correct?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tabLst>
                <a:tab pos="5330825" algn="l"/>
              </a:tabLst>
            </a:pPr>
            <a:r>
              <a:rPr lang="en-US" altLang="zh-TW" sz="3000" smtClean="0">
                <a:ea typeface="新細明體" panose="02020500000000000000" pitchFamily="18" charset="-120"/>
              </a:rPr>
              <a:t>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ea typeface="新細明體" panose="02020500000000000000" pitchFamily="18" charset="-120"/>
              </a:rPr>
              <a:t>log n + 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3</a:t>
            </a:r>
            <a:r>
              <a:rPr lang="en-US" altLang="zh-TW" sz="3000" smtClean="0">
                <a:ea typeface="新細明體" panose="02020500000000000000" pitchFamily="18" charset="-120"/>
              </a:rPr>
              <a:t> + 3n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ea typeface="新細明體" panose="02020500000000000000" pitchFamily="18" charset="-120"/>
              </a:rPr>
              <a:t> + 3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	O(n</a:t>
            </a:r>
            <a:r>
              <a:rPr lang="en-US" altLang="zh-TW" sz="3000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log n)?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tabLst>
                <a:tab pos="5330825" algn="l"/>
              </a:tabLst>
            </a:pPr>
            <a:r>
              <a:rPr lang="en-US" altLang="zh-TW" sz="3000" smtClean="0">
                <a:ea typeface="新細明體" panose="02020500000000000000" pitchFamily="18" charset="-120"/>
              </a:rPr>
              <a:t>n + 1000	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O(n)?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tabLst>
                <a:tab pos="5330825" algn="l"/>
              </a:tabLst>
            </a:pPr>
            <a:r>
              <a:rPr lang="en-US" altLang="zh-TW" sz="3000" smtClean="0">
                <a:ea typeface="新細明體" panose="02020500000000000000" pitchFamily="18" charset="-120"/>
              </a:rPr>
              <a:t>6n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20 </a:t>
            </a:r>
            <a:r>
              <a:rPr lang="en-US" altLang="zh-TW" sz="3000" smtClean="0">
                <a:ea typeface="新細明體" panose="02020500000000000000" pitchFamily="18" charset="-120"/>
              </a:rPr>
              <a:t>+ 2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n	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3000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20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)?</a:t>
            </a:r>
            <a:endParaRPr lang="en-US" altLang="zh-TW" sz="3000" baseline="3000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tabLst>
                <a:tab pos="5330825" algn="l"/>
              </a:tabLst>
            </a:pPr>
            <a:r>
              <a:rPr lang="en-US" altLang="zh-TW" sz="3000" smtClean="0">
                <a:ea typeface="新細明體" panose="02020500000000000000" pitchFamily="18" charset="-120"/>
              </a:rPr>
              <a:t>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3 </a:t>
            </a:r>
            <a:r>
              <a:rPr lang="en-US" altLang="zh-TW" sz="3000" smtClean="0">
                <a:ea typeface="新細明體" panose="02020500000000000000" pitchFamily="18" charset="-120"/>
              </a:rPr>
              <a:t>+ 5n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2 </a:t>
            </a:r>
            <a:r>
              <a:rPr lang="en-US" altLang="zh-TW" sz="3000" smtClean="0">
                <a:ea typeface="新細明體" panose="02020500000000000000" pitchFamily="18" charset="-120"/>
              </a:rPr>
              <a:t>log</a:t>
            </a:r>
            <a:r>
              <a:rPr lang="en-US" altLang="zh-TW" sz="3000" baseline="30000" smtClean="0">
                <a:ea typeface="新細明體" panose="02020500000000000000" pitchFamily="18" charset="-120"/>
              </a:rPr>
              <a:t> </a:t>
            </a:r>
            <a:r>
              <a:rPr lang="en-US" altLang="zh-TW" sz="3000" smtClean="0">
                <a:ea typeface="新細明體" panose="02020500000000000000" pitchFamily="18" charset="-120"/>
              </a:rPr>
              <a:t>n + n	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3000" baseline="30000" smtClean="0">
                <a:solidFill>
                  <a:schemeClr val="accent2"/>
                </a:solidFill>
                <a:ea typeface="新細明體" panose="02020500000000000000" pitchFamily="18" charset="-120"/>
              </a:rPr>
              <a:t>2 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log n) ?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56600" y="1916113"/>
            <a:ext cx="1133475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ea typeface="新細明體" panose="02020500000000000000" pitchFamily="18" charset="-120"/>
              </a:rPr>
              <a:t>O(n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3</a:t>
            </a:r>
            <a:r>
              <a:rPr lang="en-US" altLang="zh-TW" sz="3000" b="1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58200" y="2633663"/>
            <a:ext cx="935038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3000" b="1">
                <a:ea typeface="新細明體" panose="02020500000000000000" pitchFamily="18" charset="-120"/>
              </a:rPr>
              <a:t>YES</a:t>
            </a:r>
            <a:endParaRPr lang="en-US" altLang="zh-TW" sz="3000" b="1">
              <a:ea typeface="新細明體" panose="02020500000000000000" pitchFamily="18" charset="-12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356600" y="3860800"/>
            <a:ext cx="1133475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ea typeface="新細明體" panose="02020500000000000000" pitchFamily="18" charset="-120"/>
              </a:rPr>
              <a:t>O(n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3</a:t>
            </a:r>
            <a:r>
              <a:rPr lang="en-US" altLang="zh-TW" sz="3000" b="1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350250" y="3209925"/>
            <a:ext cx="1143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ea typeface="新細明體" panose="02020500000000000000" pitchFamily="18" charset="-120"/>
              </a:rPr>
              <a:t>O(2</a:t>
            </a:r>
            <a:r>
              <a:rPr lang="en-US" altLang="zh-TW" sz="3000" b="1" baseline="30000">
                <a:ea typeface="新細明體" panose="02020500000000000000" pitchFamily="18" charset="-120"/>
              </a:rPr>
              <a:t>n</a:t>
            </a:r>
            <a:r>
              <a:rPr lang="en-US" altLang="zh-TW" sz="3000" b="1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16FF0ED-8BB0-4A2A-9AAA-29E6452553BC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Some algorithms we learnt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284288"/>
            <a:ext cx="5448300" cy="1295400"/>
          </a:xfrm>
        </p:spPr>
        <p:txBody>
          <a:bodyPr/>
          <a:lstStyle/>
          <a:p>
            <a:pPr marL="0" indent="0" eaLnBrk="1" hangingPunct="1"/>
            <a:r>
              <a:rPr lang="en-US" altLang="zh-TW" sz="2800" smtClean="0">
                <a:ea typeface="新細明體" panose="02020500000000000000" pitchFamily="18" charset="-120"/>
              </a:rPr>
              <a:t>Sum of 1</a:t>
            </a:r>
            <a:r>
              <a:rPr lang="en-US" altLang="zh-TW" sz="2800" baseline="30000" smtClean="0">
                <a:ea typeface="新細明體" panose="02020500000000000000" pitchFamily="18" charset="-120"/>
              </a:rPr>
              <a:t>st</a:t>
            </a:r>
            <a:r>
              <a:rPr lang="en-US" altLang="zh-TW" sz="2800" smtClean="0">
                <a:ea typeface="新細明體" panose="02020500000000000000" pitchFamily="18" charset="-120"/>
              </a:rPr>
              <a:t> n integers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4849813" y="1270000"/>
            <a:ext cx="3794918" cy="2005013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input n, sum = </a:t>
            </a:r>
            <a:r>
              <a:rPr lang="en-US" altLang="zh-TW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0, </a:t>
            </a:r>
            <a:r>
              <a:rPr lang="en-US" altLang="zh-TW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= 1</a:t>
            </a:r>
            <a:endParaRPr lang="en-US" altLang="zh-TW" sz="2000" b="1" dirty="0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</a:t>
            </a:r>
            <a:r>
              <a:rPr lang="en-US" altLang="zh-TW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&lt;= n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sum = sum + </a:t>
            </a:r>
            <a:r>
              <a:rPr lang="en-US" altLang="zh-TW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endParaRPr lang="en-US" altLang="zh-TW" sz="2000" b="1" dirty="0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</a:t>
            </a:r>
            <a:r>
              <a:rPr lang="en-US" altLang="zh-TW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= </a:t>
            </a:r>
            <a:r>
              <a:rPr lang="en-US" altLang="zh-TW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+ 1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7346950" y="2636838"/>
            <a:ext cx="992188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solidFill>
                  <a:srgbClr val="FF0000"/>
                </a:solidFill>
                <a:ea typeface="新細明體" panose="02020500000000000000" pitchFamily="18" charset="-120"/>
              </a:rPr>
              <a:t>O(?)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093788" y="1811338"/>
            <a:ext cx="2635250" cy="969962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input 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n*(n+1)/2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349625" y="2636838"/>
            <a:ext cx="992188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solidFill>
                  <a:srgbClr val="FF0000"/>
                </a:solidFill>
                <a:ea typeface="新細明體" panose="02020500000000000000" pitchFamily="18" charset="-120"/>
              </a:rPr>
              <a:t>O(?)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952750" y="4240213"/>
            <a:ext cx="4087813" cy="223996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loc = 1, i = 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i &lt;= n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if (a[i] &lt; a[loc]) then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  loc = 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a[loc]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1176338" y="3686175"/>
            <a:ext cx="55451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Min value among n numbers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7056438" y="5360988"/>
            <a:ext cx="992187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solidFill>
                  <a:srgbClr val="FF0000"/>
                </a:solidFill>
                <a:ea typeface="新細明體" panose="02020500000000000000" pitchFamily="18" charset="-120"/>
              </a:rPr>
              <a:t>O(?)</a:t>
            </a:r>
          </a:p>
        </p:txBody>
      </p:sp>
      <p:sp>
        <p:nvSpPr>
          <p:cNvPr id="32780" name="AutoShape 13"/>
          <p:cNvSpPr>
            <a:spLocks noChangeArrowheads="1"/>
          </p:cNvSpPr>
          <p:nvPr/>
        </p:nvSpPr>
        <p:spPr bwMode="auto">
          <a:xfrm>
            <a:off x="676275" y="1125538"/>
            <a:ext cx="7948613" cy="23034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46" name="AutoShape 14"/>
          <p:cNvSpPr>
            <a:spLocks noChangeArrowheads="1"/>
          </p:cNvSpPr>
          <p:nvPr/>
        </p:nvSpPr>
        <p:spPr bwMode="auto">
          <a:xfrm>
            <a:off x="1093788" y="3609975"/>
            <a:ext cx="6954837" cy="30591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644731" y="1287162"/>
            <a:ext cx="976313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 dirty="0">
                <a:ea typeface="新細明體" panose="02020500000000000000" pitchFamily="18" charset="-120"/>
              </a:rPr>
              <a:t>O(n)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858000" y="4103688"/>
            <a:ext cx="976313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ea typeface="新細明體" panose="02020500000000000000" pitchFamily="18" charset="-120"/>
              </a:rPr>
              <a:t>O(n)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657600" y="1866900"/>
            <a:ext cx="1008063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3000" b="1">
                <a:ea typeface="新細明體" panose="02020500000000000000" pitchFamily="18" charset="-120"/>
              </a:rPr>
              <a:t>O(1)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 animBg="1"/>
      <p:bldP spid="95239" grpId="0" animBg="1"/>
      <p:bldP spid="95240" grpId="0" animBg="1"/>
      <p:bldP spid="95241" grpId="0"/>
      <p:bldP spid="95242" grpId="0" animBg="1"/>
      <p:bldP spid="95246" grpId="0" animBg="1"/>
      <p:bldP spid="18" grpId="0" animBg="1"/>
      <p:bldP spid="19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 complexity of this?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DE3C928-B25F-4626-BBE7-EA32E5203D5E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66813" y="1300163"/>
            <a:ext cx="3930650" cy="1125537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i = 1 to 2n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for j = 1 to n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  x = x + 1</a:t>
            </a:r>
          </a:p>
        </p:txBody>
      </p:sp>
      <p:sp>
        <p:nvSpPr>
          <p:cNvPr id="48134" name="AutoShape 5"/>
          <p:cNvSpPr>
            <a:spLocks noChangeArrowheads="1"/>
          </p:cNvSpPr>
          <p:nvPr/>
        </p:nvSpPr>
        <p:spPr bwMode="auto">
          <a:xfrm>
            <a:off x="952500" y="3573463"/>
            <a:ext cx="8032750" cy="184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100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The outer loop iterates for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2n</a:t>
            </a:r>
            <a:r>
              <a:rPr lang="en-US" altLang="zh-TW" sz="2800">
                <a:ea typeface="新細明體" panose="02020500000000000000" pitchFamily="18" charset="-120"/>
              </a:rPr>
              <a:t> times.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The inner loop iterates for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800">
                <a:ea typeface="新細明體" panose="02020500000000000000" pitchFamily="18" charset="-120"/>
              </a:rPr>
              <a:t> times for each </a:t>
            </a: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800">
                <a:ea typeface="新細明體" panose="02020500000000000000" pitchFamily="18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Total: 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2n * n = 2n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800">
                <a:ea typeface="新細明體" panose="02020500000000000000" pitchFamily="18" charset="-120"/>
              </a:rPr>
              <a:t>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40350" y="1893888"/>
            <a:ext cx="8286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O(?)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29238" y="1101725"/>
            <a:ext cx="941387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O(n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this?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D7AF30D-14E7-4BAB-A370-CF7F00C5302D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95300" y="1208088"/>
            <a:ext cx="4386263" cy="2941637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 =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count = 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i &lt; 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i = 2 * 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count = count + 1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count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749675" y="1863725"/>
            <a:ext cx="8286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O(?)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38563" y="1071563"/>
            <a:ext cx="13589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O(log n)</a:t>
            </a:r>
          </a:p>
        </p:txBody>
      </p:sp>
      <p:graphicFrame>
        <p:nvGraphicFramePr>
          <p:cNvPr id="8" name="Group 74"/>
          <p:cNvGraphicFramePr>
            <a:graphicFrameLocks noGrp="1"/>
          </p:cNvGraphicFramePr>
          <p:nvPr/>
        </p:nvGraphicFramePr>
        <p:xfrm>
          <a:off x="5881688" y="447675"/>
          <a:ext cx="3398837" cy="2586038"/>
        </p:xfrm>
        <a:graphic>
          <a:graphicData uri="http://schemas.openxmlformats.org/drawingml/2006/table">
            <a:tbl>
              <a:tblPr/>
              <a:tblGrid>
                <a:gridCol w="1643062"/>
                <a:gridCol w="631825"/>
                <a:gridCol w="1123950"/>
              </a:tblGrid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(@ end of ) i</a:t>
                      </a: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teration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count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9" name="Text Box 69"/>
          <p:cNvSpPr txBox="1">
            <a:spLocks noChangeArrowheads="1"/>
          </p:cNvSpPr>
          <p:nvPr/>
        </p:nvSpPr>
        <p:spPr bwMode="auto">
          <a:xfrm>
            <a:off x="5667375" y="0"/>
            <a:ext cx="164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000"/>
              <a:t>suppose </a:t>
            </a:r>
            <a:r>
              <a:rPr lang="en-GB" altLang="en-US" sz="2000" b="1">
                <a:solidFill>
                  <a:srgbClr val="FF0000"/>
                </a:solidFill>
              </a:rPr>
              <a:t>n=8</a:t>
            </a:r>
            <a:endParaRPr lang="en-US" altLang="en-US" sz="2000" b="1">
              <a:solidFill>
                <a:srgbClr val="FF0000"/>
              </a:solidFill>
            </a:endParaRPr>
          </a:p>
        </p:txBody>
      </p:sp>
      <p:graphicFrame>
        <p:nvGraphicFramePr>
          <p:cNvPr id="10" name="Group 74"/>
          <p:cNvGraphicFramePr>
            <a:graphicFrameLocks noGrp="1"/>
          </p:cNvGraphicFramePr>
          <p:nvPr/>
        </p:nvGraphicFramePr>
        <p:xfrm>
          <a:off x="5810250" y="3403600"/>
          <a:ext cx="3398838" cy="3316302"/>
        </p:xfrm>
        <a:graphic>
          <a:graphicData uri="http://schemas.openxmlformats.org/drawingml/2006/table">
            <a:tbl>
              <a:tblPr/>
              <a:tblGrid>
                <a:gridCol w="1643063"/>
                <a:gridCol w="631825"/>
                <a:gridCol w="1123950"/>
              </a:tblGrid>
              <a:tr h="64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(@ end of ) i</a:t>
                      </a: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teration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count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884" name="Text Box 69"/>
          <p:cNvSpPr txBox="1">
            <a:spLocks noChangeArrowheads="1"/>
          </p:cNvSpPr>
          <p:nvPr/>
        </p:nvSpPr>
        <p:spPr bwMode="auto">
          <a:xfrm>
            <a:off x="5595938" y="2955925"/>
            <a:ext cx="1801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000"/>
              <a:t>suppose </a:t>
            </a:r>
            <a:r>
              <a:rPr lang="en-GB" altLang="en-US" sz="2000" b="1">
                <a:solidFill>
                  <a:srgbClr val="FF0000"/>
                </a:solidFill>
              </a:rPr>
              <a:t>n=32</a:t>
            </a:r>
            <a:endParaRPr lang="en-US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E740F566-DD1A-4B25-83D0-0B2B9F5FBF7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Big-O notation - formal definition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052513"/>
            <a:ext cx="8609013" cy="52085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TW" sz="3000" smtClean="0">
                <a:ea typeface="新細明體" panose="02020500000000000000" pitchFamily="18" charset="-120"/>
              </a:rPr>
              <a:t>f(n) = O(g(n))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There exists a constant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r>
              <a:rPr lang="en-US" altLang="zh-TW" sz="3000" smtClean="0">
                <a:ea typeface="新細明體" panose="02020500000000000000" pitchFamily="18" charset="-120"/>
              </a:rPr>
              <a:t> and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3000" b="1" baseline="-2500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o</a:t>
            </a:r>
            <a:r>
              <a:rPr lang="en-US" altLang="zh-TW" sz="3000" smtClean="0">
                <a:ea typeface="新細明體" panose="02020500000000000000" pitchFamily="18" charset="-120"/>
              </a:rPr>
              <a:t> such that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f(n)</a:t>
            </a:r>
            <a:r>
              <a:rPr lang="en-US" altLang="zh-TW" sz="3000" b="1" smtClean="0">
                <a:ea typeface="新細明體" panose="02020500000000000000" pitchFamily="18" charset="-120"/>
              </a:rPr>
              <a:t> </a:t>
            </a:r>
            <a:r>
              <a:rPr lang="en-US" altLang="zh-TW" sz="3000" b="1" smtClean="0"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3000" b="1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c</a:t>
            </a:r>
            <a:r>
              <a:rPr lang="en-US" altLang="zh-TW" sz="3000" b="1" smtClean="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g(n) </a:t>
            </a:r>
            <a:r>
              <a:rPr lang="en-US" altLang="zh-TW" sz="3000" smtClean="0">
                <a:ea typeface="新細明體" panose="02020500000000000000" pitchFamily="18" charset="-120"/>
              </a:rPr>
              <a:t>for all n &gt; n</a:t>
            </a:r>
            <a:r>
              <a:rPr lang="en-US" altLang="zh-TW" sz="3000" baseline="-25000" smtClean="0">
                <a:ea typeface="新細明體" panose="02020500000000000000" pitchFamily="18" charset="-120"/>
                <a:sym typeface="Symbol" panose="05050102010706020507" pitchFamily="18" charset="2"/>
              </a:rPr>
              <a:t>o</a:t>
            </a:r>
            <a:endParaRPr lang="en-US" altLang="zh-TW" sz="3000" smtClean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TW" smtClean="0">
                <a:ea typeface="新細明體" panose="02020500000000000000" pitchFamily="18" charset="-120"/>
                <a:sym typeface="Symbol" panose="05050102010706020507" pitchFamily="18" charset="2"/>
              </a:rPr>
              <a:t>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c</a:t>
            </a:r>
            <a:r>
              <a:rPr lang="en-US" altLang="zh-TW" b="1" smtClean="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b="1" smtClean="0">
                <a:solidFill>
                  <a:srgbClr val="0066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n</a:t>
            </a:r>
            <a:r>
              <a:rPr lang="en-US" altLang="zh-TW" b="1" baseline="-25000" smtClean="0">
                <a:solidFill>
                  <a:srgbClr val="0066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o</a:t>
            </a:r>
            <a:r>
              <a:rPr lang="en-US" altLang="zh-TW" b="1" smtClean="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n</a:t>
            </a:r>
            <a:r>
              <a:rPr lang="en-US" altLang="zh-TW" b="1" smtClean="0">
                <a:solidFill>
                  <a:srgbClr val="0066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&gt;n</a:t>
            </a:r>
            <a:r>
              <a:rPr lang="en-US" altLang="zh-TW" b="1" baseline="-25000" smtClean="0">
                <a:solidFill>
                  <a:srgbClr val="0066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o</a:t>
            </a:r>
            <a:r>
              <a:rPr lang="en-US" altLang="zh-TW" smtClean="0">
                <a:ea typeface="新細明體" panose="02020500000000000000" pitchFamily="18" charset="-120"/>
                <a:sym typeface="Symbol" panose="05050102010706020507" pitchFamily="18" charset="2"/>
              </a:rPr>
              <a:t> then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f(n)</a:t>
            </a:r>
            <a:r>
              <a:rPr lang="en-US" altLang="zh-TW" b="1" smtClean="0">
                <a:ea typeface="新細明體" panose="02020500000000000000" pitchFamily="18" charset="-120"/>
                <a:sym typeface="Symbol" panose="05050102010706020507" pitchFamily="18" charset="2"/>
              </a:rPr>
              <a:t> 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c</a:t>
            </a:r>
            <a:r>
              <a:rPr lang="en-US" altLang="zh-TW" b="1" smtClean="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g(n)</a:t>
            </a:r>
          </a:p>
        </p:txBody>
      </p:sp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2432050" y="3486150"/>
          <a:ext cx="547370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Chart" r:id="rId3" imgW="8962949" imgH="5981700" progId="MSGraph.Chart.8">
                  <p:embed followColorScheme="full"/>
                </p:oleObj>
              </mc:Choice>
              <mc:Fallback>
                <p:oleObj name="Chart" r:id="rId3" imgW="8962949" imgH="59817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3486150"/>
                        <a:ext cx="5473700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Line 4"/>
          <p:cNvSpPr>
            <a:spLocks noChangeShapeType="1"/>
          </p:cNvSpPr>
          <p:nvPr/>
        </p:nvSpPr>
        <p:spPr bwMode="auto">
          <a:xfrm flipH="1">
            <a:off x="4808538" y="5157788"/>
            <a:ext cx="0" cy="10334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592638" y="6092825"/>
            <a:ext cx="46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6240463" y="4002088"/>
            <a:ext cx="88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c g(n)</a:t>
            </a:r>
            <a:endParaRPr lang="en-US" altLang="zh-TW" sz="2000" b="1" baseline="-250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6919913" y="5067300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solidFill>
                  <a:schemeClr val="accent2"/>
                </a:solidFill>
                <a:ea typeface="新細明體" panose="02020500000000000000" pitchFamily="18" charset="-120"/>
              </a:rPr>
              <a:t>f(n)</a:t>
            </a:r>
            <a:endParaRPr lang="en-US" altLang="zh-TW" sz="2000" b="1" baseline="-250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35850" name="Freeform 8"/>
          <p:cNvSpPr>
            <a:spLocks/>
          </p:cNvSpPr>
          <p:nvPr/>
        </p:nvSpPr>
        <p:spPr bwMode="auto">
          <a:xfrm>
            <a:off x="3552825" y="4149725"/>
            <a:ext cx="3776663" cy="1622425"/>
          </a:xfrm>
          <a:custGeom>
            <a:avLst/>
            <a:gdLst>
              <a:gd name="T0" fmla="*/ 0 w 4176"/>
              <a:gd name="T1" fmla="*/ 2147483647 h 2208"/>
              <a:gd name="T2" fmla="*/ 2147483647 w 4176"/>
              <a:gd name="T3" fmla="*/ 2147483647 h 2208"/>
              <a:gd name="T4" fmla="*/ 2147483647 w 4176"/>
              <a:gd name="T5" fmla="*/ 2147483647 h 2208"/>
              <a:gd name="T6" fmla="*/ 2147483647 w 4176"/>
              <a:gd name="T7" fmla="*/ 2147483647 h 2208"/>
              <a:gd name="T8" fmla="*/ 2147483647 w 4176"/>
              <a:gd name="T9" fmla="*/ 2147483647 h 2208"/>
              <a:gd name="T10" fmla="*/ 2147483647 w 4176"/>
              <a:gd name="T11" fmla="*/ 0 h 2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76"/>
              <a:gd name="T19" fmla="*/ 0 h 2208"/>
              <a:gd name="T20" fmla="*/ 4176 w 4176"/>
              <a:gd name="T21" fmla="*/ 2208 h 2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76" h="2208">
                <a:moveTo>
                  <a:pt x="0" y="2208"/>
                </a:moveTo>
                <a:cubicBezTo>
                  <a:pt x="52" y="1984"/>
                  <a:pt x="104" y="1760"/>
                  <a:pt x="336" y="1632"/>
                </a:cubicBezTo>
                <a:cubicBezTo>
                  <a:pt x="568" y="1504"/>
                  <a:pt x="1040" y="1600"/>
                  <a:pt x="1392" y="1440"/>
                </a:cubicBezTo>
                <a:cubicBezTo>
                  <a:pt x="1744" y="1280"/>
                  <a:pt x="2096" y="784"/>
                  <a:pt x="2448" y="672"/>
                </a:cubicBezTo>
                <a:cubicBezTo>
                  <a:pt x="2800" y="560"/>
                  <a:pt x="3216" y="880"/>
                  <a:pt x="3504" y="768"/>
                </a:cubicBezTo>
                <a:cubicBezTo>
                  <a:pt x="3792" y="656"/>
                  <a:pt x="3984" y="328"/>
                  <a:pt x="417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51" name="Freeform 10"/>
          <p:cNvSpPr>
            <a:spLocks/>
          </p:cNvSpPr>
          <p:nvPr/>
        </p:nvSpPr>
        <p:spPr bwMode="auto">
          <a:xfrm>
            <a:off x="3552825" y="4702175"/>
            <a:ext cx="3689350" cy="958850"/>
          </a:xfrm>
          <a:custGeom>
            <a:avLst/>
            <a:gdLst>
              <a:gd name="T0" fmla="*/ 0 w 4080"/>
              <a:gd name="T1" fmla="*/ 2147483647 h 1304"/>
              <a:gd name="T2" fmla="*/ 2147483647 w 4080"/>
              <a:gd name="T3" fmla="*/ 2147483647 h 1304"/>
              <a:gd name="T4" fmla="*/ 2147483647 w 4080"/>
              <a:gd name="T5" fmla="*/ 2147483647 h 1304"/>
              <a:gd name="T6" fmla="*/ 2147483647 w 4080"/>
              <a:gd name="T7" fmla="*/ 2147483647 h 1304"/>
              <a:gd name="T8" fmla="*/ 2147483647 w 4080"/>
              <a:gd name="T9" fmla="*/ 2147483647 h 1304"/>
              <a:gd name="T10" fmla="*/ 2147483647 w 4080"/>
              <a:gd name="T11" fmla="*/ 2147483647 h 1304"/>
              <a:gd name="T12" fmla="*/ 2147483647 w 4080"/>
              <a:gd name="T13" fmla="*/ 2147483647 h 1304"/>
              <a:gd name="T14" fmla="*/ 2147483647 w 4080"/>
              <a:gd name="T15" fmla="*/ 2147483647 h 1304"/>
              <a:gd name="T16" fmla="*/ 2147483647 w 4080"/>
              <a:gd name="T17" fmla="*/ 0 h 13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80"/>
              <a:gd name="T28" fmla="*/ 0 h 1304"/>
              <a:gd name="T29" fmla="*/ 4080 w 4080"/>
              <a:gd name="T30" fmla="*/ 1304 h 13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80" h="1304">
                <a:moveTo>
                  <a:pt x="0" y="1104"/>
                </a:moveTo>
                <a:cubicBezTo>
                  <a:pt x="224" y="1204"/>
                  <a:pt x="448" y="1304"/>
                  <a:pt x="576" y="1248"/>
                </a:cubicBezTo>
                <a:cubicBezTo>
                  <a:pt x="704" y="1192"/>
                  <a:pt x="664" y="896"/>
                  <a:pt x="768" y="768"/>
                </a:cubicBezTo>
                <a:cubicBezTo>
                  <a:pt x="872" y="640"/>
                  <a:pt x="1064" y="464"/>
                  <a:pt x="1200" y="480"/>
                </a:cubicBezTo>
                <a:cubicBezTo>
                  <a:pt x="1336" y="496"/>
                  <a:pt x="1392" y="880"/>
                  <a:pt x="1584" y="864"/>
                </a:cubicBezTo>
                <a:cubicBezTo>
                  <a:pt x="1776" y="848"/>
                  <a:pt x="2120" y="464"/>
                  <a:pt x="2352" y="384"/>
                </a:cubicBezTo>
                <a:cubicBezTo>
                  <a:pt x="2584" y="304"/>
                  <a:pt x="2760" y="384"/>
                  <a:pt x="2976" y="384"/>
                </a:cubicBezTo>
                <a:cubicBezTo>
                  <a:pt x="3192" y="384"/>
                  <a:pt x="3464" y="448"/>
                  <a:pt x="3648" y="384"/>
                </a:cubicBezTo>
                <a:cubicBezTo>
                  <a:pt x="3832" y="320"/>
                  <a:pt x="3956" y="160"/>
                  <a:pt x="4080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52" name="Rounded Rectangle 1"/>
          <p:cNvSpPr>
            <a:spLocks noChangeArrowheads="1"/>
          </p:cNvSpPr>
          <p:nvPr/>
        </p:nvSpPr>
        <p:spPr bwMode="auto">
          <a:xfrm>
            <a:off x="344488" y="4149725"/>
            <a:ext cx="2160587" cy="8112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000"/>
              <a:t>Graphical Illustration</a:t>
            </a:r>
            <a:endParaRPr lang="en-GB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n+60 is O(n)</a:t>
            </a:r>
            <a:endParaRPr lang="en-GB" altLang="en-US" smtClean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E88D8970-89F8-4FD5-A422-BBC31021272A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/>
        </p:nvGraphicFramePr>
        <p:xfrm>
          <a:off x="560388" y="1493838"/>
          <a:ext cx="8280400" cy="531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Chart" r:id="rId3" imgW="8991684" imgH="5981610" progId="MSGraph.Chart.8">
                  <p:embed followColorScheme="full"/>
                </p:oleObj>
              </mc:Choice>
              <mc:Fallback>
                <p:oleObj name="Chart" r:id="rId3" imgW="8991684" imgH="598161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493838"/>
                        <a:ext cx="8280400" cy="531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873500" y="4437063"/>
            <a:ext cx="0" cy="15128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8659813" y="1811338"/>
            <a:ext cx="533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2n</a:t>
            </a:r>
            <a:endParaRPr lang="en-US" altLang="zh-TW" sz="2400" b="1" baseline="-250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8694738" y="3028950"/>
            <a:ext cx="117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ea typeface="新細明體" panose="02020500000000000000" pitchFamily="18" charset="-120"/>
              </a:rPr>
              <a:t>n + 60</a:t>
            </a:r>
            <a:endParaRPr lang="en-US" altLang="zh-TW" sz="2400" b="1" baseline="-2500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360613" y="1557338"/>
            <a:ext cx="2736850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c=2, n</a:t>
            </a:r>
            <a:r>
              <a:rPr lang="en-US" altLang="zh-TW" sz="2400" b="1" baseline="-25000">
                <a:ea typeface="新細明體" panose="02020500000000000000" pitchFamily="18" charset="-120"/>
              </a:rPr>
              <a:t>0</a:t>
            </a:r>
            <a:r>
              <a:rPr lang="en-US" altLang="zh-TW" sz="2400" b="1">
                <a:ea typeface="新細明體" panose="02020500000000000000" pitchFamily="18" charset="-120"/>
              </a:rPr>
              <a:t>=60</a:t>
            </a:r>
            <a:endParaRPr lang="zh-TW" altLang="en-US" sz="2400" b="1">
              <a:ea typeface="新細明體" panose="02020500000000000000" pitchFamily="18" charset="-120"/>
            </a:endParaRP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8736013" y="3573463"/>
            <a:ext cx="347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FF00"/>
                </a:solidFill>
                <a:ea typeface="新細明體" panose="02020500000000000000" pitchFamily="18" charset="-120"/>
              </a:rPr>
              <a:t>n</a:t>
            </a:r>
            <a:endParaRPr lang="en-US" altLang="zh-TW" sz="2400" b="1" baseline="-25000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6176963" y="620713"/>
            <a:ext cx="3729037" cy="1117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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constants c &amp; n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o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 such that </a:t>
            </a:r>
            <a:r>
              <a:rPr lang="en-US" altLang="zh-TW" sz="2400" b="1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n&gt;n</a:t>
            </a:r>
            <a:r>
              <a:rPr lang="en-US" altLang="zh-TW" sz="2400" baseline="-250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o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, f(n) </a:t>
            </a:r>
            <a:r>
              <a:rPr lang="en-US" altLang="zh-TW" sz="2400" b="1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 c g(n)</a:t>
            </a:r>
            <a:endParaRPr lang="zh-TW" altLang="en-US" sz="2400">
              <a:solidFill>
                <a:schemeClr val="accent2"/>
              </a:solidFill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673475" y="6013450"/>
            <a:ext cx="471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 autoUpdateAnimBg="0"/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6B8D1C2-64C2-434B-A5C1-56780629509E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Which one is the fastest?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219200"/>
            <a:ext cx="8643938" cy="54864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altLang="zh-TW" sz="3000" smtClean="0">
                <a:ea typeface="新細明體" panose="02020500000000000000" pitchFamily="18" charset="-120"/>
              </a:rPr>
              <a:t>Usually we are only interested in the </a:t>
            </a:r>
            <a:r>
              <a:rPr lang="en-US" altLang="zh-TW" sz="3000" b="1" i="1" smtClean="0">
                <a:solidFill>
                  <a:srgbClr val="FF0000"/>
                </a:solidFill>
                <a:ea typeface="新細明體" panose="02020500000000000000" pitchFamily="18" charset="-120"/>
              </a:rPr>
              <a:t>asymptotic</a:t>
            </a:r>
            <a:r>
              <a:rPr lang="en-US" altLang="zh-TW" sz="3000" smtClean="0">
                <a:ea typeface="新細明體" panose="02020500000000000000" pitchFamily="18" charset="-120"/>
              </a:rPr>
              <a:t> time complexity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zh-TW" smtClean="0">
                <a:ea typeface="新細明體" panose="02020500000000000000" pitchFamily="18" charset="-120"/>
              </a:rPr>
              <a:t>i.e., when n is large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81000" y="3000375"/>
            <a:ext cx="9286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600">
                <a:ea typeface="新細明體" panose="02020500000000000000" pitchFamily="18" charset="-120"/>
              </a:rPr>
              <a:t>O(log n) &lt; O(log</a:t>
            </a:r>
            <a:r>
              <a:rPr lang="en-US" altLang="zh-TW" sz="2600" baseline="30000">
                <a:ea typeface="新細明體" panose="02020500000000000000" pitchFamily="18" charset="-120"/>
              </a:rPr>
              <a:t>2</a:t>
            </a:r>
            <a:r>
              <a:rPr lang="en-US" altLang="zh-TW" sz="2600">
                <a:ea typeface="新細明體" panose="02020500000000000000" pitchFamily="18" charset="-120"/>
              </a:rPr>
              <a:t> n) &lt; O(</a:t>
            </a:r>
            <a:r>
              <a:rPr lang="en-US" altLang="zh-TW" sz="2600">
                <a:ea typeface="新細明體" panose="02020500000000000000" pitchFamily="18" charset="-120"/>
                <a:sym typeface="Symbol" panose="05050102010706020507" pitchFamily="18" charset="2"/>
              </a:rPr>
              <a:t></a:t>
            </a:r>
            <a:r>
              <a:rPr lang="en-US" altLang="zh-TW" sz="2600">
                <a:ea typeface="新細明體" panose="02020500000000000000" pitchFamily="18" charset="-120"/>
              </a:rPr>
              <a:t>n) &lt; O(n) &lt; O(n log n) &lt; O(n</a:t>
            </a:r>
            <a:r>
              <a:rPr lang="en-US" altLang="zh-TW" sz="2600" baseline="30000">
                <a:ea typeface="新細明體" panose="02020500000000000000" pitchFamily="18" charset="-120"/>
              </a:rPr>
              <a:t>2</a:t>
            </a:r>
            <a:r>
              <a:rPr lang="en-US" altLang="zh-TW" sz="2600">
                <a:ea typeface="新細明體" panose="02020500000000000000" pitchFamily="18" charset="-120"/>
              </a:rPr>
              <a:t>) &lt; O(2</a:t>
            </a:r>
            <a:r>
              <a:rPr lang="en-US" altLang="zh-TW" sz="2600" baseline="30000">
                <a:ea typeface="新細明體" panose="02020500000000000000" pitchFamily="18" charset="-120"/>
              </a:rPr>
              <a:t>n</a:t>
            </a:r>
            <a:r>
              <a:rPr lang="en-US" altLang="zh-TW" sz="2600">
                <a:ea typeface="新細明體" panose="02020500000000000000" pitchFamily="18" charset="-120"/>
              </a:rPr>
              <a:t>)</a:t>
            </a:r>
            <a:endParaRPr lang="en-US" altLang="en-US" sz="2600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4232275" y="30718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A275BFD-F253-43B6-AA15-7EB1196EA337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38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Proof of order of growth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73050" y="981075"/>
            <a:ext cx="7383463" cy="307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2511425" algn="l"/>
                <a:tab pos="2962275" algn="l"/>
                <a:tab pos="474980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68350" indent="-293688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2511425" algn="l"/>
                <a:tab pos="2962275" algn="l"/>
                <a:tab pos="474980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2511425" algn="l"/>
                <a:tab pos="2962275" algn="l"/>
                <a:tab pos="474980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2511425" algn="l"/>
                <a:tab pos="2962275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962275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962275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962275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962275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962275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Prove that </a:t>
            </a:r>
            <a:r>
              <a:rPr lang="en-US" altLang="zh-TW" sz="2800" b="1">
                <a:ea typeface="新細明體" panose="02020500000000000000" pitchFamily="18" charset="-120"/>
              </a:rPr>
              <a:t>2n</a:t>
            </a:r>
            <a:r>
              <a:rPr lang="en-US" altLang="zh-TW" sz="28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800" b="1">
                <a:ea typeface="新細明體" panose="02020500000000000000" pitchFamily="18" charset="-120"/>
              </a:rPr>
              <a:t> + 4n</a:t>
            </a: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 is </a:t>
            </a:r>
            <a:r>
              <a:rPr lang="en-US" altLang="zh-TW" sz="2800" b="1"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800" b="1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Since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n≥1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,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	we have </a:t>
            </a:r>
            <a:b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sz="2400" b="1"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 + 4n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	</a:t>
            </a:r>
            <a:r>
              <a:rPr lang="en-US" altLang="zh-TW" sz="2400" b="1"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 + 4n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400" b="1" baseline="30000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=	6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aseline="30000">
                <a:solidFill>
                  <a:schemeClr val="accent2"/>
                </a:solidFill>
                <a:ea typeface="新細明體" panose="02020500000000000000" pitchFamily="18" charset="-120"/>
              </a:rPr>
              <a:t> 	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</a:t>
            </a:r>
            <a:r>
              <a:rPr lang="en-US" altLang="zh-TW" sz="24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≥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Therefore, by definition, </a:t>
            </a:r>
            <a:r>
              <a:rPr lang="en-US" altLang="zh-TW" sz="2400" b="1"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 + 4n is O(n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)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.</a:t>
            </a:r>
          </a:p>
        </p:txBody>
      </p:sp>
      <p:sp>
        <p:nvSpPr>
          <p:cNvPr id="38917" name="AutoShape 9"/>
          <p:cNvSpPr>
            <a:spLocks noChangeArrowheads="1"/>
          </p:cNvSpPr>
          <p:nvPr/>
        </p:nvSpPr>
        <p:spPr bwMode="auto">
          <a:xfrm>
            <a:off x="6681788" y="1000125"/>
            <a:ext cx="3128962" cy="928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Note: plotting a graph is NOT a proof</a:t>
            </a:r>
            <a:endParaRPr lang="zh-TW" altLang="en-US" sz="2000" b="1">
              <a:ea typeface="新細明體" panose="02020500000000000000" pitchFamily="18" charset="-12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49513" y="4081463"/>
            <a:ext cx="7456487" cy="277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2511425" algn="l"/>
                <a:tab pos="2865438" algn="l"/>
                <a:tab pos="44894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68350" indent="-293688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2511425" algn="l"/>
                <a:tab pos="2865438" algn="l"/>
                <a:tab pos="44894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2511425" algn="l"/>
                <a:tab pos="2865438" algn="l"/>
                <a:tab pos="44894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>
                <a:ea typeface="新細明體" panose="02020500000000000000" pitchFamily="18" charset="-120"/>
              </a:rPr>
              <a:t>Alternatively,</a:t>
            </a:r>
            <a:endParaRPr lang="en-US" altLang="zh-TW" sz="2400" b="1">
              <a:solidFill>
                <a:srgbClr val="2D2DB9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000">
                <a:ea typeface="新細明體" panose="02020500000000000000" pitchFamily="18" charset="-120"/>
              </a:rPr>
              <a:t>Since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4n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n≥4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,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	we have </a:t>
            </a:r>
            <a:b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2n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+ 4n	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	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2n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	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	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=	3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aseline="30000">
                <a:ea typeface="新細明體" panose="02020500000000000000" pitchFamily="18" charset="-120"/>
              </a:rPr>
              <a:t> 	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≥4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Therefore, by definition, 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2n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+ 4n</a:t>
            </a:r>
            <a:r>
              <a:rPr lang="en-US" altLang="zh-TW" sz="2000" b="1">
                <a:ea typeface="新細明體" panose="02020500000000000000" pitchFamily="18" charset="-120"/>
              </a:rPr>
              <a:t> is 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)</a:t>
            </a:r>
            <a:r>
              <a:rPr lang="en-US" altLang="zh-TW" sz="2000">
                <a:ea typeface="新細明體" panose="02020500000000000000" pitchFamily="18" charset="-12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build="p" bldLvl="2"/>
      <p:bldP spid="6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DC4972B0-82B7-4B0C-B2BE-631499F79AD9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Proof of order of growth (2)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73050" y="981075"/>
            <a:ext cx="7704138" cy="309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2682875" algn="l"/>
                <a:tab pos="3128963" algn="l"/>
                <a:tab pos="474980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68350" indent="-293688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2682875" algn="l"/>
                <a:tab pos="3128963" algn="l"/>
                <a:tab pos="474980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2682875" algn="l"/>
                <a:tab pos="3128963" algn="l"/>
                <a:tab pos="474980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2682875" algn="l"/>
                <a:tab pos="3128963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2682875" algn="l"/>
                <a:tab pos="3128963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682875" algn="l"/>
                <a:tab pos="3128963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682875" algn="l"/>
                <a:tab pos="3128963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682875" algn="l"/>
                <a:tab pos="3128963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682875" algn="l"/>
                <a:tab pos="3128963" algn="l"/>
                <a:tab pos="47498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Prove that </a:t>
            </a:r>
            <a:r>
              <a:rPr lang="en-US" altLang="zh-TW" sz="2800" b="1">
                <a:ea typeface="新細明體" panose="02020500000000000000" pitchFamily="18" charset="-120"/>
              </a:rPr>
              <a:t>n</a:t>
            </a:r>
            <a:r>
              <a:rPr lang="en-US" altLang="zh-TW" sz="28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800" b="1">
                <a:ea typeface="新細明體" panose="02020500000000000000" pitchFamily="18" charset="-120"/>
              </a:rPr>
              <a:t> + 3n</a:t>
            </a:r>
            <a:r>
              <a:rPr lang="en-US" altLang="zh-TW" sz="2800" b="1" baseline="30000">
                <a:ea typeface="新細明體" panose="02020500000000000000" pitchFamily="18" charset="-120"/>
              </a:rPr>
              <a:t>2 </a:t>
            </a:r>
            <a:r>
              <a:rPr lang="en-US" altLang="zh-TW" sz="2800" b="1">
                <a:ea typeface="新細明體" panose="02020500000000000000" pitchFamily="18" charset="-120"/>
              </a:rPr>
              <a:t>+ 3</a:t>
            </a: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 is </a:t>
            </a:r>
            <a:r>
              <a:rPr lang="en-US" altLang="zh-TW" sz="2800" b="1"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800" b="1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Since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and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1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 </a:t>
            </a:r>
            <a:r>
              <a:rPr lang="en-US" altLang="zh-TW" sz="24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n≥1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,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	we have </a:t>
            </a:r>
            <a:b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 </a:t>
            </a:r>
            <a:r>
              <a:rPr lang="en-US" altLang="zh-TW" sz="2400" b="1">
                <a:ea typeface="新細明體" panose="02020500000000000000" pitchFamily="18" charset="-120"/>
              </a:rPr>
              <a:t>+ 3n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 + 3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	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400" b="1">
                <a:ea typeface="新細明體" panose="02020500000000000000" pitchFamily="18" charset="-120"/>
              </a:rPr>
              <a:t> + 3n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400" b="1">
                <a:ea typeface="新細明體" panose="02020500000000000000" pitchFamily="18" charset="-120"/>
              </a:rPr>
              <a:t> + 3n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400" b="1" baseline="30000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=	7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400" baseline="30000">
                <a:solidFill>
                  <a:schemeClr val="accent2"/>
                </a:solidFill>
                <a:ea typeface="新細明體" panose="02020500000000000000" pitchFamily="18" charset="-120"/>
              </a:rPr>
              <a:t> 	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</a:t>
            </a:r>
            <a:r>
              <a:rPr lang="en-US" altLang="zh-TW" sz="24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≥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Therefore, by definition, 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 </a:t>
            </a:r>
            <a:r>
              <a:rPr lang="en-US" altLang="zh-TW" sz="2400" b="1">
                <a:ea typeface="新細明體" panose="02020500000000000000" pitchFamily="18" charset="-120"/>
              </a:rPr>
              <a:t>+ 3n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ea typeface="新細明體" panose="02020500000000000000" pitchFamily="18" charset="-120"/>
              </a:rPr>
              <a:t> + 3 is O(n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400" b="1">
                <a:ea typeface="新細明體" panose="02020500000000000000" pitchFamily="18" charset="-120"/>
              </a:rPr>
              <a:t>)</a:t>
            </a: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49513" y="4081463"/>
            <a:ext cx="7456487" cy="2217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2511425" algn="l"/>
                <a:tab pos="2865438" algn="l"/>
                <a:tab pos="44894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68350" indent="-293688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2511425" algn="l"/>
                <a:tab pos="2865438" algn="l"/>
                <a:tab pos="44894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2511425" algn="l"/>
                <a:tab pos="2865438" algn="l"/>
                <a:tab pos="44894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511425" algn="l"/>
                <a:tab pos="2865438" algn="l"/>
                <a:tab pos="44894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>
                <a:ea typeface="新細明體" panose="02020500000000000000" pitchFamily="18" charset="-120"/>
              </a:rPr>
              <a:t>Alternatively,</a:t>
            </a:r>
            <a:endParaRPr lang="en-US" altLang="zh-TW" sz="2400" b="1">
              <a:solidFill>
                <a:srgbClr val="2D2DB9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000">
                <a:ea typeface="新細明體" panose="02020500000000000000" pitchFamily="18" charset="-120"/>
              </a:rPr>
              <a:t>Since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3n</a:t>
            </a:r>
            <a:r>
              <a:rPr lang="en-US" altLang="zh-TW" sz="20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n≥3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, and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3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n≥2</a:t>
            </a:r>
            <a:endParaRPr lang="en-US" altLang="zh-TW" sz="200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Tx/>
              <a:buNone/>
            </a:pP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	we have </a:t>
            </a:r>
            <a:b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+ 3n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+ 3	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	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3n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000" baseline="30000">
                <a:ea typeface="新細明體" panose="02020500000000000000" pitchFamily="18" charset="-120"/>
              </a:rPr>
              <a:t>	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≥3</a:t>
            </a: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altLang="zh-TW" sz="2000">
                <a:ea typeface="新細明體" panose="02020500000000000000" pitchFamily="18" charset="-120"/>
                <a:sym typeface="Symbol" panose="05050102010706020507" pitchFamily="18" charset="2"/>
              </a:rPr>
              <a:t>Therefore, by definition, 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+ 3n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 + 3</a:t>
            </a:r>
            <a:r>
              <a:rPr lang="en-US" altLang="zh-TW" sz="2000" b="1">
                <a:ea typeface="新細明體" panose="02020500000000000000" pitchFamily="18" charset="-120"/>
              </a:rPr>
              <a:t> is 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000" b="1" baseline="30000">
                <a:solidFill>
                  <a:srgbClr val="2D2DB9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000" b="1">
                <a:solidFill>
                  <a:srgbClr val="2D2DB9"/>
                </a:solidFill>
                <a:ea typeface="新細明體" panose="02020500000000000000" pitchFamily="18" charset="-120"/>
              </a:rPr>
              <a:t>)</a:t>
            </a:r>
            <a:r>
              <a:rPr lang="en-US" altLang="zh-TW" sz="2000">
                <a:ea typeface="新細明體" panose="02020500000000000000" pitchFamily="18" charset="-12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build="p" bldLvl="2"/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16C683E-C443-4AFC-BF2B-39DBC79D8D80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 Complexity Analysis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How to measure efficiency?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42950" y="3368675"/>
            <a:ext cx="7450138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ea typeface="新細明體" panose="02020500000000000000" pitchFamily="18" charset="-120"/>
              </a:rPr>
              <a:t>If we doubled/trebled the input size, how much longer would the algorithm take?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6150" name="Picture 5" descr="wb0137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9050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1320800" y="1936750"/>
            <a:ext cx="7088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Number of operations usually expressed in terms of input size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742950" y="1828800"/>
            <a:ext cx="7089775" cy="1023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9F2EC735-9C3E-4F51-9F5D-3CDE0E51C359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Challenges</a:t>
            </a:r>
            <a:endParaRPr lang="en-US" altLang="en-US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81075"/>
            <a:ext cx="9575800" cy="5876925"/>
          </a:xfrm>
        </p:spPr>
        <p:txBody>
          <a:bodyPr/>
          <a:lstStyle/>
          <a:p>
            <a:pPr marL="357188" indent="-357188" eaLnBrk="1" hangingPunct="1">
              <a:spcAft>
                <a:spcPct val="0"/>
              </a:spcAft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800" dirty="0" smtClean="0">
                <a:ea typeface="新細明體" panose="02020500000000000000" pitchFamily="18" charset="-120"/>
              </a:rPr>
              <a:t>Prove the order of growth</a:t>
            </a:r>
          </a:p>
          <a:p>
            <a:pPr marL="357188" indent="-357188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800" dirty="0" smtClean="0">
                <a:ea typeface="新細明體" panose="02020500000000000000" pitchFamily="18" charset="-120"/>
              </a:rPr>
              <a:t>2n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3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 + 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2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 + 4n + 4 is O(n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3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)</a:t>
            </a: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3 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= 2n</a:t>
            </a:r>
            <a:r>
              <a:rPr lang="en-US" altLang="zh-TW" sz="2400" b="1" baseline="300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3	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n	</a:t>
            </a: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2 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3	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endParaRPr lang="en-US" altLang="zh-TW" sz="2400" b="1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4n 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	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	</a:t>
            </a: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4</a:t>
            </a:r>
            <a:r>
              <a:rPr lang="en-US" altLang="zh-TW" sz="2400" b="1" baseline="300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3	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endParaRPr lang="en-US" altLang="zh-TW" sz="2400" b="1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 2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+ n</a:t>
            </a:r>
            <a:r>
              <a:rPr lang="en-US" altLang="zh-TW" sz="2400" b="1" baseline="30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+ 4n + 4 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5n</a:t>
            </a:r>
            <a:r>
              <a:rPr lang="en-US" altLang="zh-TW" sz="2400" b="1" baseline="30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	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endParaRPr lang="en-US" altLang="zh-TW" sz="2200" b="1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marL="357188" indent="-357188" eaLnBrk="1" hangingPunct="1">
              <a:lnSpc>
                <a:spcPct val="95000"/>
              </a:lnSpc>
              <a:buFont typeface="Lucida Sans" panose="020B0602030504020204" pitchFamily="34" charset="0"/>
              <a:buAutoNum type="arabicPeriod" startAt="2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800" dirty="0" smtClean="0">
                <a:ea typeface="新細明體" panose="02020500000000000000" pitchFamily="18" charset="-120"/>
              </a:rPr>
              <a:t>2n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2 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+ 2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n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 is O(2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n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)</a:t>
            </a:r>
            <a:endParaRPr lang="en-US" altLang="zh-TW" sz="2800" baseline="30000" dirty="0" smtClean="0"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endParaRPr lang="en-US" altLang="en-US" sz="2400" b="1" dirty="0" smtClean="0">
              <a:solidFill>
                <a:srgbClr val="FF0000"/>
              </a:solidFill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5024438" y="981075"/>
            <a:ext cx="4465637" cy="2376488"/>
          </a:xfrm>
          <a:prstGeom prst="wedgeRoundRectCallout">
            <a:avLst>
              <a:gd name="adj1" fmla="val -66977"/>
              <a:gd name="adj2" fmla="val 5296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2743200" algn="l"/>
                <a:tab pos="4521200" algn="l"/>
                <a:tab pos="762000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347663" indent="-347663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2743200" algn="l"/>
                <a:tab pos="4521200" algn="l"/>
                <a:tab pos="762000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2743200" algn="l"/>
                <a:tab pos="4521200" algn="l"/>
                <a:tab pos="762000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2743200" algn="l"/>
                <a:tab pos="452120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2743200" algn="l"/>
                <a:tab pos="452120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743200" algn="l"/>
                <a:tab pos="452120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743200" algn="l"/>
                <a:tab pos="452120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743200" algn="l"/>
                <a:tab pos="452120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743200" algn="l"/>
                <a:tab pos="452120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Lucida Sans" panose="020B0602030504020204" pitchFamily="34" charset="0"/>
              <a:buAutoNum type="alphaLcParenR"/>
            </a:pPr>
            <a:r>
              <a:rPr lang="en-US" altLang="zh-TW" sz="2400" b="1"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 </a:t>
            </a:r>
            <a:r>
              <a:rPr lang="en-US" altLang="zh-TW" sz="2400" b="1">
                <a:ea typeface="新細明體" panose="02020500000000000000" pitchFamily="18" charset="-120"/>
              </a:rPr>
              <a:t>= 2n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n	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Lucida Sans" panose="020B0602030504020204" pitchFamily="34" charset="0"/>
              <a:buAutoNum type="alphaLcParenR"/>
            </a:pP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 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>
                <a:ea typeface="新細明體" panose="02020500000000000000" pitchFamily="18" charset="-120"/>
              </a:rPr>
              <a:t>1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Lucida Sans" panose="020B0602030504020204" pitchFamily="34" charset="0"/>
              <a:buAutoNum type="alphaLcParenR"/>
            </a:pPr>
            <a:r>
              <a:rPr lang="en-US" altLang="zh-TW" sz="2400" b="1">
                <a:ea typeface="新細明體" panose="02020500000000000000" pitchFamily="18" charset="-120"/>
              </a:rPr>
              <a:t>4n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  4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>
                <a:ea typeface="新細明體" panose="02020500000000000000" pitchFamily="18" charset="-120"/>
              </a:rPr>
              <a:t>1 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Lucida Sans" panose="020B0602030504020204" pitchFamily="34" charset="0"/>
              <a:buAutoNum type="alphaLcParenR"/>
            </a:pPr>
            <a:r>
              <a:rPr lang="en-US" altLang="zh-TW" sz="2400" b="1">
                <a:ea typeface="新細明體" panose="02020500000000000000" pitchFamily="18" charset="-120"/>
              </a:rPr>
              <a:t>4 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 4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3</a:t>
            </a:r>
            <a:r>
              <a:rPr lang="en-US" altLang="zh-TW" sz="2400" b="1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>
                <a:ea typeface="新細明體" panose="02020500000000000000" pitchFamily="18" charset="-120"/>
              </a:rPr>
              <a:t>1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 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+n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+4n+4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11n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3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20720" y="3787560"/>
              <a:ext cx="8769600" cy="3069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360" y="3778200"/>
                <a:ext cx="8788320" cy="308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9F2EC735-9C3E-4F51-9F5D-3CDE0E51C359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Challenges</a:t>
            </a:r>
            <a:endParaRPr lang="en-US" altLang="en-US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81075"/>
            <a:ext cx="9575800" cy="5876925"/>
          </a:xfrm>
        </p:spPr>
        <p:txBody>
          <a:bodyPr/>
          <a:lstStyle/>
          <a:p>
            <a:pPr marL="357188" indent="-357188" eaLnBrk="1" hangingPunct="1">
              <a:spcAft>
                <a:spcPct val="0"/>
              </a:spcAft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800" dirty="0" smtClean="0">
                <a:ea typeface="新細明體" panose="02020500000000000000" pitchFamily="18" charset="-120"/>
              </a:rPr>
              <a:t>Prove the order of growth</a:t>
            </a:r>
          </a:p>
          <a:p>
            <a:pPr marL="357188" indent="-357188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800" dirty="0" smtClean="0">
                <a:ea typeface="新細明體" panose="02020500000000000000" pitchFamily="18" charset="-120"/>
              </a:rPr>
              <a:t>2n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3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 + 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2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 + 4n + 4 is O(n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3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)</a:t>
            </a: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endParaRPr lang="en-US" altLang="zh-TW" sz="2400" b="1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endParaRPr lang="en-US" altLang="zh-TW" sz="2400" b="1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endParaRPr lang="en-US" altLang="zh-TW" sz="2400" b="1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endParaRPr lang="en-US" altLang="zh-TW" sz="2200" b="1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endParaRPr lang="en-US" altLang="zh-TW" sz="2200" b="1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marL="357188" indent="-357188" eaLnBrk="1" hangingPunct="1">
              <a:lnSpc>
                <a:spcPct val="95000"/>
              </a:lnSpc>
              <a:buFont typeface="Lucida Sans" panose="020B0602030504020204" pitchFamily="34" charset="0"/>
              <a:buAutoNum type="arabicPeriod" startAt="2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800" dirty="0" smtClean="0">
                <a:ea typeface="新細明體" panose="02020500000000000000" pitchFamily="18" charset="-120"/>
              </a:rPr>
              <a:t>2n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2 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+ 2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n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 is O(2</a:t>
            </a:r>
            <a:r>
              <a:rPr lang="en-US" altLang="zh-TW" sz="2800" baseline="30000" dirty="0" smtClean="0">
                <a:ea typeface="新細明體" panose="02020500000000000000" pitchFamily="18" charset="-120"/>
              </a:rPr>
              <a:t>n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)</a:t>
            </a:r>
            <a:endParaRPr lang="en-US" altLang="zh-TW" sz="2800" baseline="30000" dirty="0" smtClean="0">
              <a:ea typeface="新細明體" panose="02020500000000000000" pitchFamily="18" charset="-120"/>
            </a:endParaRPr>
          </a:p>
          <a:p>
            <a:pPr marL="857250" lvl="1" indent="-457200" eaLnBrk="1" hangingPunct="1">
              <a:lnSpc>
                <a:spcPct val="95000"/>
              </a:lnSpc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2 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 baseline="300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n	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dirty="0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7</a:t>
            </a:r>
          </a:p>
          <a:p>
            <a:pPr marL="857250" lvl="1" indent="-457200" eaLnBrk="1" hangingPunct="1">
              <a:lnSpc>
                <a:spcPct val="95000"/>
              </a:lnSpc>
              <a:buFont typeface="Lucida Sans" panose="020B0602030504020204" pitchFamily="34" charset="0"/>
              <a:buAutoNum type="alphaLcParenR"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 baseline="300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 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= 2</a:t>
            </a:r>
            <a:r>
              <a:rPr lang="en-US" altLang="zh-TW" sz="2400" b="1" baseline="300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	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n</a:t>
            </a:r>
          </a:p>
          <a:p>
            <a:pPr marL="857250" lvl="1" indent="-457200" eaLnBrk="1" hangingPunct="1">
              <a:lnSpc>
                <a:spcPct val="95000"/>
              </a:lnSpc>
              <a:buFont typeface="Wingdings" panose="05000000000000000000" pitchFamily="2" charset="2"/>
              <a:buNone/>
              <a:tabLst>
                <a:tab pos="2974975" algn="l"/>
                <a:tab pos="3940175" algn="l"/>
                <a:tab pos="4521200" algn="l"/>
                <a:tab pos="5834063" algn="l"/>
                <a:tab pos="7620000" algn="l"/>
              </a:tabLst>
            </a:pP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 2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2 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+ 2</a:t>
            </a:r>
            <a:r>
              <a:rPr lang="en-US" altLang="zh-TW" sz="2400" b="1" baseline="30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 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2*2</a:t>
            </a:r>
            <a:r>
              <a:rPr lang="en-US" altLang="zh-TW" sz="2400" b="1" baseline="30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	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dirty="0" smtClean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7</a:t>
            </a:r>
            <a:endParaRPr lang="en-US" altLang="en-US" sz="2400" b="1" dirty="0" smtClean="0">
              <a:solidFill>
                <a:srgbClr val="FF0000"/>
              </a:solidFill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5529263" y="4076700"/>
            <a:ext cx="4071937" cy="1571625"/>
          </a:xfrm>
          <a:prstGeom prst="wedgeRoundRectCallout">
            <a:avLst>
              <a:gd name="adj1" fmla="val -58977"/>
              <a:gd name="adj2" fmla="val -22509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2909888" algn="l"/>
                <a:tab pos="5035550" algn="l"/>
                <a:tab pos="762000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344488" indent="-344488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2909888" algn="l"/>
                <a:tab pos="5035550" algn="l"/>
                <a:tab pos="762000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2909888" algn="l"/>
                <a:tab pos="5035550" algn="l"/>
                <a:tab pos="762000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2909888" algn="l"/>
                <a:tab pos="503555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2909888" algn="l"/>
                <a:tab pos="503555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909888" algn="l"/>
                <a:tab pos="503555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909888" algn="l"/>
                <a:tab pos="503555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909888" algn="l"/>
                <a:tab pos="503555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2909888" algn="l"/>
                <a:tab pos="5035550" algn="l"/>
                <a:tab pos="7620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Lucida Sans" panose="020B0602030504020204" pitchFamily="34" charset="0"/>
              <a:buAutoNum type="alphaLcParenR"/>
            </a:pPr>
            <a:r>
              <a:rPr lang="en-US" altLang="zh-TW" sz="2400" b="1">
                <a:ea typeface="新細明體" panose="02020500000000000000" pitchFamily="18" charset="-120"/>
              </a:rPr>
              <a:t>2n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2 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 2*2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4</a:t>
            </a:r>
            <a:endParaRPr lang="en-US" altLang="zh-TW" sz="2400" b="1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Lucida Sans" panose="020B0602030504020204" pitchFamily="34" charset="0"/>
              <a:buAutoNum type="alphaLcParenR"/>
            </a:pPr>
            <a:r>
              <a:rPr lang="en-US" altLang="zh-TW" sz="2400" b="1">
                <a:ea typeface="新細明體" panose="02020500000000000000" pitchFamily="18" charset="-120"/>
              </a:rPr>
              <a:t>2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</a:rPr>
              <a:t> = 2</a:t>
            </a:r>
            <a:r>
              <a:rPr lang="en-US" altLang="zh-TW" sz="2400" b="1" baseline="30000"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ea typeface="新細明體" panose="02020500000000000000" pitchFamily="18" charset="-120"/>
              </a:rPr>
              <a:t>n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 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+2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 3*2</a:t>
            </a:r>
            <a:r>
              <a:rPr lang="en-US" altLang="zh-TW" sz="24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	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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4</a:t>
            </a:r>
            <a:endParaRPr lang="en-US" altLang="zh-TW" sz="2400" b="1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967840" y="785160"/>
              <a:ext cx="6189120" cy="5483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8480" y="775800"/>
                <a:ext cx="6207840" cy="550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5051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8984A284-166B-4729-8D85-3239759ED529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pic>
        <p:nvPicPr>
          <p:cNvPr id="41987" name="Picture 2" descr="chart-pow(2,n)-2pow(n,2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005840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is efficiency important?</a:t>
            </a:r>
            <a:endParaRPr lang="en-GB" alt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392FDA6-2461-4E3A-8E46-FD5B2BA7E68A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5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zh-TW" sz="1100" smtClean="0">
              <a:latin typeface="Verdana" panose="020B0604030504040204" pitchFamily="34" charset="0"/>
            </a:endParaRPr>
          </a:p>
        </p:txBody>
      </p:sp>
      <p:pic>
        <p:nvPicPr>
          <p:cNvPr id="28676" name="Picture 3" descr="adv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1327150"/>
            <a:ext cx="84455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4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B830F0C-644C-47DA-8BE2-3496208AC48A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Why efficiency matters?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9375775" cy="4419600"/>
          </a:xfrm>
          <a:noFill/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speed of computation by hardware has been improved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efficiency still matters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ambition for computer applications grow with computer power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demand a great increase in speed of computation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357188"/>
            <a:ext cx="982345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Amount of data handled matches speed increase?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528F8F83-AB1C-402F-A53A-E78B7E22819C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23938" y="1600200"/>
            <a:ext cx="7816850" cy="990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SzPct val="80000"/>
              <a:defRPr/>
            </a:pPr>
            <a:r>
              <a:rPr lang="en-US" altLang="zh-TW" sz="2800" kern="0" dirty="0">
                <a:latin typeface="+mn-lt"/>
                <a:ea typeface="新細明體" pitchFamily="18" charset="-120"/>
              </a:rPr>
              <a:t>When computation speed vastly increased, can we handle much more data?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0850" y="2667000"/>
            <a:ext cx="9039225" cy="3408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marL="184150" indent="-18415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577850" indent="-20320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Suppose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SzTx/>
              <a:buFontTx/>
              <a:buChar char="•"/>
            </a:pPr>
            <a:r>
              <a:rPr lang="en-US" altLang="zh-TW" sz="2400">
                <a:ea typeface="新細明體" panose="02020500000000000000" pitchFamily="18" charset="-120"/>
              </a:rPr>
              <a:t>an algorithm takes </a:t>
            </a:r>
            <a:r>
              <a:rPr lang="en-US" altLang="zh-TW" sz="2400" i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zh-TW" altLang="en-US" sz="2400" i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comparisons to </a:t>
            </a: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sort</a:t>
            </a:r>
            <a:r>
              <a:rPr lang="en-US" altLang="zh-TW" sz="2400">
                <a:ea typeface="新細明體" panose="02020500000000000000" pitchFamily="18" charset="-120"/>
              </a:rPr>
              <a:t> </a:t>
            </a:r>
            <a:r>
              <a:rPr lang="en-US" altLang="zh-TW" sz="2400" i="1">
                <a:ea typeface="新細明體" panose="02020500000000000000" pitchFamily="18" charset="-120"/>
              </a:rPr>
              <a:t>n</a:t>
            </a:r>
            <a:r>
              <a:rPr lang="en-US" altLang="zh-TW" sz="2400">
                <a:ea typeface="新細明體" panose="02020500000000000000" pitchFamily="18" charset="-120"/>
              </a:rPr>
              <a:t> numbers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SzTx/>
              <a:buFontTx/>
              <a:buChar char="•"/>
            </a:pPr>
            <a:r>
              <a:rPr lang="en-US" altLang="zh-TW" sz="2400">
                <a:ea typeface="新細明體" panose="02020500000000000000" pitchFamily="18" charset="-120"/>
              </a:rPr>
              <a:t>we need </a:t>
            </a:r>
            <a:r>
              <a:rPr lang="en-US" altLang="zh-TW" sz="2400" i="1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400">
                <a:ea typeface="新細明體" panose="02020500000000000000" pitchFamily="18" charset="-120"/>
              </a:rPr>
              <a:t> sec to sort </a:t>
            </a:r>
            <a:r>
              <a:rPr lang="en-US" altLang="zh-TW" sz="2400" b="1" i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 sz="2400">
                <a:ea typeface="新細明體" panose="02020500000000000000" pitchFamily="18" charset="-120"/>
              </a:rPr>
              <a:t> numbers (25 comparisons)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SzTx/>
              <a:buFontTx/>
              <a:buChar char="•"/>
            </a:pPr>
            <a:r>
              <a:rPr lang="en-US" altLang="zh-TW" sz="2400">
                <a:ea typeface="新細明體" panose="02020500000000000000" pitchFamily="18" charset="-120"/>
              </a:rPr>
              <a:t>computing speed </a:t>
            </a:r>
            <a:r>
              <a:rPr lang="en-US" altLang="zh-TW" sz="2400" i="1">
                <a:ea typeface="新細明體" panose="02020500000000000000" pitchFamily="18" charset="-120"/>
              </a:rPr>
              <a:t>increases by factor of</a:t>
            </a: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b="1" i="1">
                <a:solidFill>
                  <a:srgbClr val="FF0000"/>
                </a:solidFill>
                <a:ea typeface="新細明體" panose="02020500000000000000" pitchFamily="18" charset="-120"/>
              </a:rPr>
              <a:t>100</a:t>
            </a:r>
            <a:endParaRPr lang="en-US" altLang="zh-TW" sz="2600" b="1" i="1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SzTx/>
              <a:buFontTx/>
              <a:buNone/>
            </a:pP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Using 1 sec, we can now perform</a:t>
            </a:r>
            <a:r>
              <a:rPr lang="en-US" altLang="zh-TW" sz="2800">
                <a:ea typeface="新細明體" panose="02020500000000000000" pitchFamily="18" charset="-120"/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  <a:ea typeface="新細明體" panose="02020500000000000000" pitchFamily="18" charset="-120"/>
              </a:rPr>
              <a:t>100x25</a:t>
            </a:r>
            <a:r>
              <a:rPr lang="zh-TW" altLang="en-US" sz="2800">
                <a:ea typeface="新細明體" panose="02020500000000000000" pitchFamily="18" charset="-120"/>
              </a:rPr>
              <a:t> </a:t>
            </a: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comparisons, i.e., to sort</a:t>
            </a:r>
            <a:r>
              <a:rPr lang="en-US" altLang="zh-TW" sz="2800">
                <a:ea typeface="新細明體" panose="02020500000000000000" pitchFamily="18" charset="-120"/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  <a:ea typeface="新細明體" panose="02020500000000000000" pitchFamily="18" charset="-120"/>
              </a:rPr>
              <a:t>50</a:t>
            </a:r>
            <a:r>
              <a:rPr lang="en-US" altLang="zh-TW" sz="2800">
                <a:solidFill>
                  <a:schemeClr val="accent2"/>
                </a:solidFill>
                <a:ea typeface="新細明體" panose="02020500000000000000" pitchFamily="18" charset="-120"/>
              </a:rPr>
              <a:t> numbers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With </a:t>
            </a:r>
            <a:r>
              <a:rPr lang="en-US" altLang="zh-TW" sz="2400" b="1" i="1">
                <a:solidFill>
                  <a:srgbClr val="FF0000"/>
                </a:solidFill>
                <a:ea typeface="新細明體" panose="02020500000000000000" pitchFamily="18" charset="-120"/>
              </a:rPr>
              <a:t>100</a:t>
            </a:r>
            <a:r>
              <a:rPr lang="en-US" altLang="zh-TW" sz="2400">
                <a:ea typeface="新細明體" panose="02020500000000000000" pitchFamily="18" charset="-120"/>
              </a:rPr>
              <a:t> times speedup, only sort </a:t>
            </a:r>
            <a:r>
              <a:rPr lang="en-US" altLang="zh-TW" sz="2400" b="1" i="1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  <a:r>
              <a:rPr lang="en-US" altLang="zh-TW" sz="2400">
                <a:ea typeface="新細明體" panose="02020500000000000000" pitchFamily="18" charset="-120"/>
              </a:rPr>
              <a:t> times more numbers!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94502BCB-B837-43AB-843D-5278B0D138ED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8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Time/Space Complexity Analysis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5524500" y="1125538"/>
            <a:ext cx="3173413" cy="2159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0, i =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i&lt;=n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sum = sum + 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4850" y="1125538"/>
            <a:ext cx="4752975" cy="2438400"/>
          </a:xfrm>
          <a:noFill/>
        </p:spPr>
        <p:txBody>
          <a:bodyPr/>
          <a:lstStyle/>
          <a:p>
            <a:pPr marL="0" indent="0" eaLnBrk="1" hangingPunct="1"/>
            <a:r>
              <a:rPr lang="en-US" altLang="zh-TW" sz="2400" smtClean="0">
                <a:ea typeface="新細明體" panose="02020500000000000000" pitchFamily="18" charset="-120"/>
              </a:rPr>
              <a:t>Important operation of summation: </a:t>
            </a:r>
            <a:r>
              <a:rPr lang="en-US" altLang="zh-TW" sz="2400" b="1" i="1" smtClean="0">
                <a:solidFill>
                  <a:srgbClr val="FF0000"/>
                </a:solidFill>
                <a:ea typeface="新細明體" panose="02020500000000000000" pitchFamily="18" charset="-120"/>
              </a:rPr>
              <a:t>addition</a:t>
            </a:r>
          </a:p>
          <a:p>
            <a:pPr marL="0" indent="0" eaLnBrk="1" hangingPunct="1"/>
            <a:r>
              <a:rPr lang="en-US" altLang="zh-TW" sz="2400" smtClean="0">
                <a:ea typeface="新細明體" panose="02020500000000000000" pitchFamily="18" charset="-120"/>
              </a:rPr>
              <a:t>How many additions this algorithm requires?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88950" y="3200400"/>
            <a:ext cx="4845050" cy="9493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We need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additions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(depend on the input size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88950" y="4518025"/>
            <a:ext cx="57594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We need 3 variables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n</a:t>
            </a:r>
            <a:r>
              <a:rPr lang="en-US" altLang="zh-TW" sz="2400">
                <a:ea typeface="新細明體" panose="02020500000000000000" pitchFamily="18" charset="-120"/>
              </a:rPr>
              <a:t>,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</a:t>
            </a:r>
            <a:r>
              <a:rPr lang="en-US" altLang="zh-TW" sz="2400">
                <a:ea typeface="新細明體" panose="02020500000000000000" pitchFamily="18" charset="-120"/>
              </a:rPr>
              <a:t>, &amp;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ea typeface="新細明體" panose="02020500000000000000" pitchFamily="18" charset="-120"/>
              </a:rPr>
              <a:t> needs </a:t>
            </a: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>
                <a:ea typeface="新細明體" panose="02020500000000000000" pitchFamily="18" charset="-120"/>
              </a:rPr>
              <a:t> memory space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76600" y="5521325"/>
            <a:ext cx="5945188" cy="1008063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333333"/>
                </a:solidFill>
                <a:ea typeface="新細明體" panose="02020500000000000000" pitchFamily="18" charset="-120"/>
              </a:rPr>
              <a:t>In other cases, space complexity may depend on the input size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71FA5B9-4277-4CAF-B157-D99A53F25B7C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(Efficiency)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Look for improvement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6392863" y="1295400"/>
            <a:ext cx="2663825" cy="10541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n*(n+1)/2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595313" y="1371600"/>
            <a:ext cx="56435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Mathematical formula gives us an alternative way to find the sum of first n integers:</a:t>
            </a:r>
            <a:endParaRPr lang="en-US" altLang="zh-TW" sz="2400" b="1" i="1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 + 2 + ... + n = n(n+1)/2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216025" y="3729038"/>
            <a:ext cx="8023225" cy="2057400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6666"/>
                </a:solidFill>
                <a:ea typeface="新細明體" panose="02020500000000000000" pitchFamily="18" charset="-120"/>
              </a:rPr>
              <a:t>We only need 3 operations: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6666"/>
                </a:solidFill>
                <a:ea typeface="新細明體" panose="02020500000000000000" pitchFamily="18" charset="-120"/>
              </a:rPr>
              <a:t>1 addition, 1 multiplication, and 1 division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6666"/>
                </a:solidFill>
                <a:ea typeface="新細明體" panose="02020500000000000000" pitchFamily="18" charset="-120"/>
              </a:rPr>
              <a:t>(no matter what the input size n 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7097</TotalTime>
  <Words>2054</Words>
  <Application>Microsoft Office PowerPoint</Application>
  <PresentationFormat>A4 Paper (210x297 mm)</PresentationFormat>
  <Paragraphs>536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Arial Unicode MS</vt:lpstr>
      <vt:lpstr>新細明體</vt:lpstr>
      <vt:lpstr>Comic Sans MS</vt:lpstr>
      <vt:lpstr>Courier New</vt:lpstr>
      <vt:lpstr>Lucida Sans</vt:lpstr>
      <vt:lpstr>STCaiyun</vt:lpstr>
      <vt:lpstr>Symbol</vt:lpstr>
      <vt:lpstr>Times New Roman</vt:lpstr>
      <vt:lpstr>Verdana</vt:lpstr>
      <vt:lpstr>Wingdings</vt:lpstr>
      <vt:lpstr>Default Design</vt:lpstr>
      <vt:lpstr>Worksheet</vt:lpstr>
      <vt:lpstr>Chart</vt:lpstr>
      <vt:lpstr>COMP108 Algorithmic Foundations  Algorithm efficiency</vt:lpstr>
      <vt:lpstr>Learning outcomes</vt:lpstr>
      <vt:lpstr>Time Complexity Analysis</vt:lpstr>
      <vt:lpstr>Time Complexity Analysis</vt:lpstr>
      <vt:lpstr>Why is efficiency important?</vt:lpstr>
      <vt:lpstr>Why efficiency matters?</vt:lpstr>
      <vt:lpstr>Amount of data handled matches speed increase?</vt:lpstr>
      <vt:lpstr>Time/Space Complexity Analysis</vt:lpstr>
      <vt:lpstr>Look for improvement</vt:lpstr>
      <vt:lpstr>Improve Searching</vt:lpstr>
      <vt:lpstr>Binary Search</vt:lpstr>
      <vt:lpstr>Binary Search (2)</vt:lpstr>
      <vt:lpstr>Binary Search (3)</vt:lpstr>
      <vt:lpstr>Binary Search – Pseudo Code</vt:lpstr>
      <vt:lpstr>Binary Search – Pseudo Code</vt:lpstr>
      <vt:lpstr>Binary Search – Pseudo Code</vt:lpstr>
      <vt:lpstr>Number of Comparisons</vt:lpstr>
      <vt:lpstr>Time complexity - Big O notation …</vt:lpstr>
      <vt:lpstr>Note on Logarithm</vt:lpstr>
      <vt:lpstr>Which algorithm is the fastest?</vt:lpstr>
      <vt:lpstr>PowerPoint Presentation</vt:lpstr>
      <vt:lpstr>What do we observe?</vt:lpstr>
      <vt:lpstr>Growth of functions</vt:lpstr>
      <vt:lpstr>Relative growth rate</vt:lpstr>
      <vt:lpstr>Hierarchy of functions</vt:lpstr>
      <vt:lpstr>Hierarchy of functions (2)</vt:lpstr>
      <vt:lpstr>Hierarchy of functions (3)</vt:lpstr>
      <vt:lpstr>Hierarchy of functions (4)</vt:lpstr>
      <vt:lpstr>Big-O notation</vt:lpstr>
      <vt:lpstr>Exercise</vt:lpstr>
      <vt:lpstr>More Exercise</vt:lpstr>
      <vt:lpstr>Some algorithms we learnt</vt:lpstr>
      <vt:lpstr>Time complexity of this?</vt:lpstr>
      <vt:lpstr>What about this?</vt:lpstr>
      <vt:lpstr>Big-O notation - formal definition</vt:lpstr>
      <vt:lpstr>Example: n+60 is O(n)</vt:lpstr>
      <vt:lpstr>Which one is the fastest?</vt:lpstr>
      <vt:lpstr>Proof of order of growth</vt:lpstr>
      <vt:lpstr>Proof of order of growth (2)</vt:lpstr>
      <vt:lpstr>Challenges</vt:lpstr>
      <vt:lpstr>Challenges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Wong, Prudence</cp:lastModifiedBy>
  <cp:revision>963</cp:revision>
  <dcterms:created xsi:type="dcterms:W3CDTF">2004-10-26T07:57:42Z</dcterms:created>
  <dcterms:modified xsi:type="dcterms:W3CDTF">2017-03-11T10:49:01Z</dcterms:modified>
</cp:coreProperties>
</file>