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383" r:id="rId2"/>
    <p:sldId id="412" r:id="rId3"/>
    <p:sldId id="353" r:id="rId4"/>
    <p:sldId id="462" r:id="rId5"/>
    <p:sldId id="362" r:id="rId6"/>
    <p:sldId id="431" r:id="rId7"/>
    <p:sldId id="466" r:id="rId8"/>
    <p:sldId id="345" r:id="rId9"/>
    <p:sldId id="346" r:id="rId10"/>
    <p:sldId id="432" r:id="rId11"/>
    <p:sldId id="472" r:id="rId12"/>
    <p:sldId id="433" r:id="rId13"/>
    <p:sldId id="471" r:id="rId14"/>
    <p:sldId id="434" r:id="rId15"/>
    <p:sldId id="435" r:id="rId16"/>
    <p:sldId id="347" r:id="rId17"/>
    <p:sldId id="398" r:id="rId18"/>
    <p:sldId id="473" r:id="rId19"/>
    <p:sldId id="363" r:id="rId20"/>
    <p:sldId id="368" r:id="rId21"/>
    <p:sldId id="369" r:id="rId22"/>
    <p:sldId id="469" r:id="rId23"/>
    <p:sldId id="371" r:id="rId24"/>
    <p:sldId id="470" r:id="rId25"/>
    <p:sldId id="372" r:id="rId26"/>
    <p:sldId id="364" r:id="rId27"/>
    <p:sldId id="365" r:id="rId28"/>
    <p:sldId id="366" r:id="rId29"/>
    <p:sldId id="437" r:id="rId30"/>
    <p:sldId id="367" r:id="rId31"/>
    <p:sldId id="374" r:id="rId32"/>
    <p:sldId id="375" r:id="rId33"/>
    <p:sldId id="376" r:id="rId34"/>
    <p:sldId id="377" r:id="rId35"/>
    <p:sldId id="378" r:id="rId36"/>
    <p:sldId id="400" r:id="rId37"/>
    <p:sldId id="402" r:id="rId38"/>
    <p:sldId id="404" r:id="rId39"/>
    <p:sldId id="403" r:id="rId40"/>
    <p:sldId id="448" r:id="rId41"/>
    <p:sldId id="405" r:id="rId42"/>
    <p:sldId id="406" r:id="rId43"/>
    <p:sldId id="407" r:id="rId44"/>
    <p:sldId id="438" r:id="rId45"/>
    <p:sldId id="474" r:id="rId46"/>
    <p:sldId id="440" r:id="rId47"/>
    <p:sldId id="439" r:id="rId48"/>
  </p:sldIdLst>
  <p:sldSz cx="9906000" cy="6858000" type="A4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D4D4D"/>
    <a:srgbClr val="FF00FF"/>
    <a:srgbClr val="FF66FF"/>
    <a:srgbClr val="EAEAEA"/>
    <a:srgbClr val="00FF00"/>
    <a:srgbClr val="FF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60" autoAdjust="0"/>
  </p:normalViewPr>
  <p:slideViewPr>
    <p:cSldViewPr>
      <p:cViewPr varScale="1">
        <p:scale>
          <a:sx n="84" d="100"/>
          <a:sy n="84" d="100"/>
        </p:scale>
        <p:origin x="714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4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848F77B7-BA49-4F62-ADA7-D4B7919316F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777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0T15:29:20.4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5020 5149 0,'0'14'0,"0"-14"0,0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0,-17-14 0,17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0,-33-10 0,33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0 0,8 0 0,0 0 0,0 0 0,0 0 0,0 0 0,0 0 0,0 0 0,0 0 0,0 0 0,0 0 0,0 0 0,0 0 0,0 0 0,0 0 0,0 0 0,8 14 0,-8-14 0,0 0 0,0 0 0,0 0 0,0 0 0,0 0 0,0 0 0,0 0 0,0 0 0,0 0 0,0 0 0,0 0 0,0 0 0,0 0 0,0 0 0,0 0 0,0 0 0,0 0 0,0 0 0,0 0 0,0 0 0,0 0 0,0 0 0,0 0 0,0 0 0,0 0 0,0 0 0,0 0 0,0 0 0,0 0 0,0 0 0,0 0 0,0 0 0,0 0 0,0 0 0,0 0 0,0 0 0,0 0 0,0 0 0,0 0 0,0 0 0,0 0 0,0 0 0,0 0 0,0 5 0,0-5 0,0 0 0,0 0 0,0 0 0,0 0 0,0 0 0,0 0 0,0 0 0,0 0 0,0 0 0,0 0 0,0 0 0,0 0 0,0 0 0,0 0 0,0 0 0,0 0 0,0 0 0,0 0 0,0 0 0,0 0 0,0 0 0,0 0 0,0 0 0,0 0 0,0 0 0,0 0 0,0 0 0,0 0 0,0 0 0,0 0 0,0 0 0,0 0 0,0 0 0,0 0 0,41 23 0,-41-23 0,0 0 0,0 0 0,0 0 0,0 0 0,0 0 0,0 0 0,0 0 0,0 0 0,0 0 0,0 0 0,0 0 0,0 0 0,0 0 0,0 0 0,0 0 0,0 0 0,0 0 0,83 23 0,-83-23 0,0 0 0,0 0 0,0 0 0,0 0 0,0 0 0,0 0 0,0 0 0,0 0 0,0 0 0,0 0 0,0 0 0,0 0 0,0 0 0,91 10 0,-91-10 0,0 0 0,0 0 0,0 0 0,0 0 0,83 4 0,-83-4 0,0 0 0,0 0 0,0 0 0,74 5 0,-74-5 0,0 0 0,0 0 0,91-5 0,-91 5 0,0 0 0,0 0 0,0 0 0,75 0 0,7 5 0,9 0 16,-8-1-1,0-4 1,-1 10-1,9 13-15,-91-23 16,83 0 0,8 0-1,16-13-15,-7-7 16,40-3-1,-57 14 1,-9 4-16,-16 1 16,0 13-1,25 5 1,-9 4-1,1 2-15,-9-2 16,8-9 0,-16-14-1,16-14 1,-7 16-16,7 16 15,-16 6 1,-17-10 0,9-9-16,-1-9 15,26-10 1,-1 19-1,-16 9 1,-17 15-16,-16-15 16,-33-18-1,41 13 1,-33-4-16,0 0 15,50 5 1,-50-5 0,0 0-1,0 0-15,74-5 16,-74 5-1,0 0 1,0 0-16,0 0 16,58 0-1,-58 0 1,0 0-1,0 0-15,0 0 16,50 0 0,-50 0-1,0 0-15,0 0 16,0 0-1,33 0 1,-33 0 0,0 0-16,0 0 15,0 0 1,16 9-1,-16-9-15,0 0 16,0 0 0,0 0-1,8 0 1,-8 0-16,0 0 15,0 0 1,0 0 0,9 0-1,-9 0-15,0 0 16,0 0-1,0 0 1,0 5-16</inkml:trace>
  <inkml:trace contextRef="#ctx0" brushRef="#br0" timeOffset="4513">6599 5265 0,'-8'-10'0,"8"10"0,0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0,16-23 0,-16 23 0,0 0 0,0 0 0,0 0 0,0 0 0,0 0 0,0 0 0,0 0 0,0 0 0,0 0 0,0 0 0,0 0 0,0 0 0,0 0 0,9-9 0,-9 9 0,0 0 0,0 0 0,0 0 0,0 0 0,0 0 0,0 0 0,0 0 0,0 0 0,0 0 0,0 0 0,0 0 0,0 0 0,0 0 0,0 0 0,0 0 0,0 0 0,0 0 0,0 0 0,0 0 0,0 0 0,0 0 0,0 0 0,0 0 0,0 0 0,0 0 0,0 0 0,0 0 0,0 0 0,0 0 0,0 0 0,0 0 0,0 0 0,0 0 0,0 0 0,0 0 0,0 0 0,0 0 0,24 0 0,-24 0 0,0 0 0,0 0 0,0 0 0,0 0 0,0 0 0,0 0 0,0 0 0,0 0 0,0 0 0,0 0 0,0 0 0,0 0 0,0 0 0,0 0 0,0 0 0,0 0 0,0 0 0,0 0 0,0 0 0,58-19 0,-58 19 0,0 0 0,0 0 0,0 0 0,0 0 0,0 0 0,0 0 0,0 0 0,0 0 0,0 0 0,0 0 0,0 0 0,0 0 0,0 0 0,0 0 0,0 0 0,75-4 0,-75 4 0,0 0 0,0 0 0,0 0 0,0 0 0,0 0 0,82 18 0,-82-18 0,0 0 0,0 0 0,0 0 0,0 0 0,67 29 0,-67-29 0,0 0 0,0 0 0,0 0 0,0 0 0,0 0 0,0 0 0,0 0 0,82 32 0,-82-32 0,0 0 0,0 0 0,0 0 0,83 9 0,16-18 16,-8-15-1,-17 6 1,1 9-16,-75 9 16,99-5-1,-99 5 1,99-5-1,1 1-15,-100 4 16,124 9 0,-25 10-1,-8 4-15,8-9 16,-99-14-1,91-5 1,0 1 0,0-1-16,0-5 15,-25 7 1,-66 3-1,99-15-15,-99 15 16,83-14 0,-83 14-1,91-5 1,8 10-16,0 19 15,-99-24 1,91 32 0,-91-32-1,0 0-15,91 14 16,-91-14-1,0 0 1,0 0-16,0 0 16,99 9-1,-99-9 1,0 0-1,91 14-15,-91-14 16,83 23 0,-83-23-1,0 0-15,0 0 16,0 0-1,83 19 1,-83-19-16,0 0 16,0 0-1,0 0 1,58 19-1,-58-19-15,0 0 16,0 0 0,0 0-1,24 4 1,-24-4-16</inkml:trace>
  <inkml:trace contextRef="#ctx0" brushRef="#br0" timeOffset="6492">7939 5125 0,'-25'10'0,"25"-10"0,0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 18 0,50-18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5 0,8-5 0,0 0 0,0 0 0,0 0 0,0 0 0,0 0 0,0 0 0,0 0 0,0 0 0,0 0 0,0 0 0,0 0 0,0 0 0,0 0 0,0 0 0,0 0 0,0 0 0,0 0 0,0 0 0,0 0 0,0 0 0,0 0 0,0 0 0,0 0 0,0 0 0,0 0 0,0 0 0,0 0 0,0 0 0,0 0 0,0 0 0,0 0 0,16 0 0,-16 0 0,0 0 0,0 0 0,0 0 0,0 0 0,0 0 0,0 0 0,0 0 0,0 0 0,0 0 0,0 0 0,0 0 0,0 0 0,0 0 0,0 0 0,0 0 0,0 0 0,0 0 0,0 0 0,0 0 0,0 0 0,0 0 0,0 0 0,0 0 0,0 0 0,0 0 0,0 0 0,0 0 0,0 0 0,0 0 0,0 0 0,0 0 0,0 0 0,0 0 0,0 0 0,0 0 0,0 0 0,0 0 0,9 9 0,-9-9 0,0 0 0,0 0 0,0 0 0,0 0 0,0 0 0,0 0 0,0 0 0,0 0 0,0 0 0,0 0 0,0 0 0,0 0 0,0 0 0,0 0 0,0 0 0,0 0 0,0 0 0,0 0 0,0 0 0,0 0 0,0 0 0,41 5 0,-41-5 0,0 0 0,0 0 0,0 0 0,0 0 0,0 0 0,0 0 0,0 0 0,0 0 0,0 0 0,0 0 0,0 0 0,0 0 0,0 0 0,0 0 0,0 0 0,0 0 0,0 0 0,83-5 0,-83 5 0,0 0 0,0 0 0,0 0 0,0 0 0,0 0 0,0 0 0,0 0 0,0 0 0,0 0 0,0 0 0,0 0 0,0 0 0,0 0 0,99 5 0,-99-5 0,0 0 0,0 0 0,0 0 0,0 0 0,0 0 0,0 0 0,0 0 0,0 0 0,0 0 0,91 9 0,-91-9 0,0 0 0,0 0 0,0 0 0,0 0 0,0 0 0,107 10 0,-107-10 0,108 9 0,-9-5 0,-8-4 16,-91 0-1,91 0 1,-91 0-1,91 5-15,-91-5 16,99 5 0,-99-5-1,132 14-15,-8-5 16,25-9-1,-25 0 1,-16-9-16,-108 9 16,99-5-1,-99 5 1,91 5-1,-91-5-15,107-5 16,26-4 0,-9-5-1,-124 14 1,140-5-16,-140 5 15,0 0 1,108 5 0,-17 13-16,-91-18 15,99 14 1,-99-14-1,91 20 1,-91-20-16,83 18 16,-83-18-1,0 0 1,0 0-16,0 0 15,82 14 1,-82-14 0,0 0-1,0 0-15,75 4 16,-75-4-1,0 0 1,0 0-16,0 0 16</inkml:trace>
  <inkml:trace contextRef="#ctx0" brushRef="#br0" timeOffset="21594">1092 6963 0,'-8'4'0,"8"-4"0,0 0 0,0 0 0,0 0 0,0 0 0,0 0 0,0 0 0,0 0 0,0 0 0,0 0 0,0 0 0,0 0 0,0 0 0,0 0 0,0 0 0,0 0 0,0 0 0,0 0 0,0 0 0,0 0 0,0 0 0,0 0 0,0 0 0,0 0 0,0 0 0,0 0 0,0 0 0,0 0 0,0 0 0,0 0 0,0 0 0,0 0 0,0 0 0,-17 47 0,17-47 0,0 0 0,-16 70 0,16-70 0,0 0 0,0 0 0,0 0 0,0 0 0,0 0 0,0 0 0,0 0 0,-8 120 0,8-120 0,0 0 0,-17 52 0,17-52 0,-16 107 0,-1-10 15,0-4-15,-7 5 16,-1 18-1,25-116 1,-25 135 0,25-135-16,-25 144 15,25-144 1,0 0-1,0 0-15,0 0 16,-16 112 0</inkml:trace>
  <inkml:trace contextRef="#ctx0" brushRef="#br0" timeOffset="22019">1084 7111 0,'0'-18'0,"0"18"0,0 0 0,0 0 0,0 0 0,0 0 0,0 0 0,0 0 0,0 0 0,0 0 0,0 0 0,0 0 0,0 0 0,0 0 0,0 0 0,0 0 0,0 0 0,0 0 0,0 0 0,0 0 0,0 0 0,0 0 0,0 0 0,0 0 0,0 0 0,0 0 0,0 0 0,0 0 0,0 0 0,0 0 0,0 0 0,25-5 0,-25 5 0,0 0 0,0 0 0,0 0 0,0 0 0,0 0 0,0 0 0,0 0 0,41 33 0,-41-33 0,0 0 0,0 0 0,0 0 0,58 79 0,-58-79 0,0 0 0,0 0 0,0 0 0,83 107 0,-83-107 0,0 0 0,33 60 0,-33-60 0,66 107 0,-25 5 15,-8-19 1,-8-14-16,-25-79 15,0 0 1,0 0 0,0 0-16,17 66 15,-17-66 1,8 27-1</inkml:trace>
  <inkml:trace contextRef="#ctx0" brushRef="#br0" timeOffset="22332">1059 7688 0,'8'0'0,"-8"0"0,0 0 0,0 0 0,0 0 0,0 0 0,0 0 0,0 0 0,0 0 0,0 0 0,50 0 0,-50 0 0,0 0 0,0 0 0,0 0 0,0 0 0,0 0 0,0 0 0,0 0 0,0 0 0,0 0 0,0 0 0,0 0 0,0 0 0,0 0 0,91-18 0,-91 18 0,0 0 0,0 0 0,0 0 0,0 0 0,0 0 0,0 0 0,0 0 0,0 0 0,0 0 0,107-10 0,-107 10 0,0 0 0,0 0 0,0 0 0,0 0 0,0 0 0,116-9 0,-116 9 0,108-10 0,-26-17 0,-82 27 16,42-19-1</inkml:trace>
  <inkml:trace contextRef="#ctx0" brushRef="#br0" timeOffset="22947">2324 7139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0,0-18 0,0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0,-33-33 0,33 33 0,0 0 0,0 0 0,0 0 0,0 0 0,0 0 0,0 0 0,0 0 0,0 0 0,0 0 0,0 0 0,0 0 0,0 0 0,0 0 0,0 0 0,0 0 0,0 0 0,0 0 0,0 0 0,0 0 0,0 0 0,0 0 0,0 0 0,0 0 0,0 0 0,0 0 0,-8-18 0,8 18 0,0 0 0,0 0 0,0 0 0,0 0 0,0 0 0,0 0 0,0 0 0,0 0 0,0 0 0,0 0 0,0 0 0,0 0 0,0 0 0,0 0 0,0 0 0,0 0 0,0 0 0,0 0 0,0 0 0,0 0 0,0 0 0,-17 9 0,17-9 0,0 0 0,0 0 0,0 0 0,0 0 0,0 0 0,0 0 0,0 0 0,0 0 0,0 0 0,0 0 0,0 0 0,0 0 0,0 0 0,0 0 0,0 0 0,0 0 0,0 0 0,-49-5 0,49 5 0,0 0 0,0 0 0,0 0 0,0 0 0,0 0 0,0 0 0,-66 28 0,66-28 0,0 0 0,0 0 0,0 0 0,0 0 0,0 0 0,0 0 0,0 0 0,0 0 0,0 0 0,0 0 0,0 0 0,-50 70 0,50-70 0,0 0 0,0 0 0,0 0 0,0 0 0,0 0 0,0 0 0,0 0 0,-17 107 0,17-107 0,0 0 0,0 102 0,0-102 0,17 107 0,16-5 16,0-9-1,-8-13 1,-25-80-16,33 73 15,17-35 1,16-29 0,-66-9-1,99-13-15,0-15 16</inkml:trace>
  <inkml:trace contextRef="#ctx0" brushRef="#br0" timeOffset="23481">3391 7065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0,-33 19 0,33-19 0,0 0 0,0 0 0,0 0 0,0 0 0,0 0 0,0 0 0,0 0 0,0 0 0,0 0 0,0 0 0,0 0 0,0 0 0,0 0 0,0 0 0,0 0 0,-50 27 0,50-27 0,0 0 0,0 0 0,0 0 0,0 0 0,0 0 0,0 0 0,0 0 0,0 0 0,-74 56 0,74-56 0,0 0 0,0 0 0,0 0 0,0 0 0,0 0 0,0 0 0,0 0 0,-58 89 0,58-89 0,0 0 0,-17 65 0,17-65 0,-25 103 0,17 17 15,8-120 1,17 97 0,-17-97-1,41 89-15,17-29 16,-58-60-1,91 34 1,-91-34-16,74-15 16,-74 15-1</inkml:trace>
  <inkml:trace contextRef="#ctx0" brushRef="#br0" timeOffset="23917">3242 7507 0,'0'-10'0,"0"10"0,0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0,41-9 0,-41 9 0,0 0 0,0 0 0,0 0 0,0 0 0,0 0 0,0 0 0,0 0 0,0 0 0,0 0 0,0 0 0,0 0 0,0 0 0,0 0 0,0 0 0,0 0 0,0 0 0,0 0 0,0 0 0,0 0 0,0 0 0,67 0 0,-67 0 0,0 0 0,0 0 0,0 0 0,0 0 0,0 0 0,0 0 0,0 0 0,0 0 0,0 0 0,0 0 0,0 0 0,0 0 0,0 0 0,0 0 0,0 0 0,0 0 0,0 0 0,0 0 0,0 0 0,0 0 0,0 0 0,124-5 0,-124 5 0,0 0 0,0 0 0,0 0 0,0 0 0,0 0 0,0 0 0,0 0 0,0 0 0,0 0 0,0 0 0,0 0 0,0 0 0,0 0 0,0 0 0,0 0 0,0 0 0,0 0 0,124-13 0,-124 13 0,0 0 0,0 0 0,0 0 0,0 0 0,0 0 0,0 0 0,0 0 0,0 0 0,0 0 0,0 0 0,0 0 0,0 0 0,0 0 0,49-19 0,-49 19 0,0 0 0,0 0 0,0 0 0,0 0 0,0 0 0,0 0 0,0 0 0,0 0 0,0 0 0,0 0 0,0 0 0,0 0 0,0 0 0,0 0 0,0 0 0,0 0 0,0 0 0,0 0 0,75-19 0,-75 19 15,0 0-15,0 0 16,41 14 0,-25 33-1,-32 32-15,16 37 16,0 5-1,0 9 1,8 10 0</inkml:trace>
  <inkml:trace contextRef="#ctx0" brushRef="#br0" timeOffset="25084">1787 8270 0,'0'0'0,"0"0"0,0 0 0,0 0 0,0 0 0,0 0 0,0 0 0,0 0 0,0 0 0,0 0 0,0 0 0,0 0 0,0 0 0,0 0 0,0 0 0,0 0 0,-25 9 0,25-9 0,0 0 0,-50 32 0,50-32 0,0 0 0,-49 75 0,49-75 0,0 0 0,0 0 0,-25 93 0,25-93 0,0 0 0,-25 97 0,25-97 0,-25 94 0,1 8 16,7 19-1,0 18 1,9-4-16,16-42 15,-8-93 1</inkml:trace>
  <inkml:trace contextRef="#ctx0" brushRef="#br0" timeOffset="25527">1696 8330 0,'0'5'0,"0"-5"0,0 0 0,0 0 0,0 0 0,0 0 0,0 0 0,0 0 0,0 0 0,33 23 0,-33-23 0,0 0 0,0 0 0,0 0 0,0 0 0,0 0 0,0 0 0,0 0 0,0 0 0,0 0 0,0 0 0,0 0 0,66 42 0,-66-42 0,0 0 0,0 0 0,0 0 0,0 0 0,0 0 0,0 0 0,0 0 0,66 88 0,-66-88 0,0 0 0,42 102 0,-42-102 0,24 117 0,1-5 0,-8 8 15,8-13 1,-17-18-1,0-24-15,-8-23 16,-8-19 0,-9-19-1,26-8 1</inkml:trace>
  <inkml:trace contextRef="#ctx0" brushRef="#br0" timeOffset="25786">1621 8995 0,'9'0'0,"-9"0"0,0 0 0,0 0 0,0 0 0,0 0 0,0 0 0,41-5 0,-41 5 0,0 0 0,0 0 0,0 0 0,66 0 0,-66 0 0,0 0 0,0 0 0,99 10 0,-99-10 0,0 0 0,91 0 0,-91 0 0,0 0 0,91-19 0,-91 19 0,0 0 0,0 0 0,0 0 0,100-37 0</inkml:trace>
  <inkml:trace contextRef="#ctx0" brushRef="#br0" timeOffset="26099">2589 8507 0,'-8'14'0,"8"-14"0,0 0 0,0 0 0,0 0 0,0 0 0,0 0 0,-34 32 0,34-32 0,0 0 0,0 0 0,0 0 0,-41 37 0,41-37 0,0 0 0,0 0 0,-16 89 0,16-89 0,0 0 0,0 121 0,0-121 0,8 153 0,-8 10 0,16-23 15,-16-29 1,0-111-1,0 0-15,0 0 16</inkml:trace>
  <inkml:trace contextRef="#ctx0" brushRef="#br0" timeOffset="26484">2605 8442 0,'0'0'0,"0"0"0,0 0 0,0 0 0,0 0 0,0 0 0,0 0 0,0 0 0,0 0 0,0 0 0,0 0 0,0 0 0,50 32 0,-50-32 0,0 0 0,0 0 0,58 61 0,-58-61 0,0 0 0,66 107 0,-66-107 0,33 111 0,0 5 15,0 1 1,-8-15-1,0 0-15,-25-102 16,8 93 0,17-13-1,-25-33-15,-25-52 16,25 5-1</inkml:trace>
  <inkml:trace contextRef="#ctx0" brushRef="#br0" timeOffset="26702">2514 9022 0,'0'-8'0,"0"8"0,0 0 0,0 0 0,0 0 0,0 0 0,0 0 0,0 0 0,25-28 0,-25 28 0,0 0 0,0 0 0,0 0 0,0 0 0,0 0 0,0 0 0,0 0 0,0 0 0,0 0 0,75-10 0,-75 10 0,0 0 0,0 0 0,0 0 0,0 0 0,0 0 0,124 5 0,-124-5 0,0 0 0,132 33 0,-132-33 0</inkml:trace>
  <inkml:trace contextRef="#ctx0" brushRef="#br0" timeOffset="27178">3746 8610 0,'0'-10'0,"0"10"0,0 0 0,0 0 0,0 0 0,0 0 0,0 0 0,0 0 0,0 0 0,0 0 0,0 0 0,0 0 0,0 0 0,0 0 0,0 0 0,0 0 0,0 0 0,0 0 0,0 0 0,0 0 0,0 0 0,0 0 0,0 0 0,0 0 0,0 0 0,0 0 0,0 0 0,0 0 0,0 0 0,0 0 0,0 0 0,0 0 0,0 0 0,0 0 0,0 0 0,0 0 0,0 0 0,-33-33 0,33 33 0,0 0 0,0 0 0,0 0 0,0 0 0,0 0 0,0 0 0,0 0 0,0 0 0,0 0 0,0 0 0,0 0 0,0 0 0,0 0 0,0 0 0,0 0 0,0 0 0,0 0 0,-58-9 0,58 9 0,0 0 0,0 0 0,0 0 0,0 0 0,0 0 0,0 0 0,0 0 0,0 0 0,0 0 0,0 0 0,-74 9 0,74-9 0,0 0 0,0 0 0,0 0 0,0 0 0,0 0 0,0 0 0,0 0 0,0 0 0,0 0 0,-91 75 0,91-75 0,0 0 0,0 0 0,-66 83 0,66-83 0,0 0 0,-17 42 0,17-42 0,-24 98 0,24 4 15,24 14-15,9 6 16,17-20-1,-50-102 1,83 65 0,-1-42-16,76-46 15,-67-14 1,-9 9-1,-82 28-15</inkml:trace>
  <inkml:trace contextRef="#ctx0" brushRef="#br0" timeOffset="28322">16926 18753 0,'-24'19'0,"24"-19"0,0 0 0</inkml:trace>
  <inkml:trace contextRef="#ctx0" brushRef="#br0" timeOffset="33908">1547 8074 0,'8'-9'0,"-8"9"0,0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0,0-14 0,0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32 0,0-32 0,0 0 0,0 0 0,0 0 0,0 0 0,0 0 0,0 42 0,0-42 0,0 0 0,0 0 0,0 0 0,0 0 0,0 0 0,0 0 0,0 0 0,0 0 0,0 0 0,0 0 0,0 0 0,0 0 0,0 0 0,0 0 0,0 0 0,0 0 0,0 0 0,0 0 0,0 0 0,0 0 0,0 0 0,0 0 0,0 0 0,0 0 0,0 0 0,0 0 0,0 0 0,0 0 0,0 0 0,-8 65 0,8-65 0,0 0 0,0 0 0,0 0 0,0 0 0,0 0 0,0 0 0,0 0 0,0 0 0,0 0 0,0 0 0,0 0 0,0 0 0,0 0 0,0 0 0,0 0 0,0 0 0,0 0 0,0 0 0,0 0 0,0 0 0,0 0 0,0 0 0,0 0 0,0 0 0,0 0 0,0 0 0,0 0 0,0 0 0,0 0 0,0 0 0,0 0 0,0 0 0,0 0 0,0 0 0,0 0 0,0 0 0,0 0 0,0 0 0,0 0 0,0 0 0,0 0 0,0 84 0,0-84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70 0,-8-70 0,0 0 0,0 0 0,0 0 0,0 0 0,0 0 0,0 0 0,0 0 0,0 0 0,0 0 0,0 0 0,0 0 0,0 0 0,0 0 0,0 0 0,0 0 0,0 0 0,0 0 0,0 0 0,0 0 0,0 0 0,0 0 0,0 0 0,0 0 0,0 0 0,0 0 0,0 0 0,0 0 0,0 0 0,0 0 0,0 0 0,0 0 0,0 0 0,0 0 0,0 0 0,0 0 0,0 0 0,0 0 0,0 0 0,0 0 0,0 0 0,0 0 0,0 0 0,0 0 0,-8 23 0,8-23 0,0 0 0,0 0 0,0 0 0,0 0 0,0 0 0,0 0 0,0 0 0,0 0 0,0 0 0,0 0 0,0 0 0,0 0 0,0 0 0,0 0 0,0 0 0,0 0 0,0 0 0,0 0 0,0 0 0,0 0 0,0 0 0,0 0 0,0 0 0,0 0 0,0 0 0,0 0 0,0 0 0,0 0 0,0 0 0,0 0 0,0 0 0,0 0 0,0 0 0,0 0 0,0 0 0,0 0 0,0 0 0,0-28 0,0 28 0,0 0 0,0 0 0,0 0 0,0 0 0,0 0 0,0 0 0,0 0 0,0 0 0,0 0 0,0 0 0,0 0 0,0 0 0,0 0 0,0 0 0,0 0 0,0 0 0,0 0 0,0 0 0,0 0 0,0 0 0,0 0 0,0 0 0,0 0 0,0 0 0,0 0 0,0 0 0,0 0 0,0 0 0,0-69 0,0 69 0,0 0 0,0 0 0,0 0 0,0 0 0,0 0 0,0 0 0,0 0 0,0 0 0,0 0 0,0 0 0,0 0 0,0 0 0,0 0 0,0 0 0,0 0 0,0 0 0,0 0 0,0 0 0,0 0 0,0 0 0,0 0 0,0 0 0,0 0 0,0 0 0,0 0 0,0 0 0,0 0 0,0 0 0,0 0 0,0-103 0,0 103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0,17-60 0,-17 60 0,0 0 0,0 0 0,0 0 0,0 0 0,0 0 0,0 0 0,0 0 0,0 0 0,0 0 0,0 0 0,0 0 0,0 0 0,0 0 0,0 0 0,0 0 0,8 4 0,-8-4 0,0 0 0,0 0 0,0 0 0,0 0 0,0 0 0,0 52 0,0-52 0,0 0 0,0 0 0,0 0 0,0 0 0,0 93 0,0-93 0,0 0 0,0 0 0,0 0 0,0 0 0,0 0 0,0 0 0,0 0 0,16 83 0,-16-83 0,0 0 0,0 0 0,0 0 0</inkml:trace>
  <inkml:trace contextRef="#ctx0" brushRef="#br0" timeOffset="35104">2630 7977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28 0,-8-28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56 0,-17-56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0,0 102 0,0-102 0,0 0 0,0 0 0,0 0 0,0 0 0,0 0 0,0 0 0,0 0 0,0 0 0,0 0 0,0 0 0,0 0 0,0 0 0,0 0 0,0 0 0,0 0 0,0 0 0,0 0 0,0 0 0,0 0 0,0 0 0,0 0 0,0 0 0,0 0 0,0 0 0,0 0 0,0 0 0,0 0 0,0 0 0,0 0 0,0 0 0,0 0 0,0 0 0,0 0 0,0 0 0,0 0 0,0 0 0,0 0 0,0 0 0,0 0 0,0 23 0,0-23 0,0 0 0,0 0 0,0 0 0,0 0 0,0 0 0,0 0 0,0 0 0,0 0 0,0 0 0,0 0 0,0 0 0,0 0 0,0 0 0,0 0 0,0 0 0,0 0 0,0 0 0,0 0 0,0 0 0,0 0 0,0 0 0,0 0 0,0 0 0,0 0 0,0 0 0,0 0 0,0 0 0,0 0 0,0 0 0,0 0 0,0 0 0,0 0 0,0 23 0,0-23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56 0,0-56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5 0,17-5 0,0 0 0,0 0 0,0 0 0,0 0 0,0 0 0,0 0 0,0 0 0,0 0 0,0 0 0,0 0 0,0 0 0,0 0 0,0 0 0,0 0 0,0 0 0,0 0 0,0 0 0,0 0 0,0 0 0,0 0 0,0 0 0,0 0 0,0 0 0,0 0 0,0 0 0,0 0 0,0 0 0,0 0 0,0 0 0,0 0 0,0 0 0,0 0 0,0 0 0,0 0 0,0 0 0,0 0 0,0-41 0,0 41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0,0-61 0,0 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0,0-10 0,0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0,34 5 0,-34-5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14 0,-16-14 0,0 0 0,0 0 0,0 0 0,0 0 0,0 0 0,0 0 0,0 0 0,0 0 0,0 0 0,0 0 0,0 0 0,0 0 0,0 0 0,0 0 0,0 0 0,0 0 0,0 0 0,0 0 0,0 0 0,0 0 0,0 0 0,0 0 0,0 0 0,0 0 0,0 0 0,0 0 0,0 0 0,0 0 0,0 0 0,-8-9 0,8 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0,8-42 0,-8 42 0,0 0 0,0 0 0,0 0 0,0 0 0,0 0 0,0 0 0,0 0 0,0 0 0,0 0 0,0 0 0,0 0 0,0 0 0,0 0 0,0 0 0,0 0 0,-8-5 0,8 5 0,0 0 0,0 0 0,0 0 0,0 0 0,0 0 0,8 47 0,-8-47 0,0 0 0,0 0 0,0 0 0,0 0 0,17 83 0,-17-83 0,0 0 0,0 0 0,0 0 0,0 0 0,0 0 0,0 0 0,0 0 0,0 0 0,0 0 0,0 0 0,0 0 0,0 0 0</inkml:trace>
  <inkml:trace contextRef="#ctx0" brushRef="#br0" timeOffset="36070">3738 8158 0,'0'-19'0,"0"19"0,0 0 0,0 0 0,0 0 0,0 0 0,0 0 0,0 0 0,0 0 0,0 0 0,0 0 0,0 0 0,0 0 0,0 0 0,0 0 0,0 0 0,0 0 0,0 0 0,0 0 0,0 0 0,0 0 0,-8-28 0,8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0,-8-14 0,8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61 0,-8-61 0,0 0 0,0 0 0,0 0 0,0 0 0,0 0 0,0 0 0,0 0 0,0 0 0,0 0 0,0 0 0,0 0 0,0 0 0,0 0 0,0 0 0,0 0 0,0 0 0,0 0 0,25 98 0,-25-98 0,0 0 0,0 0 0,0 0 0,0 0 0,0 0 0,0 0 0,0 0 0,0 0 0,0 0 0,0 0 0,0 0 0,0 0 0,0 0 0,0 0 0,0 0 0,0 0 0,0 0 0,0 0 0,0 0 0,0 0 0,0 0 0,0 0 0,0 0 0,8 51 0,-8-51 0,0 0 0,0 0 0,0 0 0,0 0 0,0 0 0,0 0 0,0 0 0,0 0 0,0 0 0,0 0 0,0 0 0,0 0 0,0 0 0,0 0 0,0 0 0,0 0 0,0 0 0,0 0 0,0 0 0,0 0 0,0 0 0,0 0 0,25 112 0,-25-112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27 0,-8-27 0,0 0 0,0 0 0,0 0 0,0 0 0,0 0 0,0 0 0,0 0 0,0 0 0,0 0 0,0 0 0,0 0 0,0 0 0,0 0 0,0 0 0,0 0 0,0 0 0,0 0 0,-8-19 0,8 19 0,0 0 0,0 0 0,0 0 0,0 0 0,0 0 0,0 0 0,0 0 0,0 0 0,0 0 0,0 0 0,0 0 0,-17-64 0,17 64 0,0 0 0,0 0 0,0 0 0,0 0 0,0 0 0,0 0 0,0 0 0,0 0 0,0 0 0,0 0 0,0 0 0,0 0 0,0 0 0,0 0 0,0 0 0,0 0 0,0 0 0,0 0 0,0 0 0,0 0 0,0 0 0,0 0 0,0 0 0,0 0 0,0 0 0,0 0 0,0 0 0,0 0 0,0 0 0,0 0 0,0 0 0,-25-107 0,25 107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0,-16-52 0,16 52 0,0 0 0,0 0 0,0 0 0,0 0 0,0 0 0,0 0 0,0 0 0,0 0 0,0 0 0,0 0 0,0 0 0,0 0 0,0 0 0,0 0 0,0 0 0,0 0 0,0 0 0,8 5 0,-8-5 0,0 0 0,0 0 0,0 0 0,0 0 0,0 0 0,0 0 0,0 0 0,0 0 0,0 0 0,0 0 0,0 0 0,0 0 0,0 0 0,17 65 0,-17-65 0,0 0 0,0 0 0,0 0 0,0 0 0,0 0 0,0 0 0,0 0 0,0 0 0,0 0 0,0 0 0,0 0 0,0 0 0,0 0 0,8 75 0,-8-75 0,0 0 0,-17 41 0,17-41 0</inkml:trace>
  <inkml:trace contextRef="#ctx0" brushRef="#br0" timeOffset="107724">2027 10172 0,'0'4'0,"0"-4"0,0 0 0,0 0 0,0 0 0,0 0 0,0 0 0,0 0 0,0 0 0,0 0 0,0 0 0,0 0 0,0 0 0,0 0 0,0 0 0,0 0 0,0 0 0,0 0 0,0 0 0,0 0 0,0 0 0,0 0 0,0 0 0,0 0 0,0 0 0,0 0 0,0 0 0,0 0 0,0 0 0,0 0 0,0 0 0,-25-4 0,25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0,-33-14 0,33 14 0,0 0 0,0 0 0,0 0 0,0 0 0,0 0 0,0 0 0,0 0 0,0 0 0,0 0 0,0 0 0,0 0 0,0 0 0,0 0 0,0 0 0,0 0 0,0 0 0,0 0 0,0 0 0,0 0 0,0 0 0,0 0 0,0 0 0,0 0 0,0 0 0,0 0 0,0 0 0,0 0 0,-58-9 0,58 9 0,0 0 0,0 0 0,0 0 0,0 0 0,0 0 0,0 0 0,0 0 0,0 0 0,0 0 0,0 0 0,0 0 0,0 0 0,0 0 0,0 0 0,0 0 0,0 0 0,0 0 0,0 0 0,0 0 0,0 0 0,0 0 0,0 0 0,0 0 0,0 0 0,0 0 0,0 0 0,0 0 0,0 0 0,0 0 0,0 0 0,0 0 0,-83 0 0,83 0 0,0 0 0,0 0 0,0 0 0,0 0 0,0 0 0,0 0 0,0 0 0,0 0 0,0 0 0,0 0 0,0 0 0,0 0 0,0 0 0,0 0 0,0 0 0,0 0 0,0 0 0,0 0 0,0 0 0,0 0 0,0 0 0,0 0 0,0 0 0,0 0 0,0 0 0,-91 13 0,91-13 0,0 0 0,0 0 0,0 0 0,0 0 0,0 0 0,0 0 0,0 0 0,0 0 0,0 0 0,0 0 0,0 0 0,-66 51 0,66-51 0,0 0 0,0 0 0,0 0 0,0 0 0,0 0 0,0 0 0,0 0 0,-50 80 0,50-80 0,0 0 0,0 0 0,0 0 0,-24 107 0,24 14 16,0-121 0,8 116-16,-8-116 15,0 0 1,33 112-1,-33-112-15,50 97 16,16-8 0,-66-89-1,82 83-15,-82-83 16,0 0-1,108 51 1,-108-51 0,107 5-16,-107-5 15,0 0 1,0 0-1</inkml:trace>
  <inkml:trace contextRef="#ctx0" brushRef="#br0" timeOffset="109005">3093 10093 0,'8'4'0,"-8"-4"0,0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0,-24-4 0,24 4 0,0 0 0,0 0 0,0 0 0,0 0 0,0 0 0,0 0 0,0 0 0,0 0 0,0 0 0,0 0 0,0 0 0,0 0 0,0 0 0,0 0 0,-25-10 0,25 10 0,0 0 0,0 0 0,0 0 0,0 0 0,0 0 0,0 0 0,0 0 0,0 0 0,0 0 0,0 0 0,0 0 0,0 0 0,0 0 0,0 0 0,0 0 0,0 0 0,0 0 0,0 0 0,0 0 0,0 0 0,0 0 0,0 0 0,-58 5 0,58-5 0,0 0 0,0 0 0,0 0 0,0 0 0,0 0 0,0 0 0,0 0 0,0 0 0,0 0 0,-91 28 0,91-28 0,0 0 0,0 0 0,-74 56 0,74-56 0,0 0 0,-50 70 0,50-70 0,-33 88 0,25-10 15,24 7 1,17 13 0,9-15-16,-42-83 15,0 0 1,66 56-1,-66-56-15,99 42 16,-99-42 0,99 19-1,-99-19 1,83-24-16,-33-13 15,-50 37 1,0-61 0,0 61-16,-42-69 15,42 69 1,0 0-1,0 0 1,-33-61-16,33 61 16,0 0-1,0 0 1,0 0-1,-41-46-15,41 46 16,0 0 0,0 0-1,0-33-15,0 33 16,41-28-1,-41 28 1,58-24 0,-58 24-16,0 0 15,0 0 1,0 0-1,74-18-15,-74 18 16,0 0 0,0 0-1,0 0-15,50-18 16,-50 18-1,0 0 1,0 0 0,25 9-16,-17 28 15,-8 33 1,0 23-1,0 0 1,0-93-16,0 98 16,0-98-1,8 93 1,-8-93-16,0 0 15,25 51 1,0-42 0</inkml:trace>
  <inkml:trace contextRef="#ctx0" brushRef="#br0" timeOffset="109499">4077 10125 0,'0'-9'0,"0"9"0,0 0 0,0 0 0,0 0 0,0 0 0,0 0 0,0 0 0,0 0 0,0 0 0,0 0 0,0 0 0,0 0 0,0 0 0,0 0 0,0 0 0,0 0 0,0 0 0,0 0 0,0 0 0,0 0 0,0 0 0,0 0 0,0 0 0,0 0 0,0 0 0,0 0 0,0 0 0,0 0 0,0 0 0,0 0 0,0 0 0,0-37 0,0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0,-25-51 0,25 51 0,0 0 0,0 0 0,0 0 0,0 0 0,0 0 0,0 0 0,0 0 0,0 0 0,0 0 0,0 0 0,0 0 0,0 0 0,0 0 0,0 0 0,0 0 0,0 0 0,0 0 0,0 0 0,0 0 0,0 0 0,0 0 0,0 0 0,0 0 0,0 0 0,0 0 0,-58-28 0,58 28 0,0 0 0,0 0 0,0 0 0,0 0 0,0 0 0,0 0 0,0 0 0,0 0 0,0 0 0,0 0 0,0 0 0,-33 37 0,33-37 0,0 0 0,0 0 0,0 0 0,-57 65 0,57-65 0,0 0 0,0 0 0,-50 94 0,50-94 0,0 0 0,-41 111 0,41-111 0,-9 101 0,18-2 15,7-6 1,-16-93-16,66 79 16,-66-79-1,66 51 1,-66-51-1,83 0-15,0-33 16,-17-36 0,-41-20-1,-34 10-15</inkml:trace>
  <inkml:trace contextRef="#ctx0" brushRef="#br0" timeOffset="109885">3994 10269 0,'-8'0'0,"8"0"0,0 0 0,0 0 0,0 0 0,0 0 0,0 0 0,0 0 0,0 0 0,0 0 0,0 0 0,0 0 0,0 0 0,0 0 0,0 0 0,0 0 0,0 0 0,0 0 0,0 0 0,0 0 0,0 0 0,0 0 0,0 0 0,0 0 0,0 0 0,0 0 0,0 0 0,0 0 0,0 0 0,0 0 0,33 5 0,-33-5 0,0 0 0,0 0 0,0 0 0,0 0 0,0 0 0,0 0 0,0 0 0,0 0 0,0 0 0,0 0 0,0 0 0,0 0 0,0 0 0,0 0 0,0 0 0,0 0 0,0 0 0,0 0 0,0 0 0,0 0 0,0 0 0,0 0 0,0 0 0,66-5 0,-66 5 0,0 0 0,0 0 0,0 0 0,0 0 0,0 0 0,0 0 0,0 0 0,0 0 0,0 0 0,116-9 0,-116 9 0,0 0 0,91-18 0,-91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0,33-19 0,-33 19 0,0 0 0,0 0 0,0 0 0,0 0 0,0 0 0,0 0 0,0 0 0,0 0 0,0 0 0,0 0 0,0 0 0,0 0 0,0 0 0,0 0 0,0 0 0,0 0 0,0 0 0,0 0 0,0 0 0,0 0 0,0 0 0,0 0 0,0 0 0,0 0 0,0 0 0,0 0 0,0 0 0,0 0 0,-16 37 0,16-37 0,0 0 0,0 0 0,0 0 0,33 37 0,-33-37 0,0 0 0,0 0 0,16 70 0,-16-70 0,0 0 0,0 93 0,0-93 0,9 98 0,-1-5 16,17-5 0,-25-88-16,24 93 15</inkml:trace>
  <inkml:trace contextRef="#ctx0" brushRef="#br0" timeOffset="110468">2101 11539 0,'-17'-32'0,"17"32"0,0 0 0,0 0 0,0 0 0,0 0 0,0 0 0,0 0 0,0 0 0,0 0 0,-57-52 0,57 52 0,0 0 0,0 0 0,0 0 0,0 0 0,0 0 0,0 0 0,0 0 0,0 0 0,0 0 0,0 0 0,0 0 0,0 0 0,0 0 0,-33 5 0,33-5 0,0 0 0,0 0 0,0 0 0,0 0 0,0 42 0,0-42 0,0 0 0,0 0 0,0 0 0,24 107 0,-24-107 0,0 0 0,0 0 0,0 93 0,0-93 0,0 0 0,-8 121 0,8-121 0,-25 139 0,-8 6 0,8-20 15,1-18 1,-1-9 0,16-19-1,-7-47-15,16-32 16</inkml:trace>
  <inkml:trace contextRef="#ctx0" brushRef="#br0" timeOffset="110805">2060 11396 0,'16'8'0,"-16"-8"0,0 0 0,0 0 0,0 0 0,0 0 0,0 0 0,0 0 0,0 0 0,0 0 0,0 0 0,0 0 0,0 0 0,0 0 0,0 0 0,0 0 0,0 0 0,0 0 0,0 0 0,42 38 0,-42-38 0,0 0 0,0 0 0,74 74 0,-74-74 0,0 0 0,74 93 0,-74-93 0,75 88 0,-26 9 16,-16 2 0,-16-6-1,-17-93-15,17 116 16,7-32-1,-24-24 1,-24-69-16,24 9 16</inkml:trace>
  <inkml:trace contextRef="#ctx0" brushRef="#br0" timeOffset="111024">2068 11986 0,'0'8'0,"0"-8"0,0 0 0,0 0 0,0 0 0,0 0 0,0 0 0,25 20 0,-25-20 0,0 0 0,0 0 0,0 0 0,58 4 0,-58-4 0,0 0 0,0 0 0,74-19 0,-74 19 0,0 0 0,74-46 0,-74 46 0,91-32 0,0 22 0,-91 10 0,83 14 0</inkml:trace>
  <inkml:trace contextRef="#ctx0" brushRef="#br0" timeOffset="111333">2911 11348 0,'0'-4'0,"0"4"0,0 0 0,0 0 0,0 0 0,0 0 0,-25 18 0,25-18 0,0 0 0,0 0 0,-24 61 0,24-61 0,0 0 0,-33 121 0,33-121 0,0 149 0,-17 9 0,1-27 16,16-131-1,-9 115 1,9-115-16,0 0 15,0 0 1</inkml:trace>
  <inkml:trace contextRef="#ctx0" brushRef="#br0" timeOffset="111651">2796 11381 0,'0'-9'0,"0"9"0,0 0 0,0 0 0,0 0 0,0 0 0,0 0 0,0 0 0,0 0 0,0 0 0,0 0 0,0 0 0,0 0 0,0 0 0,8 4 0,-8-4 0,0 0 0,0 0 0,0 0 0,33 42 0,-33-42 0,0 0 0,0 0 0,41 79 0,-41-79 0,0 0 0,50 112 0,-50-112 0,66 116 0,-33-4 16,-25-10-16,-8-102 16,9 112-1,15-15 1,-7-27-16,-1-56 15,-16-14 1</inkml:trace>
  <inkml:trace contextRef="#ctx0" brushRef="#br0" timeOffset="111863">2845 11782 0,'8'-6'0,"-8"6"0,0 0 0,0 0 0,0 0 0,0 0 0,0 0 0,0 0 0,0 0 0,33-14 0,-33 14 0,0 0 0,0 0 0,0 0 0,0 0 0,0 0 0,75-9 0,-75 9 0,0 0 0,0 0 0,0 0 0,0 0 0,0 0 0,0 0 0,0 0 0,0 0 0,0 0 0,107 9 0,-107-9 0,0 0 0,0 0 0,108 24 0,-108-24 0,0 0 0,107 28 0,-107-28 0</inkml:trace>
  <inkml:trace contextRef="#ctx0" brushRef="#br0" timeOffset="112270">3994 11455 0,'-16'-18'0,"16"18"0,0 0 0,0 0 0,0 0 0,0 0 0,0 0 0,0 0 0,0 0 0,0 0 0,-41-41 0,41 41 0,0 0 0,0 0 0,0 0 0,0 0 0,0 0 0,0 0 0,0 0 0,0 0 0,0 0 0,0 0 0,0 0 0,0 0 0,0 0 0,-67-43 0,67 43 0,0 0 0,0 0 0,0 0 0,0 0 0,-91 0 0,91 0 0,0 0 0,0 0 0,0 0 0,-82 38 0,82-38 0,0 0 0,0 0 0,-50 74 0,50-74 0,0 0 0,-66 88 0,66-88 0,-66 89 0,33 4 15,41 13 1,58 11-16,25-10 16,0-33-1,8-19 1,9-12-16,-1-43 15,-107 0 1</inkml:trace>
  <inkml:trace contextRef="#ctx0" brushRef="#br0" timeOffset="114391">2068 11176 0,'0'-4'0,"0"4"0,0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0,-17-33 0,17 33 0,0 0 0,0 0 0,0 0 0,0 0 0,0 0 0,0 0 0,0 0 0,0 0 0,0 0 0,0 0 0,0 0 0,0 0 0,0 0 0,0 0 0,0 0 0,0 0 0,0 0 0,0 0 0,0 0 0,0 0 0,0 0 0,0 0 0,0 0 0,0 0 0,0 0 0,0 0 0,0 0 0,0 0 0,0 0 0,0 0 0,0 0 0,0 0 0,-16-14 0,16 14 0,0 0 0,0 0 0,0 0 0,0 0 0,0 0 0,0 0 0,0 0 0,0 0 0,0 0 0,0 0 0,0 0 0,0 0 0,0 0 0,0 0 0,0 0 0,0 0 0,0 0 0,0 0 0,0 0 0,0 0 0,0 0 0,0 0 0,0 0 0,0 0 0,0 0 0,0 0 0,0 0 0,0 0 0,0 0 0,16 19 0,-16-19 0,0 0 0,0 0 0,0 0 0,0 0 0,0 0 0,0 0 0,0 0 0,0 0 0,0 0 0,0 0 0,0 0 0,0 0 0,0 0 0,0 0 0,0 0 0,0 0 0,0 0 0,0 0 0,0 0 0,0 0 0,0 0 0,0 0 0,0 0 0,0 0 0,0 0 0,0 0 0,0 0 0,0 0 0,0 0 0,0 0 0,0 0 0,0 0 0,0 0 0,0 0 0,0 0 0,0 0 0,0 0 0,0 18 0,0-18 0,0 0 0,0 0 0,0 0 0,0 0 0,0 0 0,0 0 0,0 0 0,0 0 0,0 0 0,0 0 0,0 0 0,0 0 0,0 0 0,0 0 0,0 0 0,0 0 0,0 0 0,0 0 0,0 0 0,17 52 0,-17-52 0,0 0 0,0 0 0,0 0 0,0 0 0,0 0 0,0 0 0,0 0 0,25 88 0,-25-88 0,0 0 0,0 0 0,0 0 0,0 0 0,0 0 0,0 0 0,25 84 0,-25-84 0,0 0 0,0 0 0,0 0 0,0 0 0,0 0 0,16 93 0,-16-93 0,0 0 0,0 0 0,0 0 0,0 0 0,0 0 0,0 0 0,0 0 0,0 0 0,0 0 0,0 0 0,0 0 0,0 0 0,0 0 0,0 0 0,0 0 0,0 0 0,0 0 0,0 0 0,17 60 0,-17-60 16,0 9-1,0-9 1,-9-32-16,1-47 15,8 79 1,-25-89 0,25 89-16,-25-83 15,25 83 1,0 0-1,0 0 1,0 0-16,-16-51 16,16 51-1,0 0 1,0-15-1,0 15-15,8 38 16,9 32 0,-17-70-1,0 0-15,0 0 16,0 0-1,25 69 1,-25-69 0,0 0-16,0 0 15,0 20 1,-9-49-1,-7-41-15,16 70 16,0 0 0,0 0-1,0 0 1,-25-65-16,25 65 15,0 0 1,0-18 0,0 18-16,8 37 15,-8-37 1,8 88-1,-8-88 1,-16 107-16,16-107 16</inkml:trace>
  <inkml:trace contextRef="#ctx0" brushRef="#br0" timeOffset="125167">2977 12204 0,'9'-5'0,"-9"5"0,0 0 0,0 0 0,0 0 0,0 0 0,0 0 0,0 0 0,0 0 0,0 0 0,0 0 0,0 0 0,0 0 0,0 0 0,0 0 0,0 0 0,0 0 0,0 0 0,0 0 0,0 0 0,0 0 0,0 0 0,0 0 0,0 0 0,0 0 0,0 0 0,0 0 0,0 0 0,0 0 0,0 0 0,0 0 0,49-9 0,-49 9 0,0 0 0,0 0 0,0 0 0,58-32 0,-58 32 0,0 0 0,0 0 0,91-42 0,-91 42 0,0 0 0,0 0 0,0 0 0,83-61 0,-83 61 0,0 0 0,91-79 0,-9 0 0,1 10 15,0 13 1,-9 5 0,25 13-1,1-3-15,-18-10 16,1-5-1,0-10 1,-9 6-16,1 4 16,-18 14-1,-7 19 1,-17 14-1,-25 4-15,-8-14 16,-16-4 0,16 23-1</inkml:trace>
  <inkml:trace contextRef="#ctx0" brushRef="#br0" timeOffset="125751">2986 11521 0,'-9'9'0,"9"-9"0,0 0 0,0 0 0,0 0 0,0 0 0,0 0 0,0 0 0,0 0 0,0 0 0,17-5 0,-17 5 0,0 0 0,0 0 0,0 0 0,0 0 0,0 0 0,0 0 0,0 0 0,0 0 0,0 0 0,0 0 0,0 0 0,0 0 0,0 0 0,58 10 0,-58-10 0,0 0 0,0 0 0,0 0 0,0 0 0,91 13 0,-91-13 0,0 0 0,0 0 0,0 0 0,83 51 0,-83-51 0,0 0 0,0 0 0,0 0 0,0 0 0,0 0 0,90 56 0,-90-56 0,83 47 0,8-24 0,8-18 15,9 9 1,8 4-1,-1 19 1,-15 5-16,-9 24 16,-9-11-1,-7-8 1,-34-28-16,-41-19 15</inkml:trace>
  <inkml:trace contextRef="#ctx0" brushRef="#br0" timeOffset="240916">4176 14893 0,'-8'0'0,"8"0"0,0 0 0,0 0 0,0 0 0,0 0 0,0 0 0,0 0 0,0 0 0,0 0 0,0 0 0,0 0 0,0 0 0,0 0 0,0 0 0,0 0 0,-66-28 0,66 28 0,0 0 0,0 0 0,0 0 0,0 0 0,0 0 0,0 0 0,0 0 0,0 0 0,0 0 0,0 0 0,0 0 0,0 0 0,0 0 0,0 0 0,0 0 0,0 0 0,0 0 0,0 0 0,0 0 0,0 0 0,0 0 0,0 0 0,0 0 0,0 0 0,0 0 0,0 0 0,0 0 0,0 0 0,0 0 0,0 0 0,0 0 0,0 0 0,0 0 0,0 0 0,0 0 0,0 0 0,-91-24 0,91 24 0,0 0 0,0 0 0,0 0 0,0 0 0,0 0 0,0 0 0,0 0 0,0 0 0,0 0 0,0 0 0,0 0 0,-58 19 0,58-19 0,0 0 0,0 0 0,0 0 0,0 0 0,0 0 0,0 0 0,0 0 0,-132 37 0,132-37 0,0 0 0,0 0 0,0 0 0,-108 74 0,108-74 16,-99 98-1,99-98-15,-49 107 16,49-107 0,-9 103-1,42-6-15,-33-97 16,66 79-1,-66-79 1,108 84 0,-108-84-16,107 74 15,-107-74 1,0 0-1,75 98-15,-75-98 16,0 0 0,41 116-1,-57-9-15,16-107 16,-83 93-1,83-93 1,0 0 0,-116 52-16,116-52 15,0 0 1,-116-14-1,116 14-15</inkml:trace>
  <inkml:trace contextRef="#ctx0" brushRef="#br0" timeOffset="241553">4391 15088 0,'-8'9'0,"8"-9"0,0 0 0,0 0 0,0 0 0,0 0 0,0 0 0,0 0 0,0 0 0,0 0 0,0 0 0,0 0 0,0 0 0,0 0 0,0 0 0,0 0 0,-16 52 0,16-52 0,0 0 0,0 0 0,0 0 0,0 0 0,0 0 0,0 0 0,0 0 0,0 0 0,0 0 0,-42 102 0,42-102 0,0 0 0,0 0 0,0 0 0,0 0 0,0 0 0,-25 144 0,25-144 0,9 135 0,-9-135 16,49 121 0,-49-121-1,17 37-15,-17-37 16,0 0-1,16-37 1,-16 37 0,75-14-16,-75 14 15,58-75 1,-58 75-1,0 0-15,66-111 16,-66 111 0,0 0-1,0 0 1,66-38-16,-16 62 15,-50-24 1,74 83 0,-74-83-16,0 0 15,58 112 1,-58-112-1,0 0 1,49 28-16</inkml:trace>
  <inkml:trace contextRef="#ctx0" brushRef="#br0" timeOffset="242302">5003 14180 0,'-8'-4'0,"8"4"0,0 0 0,0 0 0,0 0 0,0 0 0,0 0 0,0 0 0,0 0 0,0 0 0,0 0 0,0 0 0,0 0 0,0 0 0,0 0 0,0 0 0,-17 42 0,17-42 0,0 0 0,-8 70 0,8-70 0,17 121 0,7-10 0,-7 6 0,-34 4 16,9 14-1,25 9 1,24 9-16,0 1 16,1-10-1,-9-28 1,-25-32-16,-24-28 15,-9-34 1,0-22 0,0-27-1,17-10-15,0-10 16,8-8-1,0 82 1,8-110-16,-8 83 16,16-107-1,-16 107 1,0 0-1,50-112-15,-50 112 16,74-93 0,-74 93-1,83-28-15,-83 28 16,91 51-1,-91-51 1,41 121 0,-41-121-16,-8 149 15,8-149 1,-49 149-1,49-149-15,0 0 16,0 0 0,-83 92-1,83-92 1,-58 10-16</inkml:trace>
  <inkml:trace contextRef="#ctx0" brushRef="#br0" timeOffset="242640">5690 15404 0,'8'5'0,"-8"-5"0,0 0 0,0 0 0,0 0 0,0 0 0,0 0 0,0 0 0,0 0 0,0 0 0,0 0 0,0 0 0,0 0 0,0 0 0,0 0 0,0 0 0,0 0 0,0 0 0,0 0 0,0 0 0,0 0 0,0 0 0,0 0 0,0 0 0,0 0 0,0 0 0,0 0 0,0 0 0,0 0 0,0 0 0,0 0 0,0 0 0,0 0 0,0 0 0,0 0 0,0 0 0,0 0 0,0 0 0,0 0 0,41 14 0,-41-14 0,0 0 0,0 0 0,0 0 0,0 0 0,0 0 0,0 0 0,0 0 0,0 0 0,0 0 0,0 0 0,0 0 0,83-5 0,-83 5 0,0 0 0,0 0 0,0 0 0,0 0 0,0 0 0,0 0 0,0 0 0,99-28 0,-99 28 0,0 0 0,0 0 0,0 0 0</inkml:trace>
  <inkml:trace contextRef="#ctx0" brushRef="#br0" timeOffset="242983">6161 15079 0,'0'9'0,"0"-9"16,0 0-1,0 0 1,0 0 0,0 51-16,0-51 15,-8 116 1,16 47-1,-8 0-15,16-14 16,1 0 0,-1-10-1,-7-32-15,-18-19 16,1-36-1,-8-29 1,24-42 0,-8-18-16,0-51 15</inkml:trace>
  <inkml:trace contextRef="#ctx0" brushRef="#br0" timeOffset="244072">6244 14925 0,'16'-5'0,"-16"5"0,0 0 0,0 0 0,0 0 0,0 0 0,0 0 0,0 0 0,0 0 0,0 0 0,0 0 0,0 0 0,0 0 0,0 0 0,0 0 0,0 0 0,0 0 0,0 0 0,0 0 0,0 0 0,0 0 0,0 0 0,0 0 0,0 0 0,0 0 0,0 0 0,0 0 0,0 0 0,50-23 0,-50 23 0,0 0 0,0 0 0,0 0 0,0 0 0,0 0 0,0 0 0,0 0 0,0 0 0,0 0 0,0 0 0,0 0 0,0 0 0,0 0 0,0 0 0,0 0 0,0 0 0,0 0 0,0 0 0,0 0 0,0 0 0,0 0 0,0 0 0,0 0 0,0 0 0,0 0 0,0 0 0,0 0 0,0 0 0,0 0 0,0 0 0,0 0 0,74 5 0,-74-5 0,0 0 0,0 0 0,0 0 0,0 0 0,0 0 0,0 0 0,0 0 0,0 0 0,0 0 0,0 0 0,0 0 0,0 0 0,0 0 0,0 0 0,99 37 0,-99-37 0,0 0 0,0 0 0,0 0 0,0 0 0,0 0 0,0 0 0,0 0 0,0 0 0,0 0 0,0 0 0,0 0 0,83 88 0,-83-88 0,0 0 0,0 0 0,0 0 0,0 0 0,0 0 0,0 0 0,0 0 0,0 66 0,0-66 0,0 0 0,0 0 0,0 0 0,-25 116 0,25-116 16,-74 111-1,74-111-15,0 0 16,-108 75 0,108-75-1,-66-19 1,41-50-16,67-34 15,-42 103 1,82-116 0,-82 116-1,0 0-15,0 0 16,100-47-1,-100 47 1,82 24-16,-82-24 16,50 84-1,-50-84 1,0 0-1,0 0-15,0 0 16,25 92 0,-25-59-1,0-70-15,0 37 16,8-112-1,-8 112 1,0 0 0,0 0-16,0 0 15,16-112 1,-16 112-1,0 0-15,42-79 16,-42 79 0,74-41-1,-74 41 1,99 4-16,-99-4 15,0 0 1,0 0 0,91 57-16,-49 21 15,-26 24 1,-16-102-1,9 135 1,-9-135-16,57 107 16,-57-107-1,100 51 1,7-55-16,-107 4 15,83-93 1,-50-24 0,-58 6-1,-41 13-15,-33 42 16,-25 19-1,124 37 1,0 0-16,0 0 16,-75-46-1</inkml:trace>
  <inkml:trace contextRef="#ctx0" brushRef="#br0" timeOffset="244688">7426 14168 0,'0'18'0,"0"-18"0,0 0 0,0 0 0,0 0 0,0 0 0,0 0 0,8 55 0,-8-55 0,0 0 0,0 0 0,0 0 0,0 0 0,0 0 0,0 0 0,0 0 0,33 112 0,-33-112 0,0 0 0,42 135 0,-42-135 0,49 121 0,9-14 15,-8 14-15,-34 13 16,-16 2-1,0-2 1,0-21-16,0-40 16,-8-54-1,-9-33 1,-7-18-1,7-19-15,9-19 16,16-19 0,9-8-1,24-1-15,0 14 16,34 5-1,-9 28 1,17 24 0,-17 17-16,-108 20 15,108 7 1,-66-17-1,50 70-15,-50 33 16,-33 4 0,-33-14-1,-9-24 1,75-69-16,-82 52 15,82-52 1,0 0 0,-66 9-16</inkml:trace>
  <inkml:trace contextRef="#ctx0" brushRef="#br0" timeOffset="245326">8311 13907 0,'-9'4'0,"9"-4"0,0 0 0,0 0 0,0 0 0,0 0 0,0 0 0,-24 37 0,24-37 0,0 0 0,0 0 0,0 0 0,-42 66 0,42-66 0,0 0 0,0 0 0,-49 102 0,49-102 0,0 0 0,-25 107 0,25-107 0,-8 121 0,8 9 0,0 0 15,16 10 1,17 4 0,25-5-16,8-27 15,9-33 1,-1-42-1,-16-32-15,0-33 16,8-38 0,-8-17-1,-17-14 1,-24-1-16,-9 0 15,-25 28 1,-24 24 0,-17 18-16,-16 23 15,24 15 1,25 13-1,9 28 1,16 14-16,16 28 16,17 5-1,25 4 1,0-14-1,0-18-15,-91-107 16,116 84 0,-1-47-1,9-33-15</inkml:trace>
  <inkml:trace contextRef="#ctx0" brushRef="#br0" timeOffset="246090">9113 14646 0,'8'0'0,"-8"0"0,0 0 0,0 0 0,0 0 0,0 0 0,0 0 0,0 0 0,0 0 0,0 0 0,0 0 0,0 0 0,0 0 0,0 0 0,0 33 0,0-33 0,0 0 0,0 0 0,0 0 0,0 0 0,0 0 0,0 0 0,0 0 0,0 92 0,0-92 0,0 0 0,8 136 0,-8-136 0,8 130 0,-8-130 0,0 125 15,0-125 1,0 0-1,-8 56-15,8-56 16,0 0 0,0-69-1,0 45-15,0 24 16,8-93-1,-8 93 1,0 0 0,58-135-16,-58 135 15,75-65 1,-75 65-1,58 14-15,-9 84 16,-49-98 0,9 125-1,-9-125 1,0 0-16,0 75 15,8-75 1,8-61 0,1-59-16,8-6 15,-1 5 1,1 9-1,33 19 1,-58 93-16,66-65 16,0 37-1,1 42 1,-10 42-16,-7 37 15,8 80 1,-25-58 0,8 11-1,-16 9-15,-8 14 16,-26 18-1,1-13 1,-8-20-16,16-134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7T15:28:29.7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16993 1456 0,'-9'-14'0,"9"14"0,0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0,42-9 0,-42 9 0,0 0 0,0 0 0,0 0 0,0 0 0,0 0 0,0 0 0,0 0 0,0 0 0,0 0 0,0 0 0,0 0 0,0 0 0,0 0 0,0 0 0,0 0 0,49 0 0,-49 0 0,0 0 0,0 0 0,0 0 0,0 0 0,0 0 0,0 0 0,0 0 0,0 0 0,0 0 0,0 0 0,83-14 0,-83 14 0,0 0 0,0 0 0,0 0 0,0 0 0,0 0 0,0 0 0,0 0 0,132-24 0,-132 24 0,0 0 0,0 0 0,0 0 0,149-23 0,-149 23 0,132-46 15,-132 46 1,0 0-1,0 0-15,100-75 16,-100 75 0,16-70-1,-66 19 1,-32 33-16,82 18 15,-108 46 1,108-46 0,-115 79-16,115-79 15,0 0 1,-100 93-1,100-93 1,-58 121-16,58-121 16,-8 98-1,8-98 1,58 93-16,-58-93 15,99 60 1,25-36 0,-8-43-1,0-32-15,-17-14 16</inkml:trace>
  <inkml:trace contextRef="#ctx0" brushRef="#br0" timeOffset="292">18167 1321 0,'0'9'0,"0"-9"0,0 0 0,0 0 0,0 0 0,0 0 0,0 0 0,0 0 0,0 0 0,0 0 0,0 0 0,0 0 0,0 0 0,0 0 0,0 0 0,0 0 0,0 0 0,0 0 0,0 0 0,0 0 0,0 0 0,0 0 0,0 0 0,0 0 0,0 0 0,-25 37 0,25-37 0,0 0 0,0 0 0,0 0 0,0 0 0,0 0 0,0 0 0,0 0 0,0 0 0,0 0 0,-58 79 0,58-79 0,0 0 0,0 0 0,-83 107 0,83-107 0,0 0 0,0 0 0,0 0 0,-99 103 0,99-103 15,0 0-15,-25 14 16</inkml:trace>
  <inkml:trace contextRef="#ctx0" brushRef="#br0" timeOffset="550">17819 1591 0,'0'-5'0,"0"5"0,0 0 0,0 0 0,0 0 0,0 0 0,0 0 0,0 0 0,0 0 0,0 0 0,0 0 0,0 0 0,0 0 0,0 0 0,67 9 0,-67-9 0,0 0 0,0 0 0,0 0 0,90 33 0,-90-33 0,0 0 0,0 0 0,0 0 0,0 0 0,0 0 0,125 47 0,-125-47 0,0 0 0,0 0 0,0 0 0,124 69 0,-124-69 0,115 9 16,-90-18-1</inkml:trace>
  <inkml:trace contextRef="#ctx0" brushRef="#br0" timeOffset="1088">18390 1200 0,'0'0'0,"0"0"0,0 0 0,0 0 0,0 0 0,0 0 0,0 0 0,0 0 0,0 0 0,0 0 0,0 0 0,0 0 0,0 0 0,0 0 0,0 0 0,0 0 0,-8 42 0,8-42 0,0 0 0,0 0 0,0 0 0,0 0 0,0 0 0,0 0 0,0 0 0,0 0 0,0 0 0,-9 107 0,9-107 0,0 0 0,0 0 0,-8 153 0,8-153 0,0 0 0,0 0 0,0 0 0,17 163 0,-17-163 0,33 149 16,-33-149-1,8 66 1,-8-66 0,17 69-16,-9-74 15,-25-64 1,17 69-1,-16-126-15,16 126 16,0 0 0,8-116-1,-8 116-15,41-112 16,-41 112-1,66-51 1,-66 51 0,83 22-16,-25 63 15,-58-85 1,41 149-1,-41-149-15,42 149 16,-42-149 0,66 88-1,-66-88 1</inkml:trace>
  <inkml:trace contextRef="#ctx0" brushRef="#br0" timeOffset="1626">19101 1763 0,'0'-19'0,"0"19"0,0 0 0,0 0 0,0 0 0,0 0 0,0 0 0,0 0 0,0 0 0,0 0 0,0-60 0,0 60 0,0 0 0,0 0 0,0 0 0,0 0 0,0 0 0,0 0 0,0 0 0,0 0 0,0 0 0,0 0 0,0 0 0,0 0 0,0 0 0,0 0 0,0 0 0,0 0 0,0 0 0,0 0 0,0 0 0,0 0 0,0 0 0,0 0 0,0 0 0,0 0 0,0 0 0,0 0 0,0 0 0,0 0 0,-41-47 0,41 47 0,0 0 0,-50 9 0,50-9 0,-74 84 0,32 32 0,42-116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75 0,8-75 0,0 0 0,0 0 0,0 0 0,0 0 0,0 0 0,0 0 0,0 0 0,0 0 0,0 0 0,0 0 0,0 0 0,0 0 0,0 0 0,0 0 0,0 0 0,0 0 0,0 0 0,0 0 0,0 0 0,0 0 0,0 0 0,0 0 0,0 0 0,0 0 0,0 0 0,0 0 0,0 0 0,0 0 0,0 0 0,0 0 0,0 0 0,0 0 0,0 0 0,0 0 0,0 0 0,0 0 0,0 0 0,0 0 0,0 0 0,0 0 0,0 0 0,0 0 0,0 0 0,0 102 0,0-102 0,0 0 0,0 0 0,0 0 0,0 0 0,0 0 0,0 0 0,0 0 0,0 0 0,0 0 0,0 0 0,0 0 0,0 0 0,0 0 0,0 0 0,0 0 0,0 0 0,0 0 0,0 0 0,33 47 0,-33-47 0,0 0 0,0 0 0,0 0 0,0 0 0,0 0 0,0 0 0,0 0 0,0 0 0,0 0 0,0 0 0,0 0 0,0 0 0,0 0 0,0 0 0,0 0 0,0 0 0,0 0 0,58-5 0,-58 5 0,0 0 0,0 0 0,0 0 0,0 0 0,0 0 0,0 0 0,0 0 0,0 0 0,0 0 0,0 0 0,0 0 0,66-79 0,-66 79 0,0 0 0,0 0 0,0 0 0,0 0 0,0 0 0,0 0 0,0 0 0,0 0 0,0 0 0,0 0 0,0 0 0,0 0 0,0 0 0,0 0 0,0 0 0,58-106 0,-58 106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0,25-52 0,-25 52 0,0 0 0,0 0 0,0 0 0,0 0 0,0 0 0,0 0 0,0 0 0,0 0 0,0 0 0,25-9 0,-25 9 0,0 0 0,0 0 0,0 0 0,0 0 0,0 0 0,0 0 0,0 0 0,0 0 0,0 0 0,0 0 0,0 0 0,0 0 0,0 0 0,0 0 0,0 0 0,0 0 0,0 0 0,16 61 0,-16-61 0,0 0 0,0 0 0,0 0 0,0 0 0,0 0 0,0 0 0,0 0 0,0 0 0,0 0 0,0 0 0,0 0 0,0 0 0,0 0 0,0 0 0,0 0 0,0 0 0,0 0 0,0 0 0,0 0 0,0 0 0,0 0 0,0 0 0,0 0 0,0 0 0,33 106 0,-33-106 0,0 0 0,0 0 0,58 51 0,-58-51 0,0 0 0,58 5 0,-58-5 0</inkml:trace>
  <inkml:trace contextRef="#ctx0" brushRef="#br0" timeOffset="2088">19432 1753 0,'0'0'0,"0"0"0,0 0 0,0 0 0,0 0 0,0 0 0,0 0 0,0 0 0,0 0 0,0 0 0,0 38 0,0-38 0,0 0 0,0 0 0,0 0 0,0 0 0,0 0 0,0 0 0,8 65 0,-8-65 0,0 0 0,0 0 0,0 0 0,0 0 0,0 0 0,8 116 0,-8-116 0,0 0 0,0 0 0,0 0 0,0 0 0,0 0 0,0 0 0,0 0 0,0 0 0,0 0 0,0 0 0,0 0 0,0 0 0,0 0 0,25 98 0,-25-98 0,0 0 0,0 0 0,0 0 0,58 42 0,-58-42 0,83-24 15,-59 1 1,-7-23-1,-17 46-15,66-117 16,-66 117 0,0 0-1,0 0 1,0 0-16,33-60 15,-33 60 1,25 9 0,-25-9-16,8 88 15,-8-88 1,42 112-1,-42-112 1,74 65-16,-74-65 16,91-9-1</inkml:trace>
  <inkml:trace contextRef="#ctx0" brushRef="#br0" timeOffset="2585">20350 1753 0,'-17'-18'0,"17"18"0,0 0 0,0 0 0,0 0 0,0 0 0,0 0 0,0 0 0,0 0 0,0 0 0,0 0 0,0 0 0,-50-23 0,50 23 0,0 0 0,0 0 0,0 0 0,0 0 0,0 0 0,-74 32 0,74-32 0,0 0 0,-83 84 0,83-84 0,0 0 0,0 0 0,0 0 0,0 0 0,0 0 0,0 0 0,0 0 0,0 0 0,0 0 0,0 0 0,0 0 0,0 0 0,0 0 0,0 0 0,0 0 0,-25 130 0,25-130 0,0 0 0,0 0 0,0 0 0,0 0 0,0 0 0,0 0 0,0 0 0,0 0 0,0 0 0,0 0 0,0 0 0,58 70 0,-58-70 0,0 0 0,0 0 0,0 0 0,25 9 0,-25-9 0,0 0 0,0 0 0,25 9 0,-25-9 0,0 0 0,0 0 0,0 0 0,83 61 0,-83-61 16,0 0-1,0 0 1,33 42-16,-33-42 16,-33 32-1,33-32 1,0 0-16</inkml:trace>
  <inkml:trace contextRef="#ctx0" brushRef="#br0" timeOffset="2796">20515 1888 0,'25'0'0,"-25"0"0,0 0 0,0 0 0,0 0 0,0 0 0,0 0 0,0 0 0,0 0 0,0 0 0,82 0 0,-82 0 0,0 0 0,0 0 0,0 0 0,0 0 0,0 0 0,0 0 0,0 0 0,0 0 0,0 0 0,0 0 0,0 0 0,0 0 0,0 0 0,0 0 0,0 0 0,0 0 0,0 0 0,0 0 0,0 0 0,0 0 0,0 0 0,0 0 0,0 0 0,0 0 0,0 0 0,0 0 0,0 0 0,0 0 0,0 0 0,0 0 0,0 0 0,0 0 0,0 0 0</inkml:trace>
  <inkml:trace contextRef="#ctx0" brushRef="#br0" timeOffset="3299">20523 1623 0,'0'10'16,"0"-10"-16,8 59 15,1 63 1,-1 27-1,-8-149 1,8 153-16,-8-153 16,0 0-1,25 144 1,-25-144-16,0 0 15,33 52 1,-33-108 0,41 60-16,-41-4 15,75-65 1,-75 65-1,83-112 1,-83 112-16,0 0 16,0 0-1,0 0 1,57-32-16,1 56 15,-58-24 1,25 88 0,-25-88-1,0 0-15,0 0 16,0 56-1,0-56 1</inkml:trace>
  <inkml:trace contextRef="#ctx0" brushRef="#br0" timeOffset="3494">20945 1763 0,'0'-14'0,"0"14"0,0 0 0,0 0 0,0 0 0,0 0 0,0 0 0,0 0 0,25-47 0,-25 47 0,0 0 0,0 0 0,0 0 0,0 0 0,0 0 0,0 0 0,0 0 0,0 0 0,0 0 0,0 0 0,0 0 0,0 0 0,0 0 0,0 0 0,0 0 0,0 0 0,0 0 0,0 0 0</inkml:trace>
  <inkml:trace contextRef="#ctx0" brushRef="#br0" timeOffset="3841">21160 1880 0,'16'22'16,"-16"-22"-1,58 75 1,-58-75-16,75 111 16,-75-111-1,74 140 1,-74-140-16,0 0 15,75 102 1,-75-102 0,74 0-1,-49-47-15,41-31 16,-66 78-1,49-140 1,-49 140-16,50-139 16,-50 139-1,0 0 1,0 0-1,0 0-15</inkml:trace>
  <inkml:trace contextRef="#ctx0" brushRef="#br0" timeOffset="4357">21995 2209 0,'0'5'0,"0"-5"0,0 0 0,0 0 0,0 0 0,0 0 0,0 0 0,0 0 0,0 0 0,0 0 0,0 0 0,0 0 0,0 0 0,0 0 0,0 0 0,0 0 0,0 0 0,0 0 0,0 0 0,0 0 0,0 0 0,0 0 0,0 0 0,0 0 0,41 0 0,-41 0 0,0 0 0,0 0 0,0 0 0,0 0 0,0 0 0,0 0 0,0 0 0,0 0 0,0 0 0,0 0 0,0 0 0,0 0 0,0 0 0,0 0 0,0 0 0,0 0 0,0 0 0,83-23 0,-83 23 0,0 0 0,0 0 0,0 0 0,0 0 0,0 0 0,0 0 0,0 0 0,0 0 0,0 0 0,0 0 0,0 0 0,0 0 0,0 0 0,124-65 0,-124 65 0,0 0 0,0 0 0,0 0 0,0 0 0,0 0 0,0 0 0,0 0 0,91-103 0,-91 103 0,0 0 0,0 0 0,0 0 0,0 0 0,0 0 0,0 0 0,0 0 0,33-42 0,-33 42 16,-50 14 0,26-70-1,-51 52-15,-41 46 16,116-42-1,-66 88 1,66-88-16,-16 102 16,16-102-1,49 116 1,34-8-16,49-48 15,1-28 1,-9-49 0,25-30-1,24-23-15,-173 70 16,108-98-1</inkml:trace>
  <inkml:trace contextRef="#ctx0" brushRef="#br0" timeOffset="5530">16612 2581 0,'0'0'0,"0"0"0,0 0 0,0 0 0,0 0 0,0 0 0,0 0 0,0 0 0,0 0 0,0 0 0,0 0 0,0 0 0,33 42 0,-33-42 0,0 0 0,0 0 0,0 0 0,0 0 0,0 0 0,50 112 0,-50-112 0,49 163 0,-15 5 0,-34-168 16,24 134-16,-24-134 16,0 0-1,9 51 1,-9-51-16,0 0 15,0 0 1,-9-37 0,9 37-1,-8 23-15,8-23 16,-25-28-1,25 28 1,-41-93-16,49 9 16,-8 84-1,66-74 1,-66 74-1,100-37-15,-100 37 16,115 18 0,-115-18-1,116 70 1,-116-70-16,41 116 15,-41-116 1,-24 126 0,24-126-16,-83 88 15,83-88 1,-116 19-1,116-19 1</inkml:trace>
  <inkml:trace contextRef="#ctx0" brushRef="#br0" timeOffset="5948">17298 3023 0,'0'28'0,"9"46"0,-9-74 0,0 0 0,0 0 0,0 0 0,0 0 0,0 0 0,0 0 0,0 0 0,0 0 0,0 0 0,0 0 0,0 0 0,0 0 0,0 0 0,0 0 0,0 0 0,0 0 0,0 0 0,0 0 0,0 0 0,0 0 0,0 0 0,0 0 0,0 0 0,0 0 0,0 0 0,0 0 0,0 0 0,0 0 0,0 0 0,0 0 0,0 0 0,0 0 0,0 0 0,0 0 0,0 0 0,0 0 0,0 0 0,0 0 0,0 0 0,0 0 0,0 0 0,0 0 0,0 0 0,25 117 0,-25-117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56 0,-16-56 0,0 0 0,0 0 0,0 0 0,0 0 0,0 0 0,0 0 0,0 0 0,0 0 0,0 0 0,0 0 0,0 0 0,0 0 0,0 0 0,0 0 0,0 0 0,0 0 0,0 0 0,0 0 0,0 0 0,0 0 0,0 0 0,0 0 0,0 0 0,0 0 0,0 0 0,0-52 0,0 52 0,0 0 0,0 0 0,0 0 0,0 0 0,0 0 0,0 0 0,0 0 0,0 0 0,0 0 0,0 0 0,0 0 0,0 0 0,0 0 0,0 0 0,0 0 0,0 0 0,0 0 0,0 0 0,0 0 0,0 0 0,0 0 0,25-60 0,-25 60 0,0 0 0,0 0 0,0 0 0,0 0 0,0 0 0,0 0 0,0 0 0,0 0 0,0 0 0,0 0 0,0 0 0,0 0 0,0 0 0,0 0 0,0 0 0,0 0 0,0 0 0,0 0 0,0 0 0,0 0 0,0 0 0,0 0 0,0 0 0,0 0 0,0 0 0,0 0 0,0 0 0,0 0 0,0 0 0,0 0 0,0 0 0,0 0 0,8-130 0,-8 130 0,0 0 0,0 0 0,0 0 0,0 0 0,0 0 0,0 0 0,0 0 0,0 0 0,0 0 0,41-126 0,-41 126 0,0 0 0,0 0 0,67-70 0,-67 70 0,0 0 0,82-37 0,-82 37 0</inkml:trace>
  <inkml:trace contextRef="#ctx0" brushRef="#br0" timeOffset="6409">17753 3009 0,'0'19'0,"0"-19"0,0 0 0,0 0 0,0 0 0,0 0 0,0 0 0,0 0 0,0 0 0,8 70 0,-8-70 0,0 0 0,0 0 0,0 0 0,0 0 0,0 0 0,-8 102 0,8-102 0,0 0 0,0 0 0,0 0 0,0 0 0,0 0 0,0 0 0,0 0 0,0 0 0,0 0 0,0 130 0,0-130 0,0 0 0,0 0 0,0 0 0,0 0 0,0 0 0,0 0 0,0 0 0,42 47 0,-42-47 0,82-38 16,17-73-1,-82 83 1,-9-14-1,-8 42-15,0 0 16,0 0 0,0 0-1,58-65-15,-58 65 16,33 9-1,-33-9 1,42 70-16,-42-70 16,57 135-1,-57-135 1,0 0-1,91 93-15</inkml:trace>
  <inkml:trace contextRef="#ctx0" brushRef="#br0" timeOffset="6720">18332 3014 0,'33'-5'0,"-33"5"0,0 0 0,0 0 0,0 0 0,0 0 0,0 0 0,0 0 0,0 0 0,0 0 0,0 0 0,0 0 0,0 0 0,83-9 0,-83 9 0,0 0 0,0 0 0,0 0 0,0 0 0,0 0 0,0 0 0,0 0 0,0 0 0,0 0 0,0 0 0,0 0 0,0 0 0,0 0 0,0 0 0,0 0 0,0 0 0,0 0 0,0 0 0,0 0 0,132-14 0,-132 14 0,0 0 0,0 0 0,0 0 0,0 0 0,0 0 0,0 0 0,0 0 0,0 0 0,0 0 0,0 0 0,0 0 0,0 0 0,0 0 0,0 0 0,0 0 0,149-14 0,-149 14 0,0 0 0,0 0 0,0 0 0,0 0 0,0 0 0,0 0 0,0 0 0,0 0 0,0 0 0,0 0 0,0 0 0,0 0 0,0 0 0,0 0 0,0 0 0,0 0 0,0 0 0,0 0 0,0 0 0,0 0 0,0 0 0,0 0 0,0 0 0</inkml:trace>
  <inkml:trace contextRef="#ctx0" brushRef="#br0" timeOffset="7037">18696 2614 0,'8'18'0,"-8"52"0,0-70 0,0 0 0,8 112 0,-8-112 0,17 144 0,8 0 15,-17-14 1,-8-130-16,0 126 16,0-126-1,17 116 1,-17-116-16,57 84 15,1-56 1,-58-28 0</inkml:trace>
  <inkml:trace contextRef="#ctx0" brushRef="#br0" timeOffset="7489">18977 3381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0 0,-50 0 0,0 0 0,0 0 0,0 0 0,0 0 0,0 0 0,0 0 0,0 0 0,0 0 0,0 0 0,0 0 0,0 0 0,0 0 0,0 0 0,0 0 0,0 0 0,0 0 0,0 0 0,0 0 0,0 0 0,0 0 0,0 0 0,0 0 0,0 0 0,0 0 0,0 0 0,0 0 0,0 0 0,0 0 0,0 0 0,0 0 0,0 0 0,0 0 0,0 0 0,0 0 0,0 0 0,0 0 0,0 0 0,0 0 0,0 0 0,0 0 0,0 0 0,0 0 0,0 0 0,74-23 0,-74 23 0,0 0 0,0 0 0,0 0 0,0 0 0,0 0 0,0 0 0,0 0 0,0 0 0,0 0 0,0 0 0,0 0 0,0 0 0,0 0 0,0 0 0,0 0 0,0 0 0,0 0 0,0 0 0,0 0 0,0 0 0,0 0 0,0 0 0,0 0 0,0 0 0,0 0 0,0 0 0,0 0 0,0 0 0,0 0 0,0 0 0,0 0 0,0 0 0,0 0 0,0 0 0,0 0 0,0 0 0,0 0 0,0 0 0,0 0 0,99-65 0,-99 65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0,17-37 0,-17 37 0,0 0 0,0 0 0,0 0 0,0 0 0,-33 14 0,33-14 0,0 0 0,0 0 0,0 0 0,0 0 0,0 0 0,0 0 0,0 0 0,0 0 0,0 0 0,0 0 0,0 0 0,0 0 0,0 0 0,0 0 0,0 0 0,0 0 0,0 0 0,0 0 0,0 0 0,0 0 0,0 0 0,0 0 0,0 0 0,-41-19 0,41 19 0,0 0 0,0 0 0,0 0 0,0 0 0,0 0 0,0 0 0,0 0 0,0 0 0,0 0 0,0 0 0,0 0 0,0 0 0,0 0 0,0 0 0,0 0 0,0 0 0,0 0 0,0 0 0,0 0 0,-67 37 0,67-37 0,0 0 0,0 0 0,0 0 0,0 0 0,0 0 0,0 0 0,0 0 0,0 0 0,0 0 0,0 0 0,0 0 0,0 0 0,0 0 0,0 0 0,0 0 0,-66 98 0,66-98 0,0 0 0,0 0 0,0 0 0,0 0 0,0 0 0,0 0 0,0 0 0,0 0 0,0 0 0,0 0 0,9 107 0,-9-107 0,0 0 0,0 0 0,0 0 0,0 0 0,0 0 0,0 0 0,0 0 0,91 74 0,-91-74 0,0 0 0,157 24 0,-157-24 0,148-19 0,10-23 0,-43-10 16</inkml:trace>
  <inkml:trace contextRef="#ctx0" brushRef="#br0" timeOffset="8144">21226 2912 0,'0'-14'0,"0"14"0,0 0 0,0 0 0,0 0 0,0 0 0,0 0 0,0 0 0,0 0 0,0 0 0,0 0 0,0 0 0,0 0 0,0 0 0,0 0 0,0 0 0,-41-52 0,41 52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0,-67-65 0,67 65 0,0 0 0,0 0 0,0 0 0,0 0 0,0 0 0,0 0 0,0 0 0,0 0 0,0 0 0,0 0 0,-99-46 0,99 46 0,0 0 0,0 0 0,0 0 0,0 0 0,0 0 0,0 0 0,0 0 0,0 0 0,0 0 0,0 0 0,0 0 0,0 0 0,0 0 0,-107 9 0,107-9 0,0 0 0,0 0 0,0 0 0,0 0 0,0 0 0,0 0 0,0 0 0,0 0 0,0 0 0,-33 56 0,33-56 0,0 0 0,0 0 0,0 0 0,0 0 0,0 0 0,-75 116 0,75-116 0,-41 135 0,24 23 16,17-9-16,0-149 16,25 135-1,-25-135 1,0 0-16,42 125 15,-42-125 1,0 0 0,0 0-1</inkml:trace>
  <inkml:trace contextRef="#ctx0" brushRef="#br0" timeOffset="8434">20515 3172 0,'8'0'0,"-8"0"0,0 0 0,0 0 0,0 0 0,0 0 0,0 0 0,0 0 0,0 0 0,58 14 0,-58-14 0,0 0 0,0 0 0,0 0 0,0 0 0,0 0 0,0 0 0,0 0 0,0 0 0,0 0 0,0 0 0,0 0 0,108 33 0,-108-33 0,0 0 0,0 0 0,0 0 0,0 0 0,0 0 0,0 0 0,0 0 0,140 27 0,-140-27 0,0 0 0,0 0 0,0 0 0,141 10 0,-141-10 0,0 0 15,115-10 1,-90 10 0</inkml:trace>
  <inkml:trace contextRef="#ctx0" brushRef="#br0" timeOffset="8831">21234 3177 0,'-8'14'0,"8"-14"0,0 0 0,0 0 0,0 0 0,0 0 0,0 0 0,0 0 0,0 0 0,0 0 0,-33 51 0,33-51 0,0 0 0,0 0 0,0 0 0,0 0 0,0 0 0,0 0 0,0 0 0,0 0 0,0 0 0,0 0 0,0 0 0,0 0 0,0 0 0,-41 97 0,41-97 0,0 0 0,0 0 0,0 0 0,0 0 0,0 0 0,0 0 0,0 0 0,0 0 0,0 0 0,0 0 0,0 0 0,0 0 0,0 0 0,0 117 0,0-117 0,0 0 0,0 0 0,0 0 0,74 74 0,-74-74 16,124 0-1,-74-37 1,-50 37-16,91-84 15,-91 84 1,33-107 0,-33 107-1,-42-70-15,42 70 16,-91-37-1,91 37 1,0 0-16,-140 14 16</inkml:trace>
  <inkml:trace contextRef="#ctx0" brushRef="#br0" timeOffset="9305">21672 3186 0,'9'19'0,"-9"-19"0,0 0 0,0 0 0,0 0 0,0 0 0,0 0 0,0 0 0,0 0 0,0 0 0,0 0 0,0 0 0,0 0 0,0 0 0,0 0 0,0 0 0,0 0 0,0 0 0,0 0 0,0 0 0,0 0 0,0 0 0,0 0 0,0 0 0,0 0 0,0 0 0,0 0 0,0 0 0,0 0 0,16 73 0,-16-73 0,0 0 0,0 0 0,0 0 0,0 0 0,0 0 0,0 0 0,0 0 0,0 0 0,0 0 0,0 0 0,0 0 0,0 0 0,0 0 0,0 0 0,0 0 0,0 0 0,0 0 0,0 0 0,0 0 0,0 0 0,0 0 0,0 0 0,0 0 0,0 0 0,0 0 0,0 0 0,0 0 0,0 0 0,0 0 0,0 0 0,0 0 0,0 0 0,0 0 0,0 0 0,0 0 0,0 0 0,0 0 0,0 0 0,0 0 0,0 0 0,0 0 0,0 0 0,0 131 0,0-131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47 0,0-47 0,0 0 0,0 0 0,0 0 0,0 0 0,0 0 0,0 0 0,0 0 0,0 0 0,0 0 0,0 0 0,0 0 0,0 0 0,0 0 0,0 0 0,0 0 0,-8-33 0,8 33 0,0 0 0,0 0 0,0 0 0,0 0 0,0 0 0,0 0 0,0 0 0,0 0 0,0 0 0,0 0 0,0 0 0,0 0 0,0 0 0,0 0 0,0 0 0,0 0 0,0 0 0,0 0 0,0 0 0,0 0 0,0 0 0,0 0 0,0 0 0,0 0 0,0 0 0,0 0 0,0 0 0,0 0 0,0 0 0,-33 28 0,33-28 0,0 0 0,0 0 0,0 0 0,0 0 0,0 0 0,0 0 0,0 0 0,0 0 0,0 0 0,0 0 0,0 0 0,0 0 0,0 0 0,0 0 0,0 0 0,0 0 0,0 0 0,0 0 0,0 0 0,0 0 0,0 0 0,0 0 0,-25-42 0,25 42 0,0 0 0,0 0 0,0 0 0,0 0 0,0 0 0,0 0 0,0 0 0,0 0 0,0 0 0,0 0 0,0 0 0,0 0 0,0 0 0,0 0 0,0 0 0,0 0 0,0 0 0,0 0 0,0 0 0,0 0 0,0 0 0,-16-107 0,16 107 0,0 0 0,0 0 0,0 0 0,0 0 0,0 0 0,0 0 0,0 0 0,0 0 0,0 0 0,0 0 0,0 0 0,0 0 0,0 0 0,0 0 0,0 0 0,0 0 0,0 0 0,33-97 0,-33 97 0,0 0 0,0 0 0,0 0 0,0 0 0,0 0 0,0 0 0,0 0 0,0 0 0,0 0 0,0 0 0,0 0 0,0 0 0,0 0 0,66-84 0,-66 84 0,0 0 0,0 0 0,0 0 0,0 0 0,0 0 0,0 0 0,0 0 0,0 0 0,0 0 0,91-43 0,-91 43 0,0 0 0,0 0 0,0 0 0,0 0 0,0 0 0,116-8 0,-116 8 0</inkml:trace>
  <inkml:trace contextRef="#ctx0" brushRef="#br0" timeOffset="10012">22284 3177 0,'-8'-10'0,"8"10"0,0 0 0,0 0 0,0 0 0,0 0 0,0 0 0,0 0 0,0 0 0,0 0 0,0 0 0,0 0 0,0 0 0,0 0 0,0 0 0,0 0 0,0 0 0,0 0 0,0 0 0,0 0 0,0 0 0,0 0 0,0 0 0,0 0 0,0 0 0,0 0 0,0 0 0,0 0 0,-58 10 0,58-10 0,0 0 0,0 0 0,0 0 0,0 0 0,0 0 0,0 0 0,0 0 0,0 0 0,0 0 0,0 0 0,0 0 0,-91 55 0,91-55 0,0 0 0,0 0 0,0 0 0,0 0 0,0 0 0,0 0 0,0 0 0,-82 117 0,82-117 0,0 0 0,0 0 0,0 0 0,-17 139 0,17-139 0,50 56 15,-50-56 1,74 93-1,-74-93-15,132 37 16,17-55 0,-8-47-1,-141 65 1,149-93-16,-149 93 15,99-107 1,-99 107 0,49-103-16,-49 103 15,0 0 1,-8-69-1,-66 45 1,74 24-16,-108 42 16,108-42-1,-82 107 1,82-107-16,-17 117 15,17-117 1,50 88 0,57-37-1,50-46-15,-8-38 16,0-18-1,-9-28 1,-7-14-16,-26-19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7T15:31:48.15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1" timeString="2017-02-27T15:32:33.478"/>
    </inkml:context>
  </inkml:definitions>
  <inkml:trace contextRef="#ctx0" brushRef="#br0">22822 6149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0,-33-9 0,33 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0,-42-47 0,42 47 0,0 0 0,0 0 0,0 0 0,0 0 0,0 0 0,0 0 0,0 0 0,0 0 0,0 0 0,0 0 0,0 0 0,0 0 0,0 0 0,0 0 0,0 0 0,0 0 0,0 0 0,0 0 0,0 0 0,0 0 0,0 0 0,0 0 0,0 0 0,0 0 0,0 0 0,0 0 0,0 0 0,0 0 0,0 0 0,9-33 0,-9 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0,0-74 0,0 74 0,0 0 0,0 0 0,0 0 0,0 0 0,0 0 0,0 0 0,0 0 0,0 0 0,0 0 0,0 0 0,0 0 0,0 0 0,0 0 0,0 0 0,0 0 0,0 0 0,0 0 0,0 0 0,0 0 0,0 0 0,0 0 0,66-65 0,-66 65 0,0 0 0,0 0 0,0 0 0,0 0 0,0 0 0,0 0 0,0 0 0,0 0 0,0 0 0,82-37 0,-82 37 0,0 0 0,0 0 0,83-33 0,-83 33 0,0 0 0,0 0 0,0 0 0,99-28 0,-99 28 16,100-4-1,-9 18 1,-91-14-16,99 42 16,-99-42-1,0 0 1,82 79-16,-82-79 15,75 93 1,-9 4 0,-66-97-16,25 107 15,-25-107 1,-25 112-1,25-112 1,-74 102-16,-17 1 16,0-6-1,16-8 1,1-24-16,8-14 15,-17-9 1,-33 9 0,34 5-1,-18-5-15,18 0 16,7-4-1,17-6 1,9-17 0,7-28-16,9-16 15,9 2 1,24 9-1,0 9-15,16 9 16,1-5 0,16 6-1,-50-15-15,83 19 16,-66-14-1,75 15 1,-75-15 0,107 12-16,17-12 15,-16-8 1,-9-16-1,0 10 1,-8 10-16,-8 18 16,24 10-1,-16-2 1,0-27-16,50-27 15,-67-10 1,-8 24 0,-8 32-1,0-5-15,-25-28 16,-33 19-1</inkml:trace>
  <inkml:trace contextRef="#ctx0" brushRef="#br0" timeOffset="1136">23508 5549 0,'0'0'0,"0"0"0,0 0 0,0 0 0,0 0 0,0 0 0,0 0 0,0 0 0,0 0 0,0 0 0,0 0 0,0 0 0,0 0 0,0 0 0,0 0 0,0 0 0,0 0 0,0 0 0,0 0 0,0 0 0,0 0 0,0 0 0,0 0 0,0 0 0,0 0 0,0 0 0,0 0 0,0 0 0,0 0 0,0 0 0,0 0 0,0 0 0,0 0 0,0 0 0,0 0 0,0 0 0,8 23 0,-8-23 0,0 0 0,0 0 0,0 0 0,0 0 0,0 0 0,0 0 0,0 0 0,0 0 0,0 0 0,0 0 0,0 0 0,0 0 0,0 0 0,0 0 0,0 0 0,0 0 0,0 0 0,0 0 0,0 0 0,0 0 0,0 0 0,0 0 0,0 0 0,0 0 0,0 0 0,0 0 0,0 0 0,0 0 0,0 0 0,9 66 0,-9-66 0,0 0 0,0 0 0,0 0 0,0 0 0,0 0 0,0 0 0,0 0 0,0 0 0,0 0 0,0 0 0,0 0 0,0 0 0,0 0 0,0 0 0,0 0 0,8 97 0,-8-97 0,0 0 0,0 0 0,0 0 0,0 0 0,0 0 0,0 0 0,0 0 0,0 0 0,0 0 0,0 0 0,0 0 0,0 0 0,0 0 0,0 0 0,0 0 0,0 0 0,0 0 0,0 0 0,0 0 0,0 0 0,0 0 0,0 0 0,0 0 0,0 0 0,0 0 0,0 0 0,0 0 0,0 0 0,0 0 0,0 0 0,0 0 0,8 103 0,-8-103 0,0 0 0,0 0 0,0 0 0,0 0 0,0 0 0,0 0 0,0 0 0,0 0 0,0 0 0,0 0 0,0 0 0,0 0 0,0 0 0,0 0 0,0 0 0,8 32 0,-8-32 0,0 0 0,0 0 0,0 0 0,0 0 0,0 0 0,0 0 0,0 0 0,0 0 0,0 0 0,0 0 0,0 0 0,0 0 0,0 0 0,0 0 0,0 0 0,0 0 0,0 0 0,0 0 0,0 0 0,0-5 0,0 5 0,0 0 0,0 0 0,0 0 0,17 32 0,-17-32 16,0-13-16,0 13 16,8-61-1,-8 61 1,25-79-16,-25 79 15,25-84 1,-25 84 0,58-65-1,-58 65-15,0 0 16,41-60-1,-41 60 1,50-47-16,-50 47 16,66-14-1,-66 14 1,41 14-1,-41-14-15,0 0 16,42 51 0,-42-51-1,0 70-15,0-70 16,-25 84-1,25-84 1,-9 84 0,9-84-16,-8 78 15,8-78 1,42 70-1,-42-70 1,66 28-16,0-28 16,-8-42-1,-17-23 1</inkml:trace>
  <inkml:trace contextRef="#ctx0" brushRef="#br0" timeOffset="2968">22582 8530 0,'0'-5'0,"0"5"0,0 0 0,0 0 0,0 0 0,0 0 0,0 0 0,0 0 0,0 0 0,0 0 0,0 0 0,0 0 0,0 0 0,0 0 0,0 0 0,0 0 0,0 28 0,0-28 0,0 0 0,0 0 0,0 0 0,0 0 0,0 0 0,0 0 0,0 0 0,0 0 0,0 0 0,0 0 0,0 0 0,0 84 0,0-84 0,0 0 0,0 0 0,0 0 0,0 0 0,0 0 0,0 0 0,0 0 0,0 112 0,0-112 0,0 0 0,0 102 0,0-102 0,0 42 0,0-42 15,8 88-15,-8-88 16,0 0-1,0 0 1,0 0 0,0 46-16,0-46 15,9-9 1,-9 9-1,16-55-15,1-52 16,-17 107 0,41-112-1,-41 112 1,58-98-16,8 15 15,-66 83 1,66-80 0,-66 80-16,83-51 15,-83 51 1,83-13-1,-83 13 1,90 27-16,-90-27 16,67 65-1,-67-65 1,33 93-16,-25 10 15,-25-10 1,1-5 0,16-88-1,-17 75-15,17-75 16,-8 83-1,8-83 1,0 0 0,17 75-16,-17-75 15,41 42 1,25-29-1,9-36-15,-18-28 16</inkml:trace>
  <inkml:trace contextRef="#ctx0" brushRef="#br0" timeOffset="3455">23831 7930 0,'-9'-9'0,"9"9"0,0 0 0,0 0 0,0 0 0,0 0 0,0 0 0,0 0 0,0 0 0,0 0 0,0 0 0,0 0 0,0 0 0,0 0 0,0 0 0,0 0 0,9 4 0,-9-4 0,0 0 0,0 0 0,0 0 0,0 0 0,16 38 0,-16-38 0,0 0 0,0 0 0,0 0 0,0 0 0,0 0 0,0 0 0,0 0 0,8 79 0,-8-79 0,0 0 0,-8 83 0,8-83 0,-25 99 0,9-26 0,16-73 16,-25 98-16,8-5 16,1-9-1,-1-24 1,9-18-16,8-5 15,0-55 1,0 18 0,0 0-1</inkml:trace>
  <inkml:trace contextRef="#ctx0" brushRef="#br0" timeOffset="3792">23723 9144 0,'0'0'0,"0"0"0,0 0 0,0 0 0,0 0 0,0 0 0,0 0 0,0 0 0,0 0 0,0 0 0,0 0 0,0 0 0,0 0 0,0 0 0,0 0 0,0 0 0,0 0 0,0 0 0,0 0 0,0 0 0,0 0 0</inkml:trace>
  <inkml:trace contextRef="#ctx1" brushRef="#br0">24288 10142 0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7-02-27T15:32:41.2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25629 3916 0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7T15:44:03.7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21333 6697 0,'-8'14'0,"8"-14"0,0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0,0-23 0,0 23 0,0 0 0,0 0 0,25-42 0,-25 42 0,0 0 0,0 0 0,0 0 0,0 0 0,0 0 0,0 0 0,0 0 0,0 0 0,0 0 0,58-79 0,-58 79 0,0 0 0,0 0 0,58-83 0,-58 83 0,0 0 0,25-46 0,-25 46 0,66-89 0,8-4 15,-8 0 1,9 9 0,-1 9-1,17 10-15,-17 10 16,-74 55-1,75-61 1,-75 61-16,0 0 16,0 0-1,0 0 1</inkml:trace>
  <inkml:trace contextRef="#ctx0" brushRef="#br0" timeOffset="391.9608">21391 6818 0,'-8'10'0,"8"-10"0,0 0 0,0 0 0,0 0 0,0 0 0,0 0 0,0 0 0,0 0 0,0 0 0,0 0 0,0 0 0,0 0 0,0 0 0,0 0 0,0 0 0,0 0 0,0 0 0,0 0 0,0 0 0,0 0 0,0 0 0,0 0 0,0 0 0,0 0 0,25-24 0,-25 24 0,0 0 0,0 0 0,0 0 0,0 0 0,0 0 0,0 0 0,0 0 0,0 0 0,0 0 0,74-55 0,-74 55 0,0 0 0,0 0 0,124-75 0,-124 75 0,0 0 0,116-60 0,-116 60 0,99-51 0,9-1 16,-26 11-16,-7 9 15,-9 12 1,0 11 0,-16 4-1,-25 5-15,-25 14 16,0-14-1</inkml:trace>
  <inkml:trace contextRef="#ctx0" brushRef="#br0" timeOffset="764.9235">21408 7046 0,'16'-5'0,"-16"5"0,0 0 0,0 0 0,0 0 0,0 0 0,0 0 0,0 0 0,50-5 0,-50 5 0,0 0 0,0 0 0,0 0 0,0 0 0,66-8 0,-66 8 0,0 0 0,0 0 0,0 0 0,91 8 0,-91-8 0,0 0 0,0 0 0,83 20 0,-83-20 0,0 0 0,83 18 0,-83-18 0,99 10 0,-8-29 0,0-18 16,-17 4 0,-74 33-1,83 0-15,-34 19 16,-32-5-1,-25-9 1,-9-10-16,17 5 16</inkml:trace>
  <inkml:trace contextRef="#ctx0" brushRef="#br0" timeOffset="1120.8879">21267 7256 0,'9'0'0,"-9"0"0,0 0 0,0 0 0,0 0 0,0 0 0,0 0 0,0 0 0,33 9 0,-33-9 0,0 0 0,0 0 0,0 0 0,0 0 0,0 0 0,0 0 0,0 0 0,0 0 0,0 0 0,82 28 0,-82-28 0,0 0 0,0 0 0,100 46 0,-100-46 0,0 0 0,107 56 0,-107-56 0,91 33 0,8-15 15,9-4 1,-1 0-16,-16-5 16,-8 5-1,-25 0 1,-25-9-1,-17-5-15,-24-23 16,8 23 0</inkml:trace>
  <inkml:trace contextRef="#ctx0" brushRef="#br0" timeOffset="1545.8454">21209 7293 0,'-8'-5'0,"8"5"0,0 0 0,0 0 0,0 0 0,0 0 0,0 37 0,0-37 0,0 0 0,0 0 0,25 61 0,-25-61 0,0 0 0,50 97 0,-50-97 0,57 80 0,1-15 0,9 0 16,-10 9-16,18 15 15,-9-6 1,8 2 0,-7-7-1,7 6-15,-8-14 16,-8-10-1,-25-9 1,-8-18 0,-25-33-16</inkml:trace>
  <inkml:trace contextRef="#ctx0" brushRef="#br0" timeOffset="5698.43">22508 8474 0,'8'-4'0,"-8"4"0,0 0 0,0 0 0,0 0 0,0 0 0,0 0 0,0 0 0,33-28 0,-33 28 0,0 0 0,0 0 0,0 0 0,0 0 0,0 0 0,0 0 0,0 0 0,0 0 0,0 0 0,66-61 0,-66 61 0,0 0 0,0 0 0,75-70 0,-75 70 0,0 0 0,90-60 0,-90 60 0,75-47 0,-1 1 16,-8-5-1,9 18 1,-1-5-16,-8-3 16,-8-1-1,-8 10 1,0 22-1,-50 10-15</inkml:trace>
  <inkml:trace contextRef="#ctx0" brushRef="#br0" timeOffset="6152.3846">22574 8432 0,'16'5'0,"-16"-5"0,0 0 0,0 0 0,0 0 0,42-5 0,-42 5 0,0 0 0,0 0 0,0 0 0,91-10 0,-91 10 0,0 0 0,0 0 0,0 0 0,124-8 0,-124 8 0,0 0 0,115-5 0,-115 5 0,108 10 0,-25-2 0,-9 7 16,-74-15 0,91 0-1,-17-10-15,-32 0 16,-42 7-1,-25 3 1,25 0 0</inkml:trace>
  <inkml:trace contextRef="#ctx0" brushRef="#br0" timeOffset="6539.346">22532 8567 0,'9'0'0,"-9"0"0,0 0 0,0 0 0,0 0 0,0 0 0,0 0 0,0 0 0,0 0 0,0 0 0,0 0 0,0 0 0,0 0 0,0 0 0,0 0 0,0 0 0,0 0 0,0 0 0,33 14 0,-33-14 0,0 0 0,0 0 0,0 0 0,0 0 0,0 0 0,49 23 0,-49-23 0,0 0 0,0 0 0,0 0 0,0 0 0,75 47 0,-75-47 0,0 0 0,0 0 0,0 0 0,74 37 0,-74-37 0,0 0 0,0 0 0,75 19 0,-75-19 0,0 0 0,74 0 0,-74 0 0,74-10 0,-74 10 0,100-4 15,-1 13 1,-8 0 0,-25-4-16,-8-5 15,-50-5 1,-16-9-1,8 14-15</inkml:trace>
  <inkml:trace contextRef="#ctx0" brushRef="#br0" timeOffset="6925.3074">22557 8572 0,'-16'9'0,"16"-9"0,0 0 0,0 0 0,0 0 0,0 0 0,0 0 0,0 0 0,0 0 0,0 0 0,0 0 0,0 0 0,0 0 0,0 0 0,0 0 0,0 0 0,0 0 0,0 0 0,0 0 0,0 0 0,0 0 0,0 0 0,0 0 0,0 0 0,0 0 0,0 0 0,0 0 0,0 0 0,0 51 0,0-51 0,0 0 0,0 0 0,0 0 0,0 0 0,0 0 0,0 0 0,0 0 0,0 0 0,0 0 0,0 0 0,0 0 0,33 70 0,-33-70 0,0 0 0,0 0 0,0 0 0,58 79 0,-58-79 0,0 0 0,0 0 0,0 0 0,0 0 0,0 0 0,82 79 0,-82-79 0,83 61 0,-83-61 0,50 28 16,41 37 0,-9-14-1,-7 9 1,-75-60-16,66 51 15,-66-51 1</inkml:trace>
  <inkml:trace contextRef="#ctx0" brushRef="#br0" timeOffset="85614.408">14032 15386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0,0-42 0,0 42 0,0 0 0,0 0 0,0 0 0,0 0 0,0 0 0,0 0 0,0 0 0,0 0 0,0 0 0,0 0 0,0 0 0,0 0 0,0 0 0,0 0 0,0 0 0,0 0 0,0 0 0,0-33 0,0 33 0,0 0 0,0 0 0,0 0 0,0 0 0,0 0 0,0 0 0,9-18 0,-9 18 0,0 0 0,0 0 0,0 0 0,0 0 0,0 0 0,0 0 0,0 0 0,0 0 0,0 0 0,0 0 0,0 0 0,33-75 0,-33 75 0,0 0 0,0 0 0,0 0 0,0 0 0,0 0 0,0 0 0,0 0 0,58-102 0,-58 102 0,0 0 0,0 0 0,0 0 0,91-75 0,-91 75 0,0 0 16,107-32-1,-107 32 1,116-9-16,-116 9 15,83 51 1,-83-51 0,49 103-1,-49 22-15,-41 14 16,-17-8-1,-8-25 1,0 1-16,-9 5 16,9-10-1,-8-4 1,74-98-1,-91 83-15,91-83 16,-83 75 0,83-75-1,-99 56 1,99-56-16,0 0 15,0 0 1,0 0 0,-66 37-16,66-37 15,-17 19 1,17-19-1,41-4-15,-41 4 16,91-6 0,-91 6-1,116 6 1,-116-6-16,124 12 15,-124-12 1,124 24 0,-124-24-16,124 33 15,-124-33 1,0 0-1,108 51 1,-108-51-16,99 19 16,-16-38-1,-25-37 1</inkml:trace>
  <inkml:trace contextRef="#ctx0" brushRef="#br0" timeOffset="86664.408">15570 14771 0,'0'-8'0,"0"8"0,0 0 0,0 0 0,0 0 0,0 0 0,0 0 0,0 0 0,0 0 0,0 0 0,0 0 0,0 0 0,0 0 0,0 0 0,0 0 0,0 0 0,0 0 0,0 0 0,0 0 0,-24 27 0,24-27 0,0 0 0,0 0 0,0 0 0,0 0 0,0 0 0,0 0 0,0 0 0,-58 51 0,58-51 0,0 0 0,0 0 0,0 0 0,-91 113 0,91-113 0,0 0 0,0 0 0,0 0 0,-91 111 0,66-83 0,-8 13 16,-42 85 0,18 9-1,15-10 1,9-13-16,33-112 15,-33 130 1,17 5 0,16-135-16,0 144 15,0-144 1,16 145-1,-16-145 1,50 116-16,-50-116 16,82 88-1,-82-88 1,0 0-16,100 33 15,15-38 1,-115 5 0,116-46-16,-116 46 15,108-75 1,-108 75-1,82-93 1,-82 93-16,58-111 16,-58 111-1,0 0 1,17-112-1,-17 112-15,0 0 16,0 0 0,-17-107-1,17 107-15,-66-88 16,66 88-1,-83-56 1,83 56 0,0 0-16,-107 0 15,107 0 1,-116 32-1,116-32-15,-116 61 16,116-61 0,-91 93-1,91-93 1,-66 84-16,66-84 15,0 0 1,0 0 0</inkml:trace>
  <inkml:trace contextRef="#ctx0" brushRef="#br0" timeOffset="90052.408">16835 15297 0,'17'5'0,"-17"-5"0,0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23 0,8-23 0,0 0 0,0 0 0,0 0 0,0 0 0,0 0 0,0 0 0,0 0 0,0 0 0,0 0 0,0 0 0,0 0 0,0 0 0,0 0 0,0 0 0,0 0 0,0 0 0,0 0 0,0 0 0,0 0 0,0 0 0,0 0 0,0 0 0,0 0 0,-33 29 0,33-29 0,0 0 0,0 0 0,0 0 0,0 0 0,0 0 0,0 0 0,0 0 0,0 0 0,0 0 0,0 0 0,0 0 0,0 0 0,0 0 0,0 0 0,0 0 0,0 0 0,0 0 0,0 0 0,0 0 0,-58 69 0,58-69 0,0 0 0,0 0 0,0 0 0,0 0 0,0 0 0,0 0 0,0 0 0,-75 84 0,75-84 0,0 0 0,0 0 0,0 0 0,-82 97 0,82-97 16,-91 116-16,91-116 15,-91 103 1,91-103 0,-75 111-1,75-111-15,0 0 16,0 0-1,0 0 1,-41 89 0,41-89-16,0 0 15</inkml:trace>
  <inkml:trace contextRef="#ctx0" brushRef="#br0" timeOffset="90619.408">16348 15409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42 0,-33-42 0,0 0 0,0 0 0,0 0 0,0 0 0,0 0 0,0 0 0,0 0 0,0 0 0,0 0 0,0 0 0,0 0 0,0 0 0,0 0 0,0 0 0,0 0 0,0 0 0,0 0 0,0 0 0,58 60 0,-58-60 0,0 0 0,0 0 0,0 0 0,0 0 0,0 0 0,0 0 0,0 0 0,0 0 0,0 0 0,0 0 0,0 0 0,90 89 0,-90-89 0,0 0 0,0 0 0,0 0 0,25 23 0,-25-23 0,0 0 0,0 0 0,9 18 0,-9-18 0,0 0 0,0 0 0,0 0 0,74 93 0,-74-93 0,74 103 15,-74-103 1,0 0-1,83 97-15,-83-97 16,0 0 0,0 0-1,0 0-15,58 79 16,-58-79-1</inkml:trace>
  <inkml:trace contextRef="#ctx0" brushRef="#br0" timeOffset="92620.408">17828 14963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 0,0-3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0,0-27 0,0 27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0,33-46 0,-33 46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0,33-70 0,-33 70 0,0 0 0,0 0 0,0 0 0,0 0 0,0 0 0,0 0 0,0 0 0,0 0 0,0 0 0,0 0 0,0 0 0,0 0 0,0 0 0,0 0 0,0 0 0,0 0 0,0 0 0,0 0 0,0 0 0,82-75 0,-82 75 0,0 0 0,0 0 0,0 0 0,91-55 0,-91 55 0,0 0 0,0 0 0,0 0 0,0 0 0,0 0 0,0 0 0,0 0 0,83-33 0,-83 33 0,0 0 16,99-14-1,-99 14 1,100 0-16,-100 0 16,99 23-1,-99-23 1,0 0-1,74 61-15,-74-61 16,0 0 0,75 79-1,-75-79 1,0 0-16,49 111 15,-49-111 1,8 126 0,-8-126-16,0 120 15,0-120 1,-33 127-1,33-127-15,-49 130 16,49-130 0,-83 126-1,83-126 1,-83 111-16,83-111 15,0 0 1,-107 84 0,107-84-16,0 0 15,-116 69 1,116-69-1,0 0 1,0 0-16,-99 33 16,99-33-1,0 0 1,0 0-16,0 0 15,-58-14 1,58 14 0,0-14-1,0 14-15,0 0 16,0 0-1,58-37 1,-58 37-16,0 0 16,107-19-1,-107 19 1,0 0-1,124 4-15,-124-4 16,0 0 0,0 0-1,133 15 1,-133-15-16,0 0 15,0 0 1,0 0 0</inkml:trace>
  <inkml:trace contextRef="#ctx0" brushRef="#br0" timeOffset="93642.408">19225 14516 0,'8'0'0,"-8"0"0,0 0 0,0 0 0,0 0 0,0 0 0,0 0 0,0 0 0,0 0 0,0 0 0,-8 32 0,8-32 0,0 0 0,0 0 0,0 0 0,0 0 0,0 0 0,0 0 0,-25 52 0,25-52 0,0 0 0,0 0 0,0 0 0,0 0 0,0 0 0,0 0 0,0 0 0,0 0 0,0 0 0,0 0 0,0 0 0,-33 107 0,33-107 0,0 0 0,0 0 0,0 0 0,0 0 0,0 0 0,0 0 0,0 0 0,-49 120 0,49-120 0,0 0 0,0 0 0,0 0 0,-58 127 0,58-127 15,0 0 1,-9 46-1,9-46-15,0 0 16,0 0 0,0 0-1,-24 69 1,24-69-16,33 28 15,-33-28 1,0 0 0,66-4-16,-66 4 15,107-24 1,-107 24-1,108-4 1,-108 4-16,99 28 16,-99-28-1,99 61 1,-99-61-16,58 78 15,-58-78 1,25 102 0,-25-102-1,-25 131-15,25-131 16,-66 130-1,66-130 1,-99 116-16,99-116 16,-99 89-1,99-89 1,0 0-1,0 0-15,0 0 16,-100 23 0,100-23-1</inkml:trace>
  <inkml:trace contextRef="#ctx0" brushRef="#br0" timeOffset="94090.408">19407 14586 0,'0'-10'0,"0"10"0,0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0,41-5 0,-41 5 0,0 0 0,0 0 0,0 0 0,0 0 0,0 0 0,0 0 0,0 0 0,0 0 0,0 0 0,0 0 0,0 0 0,0 0 0,0 0 0,0 0 0,0 0 0,0 0 0,0 0 0,0 0 0,0 0 0,0 0 0,0 0 0,0 0 0,0 0 0,50 10 0,-50-10 0,0 0 0,0 0 0,0 0 0,0 0 0,0 0 0,0 0 0,74-5 0,-74 5 0,0 0 0,0 0 0,0 0 0,0 0 0,0 0 0,91 0 0,-91 0 0,0 0 0,0 0 0,0 0 0,0 0 0,83-18 0,-83 18 0,0 0 0,0 0 0,0 0 0,0 0 0,0 0 0,0 0 0,0 0 0,99-14 0,-99 14 0,0 0 0,0 0 0,0 0 0</inkml:trace>
  <inkml:trace contextRef="#ctx0" brushRef="#br0" timeOffset="94589.408">20573 14766 0,'8'24'0,"-8"-24"0,0 0 0,0 0 0,0 0 0,0 0 0,0 0 0,0 0 0,0 0 0,0 0 0,-8 61 0,8-61 0,0 0 0,0 0 0,0 0 0,0 0 0,0 0 0,0 0 0,0 0 0,0 0 0,0 0 0,0 0 0,0 0 0,0 0 0,0 0 0,0 0 0,0 0 0,0 0 0,0 0 0,0 0 0,0 0 0,-42 97 0,42-97 0,0 0 0,0 0 0,0 0 0,0 0 0,0 0 0,0 0 0,0 0 0,-66 121 0,66-121 0,0 0 0,0 0 0,0 0 0,-82 126 0,82-126 16,-100 144-1,59-83 1,41-61-16,-91 116 15,91-116 1,0 0 0,0 0-16,0 0 15,-66 65 1</inkml:trace>
  <inkml:trace contextRef="#ctx0" brushRef="#br0" timeOffset="94962.408">20052 15069 0,'16'10'0,"-16"-10"0,0 0 0,0 0 0,0 0 0,0 0 0,0 0 0,0 0 0,0 0 0,0 0 0,0 0 0,0 0 0,0 0 0,0 0 0,0 0 0,0 0 0,0 0 0,0 0 0,0 0 0,0 0 0,0 0 0,0 0 0,0 0 0,0 0 0,0 0 0,0 0 0,0 0 0,0 0 0,0 0 0,0 0 0,0 0 0,0 0 0,0 0 0,0 0 0,0 0 0,0 0 0,0 0 0,0 0 0,0 0 0,50 18 0,-50-18 0,0 0 0,0 0 0,0 0 0,0 0 0,0 0 0,0 0 0,0 0 0,0 0 0,0 0 0,0 0 0,0 0 0,91 42 0,-91-42 0,0 0 0,0 0 0,0 0 0,0 0 0,0 0 0,0 0 0,0 0 0,107 74 0,-107-74 0,0 0 0,0 0 0,0 0 0,83 94 0,-75-71 16,9 1-16,-17-24 16,0 0-1,74 83 1</inkml:trace>
  <inkml:trace contextRef="#ctx0" brushRef="#br0" timeOffset="95991.408">21044 14790 0,'-25'-19'0,"25"19"0,0 0 0,0 0 0,0 0 0,0 0 0,0 0 0,0 0 0,0 0 0,0 0 0,0 0 0,0 0 0,0 0 0,0 0 0,0 0 0,0 0 0,0 0 0,0 0 0,0 0 0,0 0 0,0 0 0,0 0 0,0 0 0,-25-60 0,25 60 0,0 0 0,0 0 0,0 0 0,-8-79 0,8 79 0,0 0 0,0 0 0,0 0 0,0 0 0,0 0 0,0 0 0,0 0 0,0 0 0,25-93 0,-25 93 0,0 0 0,0 0 0,0 0 0,0 0 0,0 0 0,0 0 0,0 0 0,0 0 0,0 0 0,0 0 0,0 0 0,0 0 0,0 0 0,0 0 0,0 0 0,0 0 0,0 0 0,0 0 0,0 0 0,25-32 0,-25 32 0,0 0 0,0 0 0,0 0 0,0 0 0,0 0 0,0 0 0,0 0 0,58-47 0,-58 47 0,0 0 0,0 0 0,0 0 0,82-19 0,9 33 15,-91-14 1,83 52 0,-25 12-16,-58-64 15,16 98 1,-16 14-1,-24 9-15,-18 4 16,-7-27 0,-9 0-1,58-98 1,-83 107-16,83-107 15,-91 121 1,91-121 0,-107 98-16,107-98 15,0 0 1,0 0-1,0 0 1,-116 64-16,116-64 16,0 0-1,0 0 1,-66 5-16,66-5 15,0 0 1,8-46 0,-8 46-1,66-52-15,-66 52 16,116-37-1,-116 37 1,0 0-16,107 14 16,-107-14-1,108 52 1,-108-52-1,107 74-15,-107-74 16,0 0 0,91 79-1,-91-79-15,100 37 16</inkml:trace>
  <inkml:trace contextRef="#ctx0" brushRef="#br0" timeOffset="96596.408">21962 14390 0,'-17'19'0,"17"-19"0,0 0 0,0 0 0,0 0 0,0 0 0,0 0 0,0 0 0,0 0 0,0 0 0,0 0 0,0 0 0,-33 32 0,33-32 0,0 0 0,0 0 0,0 0 0,0 0 0,0 0 0,-58 79 0,58-79 0,0 0 0,-66 135 0,66-135 0,0 0 0,0 0 0,0 0 0,-41 159 0,41-159 16,-33 152-1,33-118 1,8-2-16,-8-32 15,0 0 1,8 130 0,-8-130-1,58 103-15,-58-103 16,66 79-1,-66-79 1,124 42 0,-124-42-16,124 9 15,-124-9 1,0 0-1,133-14-15,-133 14 16,99-51 0</inkml:trace>
  <inkml:trace contextRef="#ctx0" brushRef="#br0" timeOffset="97008.408">22136 14766 0,'0'10'0,"0"-10"0,0 0 0,0 0 0,0 0 0,0 0 0,0 0 0,0 0 0,0 0 0,0 0 0,-9 47 0,9-47 0,0 0 0,0 0 0,0 0 0,0 102 0,0-102 0,0 0 0,0 0 0,0 0 0,0 140 0,0-140 0,0 0 0,0 0 0,0 0 0,-16 153 0,16-153 15,-17 163-15,17-117 16,-16-8-1,16-38 1,-33 153-16,33-153 16,0 0-1,0 0 1,8 102-1</inkml:trace>
  <inkml:trace contextRef="#ctx0" brushRef="#br0" timeOffset="97460.408">23029 14883 0,'-17'10'0,"17"-10"0,0 0 0,0 0 0,0 0 0,0 0 0,0 0 0,0 0 0,0 0 0,0 0 0,0 0 0,0 0 0,0 0 0,0 0 0,0 0 0,0 0 0,0 0 0,0 0 0,-33 41 0,33-41 0,0 0 0,0 0 0,0 0 0,0 0 0,0 0 0,0 0 0,0 0 0,0 0 0,0 0 0,0 0 0,0 0 0,-50 66 0,50-66 0,0 0 0,0 0 0,0 0 0,0 0 0,0 0 0,0 0 0,0 0 0,-74 97 0,74-97 0,0 0 0,0 0 0,0 0 0,-66 103 0,66-103 0,-91 102 16,74-79 0,1-4-1,16-19-15,0 0 16,0 0-1,0 0 1,-66 56-16,66-56 16,-42 0-1</inkml:trace>
  <inkml:trace contextRef="#ctx0" brushRef="#br0" timeOffset="97804.408">22640 15032 0,'8'9'0,"-8"-9"0,0 0 0,0 0 0,0 0 0,0 0 0,0 0 0,0 0 0,0 0 0,0 0 0,0 0 0,0 0 0,42 28 0,-42-28 0,0 0 0,0 0 0,0 0 0,0 0 0,0 0 0,66 56 0,-66-56 0,0 0 0,99 98 0,-99-98 0,0 0 0,0 0 0,0 0 0,83 116 0,-83-116 15,99 116 1,-66-88-1,-33-28-15</inkml:trace>
  <inkml:trace contextRef="#ctx0" brushRef="#br0" timeOffset="98576.408">23392 14534 0,'0'5'0,"0"-5"0,0 0 0,0 0 0,0 0 0,0 0 0,0 0 0,0 0 0,0 0 0,0 0 0,0 0 0,0 0 0,0 0 0,0 0 0,0 0 0,0 0 0,0 0 0,0 0 0,0 0 0,0 0 0,0 0 0,0 0 0,0 0 0,0 0 0,0 0 0,0 0 0,0 0 0,0 0 0,0 0 0,0 0 0,0 0 0,0 0 0,0 0 0,0 0 0,0-37 0,0 37 0,0 0 0,0 0 0,0 0 0,0 0 0,0 0 0,0 0 0,0 0 0,0 0 0,0 0 0,0 0 0,0 0 0,0 0 0,0 0 0,0 0 0,0 0 0,17-47 0,-17 47 0,0 0 0,0 0 0,0 0 0,0 0 0,0 0 0,0 0 0,0 0 0,0 0 0,0 0 0,0 0 0,0 0 0,58-46 0,-58 46 0,0 0 0,0 0 0,0 0 0,0 0 0,0 0 0,0 0 0,0 0 0,0 0 0,0 0 0,99-9 0,-99 9 0,0 0 0,0 0 0,0 0 0,0 0 0,0 0 0,0 0 0,0 0 0,0 0 0,0 0 0,0 0 0,0 0 0,58 14 0,-58-14 0,0 0 0,0 0 0,0 0 0,107 41 0,-107-41 0,0 0 0,0 0 0,75 52 0,-75-52 0,0 0 0,0 0 0,0 0 0,33 102 0,-25 14 0,-24 5 15,-18 19 1,-23-19 0,-1-1-1,58-120-15,-75 135 16,75-135-1,-82 117 1,82-117-16,0 0 16,0 0-1,0 0 1,-42 83-1,42-83-15,0 0 16,0 0 0,-16 38-1,57-43-15,-41 5 16,99-19-1,-99 19 1,133-14 0,-133 14-16,0 0 15,0 0 1,124 10-1</inkml:trace>
  <inkml:trace contextRef="#ctx0" brushRef="#br0" timeOffset="99448.408">24120 14414 0,'-8'-24'0,"8"24"0,0 0 0,0 0 0,0 0 0,0 0 0,0 0 0,0 0 0,0 0 0,0 0 0,0 0 0,0 0 0,0 0 0,0 0 0,0 0 0,0 0 0,0 0 0,0 0 0,0 0 0,8-37 0,-8 37 0,0 0 0,0 0 0,0 0 0,0 0 0,0 0 0,50-23 0,-50 23 0,0 0 0,0 0 0,0 0 0,0 0 0,0 0 0,0 0 0,0 0 0,0 0 0,0 0 0,0 0 0,0 0 0,0 0 0,0 0 0,0 0 0,0 0 0,0 0 0,0 0 0,0 0 0,99 0 0,-99 0 0,0 0 0,0 0 0,0 0 0,0 0 0,0 0 0,0 0 0,0 0 0,0 0 0,0 0 0,0 0 0,0 0 0,0 0 0,0 0 0,0 0 0,0 0 0,0 0 0,0 0 0,0 0 0,0 0 0,0 0 0,0 0 0,0 0 0,0 0 0,0 0 0,0 0 0,0 0 0,0 0 0,0 0 0,0 0 0,91 14 0,-91-14 0,0 0 0,0 0 0,0 0 0,0 0 0,0 0 0,0 0 0,0 0 0,0 0 0,0 0 0,0 0 0,0 0 0,0 0 0,33 27 0,-33-27 0,0 0 0,0 0 0,0 0 0,0 0 0,0 0 0,0 0 0,0 0 0,0 0 0,58 56 0,-58-56 0,0 0 0,0 0 0,0 0 0,0 0 0,0 0 0,0 0 0,0 0 0,0 0 0,0 0 0,0 0 0,0 0 0,0 0 0,0 0 0,0 0 0,0 0 0,0 0 0,0 0 0,0 0 0,0 0 0,0 0 0,0 0 0,8 70 0,-8-70 0,0 0 0,0 0 0,0 0 0,0 0 0,0 0 0,0 0 0,0 0 0,0 0 0,0 0 0,0 0 0,0 0 0,0 0 0,0 0 0,0 0 0,0 0 0,0 0 0,0 0 0,-33 89 0,33-89 0,0 0 0,0 0 0,0 0 0,0 0 0,0 0 0,0 0 0,0 0 0,0 0 0,0 0 0,0 0 0,0 0 0,0 0 0,0 0 0,-75 79 0,75-79 0,0 0 0,0 0 0,0 0 0,0 0 0,0 0 0,0 0 0,0 0 0,0 0 0,0 0 0,0 0 0,0 0 0,0 0 0,0 0 0,0 0 0,0 0 0,0 0 0,0 0 0,0 0 0,-41 65 0,41-65 16,0 0-1,0 0 1,0 0-16,0 36 15,0-36 1,50 15 0,-50-15-16,99 19 15,-99-19 1,83 41-1,-17 38 1,-66-79-16,41 107 16,-41-107-1,8 139 1,-8-139-16,-8 141 15,-17 3 1,-41-29 0,66-115-1,-91 113-15,91-113 16,-116 87-1,116-87 1,0 0-16,-132 89 16,132-89-1,0 0 1,0 0-1,0 0-15,-107 33 16</inkml:trace>
  <inkml:trace contextRef="#ctx0" brushRef="#br0" timeOffset="99906.408">25211 14954 0,'-8'4'0,"8"-4"0,0 0 0,0 0 0,0 0 0,0 0 0,0 0 0,0 0 0,-49 32 0,49-32 0,0 0 0,0 0 0,0 0 0,0 0 0,-58 56 0,58-56 0,0 0 0,0 0 0,0 0 0,0 0 0,0 0 0,0 0 0,0 0 0,-83 88 0,83-88 0,0 0 0,0 0 0,0 0 0,-66 93 0,66-93 15,-66 103 1,66-103 0,-75 97-1,59-78-15,16-19 16,0 0-1,0 0 1,16-37-16,-16 37 16</inkml:trace>
  <inkml:trace contextRef="#ctx0" brushRef="#br0" timeOffset="100216.408">24856 14963 0,'16'-29'0,"-16"29"0,0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14 0,0-14 0,0 0 0,0 0 0,0 0 0,0 0 0,0 0 0,0 0 0,0 0 0,0 0 0,0 0 0,0 0 0,0 0 0,0 0 0,0 0 0,0 0 0,25 70 0,-25-70 0,0 0 0,0 0 0,0 0 0,0 0 0,0 0 0,0 0 0,0 0 0,0 0 0,0 0 0,0 0 0,0 0 0,58 126 0,-58-126 0,0 0 0,0 0 0,0 0 0,0 0 0,0 0 0,0 0 0,0 0 0,50 60 0,-50-60 0,0 0 0,0 0 0,0 0 0,82 121 16,-82-121-16,58 121 15,-58-121 1,0 0 0,75 70-16</inkml:trace>
  <inkml:trace contextRef="#ctx0" brushRef="#br0" timeOffset="100869.408">25534 14734 0,'-17'-4'0,"17"4"0,0 0 0,0 0 0,0 0 0,0 0 0,-16-47 0,16 47 0,0 0 0,0 0 0,0 0 0,0 0 0,0 0 0,0 0 0,0 0 0,0 0 0,25-37 0,-25 37 0,0 0 0,0 0 0,0 0 0,0 0 0,0 0 0,0 0 0,0 0 0,0 0 0,0 0 0,0 0 0,0 0 0,0 0 0,0 0 0,0 0 0,0 0 0,0 0 0,0 0 0,0 0 0,0 0 0,0 0 0,0 0 0,0 0 0,0 0 0,66-37 0,-66 37 0,0 0 0,0 0 0,0 0 0,0 0 0,0 0 0,0 0 0,0 0 0,0 0 0,0 0 0,99 0 0,-99 0 0,0 0 0,0 0 0,0 0 0,0 0 0,0 0 0,0 0 0,0 0 0,0 0 0,0 0 0,0 0 0,0 0 0,0 0 0,0 0 0,0 0 0,0 0 0,0 0 0,0 0 0,99 5 0,-99-5 0,0 0 0,0 0 0,0 0 0,0 0 0,0 0 0,0 0 0,17 4 0,-17-4 0,0 0 0,0 0 0,0 0 0,0 0 0,0 37 0,0-37 0,0 0 0,0 0 0,0 0 0,0 0 0,0 0 0,0 0 0,0 0 0,0 0 0,0 0 0,25 89 0,-25-89 0,0 0 0,0 0 0,-17 125 0,17-125 0,0 0 0,0 0 0,0 0 0,-66 168 0,-9-10 15,1-37 1,74-121-16,-66 125 15,66-125 1,0 0 0,0 0-16,0 0 15,-75 93 1,75-93-1,0 0 1,-8 79-16,8-79 16,66 61-1,-66-61 1,100 32-16,-100-32 15,132 10 1,-132-10 0,140-10-1,-140 10-15,100-37 16</inkml:trace>
  <inkml:trace contextRef="#ctx0" brushRef="#br0" timeOffset="101581.408">26146 14451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0,0-32 0,0 32 0,0 0 0,0 0 0,0 0 0,0 0 0,0 0 0,0 0 0,0 0 0,0 0 0,0 0 0,0 0 0,0 0 0,0 0 0,58-33 0,-58 33 0,0 0 0,0 0 0,0 0 0,0 0 0,0 0 0,0 0 0,0 0 0,0 0 0,0 0 0,0 0 0,0 0 0,0 0 0,0 0 0,0 0 0,0 0 0,91-18 0,-91 18 0,0 0 0,0 0 0,0 0 0,0 0 0,0 0 0,0 0 0,0 0 0,0 0 0,0 0 0,0 0 0,0 0 0,132 23 0,-132-23 0,0 0 0,0 0 0,0 0 0,33 28 0,-33-28 0,0 0 0,0 0 0,74 55 0,-74-55 0,0 0 0,33 75 0,-33-75 0,-8 93 0,-25 28 15,-8 23 1,-9-9 0,-8-14-1,-8-14-15,66-107 16,-66 101-1,66-101 1,0 0-16,0 0 16,0 0-1,-25 71 1,25-71-1,0 0-15,0 0 16,0 0 0,17 60-1,-17-60-15,66 60 16,-66-60-1,0 0 1,99 52 0,-99-52-16,91 74 15,-91-74 1,0 0-1</inkml:trace>
  <inkml:trace contextRef="#ctx0" brushRef="#br0" timeOffset="109192.408">7136 15766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0,-16-4 0,16 4 0,0 0 0,0 0 0,0 0 0,0 0 0,0 0 0,0 0 0,0 0 0,0 0 0,0 0 0,0 0 0,0 0 0,0 0 0,0 0 0,0 0 0,0 0 0,0 0 0,0 0 0,0 0 0,0 0 0,0 0 0,0 0 0,0 0 0,0 0 0,0 0 0,0 0 0,0 0 0,0 0 0,0 0 0,0 0 0,0 0 0,0 0 0,0 0 0,0 0 0,0 0 0,0 0 0,0-18 0,0 18 0,0 0 0,0 0 0,0 0 0,0 0 0,0 0 0,0 0 0,0 0 0,0 0 0,0 0 0,0 0 0,0 0 0,0 0 0,0 0 0,0 0 0,0 0 0,0 0 0,0 0 0,0 0 0,0 0 0,0 0 0,0 0 0,0 0 0,0 0 0,-8-42 0,8 42 0,0 0 0,0 0 0,0 0 0,0 0 0,0 0 0,0 0 0,0 0 0,0 0 0,0 0 0,0 0 0,0 0 0,0 0 0,0 0 0,0 0 0,0 0 0,0 0 0,0 0 0,0 0 0,0 0 0,0 0 0,0 0 0,0 0 0,0 0 0,0 0 0,0 0 0,0 0 0,0 0 0,0 0 0,33-61 0,-33 61 0,0 0 0,0 0 0,0 0 0,0 0 0,0 0 0,0 0 0,0 0 0,0 0 0,0 0 0,0 0 0,0 0 0,0 0 0,0 0 0,0 0 0,0 0 0,0 0 0,0 0 0,0 0 0,66-79 0,-66 79 0,0 0 0,0 0 0,0 0 0,0 0 0,0 0 0,0 0 0,0 0 0,99-69 0,-99 69 0,0 0 0,0 0 0,0 0 0,132-33 0,-132 33 0,116 0 16,-116 0-1,0 0 1,116 56 0,-116-56-16,0 0 15,91 97 1,-91-97-1,8 117 1,-49-15-16,41-102 16,-91 98-1,91-98 1,-124 70-16,124-70 15,-141 60 1,141-60 0,-157 60-1,157-60-15,0 0 16,-157 42-1,157-42 1,0 0-16,0 0 16,0 0-1,-116 28 1,116-28-16,0 0 15,0 0 1,-58 37 0,58-37-1,17 38-15,57-1 16,-74-37-1,124 42 1,-124-42-16,141 28 16,-141-28-1,116 28 1,-116-28-1,0 0-15,0 0 16,0 0 0,66 9-1</inkml:trace>
  <inkml:trace contextRef="#ctx0" brushRef="#br0" timeOffset="110012.408">8393 15557 0,'9'5'0,"-9"-5"0,0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4 0,17-4 0,0 0 0,0 0 0,0 0 0,0 0 0,0 0 0,0 0 0,0 0 0,0 0 0,0 0 0,0 0 0,0 0 0,0 0 0,0 0 0,0 0 0,0 0 0,0 0 0,0 0 0,0 0 0,0 0 0,0 0 0,0 0 0,0 0 0,0 0 0,0 0 0,0 0 0,0 0 0,0 0 0,0 0 0,0 0 0,0 0 0,0 0 0,-83 24 0,83-24 0,0 0 0,0 0 0,0 0 0,0 0 0,0 0 0,0 0 0,0 0 0,0 0 0,0 0 0,0 0 0,0 0 0,0 0 0,0 0 0,0 0 0,0 0 0,-58 28 0,58-28 0,0 0 0,0 0 0,0 0 0,0 0 0,0 0 0,0 0 0,0 0 0,0 0 0,0 0 0,0 0 0,-99 56 0,99-56 0,0 0 0,0 0 0,0 0 0,0 0 0,0 0 0,0 0 0,0 0 0,-99 88 0,99-88 0,0 0 0,0 0 0,0 0 0,-66 121 0,66-121 16,-25 126 0,25-126-1,17 135 1,-17-135-16,66 111 15,-66-111 1,107 85 0,-107-85-16,108 41 15,-108-41 1,124-14-1,-124 14-15,0 0 16,58-61 0,-58 61-1,-17-79 1,17 79-16,-83-87 15,83 87 1,-107-66 0,107 66-16,-116-42 15,116 42 1,0 0-1,-124-14 1,124 14-16,0 0 16,-58 28-1,58-28 1,0 0-16,0 0 15</inkml:trace>
  <inkml:trace contextRef="#ctx0" brushRef="#br0" timeOffset="110689.408">9195 15479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47 0,0-47 0,0 0 0,0 0 0,0 0 0,0 0 0,0 0 0,0 0 0,0 0 0,0 0 0,0 0 0,0 0 0,0 0 0,0 0 0,0 0 0,0 0 0,0 0 0,-8 88 0,8-88 0,0 0 0,0 0 0,0 0 0,0 0 0,0 0 0,-8 28 0,8-28 0,0 0 0,0 0 0,0 0 0,0 0 0,0 23 0,0-23 0,0 0 0,0 0 0,0 0 0,0 0 0,0 0 0,0 0 0,0 0 0,-8 112 0,8-112 0,0 0 0,0 0 0,0 0 0,-9 116 0,9-116 0,0 0 16,0 0 0,0 0-1,-8 112 1,8-112-16,0 0 15,0 0 1,0 0 0,-8 79-16,8-79 15</inkml:trace>
  <inkml:trace contextRef="#ctx0" brushRef="#br0" timeOffset="111099.408">9047 16349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 0,0-3 0,0 0 0,0 0 0,0 0 0,0 24 0,0-24 0,0 0 0,0 0 0,0 0 0,0 0 0,0 0 0,41 47 0,-41-47 0</inkml:trace>
  <inkml:trace contextRef="#ctx0" brushRef="#br0" timeOffset="112207.408">10179 16906 0,'9'14'0,"-9"-14"0,0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28 0,25-28 0,0 0 0,0 0 0,0 0 0,0 0 0,0 0 0,0 0 0,0 0 0,0 0 0,0 0 0,0 0 0,0 0 0,0 0 0,0 0 0,-83 28 0,83-28 0,0 0 0,0 0 0,0 0 0,0 0 0,0 0 0,0 0 0,0 0 0,0 0 0,0 0 0,-124 10 0,124-10 0,0 0 0,0 0 0,-58-14 0,58 14 0,0 0 0,-124-24 0,124 24 0,-116-37 0,17 14 0,-25 0 16,0-5 0,0-5-1,0 5-15,-8 14 16,-42 9-1,42-8 1,8-15 0,0 5-16,-9 13 15,9 10 1,-16-9-1,8-14 1,-9-1-16,17 6 16,8 8-1,-16 1 1,8 9-16,-8-18 15,16-10 1,25-5 0,-8 15-1,-1 22-15,-15 1 16,-1-5-1,17-19 1,0-4-16,8 0 16,24 9-1,10 14 1,23 0-16,1 9 15,-8-4 1,24-1 0,17-8-1,0 4-15,0 0 16,0 0-1,0 0 1</inkml:trace>
  <inkml:trace contextRef="#ctx0" brushRef="#br0" timeOffset="113174.408">6591 17195 0,'-17'0'0,"17"0"0,0 0 0,0 0 0,0 0 0,0 0 0,0 0 0,0 0 0,0 0 0,0 0 0,0 0 0,0 0 0,0 0 0,0 0 0,0 0 0,0 0 0,0 0 0,0 0 0,0 0 0,0 0 0,0 0 0,0 0 0,0 0 0,0 0 0,0 0 0,0 0 0,0 0 0,0-43 0,0 43 0,0 0 0,0 0 0,0 0 0,0 0 0,0 0 0,0 0 0,0 0 0,33-50 0,-33 50 0,0 0 0,0 0 0,0 0 0,0 0 0,0 0 0,0 0 0,0 0 0,0 0 0,0 0 0,0 0 0,0 0 0,0 0 0,0 0 0,0 0 0,0 0 0,0 0 0,0 0 0,0 0 0,0 0 0,0 0 0,66-84 0,-66 84 0,0 0 0,0 0 0,0 0 0,0 0 0,0 0 0,0 0 0,0 0 0,0 0 0,0 0 0,0 0 0,0 0 0,0 0 0,0 0 0,0 0 0,0 0 0,0 0 0,0 0 0,0 0 0,0 0 0,0 0 0,0 0 0,0 0 0,0 0 0,0 0 0,0 0 0,0 0 0,0 0 0,0 0 0,0 0 0,0 0 0,0 0 0,0 0 0,0 0 0,0 0 0,0 0 0,0 0 0,0 0 0,50-32 0,-50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0,91-24 0,-91 24 0,0 0 0,0 0 0,0 0 0,0 0 0,0 0 0,0 0 0,0 0 0,0 0 0,0 0 0,0 0 0,0 0 0,0 0 0,0 0 0,0 0 0,0 0 0,0 0 0,0 0 0,0 0 0,0 0 0,0 0 0,0 0 0,0 0 0,91 14 0,-91-14 0,0 0 0,0 0 0,0 0 0,0 0 0,0 0 0,0 0 0,0 0 0,0 0 0,0 0 0,0 0 0,0 0 0,0 0 0,0 0 0,0 0 0,0 0 0,0 0 0,0 0 0,0 0 0,0 0 0,0 0 0,0 0 0,58 65 0,-58-65 0,0 0 0,0 0 0,0 0 0,0 0 0,0 0 0,0 0 0,0 0 0,0 0 0,0 0 0,0 0 0,0 0 0,0 0 0,0 0 0,0 0 0,0 0 0,0 0 0,0 0 0,25 107 0,-25-107 0,0 0 0,0 0 0,0 0 0,0 0 0,0 0 0,0 0 0,0 0 0,0 0 0,0 0 0,0 0 0,0 0 0,0 0 0,0 0 0,-33 117 0,33-117 0,0 0 0,0 0 0,0 0 0,0 0 0,-58 116 0,58-116 0,0 0 0,0 0 0,0 0 0,0 0 0,0 0 0,0 0 0,0 0 0,-108 102 0,108-102 0,0 0 0,0 0 0,0 0 0,-116 98 0,116-98 15,0 0-15,-115 74 16,115-74-1,0 0 1,0 0-16,-83 80 16,83-80-1,-17 78 1,17-78-16,42 52 15,-42-52 1,107 61 0,-107-61-1,116 46-15,-116-46 16,116 27-1,-116-27 1,107-4-16,-107 4 16,0 0-1</inkml:trace>
  <inkml:trace contextRef="#ctx0" brushRef="#br0" timeOffset="113960.408">7393 16711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0,-25 42 0,25-42 0,0 0 0,0 0 0,0 0 0,0 0 0,0 0 0,0 0 0,0 0 0,0 0 0,0 0 0,-50 98 0,50-98 0,0 0 0,0 0 0,-66 126 0,66-126 0,0 0 0,0 0 0,0 0 0,-49 176 0,40-129 0,9-5 16,-16 120 0,16-162-1,-8 154-15,8-154 16,0 0-1,0 0 1,33 130-16,-33-130 16,0 0-1,58 98 1,-58-98-1,74 42-15,-74-42 16,66-10 0,-66 10-1,0 0-15,0 0 16,0 0-1,58-51 1,-58 51 0,0 0-16,0-97 15,0 97 1,-41-80-1,41 80-15,-75-46 16,75 46 0,0 0-1,0 0 1,0 0-16,-91-10 15,91 10 1,0 0 0,0 0-16,0 0 15</inkml:trace>
  <inkml:trace contextRef="#ctx0" brushRef="#br0" timeOffset="114926.408">7724 17479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0,0-10 0,0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0,25-4 0,-25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0,66-19 0,-66 19 0,0 0 0,0 0 0,0 0 0,0 0 0,0 0 0,0 0 0,0 0 0,0 0 0,0 0 0,0 0 0,0 0 0,0 0 0,0 0 0,0 0 0,0 0 0,0 0 0,0 0 0,0 0 0,0 0 0,0 0 0,0 0 0,0 0 0,0 0 0,0 0 0,0 0 0,0 0 0,0 0 0,74-14 0,-74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0,99-14 0,-99 14 0,0 0 0,0 0 0,0 0 0,0 0 0,0 0 0,0 0 0,0 0 0,0 0 0,0 0 0,0 0 0,0 0 0,0 0 0,0 0 0,0 0 0,0 0 0,0 0 0,0 0 0,0 0 0,0 0 0,0 0 0,0 0 0,0 0 0,0 0 0,0 0 0,0 0 0,0 0 0,0 0 0,0 0 0,75 0 0,-75 0 0,0 0 0,0 0 0,0 0 0</inkml:trace>
  <inkml:trace contextRef="#ctx0" brushRef="#br0" timeOffset="116361.408">8393 16940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27 0,8-27 0,0 0 0,0 0 0,0 0 0,0 0 0,0 0 0,0 0 0,0 0 0,0 0 0,0 0 0,-16 74 0,16-74 0,0 0 0,0 0 0,-25 107 0,25-107 0,0 0 0,0 0 0,0 0 0,-25 131 0,25-131 0,0 0 16,0 0 0,0 0-1,-17 116-15,17-116 16,0 0-1,0 0 1,0 0 0,17 42-16,-17-42 15,0 0 1,50 9-1,-50-9-15,0 0 16,82-14 0,-82 14-1,0 0 1,124-9-16,-124 9 15,116 37 1,-116-37 0,91 70-16,-91-70 15,0 0 1,0 0-1,41 88 1,-41-88-16,-16 102 16,16-102-1,-66 103 1,-34-20-16,100-83 15,-107 79 1,107-79 0,0 0-16,-108 28 15,108-28 1,0 0-1,0 0 1,0 0-16,-82-14 16</inkml:trace>
  <inkml:trace contextRef="#ctx0" brushRef="#br0" timeOffset="116745.408">8319 16790 0,'0'5'0,"0"-5"0,0 0 0,0 0 0,0 0 0,0 0 0,0 0 0,0 0 0,0 0 0,0 0 0,25 32 0,-25-32 0,0 0 0,0 0 0,0 0 0,82 14 0,-82-14 0,0 0 0,0 0 0,0 0 0,0 0 0,0 0 0,0 0 0,0 0 0,0 0 0,116 24 0,-116-24 0,0 0 0,0 0 0,0 0 0,0 0 0,0 0 0,0 0 0,0 0 0,0 0 0,0 0 0,0 0 0,0 0 0,0 0 0,0 0 0,124 28 0,-124-28 0,0 0 0,0 0 0,0 0 0,0 0 0,0 0 0,0 0 0,0 0 0,0 0 0,0 0 0,0 0 0,0 0 0,0 0 0,0 0 0,33 18 0,-33-18 0,0 0 0,0 0 0,0 0 0</inkml:trace>
  <inkml:trace contextRef="#ctx0" brushRef="#br0" timeOffset="117406.408">9121 16902 0,'-17'4'0,"17"-4"0,0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24 0,-17-24 0,0 0 0,0 0 0,0 0 0,0 0 0,0 0 0,0 0 0,0 0 0,0 0 0,0 0 0,0 0 0,0 0 0,0 0 0,0 0 0,0 0 0,0 0 0,41 60 0,-41-60 0,0 0 0,0 0 0,0 0 0,0 0 0,0 0 0,66 93 0,-66-93 0,0 0 0,0 0 0,0 0 0,0 0 0,9 23 0,-9-23 0,0 0 0,0 0 0,0 0 0,24 37 0,-24-37 0,0 0 0,0 0 0,0 0 0,0 0 0,0 0 0,0 0 0,0 0 0,42 131 0,-42-131 15,25 139 1,-25-139 0,-9 135-16,9-135 15,-74 103 1,74-103-1,-91 102-15,91-102 16,-124 93 0,124-93-1,-132 80 1,132-80-16,0 0 15,0 0 1,-124 78 0,124-78-16</inkml:trace>
  <inkml:trace contextRef="#ctx0" brushRef="#br0" timeOffset="118132.408">6624 16493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19 0,33-19 0,0 0 0,0 0 0,0 0 0,0 0 0,0 0 0,0 0 0,0 0 0,0 0 0,0 0 0,0 0 0,0 0 0,-83 41 0,83-41 0,0 0 0,-107 61 0,107-61 0,0 0 0,0 0 0,0 0 0,0 0 0,0 0 0,-108 88 0,108-88 0,-25 29 0,17-2 0,8-27 16,-74 117-1,74-117 1,-50 139-16,17-14 16,33-125-1,-8 154 1,8-154-16,41 140 15,-41-140 1,66 116 0,-66-116-1,0 0-15,116 107 16,-116-107-1,0 0 1</inkml:trace>
  <inkml:trace contextRef="#ctx0" brushRef="#br0" timeOffset="118833.408">9625 16944 0,'0'8'0,"0"-8"0,0 0 0,0 0 0,0 0 0,0 0 0,0 0 0,0 0 0,0 0 0,0 0 0,0 0 0,0 0 0,0 0 0,0 0 0,0 0 0,0 0 0,0 0 0,0 0 0,0 0 0,0 0 0,0 0 0,0 0 0,0 0 0,9 52 0,-9-52 0,0 0 0,0 0 0,0 0 0,0 0 0,0 0 0,0 0 0,0 0 0,0 0 0,0 0 0,0 107 0,0-107 0,0 0 0,0 0 0,0 0 0,0 0 0,0 0 0,0 149 0,0-149 0,0 42 0,0-42 16,0 28-1,0-28-15,0 0 16,0 144 0,0-144-1,0 0-15,0 0 16,0 0-1,-17 98 1</inkml:trace>
  <inkml:trace contextRef="#ctx0" brushRef="#br0" timeOffset="119155.408">9518 17888 0,'-8'0'0,"8"0"0,0 0 0,0 0 0,0 0 0,0 0 0,0 0 0,0 0 0,0 0 0,0 0 0,0 0 0,0 0 0,0 0 0,0 0 0,0 0 0,0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7T15:46:34.1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4540 12665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0,-33-28 0,33 28 0,0 0 0,0 0 0,0 0 0,0 0 0,0 0 0,0 0 0,0 0 0,0 0 0,0 0 0,0 0 0,0 0 0,0 0 0,0 0 0,0 0 0,0 0 0,0 0 0,0 0 0,0 0 0,0 0 0,0 0 0,0 0 0,0 0 0,0 0 0,0 0 0,0 0 0,0 0 0,0 0 0,0 0 0,0 0 0,0 0 0,0 0 0,0 0 0,0 0 0,0 0 0,0 0 0,0 0 0,0 0 0,0 0 0,0 0 0,-33-55 0,33 55 0,0 0 0,0 0 0,0 0 0,0 0 0,0 0 0,0 0 0,0 0 0,0 0 0,0 0 0,0 0 0,0 0 0,0 0 0,0 0 0,0 0 0,0 0 0,-41-70 0,41 70 0,0 0 0,0 0 0,0 0 0,0 0 0,0 0 0,0-24 0,0 24 0,0 0 0,0 0 0,0 0 0,0 0 0,8-32 0,-8 32 0,0 0 0,0 0 0,0 0 0,0 0 0,0 0 0,0 0 0,0 0 0,41-89 0,-41 89 0,0 0 0,0 0 0,0 0 0,50-88 0,16 8 16,17 21-16,-1 21 16,-7 29-1,-1 18 1,-74-9-16,75 33 15,-9 9 1,-25 18 0,-24 15-16,-26 8 15,-24 24 1,-33 5-1,-58 69 1,17-69-16,-17-19 16,8-9-1,8 9 1,17-5-1,1-9-15,7-18 16,17 4 0,8-14-1,25-14-15,0-22 16,16-20-1,17-10 1,8 11 0,17 4-16,8 0 15,17-5 1,8-23-1,16-14-15,17 5 16,8 32 0,9 29-1,-17 4-15,-9 4 16,-15 5-1,7 10 1,-16-1 0,0-8-16,0-15 15,8-18 1,-108-10-1,125 5-15</inkml:trace>
  <inkml:trace contextRef="#ctx0" brushRef="#br0" timeOffset="859">5938 11888 0,'-17'-5'0,"17"5"0,0 0 0,0 0 0,0 0 0,0 0 0,0 0 0,0 0 0,-33-18 0,33 18 0,0 0 0,0 0 0,0 0 0,0 0 0,0 0 0,0 0 0,0 0 0,0 0 0,0 0 0,-66 23 0,66-23 0,0 0 0,0 0 0,-83 56 0,83-56 0,0 0 0,-74 88 0,74-88 0,-66 84 0,8 4 15,8 15-15,-8-6 16,9 10-1,7 5 1,17 9 0,17 14-16,8 9 15,-8-5 1,16 1-1,9-24-15,32-13 16,9-39 0,0-17-1,8-24 1,-16-23-16,24-4 15,-8-1 1,1-14 0,-10-28-16,1-22 15,0-1 1,-33-13-1,-8 13 1,-17 10-16,-9 4 16,-16 0-1,-16 0 1,-9 19-16,9 14 15,-8 13 1,-9 24 0,0 14-1,-8 5-15,24-5 16,34 9-1,16-51 1,-8 14-16,-25 52 16,25-52-1,-16 64 1,16-64-1,0 0-15</inkml:trace>
  <inkml:trace contextRef="#ctx0" brushRef="#br0" timeOffset="1429">6897 12516 0,'0'5'0,"0"-5"0,0 0 0,0 0 0,0 0 0,0 0 0,0 0 0,0 0 0,-9 37 0,9-37 0,0 0 0,-24 60 0,24-60 0,0 0 0,0 0 0,0 0 0,0 0 0,0 0 0,0 0 0,0 0 0,0 0 0,0 0 0,0 0 0,0 0 0,-58 75 0,58-75 0,0 0 0,0 0 0,0 0 0,-66 55 0,66-55 0,0 0 0,0 0 0,-58 56 0,58-56 0,0 0 0,0 0 0,0 0 0,-58 79 0,8 5 16,1 0 0,7-28-16,67-84 15,-25 28 1,0 0-1,0 0 1,-25 14-16,9-28 16</inkml:trace>
  <inkml:trace contextRef="#ctx0" brushRef="#br0" timeOffset="1811">6492 12483 0,'0'5'0,"0"-5"0,0 0 0,0 0 0,0 0 0,0 0 0,0 0 0,0 0 0,24 19 0,-24-19 0,0 0 0,0 0 0,0 0 0,0 0 0,0 0 0,0 0 0,0 0 0,0 0 0,0 0 0,67 37 0,-67-37 0,0 0 0,0 0 0,0 0 0,0 0 0,0 0 0,74 46 0,-74-46 0,58 61 0,-58-61 0,0 0 0,0 0 0,49 60 0,-49-60 0,50 71 0,16-2 0,-58-51 16,17 1-1,-25-19 1,58 74-16,-58-74 15</inkml:trace>
  <inkml:trace contextRef="#ctx0" brushRef="#br0" timeOffset="8894">7757 12428 0,'-17'-14'0,"17"14"0,0 0 0,0 0 0,0 0 0,0 0 0,0 0 0,0 0 0,0 0 0,0 0 0,0 0 0,0 0 0,0 0 0,0 0 0,0 0 0,0 0 0,-16-28 0,16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0,-42-38 0,42 38 0,0 0 0,0 0 0,0 0 0,0 0 0,0 0 0,0 0 0,0 0 0,-33-55 0,33 55 0,0 0 0,0 0 0,0 0 0,0 0 0,0 0 0,0 0 0,0 0 0,0 0 0,0 0 0,0 0 0,0 0 0,0 0 0,0 0 0,-16-56 0,16 56 0,0 0 0,0 0 0,0 0 0,0 0 0,0 0 0,0 0 0,0 0 0,0 0 0,0 0 0,16-43 0,-16 43 0,0 0 0,0 0 0,0 0 0,0 0 0,0 0 0,41-59 0,-41 59 0,67-52 0,7 6 15,-74 46 1,83-19 0,-9 10-16,-16 28 15,-58-19 1,66 74-1,-49 28 1,-26 24-16,-24 23 16,-25-14-1,-16 9 1,-9-14-16,-57 61 15,49-80 1,25-18 0,24-18-1,18-33-15,-1-24 16,-17-13-1,42-19 1,25-27-16,17-6 16,-9 0-1,8 5 1,9 0-1,-75 66-15,91-48 16,25 24 0,-8 28-1,-1 23-15,-82-51 16,58 84-1,-25 4 1,17 1 0,-50-89-16,0 0 15,33 79 1,-33-79-1,50 28-15</inkml:trace>
  <inkml:trace contextRef="#ctx0" brushRef="#br0" timeOffset="9638">8840 12046 0,'-8'-5'0,"8"5"0,0 0 0,0 0 0,0 0 0,0 0 0,0 0 0,-34 5 0,34-5 0,0 0 0,0 0 0,0 0 0,-49 19 0,49-19 0,0 0 0,0 0 0,-50 65 0,50-65 0,0 0 0,-41 74 0,41-74 0,-41 84 0,16-5 0,-8 5 16,0 4 0,-9 10-1,26 27-15,-1 20 16,25-1-1,1-27 1,-1-34 0,17-23-16,16-9 15,0-9 1,1-28-1,7-14-15,1 0 16,0-4 0,-9-25-1,0-12 1,9-29-16,-34-4 15,-7-10 1,-18 14 0,1-4-16,-8 4 15,-1 19 1,-16 23-1,-17 23 1,-7 38-16,-10 13 16,10 24-1,-1-14 1,25-5-16,-9-4 15,9-10 1,25 0 0,24-23-16,-24-23 15</inkml:trace>
  <inkml:trace contextRef="#ctx0" brushRef="#br0" timeOffset="9994">9691 12548 0,'0'5'0,"0"-5"0,0 0 0,0 0 0,0 0 0,0 0 0,0 0 0,0 0 0,0 0 0,0 0 0,0 0 0,0 0 0,0 0 0,0 0 0,0 0 0,0 0 0,-24 9 0,24-9 0,0 0 0,0 0 0,0 0 0,0 0 0,-33 32 0,33-32 0,0 0 0,0 0 0,0 0 0,-67 61 0,67-61 0,0 0 0,0 0 0,-66 79 0,66-79 0,0 0 0,-49 94 0,49-94 0,-58 88 0,8-4 0,50-84 15,-49 83 1,15-4-1,34-79 1</inkml:trace>
  <inkml:trace contextRef="#ctx0" brushRef="#br0" timeOffset="10319">9220 12651 0,'8'0'0,"-8"0"0,0 0 0,0 0 0,0 0 0,0 0 0,0 0 0,0 0 0,0 0 0,0 0 0,0 0 0,0 0 0,0 0 0,0 0 0,0 0 0,0 0 0,0 0 0,0 0 0,50 4 0,-50-4 0,0 0 0,0 0 0,0 0 0,0 0 0,0 0 0,0 0 0,0 0 0,0 0 0,0 0 0,0 0 0,0 0 0,58 42 0,-58-42 0,0 0 0,0 0 0,0 0 0,66 65 0,-66-65 0,0 0 0,0 0 0,74 79 0,-74-79 0,0 0 0,0 0 0,0 0 0,83 56 0,-83-56 15,75 65 1,-1-9-1,-16-19 1,-91-60-16</inkml:trace>
  <inkml:trace contextRef="#ctx0" brushRef="#br0" timeOffset="10964">9981 12460 0,'-8'-9'0,"8"9"0,0 0 0,0 0 0,0 0 0,0 0 0,0 0 0,0 0 0,0 0 0,0 0 0,0 0 0,0-42 0,0 42 0,0 0 0,0 0 0,0 0 0,0 0 0,0 0 0,0 0 0,0 0 0,0 0 0,0 0 0,0 0 0,0 0 0,0 0 0,0 0 0,0 0 0,0 0 0,33-65 0,-33 65 0,0 0 0,0 0 0,0 0 0,0 0 0,0 0 0,0 0 0,0 0 0,0 0 0,0 0 0,0 0 0,0 0 0,66-70 0,-66 70 0,0 0 0,0 0 0,0 0 0,0 0 0,0 0 0,0 0 0,0 0 0,74-65 0,-74 65 0,0 0 0,0 0 0,0 0 0,91-32 0,-16 37 15,-59 7 1,-16 22-16,0-34 16,17 93-1,-42 27 1,-25 29-16,-32-9 15,-1-19 1,83-121 0,0 0-1,-58 97-15,58-97 16,0 0-1,0 0 1,0 52-16,0-52 16,41 0-1,-41 0 1,83-20-1,-83 20-15,91-18 16,-17 28 0,17 18-1,0 18-15,-91-46 16,91 70-1,-91-70 1,0 0 0,0 0-16,66 37 15</inkml:trace>
  <inkml:trace contextRef="#ctx0" brushRef="#br0" timeOffset="11831">11147 11776 0,'-9'0'0,"9"0"0,0 0 0,0 0 0,0 0 0,0 0 0,0 0 0,-24 15 0,24-15 0,0 0 0,0 0 0,0 0 0,-50 32 0,50-32 0,0 0 0,0 0 0,-58 70 0,58-70 0,0 0 0,-49 93 0,49-93 0,-42 116 0,9 5 0,0 4 15,8 6 1,17-20-1,25 1-15,16 0 16,8 4 0,9-5-1,-1-36 1,26-33-16,-1-23 15,-8-19 1,0-19 0,-8-23-16,0-23 15,-17-6 1,-8-12-1,-33 14 1,-16-11-16,-17 15 16,-17 10-1,-24 21 1,8 22-16,0 12 15,8 22 1,8 25 0,-24 23-1,32-1-15,-7-18 16,24-41-1,25 4 1,8 14-16,0 18 16,1 15-1,-1-10 1,-8-5 0,0-22-16,0-24 15,0-5 1,0 5-1,0 0-15,0 0 16,0 0 0,0 0-1,0 0 1,0 0-16,0 0 15,0-9 1</inkml:trace>
  <inkml:trace contextRef="#ctx0" brushRef="#br0" timeOffset="12171">11940 12785 0,'-8'24'0,"8"-24"0,0 0 0,0 0 0,0 0 0,0 0 0,0 0 0,0 0 0,0 0 0,0 0 0,0 0 0,0 0 0,0 0 0,0 0 0,0 0 0,0 0 0,0 0 0,0 0 0,0 0 0,0 0 0,0 0 0,0 0 0,0 0 0,0 0 0,0 0 0,0 0 0,0 0 0,0 0 0</inkml:trace>
  <inkml:trace contextRef="#ctx0" brushRef="#br0" timeOffset="12377">12519 12972 0,'25'5'15,"-25"-5"1,0 0-16,0 0 15,0 0 1</inkml:trace>
  <inkml:trace contextRef="#ctx0" brushRef="#br0" timeOffset="12522">13015 12934 0,'0'0'0</inkml:trace>
  <inkml:trace contextRef="#ctx0" brushRef="#br0" timeOffset="14542">6963 15055 0,'8'5'0,"-8"-5"0,0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0 0,-8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0,9-28 0,-9 28 0,0 0 0,0 0 0,0 0 0,0 0 0,0 0 0,0 0 0,0 0 0,0 0 0,0 0 0,0 0 0,0 0 0,0 0 0,0 0 0,0 0 0,0 0 0,0 0 0,0 0 0,0 0 0,0 0 0,0 0 0,0 0 0,0 0 0,0 0 0,0 0 0,0 0 0,0 0 0,0 0 0,0 0 0,0 0 0,0 0 0,0 0 0,0 0 0,0 0 0,0 0 0,0 0 0,0 0 0,0 0 0,0 0 0,0 0 0,0 0 0,49-46 0,-49 46 0,0 0 0,0 0 0,0 0 0,0 0 0,0 0 0,0 0 0,0 0 0,0 0 0,0 0 0,0 0 0,0 0 0,0 0 0,0 0 0,58-75 0,-58 75 0,0 0 0,0 0 0,0 0 0,0 0 0,0 0 0,0 0 0,0 0 0,0 0 0,0 0 0,0 0 0,0 0 0,0 0 0,0 0 0,91-102 0,-91 102 0,0 0 0,0 0 0,0 0 0,91-65 0,-91 65 16,83-47 0,-83 47-1,107-28-15,-107 28 16,0 0-1,91-4 1,-91 4 0,116 14-16,-116-14 15,116 28 1,-116-28-1,66 69-15,-66-69 16,16 117 0,-40-1-1,24-116 1,-67 145-16,67-145 15,-91 153 1,9-19 0,82-134-16,-108 131 15,108-131 1,-115 107-1,115-107 1,-116 87-16,116-87 16,0 0-1,0 0 1,0 0-16,-124 71 15,124-71 1,0 0 0,0 0-1,-83 18-15,83-18 16,0 0-1,-16-23 1,16 23-16,0 0 16,41-23-1,-41 23 1,107-9-1,-107 9-15,108 32 16,-108-32 0,0 0-1,116 56 1,-116-56-16,0 0 15,0 0 1,0 0 0,107 42-16,-107-42 15</inkml:trace>
  <inkml:trace contextRef="#ctx0" brushRef="#br0" timeOffset="15483">8865 14232 0,'-9'0'0,"9"0"0,0 0 0,0 0 0,0 0 0,0 0 0,0 0 0,0 0 0,-58 0 0,58 0 0,0 0 0,0 0 0,0 0 0,0 0 0,0 0 0,0 0 0,0 0 0,0 0 0,0 0 0,-66 33 0,66-33 0,0 0 0,0 0 0,-66 55 0,66-55 0,0 0 0,-49 94 0,49-94 0,-42 79 0,1 9 16,0 0 0,-17 9-16,8 11 15,-8 18 1,25 4-1,25 0-15,16 5 16,0-14 0,9-14-1,-1-14 1,18-9-16,-10-24 15,18-27 1,16-33 0,8-19-1,8-23-15,-8-14 16,-16-27-1,-9-10 1,-16 0-16,-25 13 16,0 122-1,-8-130 1,8 88-16,0 0 15,-33-88 1,33 88 0,-58-61-1,-25 38-15,-8 41 16,0 48-1,91-66 1,-82 93-16,82-93 16,0 0-1,-50 97 1,50-97-1</inkml:trace>
  <inkml:trace contextRef="#ctx0" brushRef="#br0" timeOffset="18146">9766 13758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22 0,0-22 0,0 0 0,0 0 0,0 0 0,0 0 0,0 0 0,0 0 0,0 0 0,0 0 0,0 0 0,0 0 0,0 0 0,0 0 0,0 0 0,0 0 0,0 0 0,0 0 0,0 0 0,0 0 0,0 10 0,0-10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28 0,0-28 0,0 0 0,0 0 0,0 0 0,0 0 0,0 0 0,0 0 0,0 0 0,0 0 0,0 0 0,0 0 0,0 0 0,0 0 0,0 0 0,0 0 0,0 0 0,0 0 0,0 0 0,0 0 0,0 0 0,0 0 0,0 0 0,0 0 0,0 0 0,0 0 0,0 0 0,0 0 0,0 0 0,0 0 0,0 0 0,-25 61 0,25-61 0,0 0 0,0 0 0,0 0 0,0 0 0,0 0 0,0 0 0,0 0 0,0 0 0,0 0 0,0 0 0,0 0 0,0 0 0,0 0 0,0 0 0,0 0 0,0 0 0,0 0 0,0 0 0,0 0 0,0 0 0,0 0 0,0 0 0,0 0 0,0 0 0,0 0 0,0 0 0,0 0 0,0 0 0,0 0 0,0 0 0,0 0 0,0 0 0,0 0 0,0 0 0,0 0 0,0 0 0,0 0 0,-24 97 0,24-97 0,0 0 0,0 0 0,0 0 0,0 0 0,0 0 0,0 0 0,0 0 0,0 0 0,0 0 0,0 0 0,0 0 0,0 0 0,0 0 0,0 0 0,0 0 0,0 0 0,0 0 0,0 0 0,0 0 0,0 0 0,0 0 0,0 0 0,0 0 0,0 0 0,0 0 0,0 0 0,0 0 0,0 0 0,0 0 0,0 0 0,0 0 0,0 0 0,0 0 0,0 0 0,0 0 0,0 0 0,0 0 0,0 0 0,0 0 0,0 0 0,0 0 0,0 0 0,0 0 0,-34 70 0,34-70 0,0 0 0,0 0 0,0 0 0,0 0 0,0 0 0,0 0 0,0 0 0,0 0 0,0 0 0,0 0 0,0 0 0,0 0 0,0 0 0,0 0 0,0 0 0,0 0 0,0 0 0,0 0 0,-24 47 0,24-47 0,0 0 16,0 0-1,0 0 1,-17 27-16,17-27 15,0 0 1,0 0 0,0 0-1,0-4-15,0 4 16,0 0-1,0 0 1,0 0-16,8 4 16,-8-4-1,0 0 1,0 0-1,25-4-15,-25 4 16,50-5 0,-50 5-1,66-18-15,-66 18 16,91-24-1,-91 24 1,0 0 0,83-14-16,-83 14 15,0 0 1,82-4-1,-82 4-15,83 9 16,-83-9 0,91 23-1,-91-23 1,58 42-16,-58-42 15,0 0 1,16 55 0,-32 11-1,16-66-15,-58 74 16,58-74-1,-66 80 1,66-80-16,-99 69 16,8-18-1,91-51 1,0 0-16,0 0 15,-100 51 1,100-51 0,0 0-1,0 0-15,0 0 16,-82 29-1</inkml:trace>
  <inkml:trace contextRef="#ctx0" brushRef="#br0" timeOffset="18588">9898 13716 0,'-16'0'0,"16"0"0,0 0 0,0 0 0,0 0 0,0 0 0,0 0 0,0 0 0,0 0 0,0 0 0,0 0 0,0 0 0,0 0 0,0 0 0,0 0 0,0 0 0,0 0 0,0 0 0,0 0 0,0 0 0,0 0 0,0 0 0,0 0 0,0 0 0,0 0 0,0 0 0,0 0 0,0 0 0,0 0 0,0 0 0,0 0 0,0 0 0,0 0 0,0 0 0,0 0 0,0 0 0,0 0 0,16 9 0,-16-9 0,0 0 0,0 0 0,0 0 0,0 0 0,0 0 0,0 0 0,0 0 0,0 0 0,42 19 0,-42-19 0,0 0 0,0 0 0,0 0 0,0 0 0,0 0 0,0 0 0,0 0 0,82 9 0,-82-9 0,0 0 0,0 0 0,0 0 0,0 0 0,0 0 0,0 0 0,75 0 0,-75 0 0,0 0 0,0 0 0,91-9 0,-91 9 0,0 0 0,0 0 0,0 0 0,0 0 0,0 0 0,0 0 0,0 0 0,0 0 0,0 0 0,66-19 0,-66 19 0,0 0 0,0 0 0,0 0 0,0 0 0,0 0 0,82-4 0,-82 4 0,75 4 0,-117-4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7T15:48:54.9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19390 7186 0,'17'-37'0,"-17"37"0,0 0 0,0 0 0,0 0 0,0 0 0,0 0 0,58-56 0,-58 56 0,0 0 0,0 0 0,0 0 0,0 0 0,0 0 0,0 0 0,0 0 0,74-93 0,-74 93 0,0 0 0,83-93 0,-83 93 0,83-107 0,-1 28 16,1-1-16,-9 11 15,-16-1 1,-58 70-1,75-42-15,-17 42 16,-25 19 0,-42-10-1,9-9 1</inkml:trace>
  <inkml:trace contextRef="#ctx0" brushRef="#br0" timeOffset="356">19481 7302 0,'9'0'0,"-9"0"0,0 0 0,24-23 0,34-5 0,-58 28 0,0 0 0,0 0 0,0 0 0,75-51 0,-75 51 0,0 0 0,0 0 0,74-42 0,-74 42 0,0 0 0,91-42 0,-91 42 0,66-46 0,-66 46 0,75-37 16,-75 37 0,0 0-1,41-15 1,-33 15-16,-8 0 15</inkml:trace>
  <inkml:trace contextRef="#ctx0" brushRef="#br0" timeOffset="595">19581 7535 0,'16'-10'0,"-16"10"0,0 0 0,0 0 0,0 0 0,0 0 0,0 0 0,0 0 0,0 0 0,0 0 0,0 0 0,0 0 0,41-32 0,-41 32 0,0 0 0,0 0 0,0 0 0,0 0 0,0 0 0,0 0 0,0 0 0,0 0 0,0 0 0,0 0 0,0 0 0,0 0 0,0 0 0,0 0 0,0 0 0,0 0 0,0 0 0,75-33 0,-75 33 0,0 0 0,0 0 0,0 0 0,0 0 0,0 0 0,0 0 0,0 0 0,0 0 0,0 0 0,0 0 0,0 0 0,0 0 0,0 0 0,99-19 0,-99 19 0,0 0 0,0 0 0,0 0 0,0 0 0,0 0 0,0 0 0,0 0 0,0 0 0,0 0 0,0 0 0,0 0 0,0 0 0,0 0 0,50 19 0,-50-19 0,0 0 0,0 0 0,0 0 0</inkml:trace>
  <inkml:trace contextRef="#ctx0" brushRef="#br0" timeOffset="828">19597 7832 0,'17'4'16,"-17"-4"-1,49 0-15,26 0 16,32-12 0,-32-12-1,7-4 1,-82 28-16,75-42 15,-75 42 1,66-42 0</inkml:trace>
  <inkml:trace contextRef="#ctx0" brushRef="#br0" timeOffset="2308">19514 8097 0,'0'0'0,"0"0"0,0 0 0,0 0 0,0 0 0,0 0 0,0 0 0,0 0 0,0 0 0,0 0 0,0 0 0,0 0 0,0 0 0,0 0 0,0 0 0,0 0 0,0 0 0,0 0 0,25 19 0,-25-19 0,0 0 0,0 0 0,0 0 0,0 0 0,0 0 0,50 23 0,-50-23 0,0 0 0,0 0 0,0 0 0,0 0 0,83 37 0,-83-37 0,0 0 0,0 0 0,0 0 0,74 19 0,-74-19 0,0 0 0,0 0 0,83 29 0,-83-29 0,0 0 0,74 27 0,-74-27 0,74 42 0,-7 9 15,15 14 1,-82-65-16</inkml:trace>
  <inkml:trace contextRef="#ctx0" brushRef="#br0" timeOffset="8548">20540 8590 0,'0'-18'0,"0"18"0,0 0 0,0 0 0,0 0 0,0 0 0,0 0 0,0 0 0,0 0 0,0 0 0,0 0 0,0 0 0,0 0 0,0 0 0,0 0 0,0 0 0,0 0 0,0 0 0,0 0 0,0 0 0,0 0 0,0 0 0,0 0 0,0 0 0,0 0 0,0 0 0,0 0 0,0 0 0,0 0 0,0 0 0,0 0 0,0 0 0,0 0 0,0 0 0,0 0 0,0 0 0,0 0 0,0 0 0,0 0 0,0 0 0,0 0 0,0 0 0,0 0 0,8-42 0,-8 42 0,0 0 0,0 0 0,0 0 0,0 0 0,0 0 0,33-47 0,-33 47 0,0 0 0,0 0 0,0 0 0,0 0 0,0 0 0,0 0 0,0 0 0,0 0 0,0 0 0,33-27 0,-33 27 0,0 0 0,0 0 0,75-47 0,-75 47 0,0 0 0,66-42 0,-66 42 0,82-32 0,-7-1 15,16 1-15,-91 32 16,0 0 0,0 0-1,0 0-15,49-28 16,-49 28-1</inkml:trace>
  <inkml:trace contextRef="#ctx0" brushRef="#br0" timeOffset="8963">20606 8697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0 0,-41 0 0,0 0 0,0 0 0,0 0 0,0 0 0,0 0 0,0 0 0,0 0 0,0 0 0,0 0 0,0 0 0,0 0 0,0 0 0,0 0 0,0 0 0,0 0 0,0 0 0,0 0 0,0 0 0,0 0 0,75 24 0,-75-24 0,0 0 0,0 0 0,0 0 0,0 0 0,0 0 0,0 0 0,0 0 0,0 0 0,0 0 0,0 0 0,0 0 0,0 0 0,0 0 0,0 0 0,0 0 0,58 28 0,-58-28 0,0 0 0,0 0 0,0 0 0,0 0 0,0 0 0,0 0 0,0 0 0,0 0 0,0 0 0,0 0 0,99 51 0,-99-51 0,0 0 0,0 0 0,0 0 0,0 0 0,0 0 0,0 0 0,0 0 0,99 65 0,-99-65 0,0 0 0,0 0 0,0 0 0</inkml:trace>
  <inkml:trace contextRef="#ctx0" brushRef="#br0" timeOffset="15199">21251 8953 0,'16'-4'0,"-16"4"0,0 0 0,0 0 0,0 0 0,25-19 0,-25 19 0,0 0 0,0 0 0,0 0 0,66-51 0,17-9 0,-83 60 0,0 0 0,83-61 0,-83 61 0,74-42 0,0-9 15,-7-10 1,-67 61-16,74-60 15,0 27 1,-40 19 0,-34 14-1</inkml:trace>
  <inkml:trace contextRef="#ctx0" brushRef="#br0" timeOffset="15619">21292 9065 0,'0'0'0,"0"0"0,0 0 0,0 0 0,0 0 0,0 0 0,0 0 0,0 0 0,0 0 0,0 0 0,0 0 0,0 0 0,0 0 0,0 0 0,0 0 0,0 0 0,0 0 0,0 0 0,0 0 0,0 0 0,0 0 0,0 0 0,0 0 0,0 0 0,0 0 0,0 0 0,0 0 0,0 0 0,0 0 0,0 0 0,0 0 0,0 0 0,0 0 0,0 0 0,0 0 0,0 0 0,0 0 0,17 4 0,-17-4 0,0 0 0,0 0 0,0 0 0,0 0 0,0 0 0,0 0 0,0 0 0,0 0 0,0 0 0,0 0 0,0 0 0,0 0 0,0 0 0,0 0 0,0 0 0,0 0 0,0 0 0,49 10 0,-49-10 0,0 0 0,0 0 0,0 0 0,0 0 0,0 0 0,0 0 0,0 0 0,0 0 0,0 0 0,0 0 0,91 4 0,-91-4 0,0 0 0,0 0 0,0 0 0,0 0 0,0 0 0,0 0 0,0 0 0,0 0 0,0 0 0,0 0 0,0 0 0,0 0 0,0 0 0,0 0 0,0 0 0,0 0 0,0 0 0,0 0 0,0 0 0,0 0 0,0 0 0,99 0 0,-99 0 0,0 0 0,0 0 0,0 0 0,0 0 0,0 0 0,0 0 0,0 0 0,0 0 0,0 0 0,0 0 0,0 0 0,0 0 0,0 0 0,0 0 0,0 0 0,0 0 0,0 0 0,58 10 0,-58-10 0,0 0 0,0 0 0,0 0 0,0 0 0,0 0 0,0 0 0,0 0 0,0 0 0,0 0 0,0 0 0,0 0 0,0 0 0,0 0 0,100 9 0,-100-9 0,0 0 0,0 0 0,0 0 0,0 0 0,0 0 0,0 0 0,0 0 0,0 0 0,0 0 0,0 0 0,0 0 0,0 0 0,0 0 0,0 0 0,0 0 0,0 0 0,0 0 0,0 0 0,57 19 0</inkml:trace>
  <inkml:trace contextRef="#ctx0" brushRef="#br0" timeOffset="16012">21317 9144 0,'-8'9'0,"8"-9"0,0 0 0,0 0 0,0 0 0,0 0 0,0 0 0,0 0 0,0 0 0,0 0 0,8 42 0,-8-42 0,0 0 0,0 0 0,0 0 0,33 51 0,-33-51 0,0 0 0,0 0 0,0 0 0,0 0 0,66 70 0,-66-70 0,0 0 0,0 0 0,0 0 0,0 0 0,0 0 0,91 60 0,-91-60 0,83 56 0,-83-56 15,41 24 1,-41-24-1,75 51-15,-75-51 16,0 0 0,0 0-1,0 0 1,57 32-16,-57-32 15</inkml:trace>
  <inkml:trace contextRef="#ctx0" brushRef="#br0" timeOffset="16372">21251 9353 0,'0'5'0,"0"-5"0,0 0 0,0 0 0,0 0 0,0 0 0,0 0 0,16 52 0,-16-52 0,0 0 0,0 0 0,0 0 0,9 69 0,-9-69 0,0 0 0,0 0 0,33 88 0,-33-88 0,0 0 0,49 75 0,-49-75 0,58 65 0,-16 4 0,-42-69 16,49 98-1,17 0 1,0-10-16,-16-9 16,-50-79-1</inkml:trace>
  <inkml:trace contextRef="#ctx0" brushRef="#br0" timeOffset="18123">21954 10246 0,'0'-14'0,"0"14"0,0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0,-9-4 0,9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0,42-10 0,-42 10 0,0 0 0,0 0 0,0 0 0,0 0 0,0 0 0,58-32 0,-58 32 0,0 0 0,0 0 0,0 0 0,0 0 0,74-37 0,-74 37 0,0 0 0,0 0 0,0 0 0,91-56 0,-91 56 0,0 0 0,0 0 0,74-61 0,-74 61 0,0 0 0,0 0 0,0 0 0,75-60 0,-75 60 16,0 0-16,0 0 15,0 0 1</inkml:trace>
  <inkml:trace contextRef="#ctx0" brushRef="#br0" timeOffset="18547">22003 10269 0,'17'10'0,"-17"-10"0,0 0 0,0 0 0,0 0 0,0 0 0,0 0 0,0 0 0,0 0 0,0 0 0,0 0 0,0 0 0,0 0 0,0 0 0,0 0 0,0 0 0,41 14 0,-41-14 0,0 0 0,0 0 0,0 0 0,0 0 0,0 0 0,0 0 0,0 0 0,0 0 0,0 0 0,75 32 0,-75-32 0,0 0 0,0 0 0,0 0 0,0 0 0,0 0 0,107 37 0,-107-37 0,0 0 0,99 43 0,-99-43 0,0 0 0,0 0 0,0 0 0,99 46 0,-65-32 15,-34-14-15,0 0 16,0 0-1,-34-5 1,34 14 0,-24-23-16</inkml:trace>
  <inkml:trace contextRef="#ctx0" brushRef="#br0" timeOffset="18869">21945 10311 0,'0'10'0,"0"-10"0,0 0 0,0 0 0,0 0 0,0 0 0,0 0 0,0 0 0,0 0 0,0 0 0,0 0 0,0 0 0,0 0 0,0 0 0,0 0 0,0 0 0,0 0 0,0 0 0,0 0 0,0 0 0,17 32 0,-17-32 0,0 0 0,0 0 0,0 0 0,0 0 0,0 0 0,0 0 0,0 0 0,0 0 0,0 0 0,0 0 0,0 0 0,0 0 0,0 0 0,25 60 0,-25-60 0,0 0 0,0 0 0,0 0 0,0 0 0,49 70 0,-49-70 0,0 0 0,0 0 0,0 0 0,0 0 0,0 0 0,0 0 0,0 0 0,58 70 0,-58-70 0,0 0 0,0 0 0,0 0 0,91 65 0,-91-65 0,50 33 15,-50-33 1,82 65 0,-82-65-16</inkml:trace>
  <inkml:trace contextRef="#ctx0" brushRef="#br0" timeOffset="21091">22516 10911 0,'-8'5'0,"8"-5"0,0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0,16-42 0,-16 42 0,0 0 0,0 0 0,0 0 0,0 0 0,0 0 0,0 0 0,0 0 0,41-70 0,-41 70 0,0 0 0,0 0 0,0 0 0,0 0 0,0 0 0,0 0 0,25-28 0,-25 28 0,0 0 0,0 0 0,0 0 0,0 0 0,0 0 0,66-60 0,-66 60 0,0 0 0,0 0 0,0 0 0,0 0 0,75-23 0,-75 23 0,0 0 0,0 0 0,0 0 0,0 0 0,0 0 0,0 0 0,0 0 0,83-24 0,-83 24 0,0 0 0,0 0 0,0 0 0,82-37 0,-82 37 0,0 0 15,0 0 1,0 0-1,42-4 1</inkml:trace>
  <inkml:trace contextRef="#ctx0" brushRef="#br0" timeOffset="21510">22516 10888 0,'0'0'0,"0"0"0,0 0 0,0 0 0,0 0 0,0 0 0,0 0 0,0 0 0,0 0 0,0 0 0,0 0 0,0 0 0,0 0 0,0 0 0,0 0 0,0 0 0,0 0 0,0 0 0,0 0 0,0 0 0,0 0 0,0 0 0,0 0 0,0 0 0,0 0 0,25 28 0,-25-28 0,0 0 0,0 0 0,0 0 0,0 0 0,33 51 0,-33-51 0,0 0 0,0 0 0,0 0 0,0 0 0,0 0 0,0 0 0,0 0 0,41 84 0,-41-84 0,0 0 0,0 0 0,0 0 0,41 74 0,-41-74 0,0 0 0,42 74 0,-26-55 0,9-14 16,-25-5-1,75 65 1,-75-65 0,74 56-16</inkml:trace>
  <inkml:trace contextRef="#ctx0" brushRef="#br0" timeOffset="28348">23128 11404 0,'-9'14'0,"9"-14"0,0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 33 0,24-33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9 0,17-9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0,33-5 0,-33 5 0,0 0 0,0 0 0,0 0 0,0 0 0,0 0 0,0 0 0,0 0 0,0 0 0,0 0 0,0 0 0,0 0 0,0 0 0,0 0 0,0 0 0,0 0 0,0 0 0,0 0 0,0 0 0,0 0 0,0 0 0,0 0 0,0 0 0,0 0 0,0 0 0,0 0 0,0 0 0,0 0 0,0 0 0,0 0 0,0 0 0,0 0 0,0 0 0,0 0 0,0 0 0,0 0 0,0 0 0,0 0 0,0 0 0,0 0 0,0 0 0,0 0 0,25 10 0,-25-10 0,0 0 0,0 0 0,0 0 0,0 0 0,0 0 0,0 0 0,0 0 0,0 0 0,0 0 0,0 0 0,0 0 0,0 0 0,0 0 0,0 0 0,0 0 0,0 0 0,0 0 0,0 0 0,0 0 0,0 0 0,0 0 0,0 0 0,0 0 0,0 0 0,50 0 0,-50 0 0,0 0 0,0 0 0,0 0 0,0 0 0,0 0 0,0 0 0,0 0 0,0 0 0,0 0 0,0 0 0,0 0 0,0 0 0,0 0 0,0 0 0,0 0 0,0 0 0,0 0 0,0 0 0,0 0 0,0 0 0,0 0 0,0 0 0,0 0 0,0 0 0,0 0 0,0 0 0,0 0 0,0 0 0,0 0 0,0 0 0,0 0 0,0 0 0,0 0 0,74-19 0,-74 19 0,0 0 0,0 0 0,0 0 0,0 0 0,0 0 0,0 0 0,0 0 0,0 0 0,0 0 0,0 0 0,0 0 0,0 0 0,0 0 0,0 0 0,0 0 0,0 0 0,0 0 0,0 0 0,0 0 0,0 0 0,0 0 0,0 0 0,0 0 0,0 0 0,0 0 0,0 0 0,0 0 0,0 0 0,0 0 0,0 0 0,74-14 0,-74 14 0,0 0 0,0 0 0,0 0 0,0 0 0,0 0 0,0 0 0,0 0 0,0 0 0,0 0 0,0 0 0,0 0 0,0 0 0,0 0 0,0 0 0,0 0 0,0 0 0,0 0 0,0 0 0,0 0 0,0 0 0,0 0 0,0 0 0,0 0 0,0 0 0,0 0 0,0 0 0,0 0 0,0 0 0,0 0 0,0 0 0,0 0 0,0 0 0,0 0 0,0 0 0,91-18 0,-91 18 0,0 0 0,0 0 0,0 0 0,0 0 0,0 0 0,0 0 0,0 0 0,0 0 0,0 0 0,0 0 0,0 0 0,0 0 0,0 0 0,0 0 0,0 0 0,0 0 0,0 0 0,0 0 0,0 0 0,0 0 0,0 0 0,0 0 0,0 0 0,0 0 0,0 0 0,0 0 0,0 0 0,0 0 0,0 0 0,0 0 0,0 0 0,0 0 0,0 0 0,0 0 0,0 0 0,0 0 0,0 0 0,0 0 0,50-10 0,-50 10 0,0 0 0,0 0 0,0 0 0,0 0 0,0 0 0,0 0 0,0 0 0,0 0 0,0 0 0,0 0 0,0 0 0,0 0 0</inkml:trace>
  <inkml:trace contextRef="#ctx0" brushRef="#br0" timeOffset="33357">23847 11469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0 0,8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5 0,17-5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 0 0,-9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0,24 9 0,-24-9 0,0 0 0,0 0 0,0 0 0,0 0 0,0 0 0,0 0 0,0 0 0,0 0 0,0 0 0,0 0 0,0 0 0,0 0 0,0 0 0,0 0 0,0 0 0,0 0 0,0 0 0,0 0 0,0 0 0,0 0 0,0 0 0,0 0 0,0 0 0,0 0 0,0 0 0,0 0 0,0 0 0,0 0 0,50 5 0,-50-5 0,0 0 0,0 0 0,0 0 0,0 0 0,0 0 0,0 0 0,0 0 0,0 0 0,0 0 0,0 0 0,0 0 0,0 0 0,0 0 0,0 0 0,0 0 0,0 0 0,0 0 0,0 0 0,0 0 0,0 0 0,0 0 0,0 0 0,0 0 0,0 0 0,0 0 0,0 0 0,0 0 0,0 0 0,0 0 0,107-14 0,-107 14 0,0 0 0,0 0 0,0 0 0,0 0 0,0 0 0,0 0 0,0 0 0,0 0 0,0 0 0,0 0 0,0 0 0,0 0 0,0 0 0,0 0 0,0 0 0,0 0 0,0 0 0,0 0 0,0 0 0,0 0 0,0 0 0,0 0 0,0 0 0,0 0 0,0 0 0,0 0 0,0 0 0,0 0 0,0 0 0,0 0 0,0 0 0,0 0 0,0 0 0,0 0 0,91-10 0,-91 10 0,0 0 0,0 0 0,0 0 0,0 0 0,0 0 0,0 0 0,0 0 0,0 0 0,0 0 0,0 0 0,0 0 0,0 0 0,0 0 0,0 0 0,0 0 0,0 0 0,0 0 0,0 0 0,0 0 0,0 0 0,0 0 0,0 0 0,0 0 0,0 0 0,0 0 0,0 0 0,0 0 0,0 0 0,0 0 0,0 0 0,0 0 0,0 0 0,0 0 0,0 0 0,0 0 0,0 0 0,0 0 0,0 0 0,0 0 0,0 0 0,0 0 0,0 0 0,0 0 0,75-23 0,-75 23 0,0 0 0,0 0 0,0 0 0,0 0 0,0 0 0,0 0 0,0 0 0,0 0 0,0 0 0,0 0 0,0 0 0,0 0 0,0 0 0,0 0 0,0 0 0,0 0 0,41-9 0,-41 9 0</inkml:trace>
  <inkml:trace contextRef="#ctx0" brushRef="#br0" timeOffset="41497">3399 14037 0,'0'0'0,"0"0"0,0 0 0,0 0 0,0 0 0,0 0 0,0 0 0,0 0 0,0 0 0,0 0 0,0 0 0,0 0 0,0 0 0,-16 32 0,16-32 0,0 0 0,-33 56 0,33-56 0,0 0 0,0 0 0,0 0 0,-17 79 0,17-79 0,0 0 0,0 0 0,8 70 0,-8-70 0,0 0 0,17 70 0,-17-70 0,-17 70 0,-8-1 16,-16 6-1,0 4 1,16-5-16,17 1 16,24-10-1,-16-5 1,-8-88-16,8 28 15,0 0 1,0 0 0,-8 37-1,8-37-15,8 19 16,-8-19-1,0 0 1,33-14-16,-33 14 16,0 0-1,0 0 1,83-23-1,-83 23-15,0 0 16,124-19 0,-124 19-1,124 5 1,-124-5-16,124 28 15,-124-28 1,0 0 0,107 55-16,-107-55 15,0 0 1,75 84-1,-75-84 1,41 99-16,-41-99 16,-25 111-1,25-111 1,-58 111-16,58-111 15,-74 89 1,74-89 0,-99 89-1,99-89-15,0 0 16,-99 73-1,99-73 1,0 0-16,0 0 16,-108 70-1,108-70 1</inkml:trace>
  <inkml:trace contextRef="#ctx0" brushRef="#br0" timeOffset="42106">3457 14302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9 0,-25-9 0,0 0 0,0 0 0,0 0 0,0 0 0,0 0 0,0 0 0,0 0 0,0 0 0,0 0 0,0 0 0,0 0 0,0 0 0,0 0 0,0 0 0,0 0 0,0 0 0,0 0 0,0 0 0,0 0 0,0 0 0,0 0 0,0 0 0,0 0 0,0 0 0,0 0 0,0 0 0,0 0 0,0 0 0,0 0 0,0 0 0,0 0 0,58 18 0,-58-18 0,0 0 0,0 0 0,0 0 0,0 0 0,0 0 0,0 0 0,0 0 0,0 0 0,0 0 0,0 0 0,0 0 0,0 0 0,0 0 0,0 0 0,0 0 0,66 5 0,-66-5 0,0 0 0,0 0 0,0 0 0,0 0 0,0 0 0,0 0 0,0 0 0,0 0 0,0 0 0,0 0 0,107-9 0,-107 9 0,0 0 0,0 0 0,0 0 0,0 0 0,0 0 0,0 0 0,0 0 0,116-23 0,-116 23 0,0 0 0,0 0 0,0 0 0,116-28 0,-116 28 15,99-19-15,-99 19 16,0 0 0,0 0-1,83 9 1</inkml:trace>
  <inkml:trace contextRef="#ctx0" brushRef="#br0" timeOffset="44216">4656 13921 0,'0'0'0,"0"0"0,0 0 0,0 0 0,0 0 0,0 0 0,0 0 0,0 0 0,0 0 0,0 0 0,0 0 0,0 0 0,0 0 0,0 0 0,0 0 0,0 0 0,0 0 0,0 0 0,-8 27 0,8-27 0,0 0 0,0 0 0,0 0 0,0 0 0,0 0 0,0 0 0,0 0 0,0 0 0,0 0 0,0 0 0,0 0 0,-9 75 0,9-75 0,0 0 0,0 0 0,0 0 0,-8 102 0,8-102 0,0 0 0,0 0 0,0 0 0,0 0 0,0 0 0,0 102 0,0-102 0,8 89 0,-8 9 16,0-5-1,17-5 1,-1-4-16,1-19 15,0-19 1,-9-4 0,0 0-16,-16-61 15,8 84 1,0-65-1</inkml:trace>
  <inkml:trace contextRef="#ctx0" brushRef="#br0" timeOffset="44488">4722 15488 0,'-16'0'0,"16"0"0,0 0 0,0 0 0,0 0 0,0 0 0,0 0 0,0 0 0,0 0 0,0 0 0,0 0 0,0 0 0,0 0 0,0 0 0,0 0 0,0 0 0,0 0 0,0 0 0,0 0 0,0 0 0,0 0 0,0 0 0,0 0 0,0 0 0,0 0 0,0 0 0,0 0 0,0 0 0,0 0 0,0 0 0,0 0 0,0 0 0,0 0 0,0 0 0,0 0 0,0 0 0,0 0 0,0 0 0,0 0 0,0 0 0,0 0 0,0 46 0,0-46 0,0 0 0,0 0 0,0 0 0,0 0 0,0 0 0,0 0 0,0 0 0,0 0 0,0 0 0,0 0 0,-25 56 0,25-56 0</inkml:trace>
  <inkml:trace contextRef="#ctx0" brushRef="#br0" timeOffset="49606">5896 14232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0,-25-9 0,25 9 0,0 0 0,0 0 0,0 0 0,0 0 0,0 0 0,0 0 0,0 0 0,0 0 0,0 0 0,0 0 0,0 0 0,0 0 0,0 0 0,0 0 0,0 0 0,0 0 0,0 0 0,0 0 0,0 0 0,0 0 0,0 0 0,0 0 0,0 0 0,0 0 0,0 0 0,0 0 0,0 0 0,0 0 0,0 0 0,0 0 0,0 0 0,0 0 0,0 0 0,0 0 0,0 0 0,0 0 0,0 0 0,0 0 0,0 0 0,0 0 0,0 0 0,0 0 0,-49-18 0,49 18 0,0 0 0,0 0 0,0 0 0,0 0 0,0 0 0,0 0 0,0 0 0,0 0 0,0 0 0,0 0 0,0 0 0,0 0 0,0 0 0,0 0 0,0 0 0,0 0 0,0 0 0,0 0 0,0 0 0,-33-47 0,33 47 0,0 0 0,0 0 0,0 0 0,0 0 0,0 0 0,0 0 0,0 0 0,16-51 0,-16 51 0,0 0 0,0 0 0,0 0 0,0 0 0,0 0 0,0 0 0,42-19 0,-42 19 0,0 0 0,0 0 0,0 0 0,0 0 0,66-42 0,-66 42 0,0 0 0,0 0 0,0 0 0,0 0 0,74-27 0,-74 27 0,0 0 0,0 0 0,0 0 0,0 0 0,0 0 0,0 0 0,0 0 0,83-34 0,-83 34 0,0 0 0,83-22 0,-83 22 0,82-10 0,-82 10 16,91 28-1,-91-28-15,58 79 16,-33 10 0,-25 22-1,-66 61-15,-50-69 16,0-6-1,9-4 1,24-13-16,9-11 16,7-13-1,10-10 1,7-13-1,9-19-15,24-14 16,25-9 0,1 4-1,15 1 1,-40 4-16,74-5 15,-58 5 1,74-9 0,-74 9-16,116 0 15,-116 0 1,149 14-1,-149-14 1,149 41-16,-149-41 16,140 52-1,-140-52 1,116 27-16,-116-27 15</inkml:trace>
  <inkml:trace contextRef="#ctx0" brushRef="#br0" timeOffset="49964">7351 13627 0,'0'5'0,"0"-5"0,0 0 0,0 0 0,0 0 0,0 0 0,0 0 0,0 0 0,0 0 0,0 0 0,0 0 0,0 0 0,0 0 0,0 0 0,-16 47 0,16-47 0,0 0 0,0 0 0,0 0 0,0 0 0,0 0 0,0 0 0,0 0 0,-17 106 0,17-106 0,0 0 0,-16 149 0,16-149 0,-17 145 0,1-24 16,8-5-16,16-9 15,-16-10 1,16 1 0,17-28-16,-25-70 15</inkml:trace>
  <inkml:trace contextRef="#ctx0" brushRef="#br0" timeOffset="50179">7261 15260 0,'-17'33'0,"17"-33"0,0 0 0,0 0 0,0 0 0,0 0 0,0 0 0,0 0 0,0 0 0,0 0 0,0 0 0,0 0 0,0 0 0,0 0 0,0 0 0,0 0 0,0 0 0,0 0 0,0 0 0,0 0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0T15:34:53.7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14595 13018 0,'-9'19'0,"9"-19"0,0 0 0,0 0 0,0 0 0,0 0 0,0 0 0,0 0 0,0 0 0,0 0 0,17 37 0,-17-37 0,0 0 0,0 0 0,0 0 0,8 65 0,-8-65 0,0 0 0,0 0 0,0 0 0,0 0 0,0 0 0,0 89 0,0-89 0,0 0 0,0 0 0,0 0 0,0 0 0,0 0 0,0 0 0,0 0 0,-33 111 0,33-111 0,0 0 0,0 0 0,0 0 0,-25 130 0,25-92 16,0-1-1,-8 88 1,-8-14 0,-1-22-16,17-89 15,-33 89 1,33-89-1,-33 79-15,33-79 16,0 0 0,0 0-1,0 65-15,33-9 16,33-28-1,-66-28 1,99 14 0,9-19-16,-9-4 15,17-9 1,-17-2-1,8 6-15,17 14 16,1 5 0,15 4-1,-8-4 1,83-10-16,-58 1 15,34-1 1,-43 10 0,10-5-1,-1 0-15,25-5 16,8 5-1,-8 0 1,8 0-16,-8-9 16,-9 4-1,1 0 1,0-8-1,8 3-15,8 24 16,0 9 0,0-13-1,-8-20-15,0-4 16,-17 19-1,17 0 1,8 9 0,-8-14-16,-16-5 15,-26-9 1,9-9-1,8 14-15,17 18 16,-17 23 0,0-8-1,-16-24 1,16-19-16,0 0 15,16 10 1,-7 23 0,-17 9-16,8 0 15,0-23 1,0-23-1,-8 14 1,0 23-16,-17 19 16,-8-19-1,-25-14 1,-33-20-16,-33 8 15,-41 7 1,8 5 0</inkml:trace>
  <inkml:trace contextRef="#ctx0" brushRef="#br0" timeOffset="2095">14702 12674 0,'-16'14'0,"16"-14"0,0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14 0,-16-14 0,0 0 0,0 0 0,0 0 0,0 0 0,0 0 0,0 0 0,0 0 0,0 0 0,0 0 0,0 0 0,0 0 0,0 0 0,0 0 0,0 0 0,0 0 0,58 14 0,-58-14 0,0 0 0,0 0 0,0 0 0,0 0 0,0 0 0,91-5 0,-91 5 0,0 0 0,0 0 0,0 0 0,0 0 0,83-14 0,-83 14 0,0 0 0,0 0 0,0 0 0,49-14 0,-49 14 0,0 0 0,0 0 0,83-18 0,-83 18 0,0 0 0,83-19 0,-83 19 0,99-18 0,17 13 16,8 0 0,16-4-1,-7-10 1,82-27-16,-75 9 15,9 13 1,0 10 0,24 24-16,-7 4 15,7-5 1,1-18-1,-9-19 1,9 0-16,0 9 16,24 15-1,1 13 1,-1-14-16,0-19 15,9 12 1,0 7 0,0 5-1,-1-10-15,-7 5 16,16 15-1,-9 0 1,-7-6-16,16-13 16,-8 9-1,-1 13 1,-7 1-1,-1 5-15,-8-19 16,1-5 0,7 15-1,-16-1-15,16 5 16,-16 0-1,-25 0 1,-8-10 0,0 1-16,8 9 15,-8-9 1,0-10-1,-25 10-15,-25 9 16,-8 9 0,-41-14-1,-17-14 1,-9-8-16,-7-1 15,-17 14 1,25-10 0,0 6-16,-1 8 15,-7-4 1,-25 0-1,8 0 1,0 0-16,24 24 16,-24-24-1,0 0 1,17 59-16,-17 21 15,0-80 1,0 116 0,0-4-1,-8-5-15,8 0 16,0-5-1,-9-4 1,-7 4 0,8 5-16,8 28 15,0-42 1,0-9-1,8 0-15,-8-19 16,0-10 0,0-3-1,16-20-15,-16-23 16,0-13-1,0-10 1,9 5 0,-9 4-16,0 10 15,0-5 1,0 0-1,0 0-15,0 0 16,0 0 0,0 0-1,0 0 1,0 0-16,-42 13 15,42-13 1,-49 28 0,49-28-1,0 0-15,-75 28 16,-16 0-1,0-5 1,17 1-16,74-24 16,-91 18-1,8-18 1,-8-18-1,9-10-15,7 5 16</inkml:trace>
  <inkml:trace contextRef="#ctx0" brushRef="#br0" timeOffset="7835">12991 12785 0,'8'15'0,"-8"-15"0,0 0 0,0 0 0,0 0 0,0 0 0,0 0 0,0 0 0,0 0 0,0 0 0,0 0 0,0 0 0,0 0 0,0 0 0,0 0 0,0 0 0,0 0 0,0 0 0,0 0 0,0 0 0,0 0 0,0 0 0,33 14 0,-33-14 0,0 0 0,0 0 0,0 0 0,0 0 0,0 0 0,0 0 0,0 0 0,0 0 0,0 0 0,0 0 0,0 0 0,0 0 0,0 0 0,0 0 0,0 0 0,0 0 0,0 0 0,0 0 0,0 0 0,0 0 0,0 0 0,0 0 0,0 0 0,0 0 0,0 0 0,0 0 0,0 0 0,0 0 0,66 4 0,-66-4 0,0 0 0,0 0 0,0 0 0,83-9 0,-83 9 0,0 0 0,0 0 0,82-27 0,-82 27 0,0 0 0,67-29 0,-67 29 0,0 0 0,0 0 0,0 0 0,0 0 0,0 0 0,0 0 0,0 0 0,41-9 0,-41 9 0,0 0 0,0 0 0,0 0 0,74-10 0,9 1 0,0 0 16,-9-10 0,-74 19-1,83-28-15,-83 28 16,0 0-1,0 0 1,0 0 0,66-18-16,-66 18 15,0 0 1</inkml:trace>
  <inkml:trace contextRef="#ctx0" brushRef="#br0" timeOffset="8529">13470 12753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0,0-5 0,0 5 0,0 0 0,0 0 0,0 0 0,0 0 0,0 0 0,0 0 0,0 0 0,0 0 0,0 0 0,0 0 0,0 0 0,0 0 0,0 0 0,0 0 0,-41 19 0,41-19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27 0,0-27 0,0 0 0,0 0 0,0 0 0,0 0 0,0 0 0,0 0 0,0 0 0,0 0 0,0 0 0,0 0 0,0 0 0,0 0 0,0 0 0,0 0 0,0 0 0,0 0 0,0 0 0,0 0 0,0 0 0,0 0 0,0 0 0,0 0 0,0 57 0,0-57 0,0 0 0,0 0 0,0 0 0,0 0 0,0 0 0,0 0 0,0 0 0,0 0 0,0 0 0,-8 83 0,8-83 0,0 0 0,0 0 0,0 0 0,0 0 0,0 0 0,16 98 0,-16-98 0,-8 98 0,8-98 16,-8 93-16,8-93 15,8 84 1,-8-84-1,0 0-15,0 0 16,0 0 0,0 65-1,0-65 1</inkml:trace>
  <inkml:trace contextRef="#ctx0" brushRef="#br0" timeOffset="9573">13148 14581 0,'24'9'0,"-24"-9"0,0 0 0,0 0 0,0 0 0,0 0 0,0 0 0,0 0 0,17 42 0,-17-42 0,0 0 0,0 0 0,0 0 0,0 0 0,0 0 0,0 0 0,0 0 0,0 0 0,0 0 0,17 84 0,-17-84 0,0 0 0,0 0 0,0 116 0,0-116 0,0 0 0,0 0 0,0 0 0,-9 154 0,9-20 16,-16 1 0,16-135-1,-33 140-15,24-103 16,9-37-1,25 19 1,-25-19 0,0 0-16,0 42 15,-25-56 1,25-75-1,-16-60-15</inkml:trace>
  <inkml:trace contextRef="#ctx0" brushRef="#br0" timeOffset="10023">13015 14693 0,'9'-38'0,"-9"38"0,0 0 0,0 0 0,0 0 0,33-84 0,-33 84 0,0 0 0,49-92 0,-49 92 0,0 0 0,42-93 0,-42 93 0,0 0 0,0 0 0,0 0 0,82-61 0,-82 61 0,100-32 16,-100 32-1,107-10 1,-8 24-16,-16 9 15,-33 5 1,-75-46 0,50 64-16,-25 19 15,-17 5 1,17-70-1,-58 98 1,58-98-16,-66 93 16,66-93-1,-91 88 1,91-88-1,-107 93-15,107-93 16,0 0 0,0 0-1,0 0-15,-58 56 16</inkml:trace>
  <inkml:trace contextRef="#ctx0" brushRef="#br0" timeOffset="11526">14520 14814 0,'0'27'0,"0"-27"0,0 0 0,0 0 0,0 0 0,0 0 0,0 0 0,0 0 0,0 0 0,0 0 0,0 0 0,0 0 0,0 84 0,0-84 0,0 0 0,0 0 0,0 0 0,0 0 0,0 0 0,-16 112 0,16-112 0,0 0 0,-33 149 0,33-149 16,-25 148 0,25-148-1,-17 173-15,17-126 16,0-11-1,0-36 1,-16 164-16,16-164 16,0 0-1,0 148 1,0-148-1,0 0-15,0 0 16,0 0 0,8 107-1,-8-107-15,0 0 16,0 0-1,41 51 1,26-42-16,-67-9 16,115-18-1,-115 18 1,133-28-1,-133 28-15,132-10 16,-132 10 0,165-4-1,-24-5-15,-1-1 16,-16 6-1,-124 4 1,141 0 0,-9 9-16,17 0 15,-8-4 1,-141-5-1,148-5 1,-148 5-16,149-14 16,-149 14-1,174-9 1,-17 9-16,-157 0 15,157 0 1,-157 0 0,141-9-1,-141 9-15,0 0 16,0 0-1,0 0 1</inkml:trace>
  <inkml:trace contextRef="#ctx0" brushRef="#br0" timeOffset="12706">14868 14618 0,'0'14'0,"0"-14"0,0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28 0,-41-28 0,0 0 0,99 33 0,-99-33 0,0 0 0,0 0 0,0 0 0,66 0 0,-66 0 0,0 0 0,0 0 0,0 0 0,0 0 0,0 0 0,149 4 0,-149-4 0,157 0 0,-25 0 16,1 0-1,-17 0-15,8-4 16,0-10 0,-9 9-1,9 10-15,67 23 16,-76-15-1,-24-3 1,-16-6 0,24 1-16,8-14 15,9 9 1,-8 4-1,-26 6-15,-24 4 16,-16-14 0,7-19-1,-16-4 1,-16 9-16,8 14 15,-34 5 1,9-5 0,0 0-16,0 0 15,0 23 1,0-23-1,-8 60 1,8-60-16,-8 98 16,8-98-1,-9 121 1,9-121-16,-8 135 15,8-135 1,-8 149 0,8-149-1,8 158-15,-8-158 16,0 0-1,8 149 1,-8-149-16,0 0 16,0 0-1,0 0 1,-8 116-1,8-116-15,0 0 16</inkml:trace>
  <inkml:trace contextRef="#ctx0" brushRef="#br0" timeOffset="13445">16902 15911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0 0,-16 0 0,0 0 0,0 0 0,0 0 0,0 0 0,0 0 0,0 0 0,0 0 0,0 0 0,0 0 0,0 0 0,0 0 0,8 0 0,-8 0 0,0 0 0,0 0 0,0 0 0,0 0 0,0 0 0,0 0 0,0 0 0,0 0 0,0 0 0,0 0 0,0 0 0,0 0 0,0 0 0,0 0 0,0 0 0,0 0 0,0 0 0,0 0 0,0 0 0,0 0 0,0 0 0,0 0 0,0 0 0,0 0 0,0 0 0,0 0 0,0 0 0,0 0 0,0 0 0,0 0 0,0 0 0,58-9 0,-58 9 0,0 0 0,0 0 0,0 0 0,0 0 0,0 0 0,0 0 0,0 0 0,0 0 0,0 0 0,0 0 0,0 0 0,0 0 0,0 0 0,0 0 0,0 0 0,116-14 0,-116 14 0,0 0 0,0 0 0,0 0 0,0 0 0,0 0 0,0 0 0,0 0 0,0 0 0,0 0 0,0 0 0,0 0 0,0 0 0,0 0 0,0 0 0,0 0 0,0 0 0,124-19 0,-124 19 0,0 0 0,0 0 0,0 0 0,0 0 0,0 0 0,0 0 0,0 0 0,141-18 0,-141 18 16,0 0-1,0 0 1,0 0 0,107-19-16,-107 19 15,0 0 1,66-42-1,-66 42-15,25-56 16,-25 56 0,0-83-1,0 83 1,-33-102-16,33 102 15,0 0 1,-17-112 0,17 112-16,0 0 15</inkml:trace>
  <inkml:trace contextRef="#ctx0" brushRef="#br0" timeOffset="25028">14892 16027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38 0,0-38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14 0,0-14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37 0,8-37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93 0,8-93 0,0 0 0,0 0 0,0 0 0,0 0 0,0 0 0,0 0 0,0 0 0,0 0 0,0 0 0,0 0 0,0 0 0,0 0 0,0 0 0,0 0 0,0 0 0,0 0 0,0 0 0,0 0 0,0 0 0,0 0 0,0 0 0,0 0 0,0 0 0,0 0 0,0 0 0,0 0 0,0 0 0,0 0 0,0 0 0,0 0 0,0 0 0,0 0 0,0 0 0,0 0 0,0 0 0,0 0 0,0 0 0,0 0 0,0 0 0,0 0 0,0 0 0,0 0 0,0 0 0,0 135 0,0-135 0,0 0 0,0 0 0,0 0 0,0 0 0,0 0 0,0 0 0,0 0 0,0 0 0,0 0 0,0 0 0,0 0 0,0 0 0,0 0 0,0 0 0,0 0 0,0 0 0,0 0 0,0 0 0,-9 111 0,9-111 15,0 0 1,0 0-1,0 0-15,0 75 16,0-75 0,0 0-1</inkml:trace>
  <inkml:trace contextRef="#ctx0" brushRef="#br0" timeOffset="25517">15603 16176 0,'17'-19'0,"-17"19"0,0 0 0,0 0 0,0 0 0,0 0 0,0 0 0,0 0 0,0 0 0,0 0 0</inkml:trace>
  <inkml:trace contextRef="#ctx0" brushRef="#br0" timeOffset="26398">15736 16213 0,'-17'10'16,"17"-10"-16,0 0 15,0 0 1,0 0 0,0 0-16,0 0 15,-41-5 1,41 5-1,0 0 1,0 0-16,0 0 16,-33 0-1,33 0 1,0 0-16,0 0 15,0 0 1,0 0 0,0 0-1,16-28-15,-16 28 16,0 0-1,0 0 1,0-46-16,0 46 16,0 0-1,0 0 1,33-24-1,-33 24-15,0 0 16,67 14 0,-67-14-1,66 66-15,-66-66 16,16 102-1,-16-102 1,-33 98 0,33-98-16,-58 97 15,58-97 1,0 0-1,0 0-15,0 0 16,-58 65 0,58-65-1,0 0 1,0 0-16,-24 37 15,24-37 1,33 0 0,-33 0-16,0 0 15,66-37 1,-66 37-1,0 0 1,99-5-16,-99 5 16,0 0-1,0 0 1,0 0-16,66-23 15,-66 23 1</inkml:trace>
  <inkml:trace contextRef="#ctx0" brushRef="#br0" timeOffset="26759">16430 16367 0,'-8'9'0,"8"-9"0,0 0 0,0 0 0,0 0 0,0 0 0,0 0 0,0 0 0,0 0 0,0 0 0,0 0 0,0 0 0,0 0 0,0 0 0,0 0 0,0 0 0,0 0 0,0 0 0,0 0 0,0 0 0,0 0 0,0 0 0,0 0 0,0 0 0,0 0 0,0 0 0,0 0 0,0 0 0</inkml:trace>
  <inkml:trace contextRef="#ctx0" brushRef="#br0" timeOffset="27020">16563 16413 0,'0'5'0,"0"-5"15,0 0 1,33-9-1,-33 9-15,0 0 16,0 0 0,0 0-1,0 0-15,0 0 16,0 0-1,0 0 1</inkml:trace>
  <inkml:trace contextRef="#ctx0" brushRef="#br0" timeOffset="27667">17398 15911 0,'8'14'0,"-8"-14"0,0 0 0,0 0 0,0 0 0,0 0 0,0 0 0,0 0 0,0 0 0,0 0 0,0 0 0,0 0 0,0 0 0,0 0 0,0 0 0,0 0 0,0 0 0,0 0 0,0 0 0,25 42 0,-25-42 0,0 0 0,0 0 0,0 0 0,0 0 0,0 0 0,0 0 0,0 0 0,0 0 0,0 0 0,0 0 0,41 88 0,-41-88 0,0 0 0,0 0 0,0 0 0,0 0 0,0 0 0,0 0 0,0 0 0,0 0 0,0 0 0,0 0 0,0 0 0,0 0 0,0 0 0,17 117 0,-17-117 0,0 0 0,0 0 0,0 0 0,0 0 0,0 0 0,0 0 0,0 0 0,0 0 0,0 0 0,-17 55 0,17-55 0,0 0 0,0 0 0,0 0 0,0 0 0,0 0 0,0 0 0,0 0 0,-41 125 0,41-125 16,-66 108 0,66-108-16,0 0 15,0 0 1,0 0-1,-75 42 1,75-42-16,-33-9 16</inkml:trace>
  <inkml:trace contextRef="#ctx0" brushRef="#br0" timeOffset="28280">17704 15883 0,'-9'0'0,"9"0"0,0 0 0,0 0 0,0 0 0,0 0 0,0 0 0,0 0 0,0 0 0,0 0 0,0 0 0,0 0 0,0 0 0,0 0 0,0 0 0,0 0 0,0 0 0,0 0 0,0 0 0,0 0 0,0 0 0,0 0 0,0 0 0,0 0 0,0 0 0,0 0 0,0 0 0,0 0 0,0 0 0,0 0 0,0 0 0,-16 23 0,16-23 0,0 0 0,0 0 0,0 0 0,0 0 0,-58 56 0,58-56 0,0 0 0,0 0 0,0 0 0,0 0 0,0 0 0,0 0 0,0 0 0,0 0 0,0 0 0,0 0 0,0 0 0,0 0 0,0 0 0,-58 89 0,58-89 0,0 0 0,0 0 0,0 0 0,0 0 0,-16 23 0,16-23 0,0 0 0,0 0 0,0 0 0,0 28 0,0-28 0,0 0 0,0 0 0,0 0 0,0 0 0,0 0 0,0 0 0,0 0 0,-25 107 0,25-107 0,0 0 15,0 0 1,33 116-1,-33-116 1,0 0-16,66 98 16,-66-98-1,0 0 1,0 0-1,0 0-15,91 60 16,-91-60 0,0 0-1,83 0-15,-83 0 16,66-56-1</inkml:trace>
  <inkml:trace contextRef="#ctx0" brushRef="#br0" timeOffset="48708">14065 9353 0,'-16'0'0,"16"0"0,0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5 0,25-5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 14 0,58-14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9 0,33-9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0,42-14 0,-42 14 0,0 0 0,0 0 0,0 0 0,0 0 0,0 0 0,0 0 0,0 0 0,0 0 0,0 0 0,0 0 0,0 0 0,0 0 0,0 0 0,0 0 0,0 0 0,0 0 0,0 0 0,0 0 0,0 0 0,0 0 0,0 0 0,0 0 0,0 0 0,0 0 0,0 0 0,0 0 0,0 0 0,0 0 0,0 0 0,0 0 0,0 0 0,16-4 0,-16 4 0,50-5 0,-50 5 0,0 0 0,0 0 0,0 0 0,0 0 0,0 0 0,0 0 0,0 0 0,0 0 0,0 0 0,0 0 0,0 0 0,0 0 0,99-5 0,-99 5 0,0 0 0,0 0 0,0 0 0,0 0 0,0 0 0,0 0 0,0 0 0,0 0 0,0 0 0,0 0 0,0 0 0,91 5 0,-91-5 0,0 0 0,0 0 0,0 0 0,0 0 0,0 0 0,0 0 0,0 0 0,0 0 0,0 0 0,0 0 0,91 0 0,-91 0 0,0 0 0,0 0 0,0 0 0,0 0 0,0 0 0,0 0 0,0 0 0,0 0 0,0 0 0,99 0 0,-99 0 0,0 0 0,0 0 0,0 0 0,0 0 0,0 0 0,0 0 0,0 0 0,0 0 0,0 0 0,0 0 0,0 0 0,0 0 0,0 0 0,0 0 0,0 0 0,0 0 0,0 0 0,0 0 0,0 0 0,0 0 0,0 0 0,0 0 0,0 0 0,0 0 0,0 0 0,0 0 0,0 0 0,0 0 0,0 0 0,0 0 0,0 0 0,0 0 0,0 0 0,0 0 0,0 0 0,0 0 0,0 0 0,0 0 0,66 0 0,-66 0 0,0 0 0,0 0 0,0 0 0,0 0 0,0 0 0,0 0 0,0 0 0,17-9 0,-17 9 0,0 0 0,0 0 0,0 0 0</inkml:trace>
  <inkml:trace contextRef="#ctx0" brushRef="#br0" timeOffset="49034">14247 9418 0,'0'10'0,"0"-10"0,0 0 0,0 0 0,0 0 0,0 0 0,0 0 0,0 0 0,0 0 0,0 0 0,0 0 0,-8 37 0,8-37 0,0 0 0,0 0 0,0 0 0,0 0 0,0 0 0,0 0 0,0 0 0,0 0 0,0 0 0,0 0 0,0 0 0,0 0 0,0 0 0,0 0 0,0 0 0,-16 60 0,16-60 0,0 0 0,0 0 0,0 0 0,0 0 0,0 0 0,0 0 0,0 0 0,0 0 0,0 0 0,0 0 0,0 0 0,0 93 0,0-93 0,0 0 0,0 0 0,0 0 0,0 0 0,0 0 0,0 0 0,0 0 0,8 98 0,-8-98 0,0 0 0,0 0 0,0 0 0,16 107 0,-16-107 16,0 42-16,0-42 16,0 0-1,0 0 1,0 0-16,0 79 15,0-79 1,-8 23 0</inkml:trace>
  <inkml:trace contextRef="#ctx0" brushRef="#br0" timeOffset="49440">14677 9395 0,'9'5'0,"-9"-5"0,0 0 0,0 0 0,0 0 0,0 0 0,0 0 0,0 0 0,0 0 0,0 0 0,0 0 0,0 0 0,0 0 0,0 0 0,0 0 0,0 0 0,0 0 0,0 0 0,0 0 0,0 0 0,0 0 0,0 0 0,0 0 0,0 0 0,0 0 0,0 0 0,0 0 0,0 0 0,49 18 0,-49-18 0,0 0 0,0 0 0,0 0 0,0 0 0,0 0 0,0 0 0,0 0 0,0 0 0,0 0 0,0 0 0,0 0 0,0 0 0,0 0 0,0 0 0,0 0 0,0 0 0,0 0 0,0 0 0,0 0 0,0 0 0,0 0 0,75 10 0,-75-10 0,0 0 0,0 0 0,0 0 0,0 0 0,0 0 0,0 0 0,0 0 0,0 0 0,0 0 0,0 0 0,0 0 0,0 0 0,0 0 0,0 0 0,0 0 0,0 0 0,0 0 0,0 0 0,0 0 0,0 0 0,0 0 0,0 0 0,0 0 0,0 0 0,107 4 0,-107-4 0,0 0 0,0 0 0,0 0 0,0 0 0,0 0 0,0 0 0,0 0 0,0 0 0,0 0 0,0 0 0,0 0 0,0 0 0,0 0 0,0 0 0,0 0 0,0 0 0,25 0 0,-25 0 0,0 0 0,0 0 0,-17 0 0,17 0 0,0 0 0,-24 0 0,24 0 0</inkml:trace>
  <inkml:trace contextRef="#ctx0" brushRef="#br0" timeOffset="49669">14719 9493 0,'0'9'16,"0"-9"-16,0 0 15,8 47 1,-8-47-1,17 97 1,-17-97-16,16 116 16,-16-116-1,17 107 1,-17-107-16,0 93 15,0-69 1,16-15 0,-16-9-1</inkml:trace>
  <inkml:trace contextRef="#ctx0" brushRef="#br0" timeOffset="49778">15165 10111 0,'8'-4'0,"-8"4"0,0 0 0,0 0 0,0 0 0,0 0 0,34-33 0</inkml:trace>
  <inkml:trace contextRef="#ctx0" brushRef="#br0" timeOffset="50111">15322 9688 0,'0'5'15,"0"-5"1,0 28 0,0-28-16,17 60 15,-17-60 1,33 79-1,-33-79 1,0 0-16,0 0 16,0 0-1,0 0 1,0 23-16,8-50 15,-8 27 1</inkml:trace>
  <inkml:trace contextRef="#ctx0" brushRef="#br0" timeOffset="50739">15636 9400 0,'17'5'0,"-17"-5"0,0 0 0,0 0 0,0 0 0,0 0 0,0 0 0,0 0 0,0 0 0,0 0 0,0 0 0,0 0 0,0 0 0,50 13 0,-50-13 0,0 0 0,0 0 0,0 0 0,0 0 0,0 0 0,0 0 0,0 0 0,0 0 0,0 0 0,0 0 0,0 0 0,0 0 0,0 0 0,0 0 0,0 0 0,0 0 0,0 0 0,0 0 0,0 0 0,82 10 0,-82-10 0,0 0 0,0 0 0,0 0 0,0 0 0,0 0 0,0 0 0,0 0 0,108-6 0,-108 6 0,0 0 0,0 0 0,0 0 0,0 0 0,0 0 0,0 0 0,83 10 0,-83-10 0,0 0 0,0 0 0,0 0 0,0 0 0,0 0 0,0 0 0,0 0 0,0 0 0,0 0 0,0 0 0,0 0 0,74 28 0,-74-28 0,0 0 0,0 0 0,0 0 0,0 0 0,0 0 0,0 0 0,0 0 0,0 0 0,0 0 0,0 0 0,25 19 0,-25-19 16,0 0 0,0 0-1,0 0-15,0 0 16,0 0-1,33 65 1,-33-65-16,25 84 16,-25-84-1,8 107 1,17 14-1,-9-15-15,-16-106 16,8 89 0,-8-89-1,0 74-15,-24-13 16,-34-19-1,-8-19 1,-17-23 0,-8-14-16,91 14 15,-91-19 1,91 19-1,0 0-15,0 0 16</inkml:trace>
  <inkml:trace contextRef="#ctx0" brushRef="#br0" timeOffset="51193">16546 10008 0,'0'0'0,"0"0"0,0 0 0,0 0 0,0 0 0,0 0 0,0 0 0,0 0 0,0 0 0,0 0 0,0 0 0,0 0 0,0 0 0</inkml:trace>
  <inkml:trace contextRef="#ctx0" brushRef="#br0" timeOffset="51380">16877 10013 0,'8'10'0,"-8"-10"15,0 0 1,0 0 0,0 0-16</inkml:trace>
  <inkml:trace contextRef="#ctx0" brushRef="#br0" timeOffset="52224">17547 9442 0,'8'4'0,"-8"-4"0,0 0 0,0 0 0,0 0 0,0 0 0,0 0 0,0 0 0,0 0 0,0 0 0,0 0 0,0 0 0,0 0 0,0 0 0,0 0 0,0 0 0,8 28 0,-8-28 0,0 0 0,0 0 0,0 0 0,0 0 0,0 0 0,0 0 0,0 0 0,0 0 0,0 0 0,0 61 0,0-61 0,0 0 0,0 0 0,0 0 0,0 0 0,0 0 0,-16 107 0,16-107 0,-17 102 0,17-102 0,0 0 0,-8 102 0,8-102 15,0 47 1,0-47 0,0 0-1,0 0-15,0 0 16,8 69-1,-8-69 1,0 0-16</inkml:trace>
  <inkml:trace contextRef="#ctx0" brushRef="#br0" timeOffset="53024">17472 9493 0,'-25'-10'0,"25"10"0,0 0 0,0 0 0,0 0 0,0 0 0,0 0 0,0 0 0,0 0 0,0 0 0,0 0 0,0 0 0,0 0 0,0 0 0,0 0 0,0 0 0,0 0 0,0 0 0,0 0 0,0 0 0,0 0 0,0 0 0,0 0 0,0 0 0,0 0 0,0 0 0,-41-32 0,41 32 0,0 0 0,0 0 0,0 0 0,0 0 0,0 0 0,0 0 0,0 0 0,0 0 0,0 0 0,0 0 0,0 0 0,0 0 0,0 0 0,0 0 0,0 0 0,0 0 0,0 0 0,0 0 0,0 0 0,-58-33 0,58 33 0,0 0 0,0 0 0,0 0 0,0 0 0,0 0 0,0 0 0,0 0 0,0 0 0,0 0 0,0 0 0,0 0 0,0 0 0,0 0 0,0 0 0,0 0 0,0 0 0,0 0 0,0 0 0,0 0 0,-58-32 0,58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0,-16-5 0,16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0,24 9 0,-24-9 0,0 0 0,0 0 0,0 0 0,0 0 0,0 0 0,0 0 0,0 0 0,0 0 0,0 0 0,0 0 0,0 0 0,0 0 0,0 0 0,0 0 0,0 0 0,0 0 0,0 0 0,34 5 0,-34-5 0,0 0 0,0 0 0,0 0 0,0 0 0,0 0 0,0 0 0,0 0 0,0 0 0,0 0 0,0 0 0,74 0 0,-74 0 0,0 0 0,0 0 0,0 0 0,0 0 0,0 0 0,0 0 0,0 0 0,0 0 0,0 0 0,124 5 0,-124-5 0,0 0 0,0 0 0,0 0 0,0 0 0,0 0 0,0 0 0,0 0 0,0 0 0,107 0 0,-107 0 0,0 0 0,0 0 0,0 0 0,0 0 0,0 0 0,0 0 0,0 0 0,0 0 0,0 0 0,0 0 0,0 0 0,0 0 0,0 0 0,0 0 0,0 0 0,100 0 0,-100 0 0,0 0 0,0 0 0,0 0 0,0 0 0,0 0 0,0 0 0,0 0 0,0 0 0,0 0 0,0 0 0,0 0 0,0 0 0,0 0 0,0 0 0,0 0 0,0 0 0,0 0 0,0 0 0,0 0 0,0 0 0,0 0 0,0 0 0,58 13 0,-58-13 0</inkml:trace>
  <inkml:trace contextRef="#ctx0" brushRef="#br0" timeOffset="53345">18051 9302 0,'0'0'0,"0"0"0,0 0 0,0 0 0,0 0 0,0 0 0,0 0 0,0 0 0,0 0 0,0 0 0,0 0 0,0 0 0,25 9 0,-25-9 0,0 0 0,0 0 0,0 0 0,0 0 0,0 0 0,0 0 0,0 0 0,0 0 0,0 0 0,0 0 0,0 0 0,0 0 0,0 0 0,0 0 0,0 0 0,0 0 0,0 0 0,58 14 0,-58-14 0,0 0 0,0 0 0,0 0 0,0 0 0,0 0 0,0 0 0,82 28 0,-82-28 0,0 0 0,0 0 0,0 0 0,0 0 0,0 0 0,83 14 0,-83-14 0,0 0 0,0 0 0,0 0 0,0 0 0,0 0 0,0 0 0,0 0 0,0 0 0,0 0 0,74-4 0,-74 4 0,0 0 0,0 0 0,0 0 0,0 0 0,0 0 0,0 0 0,0 0 0</inkml:trace>
  <inkml:trace contextRef="#ctx0" brushRef="#br0" timeOffset="53697">18084 9400 0,'0'13'15,"0"-13"1,8 47-1,1 18-15,-9 28 16,-25-23 0,25-70-1,-25 84-15,25-84 16,-17 93-1,17-93 1,0 0-16,9 32 16,-1-22-1,-8-10 1,0 0-1,41 60-15,25-32 16,17-33 0,-83 5-1,99-18 1,-99 18-16,0 0 15,0 0 1</inkml:trace>
  <inkml:trace contextRef="#ctx0" brushRef="#br0" timeOffset="54072">18564 9581 0,'0'0'0,"16"14"0,-16-14 0,0 0 0,0 0 0,0 0 0,0 0 0,0 0 0,0 0 0,0 0 0,0 0 0,0 0 0,0 0 0,0 0 0,0 0 0,0 0 0,0 0 0,0 0 0,50 18 0,-50-18 0,0 0 0,0 0 0,0 0 0,0 0 0,0 0 0,0 0 0,0 0 0,0 0 0,0 0 0,0 0 0,0 0 0,0 0 0,0 0 0,0 0 0,0 0 0,0 0 0,0 0 0,0 0 0,0 0 0,0 0 0,0 0 0,0 0 0,0 0 0,0 0 0,0 0 0,0 0 0,0 0 0,0 0 0,0 0 0,66 47 0,-66-47 0,0 0 0,0 0 0,0 0 0,0 0 0,0 0 0,0 0 0,0 0 0,0 0 0,0 0 0,0 0 0,0 0 0,0 0 0,0 0 0,0 0 0,0 0 0,0 0 0,0 0 0,0 0 0,0 0 0,0 0 0,41 65 0,-41-65 0,0 0 0,0 0 0,0 0 0,0 0 0,0 0 0,0 0 0,0 0 0,0 0 0,0 0 0,0 0 0,0 0 0,0 0 0,0 0 0,0 0 0,0 0 0,0 0 0,0 0 0,0 0 0,0 0 0,0 0 0,0 0 0,0 80 0,0-80 0,0 0 0,0 0 0,0 0 0,0 0 0,0 0 0,0 0 0,0 0 0,0 0 0,0 0 0,0 0 0,0 0 0,0 0 0,0 0 0,0 0 0,0 0 0,0 0 0,0 0 0,-49 69 0,49-69 0,0 0 0,0 0 0,0 0 0,0 0 0,0 0 0,0 0 0,0 0 0,0 0 0,0 0 0,0 0 0,0 0 0,0 0 0,0 0 0,-25 14 0,25-14 0,0 0 0,0 0 0,0 0 0,0 0 0,-9-9 0,9 9 0,0 0 0,0 0 0,0 0 0,0 0 0,0 0 0,0 0 0,0 0 0,-41-5 0,41 5 0,0 0 0,-16-37 0,16 37 0</inkml:trace>
  <inkml:trace contextRef="#ctx0" brushRef="#br0" timeOffset="54358">18952 9581 0,'-25'14'0,"25"-14"0,0 0 0,0 0 0,0 0 0,0 0 0,0 0 0,0 0 0,0 0 0,0 0 0,-41 27 0,41-27 0,0 0 0,0 0 0,0 0 0,0 0 0,0 0 0,0 0 0,0 0 0,0 0 0,0 0 0,0 0 0,0 0 0,0 0 0,0 0 0,-83 47 0,83-47 0,0 0 0,0 0 0,0 0 0,0 0 0,0 0 0,0 0 0,0 0 0,0 0 0,0 0 0,-74 70 0,74-70 0,0 0 0,0 0 0,0 0 0,0 0 0,0 0 0,-41 79 0,41-79 0,16 70 0,50-23 0,17-24 15,-42-28 1,34 1 0,-75 4-16,74-38 15</inkml:trace>
  <inkml:trace contextRef="#ctx0" brushRef="#br0" timeOffset="54890">19035 9400 0,'0'0'0,"0"0"0,0 0 0,0 0 0,0 0 0,0 0 0,0 0 0,0 0 0,0 0 0,0 0 0,0 0 0,0 0 0,0 0 0,0 0 0,0 0 0,0 0 0,0 0 0,0 0 0,0 0 0,41-5 0,-41 5 0,0 0 0,0 0 0,0 0 0,0 0 0,0 0 0,0 0 0,0 0 0,0 0 0,0 0 0,0 0 0,0 0 0,0 0 0,0 0 0,0 0 0,0 0 0,0 0 0,0 0 0,0 0 0,0 0 0,0 0 0,0 0 0,0 0 0,0 0 0,0 0 0,0 0 0,0 0 0,0 0 0,0 0 0,0 0 0,0 0 0,0 0 0,99-14 0,-99 14 0,0 0 0,0 0 0,0 0 0,0 0 0,0 0 0,0 0 0,0 0 0,0 0 0,0 0 0,0 0 0,0 0 0,0 0 0,0 0 0,100-5 0,-100 5 0,0 0 0,0 0 0,0 0 0,0 0 0,0 0 0,0 0 0,0 0 0,0 0 0,0 0 0,0 0 0,0 0 0,0 0 0,0 0 0,0 0 0,0 0 0,99 19 0,-99-19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5 0,-25-5 0,0 0 0,0 0 0,0 0 0,0 0 0,0 0 0,0 0 0,0 0 0,0 0 0,0 0 0,0 0 0,-9 32 0,9-32 0,0 0 0,0 0 0,0 0 0,0 0 0,0 0 0,0 0 0,0 0 0,25 70 0,-25-70 0,0 0 0,0 0 0,0 0 0,17 103 0,-9-1 15,25-4 1,-33-98-1,25 102-15,-25-102 16,0 0 0,0 83-1,0-83-15,-58 75 16,-16-15-1,-26-36 1,1-15-16,0-9 16</inkml:trace>
  <inkml:trace contextRef="#ctx0" brushRef="#br0" timeOffset="68226">14041 10432 0,'-9'0'0,"9"0"0,0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0 0,-33 0 0,0 0 0,0 0 0,0 0 0,0 0 0,0 0 0,0 0 0,0 0 0,0 0 0,0 0 0,0 0 0,0 0 0,0 0 0,0 0 0,0 0 0,0 0 0,0 0 0,0 0 0,0 0 0,0 0 0,0 0 0,0 0 0,0 0 0,0 0 0,0 0 0,0 0 0,0 0 0,0 0 0,0 0 0,0 0 0,0 0 0,0 0 0,0 0 0,0 0 0,0 0 0,0 0 0,0 0 0,0 0 0,0 0 0,0 0 0,0 0 0,0 0 0,0 0 0,0 0 0,0 0 0,58 5 0,-58-5 0,0 0 0,0 0 0,0 0 0,0 0 0,0 0 0,0 0 0,0 0 0,0 0 0,0 0 0,0 0 0,0 0 0,0 0 0,0 0 0,0 0 0,0 0 0,42-5 0,-42 5 0,0 0 0,0 0 0,0 0 0,0 0 0,91 0 0,-91 0 0,0 0 0,0 0 0,0 0 0,0 0 0,82-4 0,-82 4 0,0 0 0,0 0 0,0 0 0,0 0 0,0 0 0,0 0 0,0 0 0,91-15 0,-91 15 0,0 0 0,0 0 0,0 0 0,91-13 0,-91 13 0,0 0 15,0 0 1,0 0 0,75-14-16,-75 14 15,0 0 1</inkml:trace>
  <inkml:trace contextRef="#ctx0" brushRef="#br0" timeOffset="68837">14454 10497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23 0,8-23 0,0 0 0,0 0 0,0 0 0,0 0 0,0 0 0,0 0 0,0 0 0,0 0 0,0 0 0,0 0 0,0 0 0,0 0 0,0 0 0,0 0 0,0 0 0,0 0 0,0 0 0,0 0 0,0 0 0,0 0 0,0 0 0,0 0 0,0 0 0,0 0 0,0 0 0,0 0 0,0 0 0,0 0 0,0 0 0,0 0 0,0 0 0,-17 51 0,17-51 0,0 0 0,0 0 0,0 0 0,0 0 0,0 0 0,0 0 0,0 0 0,0 0 0,0 0 0,0 0 0,0 0 0,0 0 0,0 0 0,0 0 0,0 0 0,-8 84 0,8-84 0,0 0 0,0 0 0,0 0 0,0 0 0,0 0 0,0 0 0,0 0 0,0 0 0,0 0 0,0 0 0,0 0 0,0 51 0,0-51 0,0 0 0,0 0 0,0 0 0,0 0 0,0 0 0,0 0 0,0 0 0,8 103 0,-8-103 0,0 0 0,0 0 0,0 0 0,17 97 0,-17-97 16,0 0 0,16 103-1,-16-103-15,0 0 16,0 0-1,0 0 1,17 55 0</inkml:trace>
  <inkml:trace contextRef="#ctx0" brushRef="#br0" timeOffset="69421">14917 10418 0,'-8'10'0,"8"-10"0,0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23 0,0-23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 23 0,-58-23 0,0 0 0,0 0 0,0 0 0,0 0 0,0 0 0,0 0 0,0 0 0,0 0 0,0 0 0,0 0 0,0 0 0,0 0 0,0 0 0,0 0 0,0 0 0,0 0 0,0 0 0,0 0 0,0 0 0,0 0 0,0 0 0,0 0 0,82 0 0,-82 0 0,0 0 0,0 0 0,0 0 0,0 0 0,0 0 0,0 0 0,0 0 0,0 0 0,0 0 0,0 0 0,0 0 0,0 0 0,0 0 0,0 0 0,0 0 0,0 0 0,0 0 0,0 0 0,0 0 0,0 0 0,0 0 0,50-14 0,-50 14 0,0 0 0,0 0 0,0 0 0,0 0 0,0 0 0,0 0 0,0 0 0,0 0 0,0 0 0,0 0 0,0 0 0,0 0 0,0 0 0,0 0 0,0 0 0,0 0 0,0 0 0,91-14 0,-91 14 0,0 0 0,0 0 0,0 0 0,0 0 0,0 0 0,0 0 0,0 0 0,0 0 0,0 0 0,0 0 0,0 0 0,0 0 0,0 0 0,0 0 0,0 0 0,0 0 0,0 0 0,0 0 0,0 0 0,0 0 0,0 0 0,0 0 0,0 0 0,0 0 0,0 0 0,0 0 0,0 0 0,0 0 0,74-18 0,-74 18 0,0 0 0,0 0 0,0 0 0</inkml:trace>
  <inkml:trace contextRef="#ctx0" brushRef="#br0" timeOffset="69975">15124 10418 0,'0'5'0,"0"-5"0,0 0 0,0 0 0,0 0 0,0 0 0,0 0 0,0 0 0,0 0 0,0 0 0,0 0 0,0 0 0,0 0 0,0 0 0,0 0 0,0 0 0,0 0 0,0 0 0,0 0 0,0 0 0,0 32 0,0-32 0,0 0 0,0 0 0,0 0 0,0 0 0,0 0 0,0 0 0,0 0 0,0 0 0,0 0 0,0 0 0,0 0 0,0 0 0,0 0 0,0 66 0,0-66 0,0 0 0,0 0 0,0 0 0,0 0 0,0 0 0,0 0 0,0 0 0,0 0 0,0 0 0,-17 102 0,17-102 0,0 0 0,0 0 0,0 0 0,0 0 0,0 0 0,0 112 0,0-112 0,0 0 0,-8 116 0,-8-65 15,16-51 1,-9 106-16,9-106 16,0 0-1,0 94 1,0-94-1,0 0-15,17 60 16,-17-60 0,0 0-1,0 0-15,41 34 16,-41-34-1,75 0 1,-75 0 0,82-15-16,-82 15 15,0 0 1,0 0-1,0 0-15,58-19 16</inkml:trace>
  <inkml:trace contextRef="#ctx0" brushRef="#br0" timeOffset="70705">15537 10655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0,41-9 0,-41 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0,58-23 0,-58 23 0,0 0 0,0 0 0,0 0 0,0 0 0,0 0 0,0 0 0,0 0 0,0 0 0,0 0 0,0 0 0,0 0 0,0 0 0,0 0 0,0 0 0,0 0 0,0 0 0,0 0 0,0 0 0,0 0 0,0 0 0,0 0 0,0 0 0,0 0 0,0 0 0,0 0 0,0 0 0,0 0 0,0 0 0,0 0 0,0 0 0,0 0 0,0 0 0,0 0 0,0 0 0,0 0 0,0 0 0,0 0 0,75-5 0,-75 5 0,0 0 0,0 0 0,0 0 0,0 0 0,0 0 0,0 0 0,0 0 0,0 0 0,0 0 0,0 0 0,0 0 0,0 0 0,0 0 0,0 0 0,0 0 0,0 0 0,0 0 0,0 0 0,0 0 0,0 0 0,0 0 0,0 0 0,0 0 0,0 0 0,0 0 0,0 0 0,0 0 0,0 0 0,0 0 0,0 0 0,0 0 0,0 0 0,0 0 0,0 0 0,0 0 0,0 0 0,0 0 0,0 0 0,0 0 0,0 0 0,0 0 0,0 0 0,24 10 0,-24-10 0,0 0 0,0 0 0,0 0 0,0 0 0,0 0 0,0 0 0,0 0 0,0 0 0,0 0 0,0 0 0,0 0 0,0 0 0,0 0 0,0 0 0,0 0 0,0 0 0,0 0 0,0 0 0,0 0 0,0 0 0,0 0 0,0 0 0,0 0 0,0 0 0,0 0 0,0 23 0,0-23 0,0 0 0,0 0 0,0 0 0,0 0 0,0 0 0,0 0 0,0 0 0,0 0 0,0 0 0,0 0 0,0 0 0,0 0 0,0 0 0,0 0 0,0 0 0,0 0 0,0 0 0,0 0 0,0 0 0,0 0 0,0 0 0,0 0 0,0 0 0,0 0 0,0 0 0,0 0 0,0 0 0,0 0 0,0 0 0,0 0 0,0 0 0,0 0 0,0 0 0,0 0 0,0 0 0,0 0 0,0 0 0,0 0 0,0 0 0,0 0 0,0 0 0,0 0 0,0 0 0,0 0 0,0 0 0,25 56 0,-25-56 0,0 0 0,0 0 0,0 0 0,0 0 0,0 0 0,0 0 0,0 0 0,0 0 0,0 0 0,0 0 0,0 0 0,0 0 0,0 0 0,0 0 0,0 0 0,0 0 0,0 0 0,0 0 0,0 0 0,0 0 0,0 0 0,0 0 0,0 0 0,0 0 0,0 0 0,0 0 0,0 0 0,0 0 0,0 0 0,0 0 0,0 0 0,0 0 0,0 0 0,0 0 0,0 0 0,0 0 0,0 0 0,0 0 0,0 0 0,0 0 0,0 0 0,0 0 0,0 0 0,0 0 0,0 0 0,-16 84 0,16-84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 78 0,42-78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42 0,33-42 0,0 0 0,0 0 0,0 0 0,0 0 0,0 0 0,0 0 0,0 0 0,0 0 0,0 0 0,0 0 0,0 0 0,0 0 0,0 0 0,0 0 0,0 0 0,0 0 0,0 0 0,0 0 0,0 0 0,0 0 0,0 0 0,9 14 0,-9-14 0,0 0 0,0 0 0,0 0 0,0 0 0,0 0 0,0 0 0,0 0 0,0 0 0,0 0 0,0 0 0,0 0 0,0 0 0,0 0 0,0 0 0,0 0 0,0 0 0,0 0 0,41-4 0,-41 4 0,0 0 0,0 0 0,0 0 0,0 0 0,0 0 0,0 0 0,0 0 0,0 0 0,0 0 0,0 0 0,0 0 0,0 0 0,0 0 0,83 4 0,-83-4 0,0 0 0,0 0 0,0 0 0,0 0 0,0 0 0,0 0 0,0 0 0,0 0 0,0 0 0,0 0 0,0 0 0,0 0 0,0 0 0,0 0 0,0 0 0,0 0 0,0 0 0,0 0 0,82 10 0,-82-10 16,0 0 0,0 0-1</inkml:trace>
  <inkml:trace contextRef="#ctx0" brushRef="#br0" timeOffset="71484">16091 10530 0,'0'0'0,"0"0"0,0 0 0,0 0 0,0 0 0,0 0 0,0 0 0,0 0 0,0 0 0,0 0 0,0 0 0,0 0 0,0 0 0,0 0 0,0 0 0,0 0 0,0 0 0,0 0 0,0 0 0,0 0 0,0 0 0,0 0 0,0 0 0,0 0 0,0 0 0,0 0 0,0 0 0,0 0 0,0 0 0,0 0 0,0 0 0,17-9 0,-17 9 0,0 0 0,0 0 0,0 0 0,0 0 0,41-28 0,-41 28 0,0 0 0,0 0 0,0 0 0,0 0 0,0 0 0,0 0 0,0 0 0,0 0 0,0 0 0,0 0 0,0 0 0,0 0 0,0 0 0,0 0 0,0 0 0,0 0 0,0 0 0,0 0 0,0 0 0,0 0 0,0 0 0,0 0 0,0 0 0,0 0 0,0 0 0,0 0 0,0 0 0,0 0 0,0 0 0,0 0 0,0 0 0,0 0 0,0 0 0,0 0 0,0 0 0,91-28 0,-91 28 0,0 0 0,0 0 0,0 0 0,0 0 0,0 0 0,0 0 0,0 0 0,0 0 0,0 0 0,0 0 0,0 0 0,0 0 0,0 0 0,0 0 0,0 0 0,17-5 0,-17 5 0,0 0 0,0 0 0,0 0 0,0 0 0,0 0 0,0 0 0,0 0 0,0 0 0,0 0 0,0 0 0,0 0 0,0 0 0,0 0 0,0 0 0,0 0 0,0 0 0,24 9 0,-24-9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 5 0,-42-5 0,0 0 0,0 0 0,0 0 0,0 0 0,0 0 0,0 0 0,0 0 0,0 0 0,0 0 0,0 0 0,0 0 0,0 0 0,0 0 0,0 0 0,0 0 0,16 33 0,-16-33 0,0 0 0,0 0 0,0 0 0,0 0 0,0 0 0,0 0 0,0 0 0,0 0 0,0 0 0,0 0 0,0 0 0,0 65 0,0-65 0,0 0 0,0 0 0,0 0 0,0 0 0,0 0 0,0 0 0,0 0 0,-16 93 0,16-93 0,0 0 0,0 102 0,0-102 0,8 98 0,-8-98 16,0 111 0,0-111-1,0 0-15,0 0 16,0 0-1,-8 89 1,8-89-16,0 0 16,-25 42-1,25-42 1,-58 18-1,-33-22-15,8 4 16,1 41 0,24 25-1</inkml:trace>
  <inkml:trace contextRef="#ctx0" brushRef="#br0" timeOffset="73024">15777 12744 0,'8'-5'0,"-8"5"0,0 0 0,0 0 0,0 0 0,0 0 0,0 0 0,0 0 0,0 0 0,0 23 0,0-23 0,0 0 0,0 0 0,0 0 0,0 0 0,0 0 0,0 0 0,0 0 0,0 0 0,0 0 0,0 0 0,0 0 0,9 42 0,-9-42 0,0 0 0,0 0 0,0 0 0,0 0 0,0 0 0,0 0 0,0 0 0,24 89 0,-24-89 0,0 0 0,25 97 0,-25-97 0,25 93 0,-42 4 0,-16 2 15,9 22 1,-1 0 0,17-10-16,-1-36 15,1-29 1,0-41-1,16-19-15,-8 18 16</inkml:trace>
  <inkml:trace contextRef="#ctx0" brushRef="#br0" timeOffset="73375">16009 13069 0,'8'5'0,"17"-5"0,-25 0 0,0 0 0,0 0 0,0 0 0,0 0 0,0 0 0,0 0 0,0 0 0,0 0 0,0 0 0,0 0 0,0 0 0,0 0 0,0 0 0,0 0 0,0 0 0,0 0 0,0 0 0,0 0 0,0 0 0,74-33 0,-74 33 0,0 0 0,0 0 0,0 0 0,0 0 0,0 0 0,0 0 0,0 0 0,91-56 0,-91 56 0,0 0 0,0 0 0,0 0 0,0 0 0,0 0 0,0 0 0,0 0 0,0 0 0,0 0 0,0 0 0,0 0 0,0 0 0,0 0 0,83-74 0,-83 74 0,0 0 0,0 0 0,0 0 0,0 0 0,0 0 0,0 0 0,0 0 0,0 0 0,0 0 0,74-32 0,-74 32 0,0 0 0,0 0 0,0 0 0,0 0 0,0 0 0,0 0 0,0 0 0</inkml:trace>
  <inkml:trace contextRef="#ctx0" brushRef="#br0" timeOffset="73616">16389 13162 0,'25'-4'0,"-25"4"0,0 0 0,0 0 0,0 0 0,0 0 0,0 0 0,74-14 0,-74 14 0,0 0 0,0 0 0,0 0 0,0 0 0,0 0 0,0 0 0,0 0 0,0 0 0,0 0 0,0 0 0,0 0 0,0 0 0</inkml:trace>
  <inkml:trace contextRef="#ctx0" brushRef="#br0" timeOffset="73997">16728 13218 0,'25'-18'16,"-25"18"-16,82-23 15,-82 23 1,0 0 0,33 13-16,-33 38 15,0-51 1,-49 84-1,49-84 1,0 0-16,0 0 16,16 9-1,-16-9 1,17 24-1,24-29-15,42-32 16,-17-10 0,-66 47-1,91-46-15,-91 46 16</inkml:trace>
  <inkml:trace contextRef="#ctx0" brushRef="#br0" timeOffset="74275">17332 13368 0,'16'9'0,"-16"-9"0,0 0 0,0 0 0,0 0 0,0 0 0,74-15 0,-74 15 0,0 0 0,0 0 0,91-41 0,-91 41 0,0 0 0,108-75 0,-108 75 0,116-84 0,8 1 16,8 8-16,0 29 16,-16 18-1,-116 28 1,116-5-1,-58 5-15,-33-4 16,-25 4 0</inkml:trace>
  <inkml:trace contextRef="#ctx0" brushRef="#br0" timeOffset="75450">15885 12162 0,'0'-4'0,"0"4"0,0 0 0,0 0 0,0 0 0,0 0 0,0 0 0,0 0 0,0 0 0,0 0 0,0 0 0,24-19 0,-24 19 0,0 0 0,0 0 0,0 0 0,0 0 0,0 0 0,0 0 0,0 0 0,0 0 0,0 0 0,0 0 0,0 0 0,0 0 0,0 0 0,0 0 0,0 0 0,42-42 0,-42 42 0,0 0 0,0 0 0,0 0 0,0 0 0,0 0 0,58-65 0,-58 65 0,0 0 0,0 0 0,0 0 0,0 0 0,0 0 0,0 0 0,0 0 0,0 0 0,0 0 0,74-84 0,-74 84 0,0 0 0,0 0 0,83-41 0,-83 41 0,0 0 0,0 0 0,0 0 0,91-24 0,-91 24 16,91 14-1,0 14 1,-9 9-1,-16 5-15,9-5 16,-1-4 0,1-28-1,-1-29-15,-8 15 16,17 18-1,16 19 1,9-18 0,-17-48-16,-1-41 15,-23-4 1,-1 22-1,-8 38-15,0 23 16,-17 9 0,-16-9-1,-9-4 1,-24 8-16,16 15 15,-8-19 1,25 56 0,-25-56-16,50 65 15,-50-65 1,74 83-1,42-27 1,0-42-16,16-14 16,-33-18-1,-16-10 1,-83 28-16,91-33 15,-91 33 1,91-14 0,-91 14-1,0 0-15,0 0 16,0 0-1,74 19 1,-74-19-16,75 51 16</inkml:trace>
  <inkml:trace contextRef="#ctx0" brushRef="#br0" timeOffset="76272">17216 11399 0,'0'-3'0,"0"3"0,0 0 0,0 0 0,0 0 0,0 0 0,0 0 0,0 0 0,0 0 0,0 0 0,0 0 0,0 0 0,0 0 0,0 0 0,0 0 0,0 0 0,0 0 0,0 0 0,0 0 0,0 0 0,0 0 0,0 0 0,0 0 0,0 0 0,0 0 0,0 0 0,0 0 0,0 0 0,0 0 0,0 0 0,0 0 0,0 0 0,0 0 0,0 0 0,0 0 0,0 0 0,0 0 0,0 0 0,0 0 0,0 0 0,0 0 0,0 0 0,0 0 0,0 0 0,0 0 0,0 0 0,0 0 0,25 18 0,-25-18 0,0 0 0,0 0 0,0 0 0,0 0 0,0 0 0,0 0 0,0 0 0,0 0 0,0 0 0,0 0 0,0 0 0,0 0 0,0 0 0,0 0 0,0 0 0,57 37 0,-57-37 0,0 0 0,0 0 0,0 0 0,0 0 0,0 0 0,0 0 0,0 0 0,0 0 0,100 56 0,-100-56 0,0 0 0,0 0 0,0 0 0,0 0 0,0 0 0,0 0 0,0 0 0,49 84 0,-49-84 0,0 0 0,-8 46 0,8-46 0,0 79 0,-33 4 15,33-83 1,0 0 0,0 0-16,0 0 15,-25 24 1,17-38-1</inkml:trace>
  <inkml:trace contextRef="#ctx0" brushRef="#br0" timeOffset="76913">17654 11488 0,'17'5'0,"-17"-5"0,0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28 0,0-28 0,0 0 0,0 0 0,0 0 0,0 0 0,0 0 0,0 0 0,0 0 0,0 0 0,0 0 0,0 0 0,0 0 0,0 0 0,0 0 0,0 0 0,0 0 0,0 0 0,0 0 0,0 0 0,0 0 0,0 0 0,0 0 0,0 0 0,0 0 0,0 0 0,0 0 0,0 0 0,0 0 0,0 0 0,-42 51 0,42-51 0,0 0 0,0 0 0,0 0 0,0 0 0,0 0 0,0 0 0,-49 70 0,49-70 0,0 0 0,0 0 0,0 0 0,0 0 0,0 0 0,0 18 0,0-18 0,0 0 0,0 0 0,0 0 0,0 0 0,8 14 0,-8-14 0,0 0 0,0 0 0,0 0 0,8 61 0,-8-61 0,0 0 0,0 0 0,50 47 0,-50-47 0,0 0 0,74 22 0,-74-22 0,75 5 0</inkml:trace>
  <inkml:trace contextRef="#ctx0" brushRef="#br0" timeOffset="79612">16943 10958 0,'-8'0'0,"8"0"0,0 0 0,0 0 0,0 0 0,0 0 0,0 0 0,0 0 0,0 0 0,0 0 0,0 0 0,0 0 0,0 0 0,0 0 0,0 0 0,0 0 0,0 0 0,0 0 0,0 0 0,0 0 0,0 0 0,0 0 0,0 0 0,0 0 0,0 0 0,0 0 0,0 0 0,0 0 0,-17 23 0,17-23 0,0 0 0,0 0 0,0 0 0,0 0 0,0 0 0,0 0 0,0 0 0,0 0 0,0 0 0,0 0 0,0 0 0,0 0 0,0 0 0,0 0 0,0 0 0,0 0 0,0 0 0,0 0 0,0 0 0,0 0 0,0 0 0,0 15 0,0-15 0,0 0 0,0 0 0,0 0 0</inkml:trace>
  <inkml:trace contextRef="#ctx0" brushRef="#br0" timeOffset="79884">17315 10925 0,'-8'0'0,"8"0"16,0 37-1,0-37 1,-25 75-16</inkml:trace>
  <inkml:trace contextRef="#ctx0" brushRef="#br0" timeOffset="82093">18092 10390 0,'-8'0'0,"8"0"0,0 0 0,0 0 0,0 0 0,0 0 0,0 0 0,0 0 0,0 0 0,0 0 0,0 0 0,0 0 0,0 0 0,0 0 0,0 0 0,0 0 0,0 0 0,0 0 0,0 0 0,17 0 0,-17 0 0,0 0 0,57-4 0,-57 4 0,0 0 0,0 0 0,0 0 0,0 0 0,0 0 0,0 0 0,0 0 0,0 0 0,0 0 0,0 0 0,0 0 0,0 0 0,0 0 0,0 0 0,0 0 0,0 0 0,0 0 0,0 0 0,0 0 0,108-10 0,-108 10 0,0 0 0,0 0 0,0 0 0,0 0 0,0 0 0,0 0 0,0 0 0,91-18 0,-91 18 0,0 0 0,0 0 0,0 0 0,0 0 0,0 0 0,0 0 0,0 0 0,0 0 0,0 0 0,0 0 0,0 0 0,0 0 0,0 0 0,49-19 0,-49 19 0,0 0 0,0 0 0,0 0 0,0 0 0,0 0 0,0 0 0,0 0 0,0 0 0,0 0 0,91-23 0,-91 23 0,0 0 0,0 0 0,0 0 0,0 0 0,0 0 0,0 0 0,0 0 0,91-19 0</inkml:trace>
  <inkml:trace contextRef="#ctx0" brushRef="#br0" timeOffset="82584">18390 10390 0,'0'0'0,"0"0"0,0 0 0,0 0 0,0 0 0,0 0 0,0 0 0,0 0 0,0 0 0,0 0 0,0 0 0,0 0 0,0 0 0,0 0 0,0 0 0,0 0 0,0 0 0,0 0 0,0 0 0,0 0 0,0 0 0,0 0 0,0 0 0,0 0 0,0 0 0,0 0 0,0 0 0,0 0 0,0 0 0,0 0 0,0 0 0,16 33 0,-16-33 0,0 0 0,0 0 0,0 0 0,0 0 0,0 0 0,0 0 0,0 0 0,0 0 0,0 0 0,0 0 0,0 0 0,0 0 0,0 0 0,9 60 0,-9-60 0,0 0 0,0 0 0,0 0 0,0 0 0,0 0 0,0 0 0,0 0 0,0 0 0,0 0 0,8 103 0,-8-103 0,0 0 0,0 0 0,-8 88 0,8-88 0,0 0 0,0 0 0,0 0 0,0 107 0,0-80 15,0 11-15,0-38 16,0 126 0,0-126-1,0 130-15,0-130 16,0 0-1,8 116 1,-8-116-16,0 56 16,0-56-1,0-14 1</inkml:trace>
  <inkml:trace contextRef="#ctx0" brushRef="#br0" timeOffset="83042">18836 10293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19 0,-33-19 0,0 0 0,0 0 0,0 0 0,0 0 0,0 0 0,0 0 0,0 0 0,0 0 0,0 0 0,0 0 0,0 0 0,0 0 0,0 0 0,0 0 0,0 0 0,0 0 0,0 0 0,0 0 0,0 0 0,0 0 0,0 0 0,50 19 0,-50-19 0,0 0 0,0 0 0,0 0 0,0 0 0,0 0 0,0 0 0,0 0 0,0 0 0,0 0 0,0 0 0,0 0 0,0 0 0,0 0 0,0 0 0,0 0 0,0 0 0,0 0 0,0 0 0,0 0 0,0 0 0,0 0 0,0 0 0,0 0 0,0 0 0,0 0 0,91 14 0,-91-14 0,0 0 0,0 0 0,0 0 0,0 0 0,0 0 0,17-5 0,-17 5 0,0 0 0,0 0 0,0 0 0,0 0 0,0 0 0,0 0 0,0 0 0,0 0 0,0 0 0,0 0 0,0 0 0,0 0 0,0 0 0,0 0 0,0 0 0,0 0 0,24-5 0,-24 5 0</inkml:trace>
  <inkml:trace contextRef="#ctx0" brushRef="#br0" timeOffset="83619">18927 10362 0,'0'10'16,"0"-10"-1,0 0 1,9 36-16,-9-36 15,8 75 1,-8-75 0,8 113-1,-24-21-15,16-92 16,-9 108-1,9-108 1,0 69-16,0-69 16,0 0-1,0 0 1,0 0-1,-8 121-15,8-121 16,0 125 0,0-125-1,0 0-15,0 0 16,0 0-1,17 75 1,-17-75 0,0 0-16,0 0 15,33 32 1,-33-32-1,58-4-15,-58 4 16,82-23 0,-82 23-1,0 0 1,0 0-16,0 0 15,75-15 1</inkml:trace>
  <inkml:trace contextRef="#ctx0" brushRef="#br0" timeOffset="86232">15703 9893 0,'0'46'0,"0"47"0,0-93 0</inkml:trace>
  <inkml:trace contextRef="#ctx0" brushRef="#br0" timeOffset="89315">19581 10674 0,'-9'0'0,"9"0"0,0 0 0,0 0 0,0 0 0,0 0 0,0 0 0,0 0 0,0 0 0,0 0 0,0 0 0,0 0 0,-41 0 0,41 0 0,0 0 0,0 0 0,0 0 0,0 0 0,0 0 0,0 0 0,0 0 0</inkml:trace>
  <inkml:trace contextRef="#ctx0" brushRef="#br0" timeOffset="89628">19390 10586 0,'9'10'16,"-9"-10"-1,0 0 1,24 32-16,-24-32 16,0 0-1,67 37 1,-67-37-1,57 60-15,-57-60 16,34 79 0,-34-79-1,-9 56-15,-7 51 16,16-107-1,0 0 1,0 0 0,0 0-16,-33 75 15</inkml:trace>
  <inkml:trace contextRef="#ctx0" brushRef="#br0" timeOffset="90010">19928 10516 0,'-8'9'0,"8"-9"0,0 0 0,0 0 0,0 0 0,0 0 0,0 0 0,0 0 0,0 0 0,0 0 0,0 0 0,0 0 0,0 0 0,0 0 0,0 0 0,0 0 0,0 0 0,0 0 0,0 0 0,0 0 0,0 0 0,0 0 0,-34 28 0,34-28 0,0 0 0,0 0 0,0 0 0,0 0 0,0 0 0,0 0 0,0 0 0,0 0 0,0 0 0,0 0 0,0 0 0,0 0 0,0 0 0,0 0 0,0 0 0,-49 60 0,49-60 0,0 0 0,0 0 0,0 0 0,0 0 0,0 0 0,0 0 0,0 0 0,0 0 0,0 0 0,0 0 0,0 0 0,-58 84 0,58-84 0,0 0 0,0 0 0,0 0 0,0 0 0,0 0 0,0 0 0,0 0 0,-58 103 0,58-103 0,0 0 0,0 0 0,0 0 0,-16 111 0,16-83 15,0-28 1,16 23-1,-16-23-15,33 93 16,-33-93 0</inkml:trace>
  <inkml:trace contextRef="#ctx0" brushRef="#br0" timeOffset="90349">19961 10860 0,'8'0'0,"-8"0"0,0 0 0,0 0 0,0 0 0,0 0 0,25 28 0,-25-28 0,0 0 0,0 0 0,0 0 0,0 0 0,0 0 0,58 33 0,-58-33 0,0 0 0,99 14 0,-99-14 0,0 0 0,0 0 0,0 0 0,0 0 0,0 0 0,0 0 0,0 0 0,0 0 0,0 0 0,0 0 0,0 0 0,0 0 0,0 0 0,91-19 0,-91 19 0,0 0 0,0 0 0,0 0 0,0 0 0,0 0 0,0 0 0,0 0 0,0 0 0,0 0 0,0 0 0,0 0 0,0 0 0,0 0 0,83-33 0,-83 33 0,0 0 0,16-4 0,-16 4 0</inkml:trace>
  <inkml:trace contextRef="#ctx0" brushRef="#br0" timeOffset="90659">20168 10669 0,'0'10'0,"0"-10"0,0 0 0,0 0 0,0 0 0,0 0 0,8 46 0,-8-46 0,0 0 0,0 0 0,0 0 0,0 0 0,0 0 0,-8 75 0,8-75 0,0 0 0,0 111 0,0-111 0,0 0 0,0 0 0,0 0 0,-9 117 0,9-117 16,17 107-1,-17-107-15,8 23 16</inkml:trace>
  <inkml:trace contextRef="#ctx0" brushRef="#br0" timeOffset="91009">20598 10642 0,'0'23'0,"0"-23"0,0 0 0,0 0 0,0 0 0,0 0 0,0 0 0,0 0 0,0 0 0,0 60 0,0-60 0,0 0 0,0 0 0,0 0 0,0 0 0,0 0 0,0 0 0,0 0 0,0 0 0,0 0 0,0 0 0,0 0 0,16 79 0,-16-79 0,0 0 0,0 0 0,0 0 0,0 0 0,0 0 0,0 0 0,0 0 0,17 103 0,-17-103 0,0 0 0,0 0 0,0 0 0,16 107 0,-16-107 0,0 0 16,0 0-1,8 23 1</inkml:trace>
  <inkml:trace contextRef="#ctx0" brushRef="#br0" timeOffset="91610">20813 10223 0,'0'-5'0,"0"5"0,0 0 0,0 0 0,0 0 0,0 0 0,0 0 0,0 0 0,0 0 0,0 0 0,0 0 0,0 0 0,0 0 0,0 0 0,0 0 0,0 0 0,0 0 0,0 0 0,0 0 0,0 0 0,0 0 0,0 0 0,0 0 0,0 0 0,0 0 0,0 0 0,0 0 0,0 0 0,0 0 0,0 0 0,0 0 0,0 0 0,0 0 0,0 0 0,0 0 0,0 0 0,33 5 0,-33-5 0,0 0 0,0 0 0,0 0 0,0 0 0,0 0 0,0 0 0,0 0 0,0 0 0,0 0 0,0 0 0,0 0 0,0 0 0,0 0 0,0 0 0,49 14 0,-49-14 0,0 0 0,0 0 0,0 0 0,0 0 0,0 0 0,0 0 0,0 0 0,0 0 0,0 0 0,0 0 0,0 0 0,0 0 0,0 0 0,0 0 0,0 0 0,0 0 0,0 0 0,99 32 0,-99-32 0,0 0 0,0 0 0,0 0 0,0 0 0,0 0 0,0 0 0,0 0 0,0 0 0,0 0 0,0 0 0,0 0 0,0 0 0,0 0 0,0 0 0,0 0 0,0 0 0,0 0 0,0 0 0,0 0 0,0 0 0,0 0 0,0 0 0,0 0 0,75 14 0,-75-14 0,0 0 0,0 0 0,0 0 0,0 0 0,0 0 0,0 0 0,0 0 0,0 0 0,0 0 0,0 0 0,0 0 0,0 0 0,0 0 0,0 0 0,0 0 0,0 0 0,0 0 0,0 0 0,0 0 0,0 0 0,0 0 0,0 0 0,0 0 0,0 0 0,0 0 0,0 0 0,0 0 0,0 0 0,91 10 0,-91-10 0,0 0 0,0 0 0,0 0 0,0 0 0,0 0 0,0 0 0,16 0 0,-16 0 0,0 0 0,0 0 0,0 0 0,0 0 0,0 23 0,0-23 0,0 0 0,0 0 0,0 0 0,0 0 0,0 0 0,0 0 0,0 0 0,0 0 0,0 0 0,0 0 0,0 0 0,0 0 0,0 0 0,0 0 0,0 0 0,0 0 0,25 56 0,-25-56 0,0 83 0,-25 15 16,1 0 0,15-19-1,9 9-15,0-88 16,17 98-1,-17-98 1,0 0 0,8 88-16,-8-88 15,-8 103 1,8-103-1,-25 89-15,25-89 16,-58 55 0,58-55-1,-74 23 1,-1-46-16</inkml:trace>
  <inkml:trace contextRef="#ctx0" brushRef="#br0" timeOffset="101351">21995 9232 0,'8'0'0,"-8"0"0,0 0 0,0 0 0,0 0 0,0 0 0,0 0 0,25 5 0,-25-5 0,0 0 0,0 0 0,0 0 0,0 0 0,0 0 0,0 0 0,0 0 0,66 0 0,-66 0 0,0 0 0,0 0 0,0 0 0,91 0 0,-91 0 0,0 0 0,0 0 0,0 0 0,0 0 0,0 0 0,0 0 0,0 0 0,0 0 0,0 0 0,0 0 0,108-5 0,-108 5 0,0 0 0,0 0 0,0 0 0,0 0 0,0 0 0,0 0 0,0 0 0,0 0 0,0 0 0,0 0 0,0 0 0,0 0 0,0 0 0,0 0 0,0 0 0,0 0 0,0 0 0,107-10 0,-107 10 0,0 0 0,0 0 0,0 0 0,0 0 0,0 0 0,0 0 0,0 0 0,0 0 0,0 0 0,0 0 0,0 0 0,0 0 0,0 0 0,41-8 0,-41 8 0,0 0 0,0 0 0,0 0 0,0 0 0,0 0 0,0 0 0,0 0 0,0 0 0,0 0 0,0 0 0,0 0 0,0 0 0,0 0 0,0 0 0,0 0 0,0 0 0,0 0 0,0 0 0,75-14 0,-75 14 0,0 0 16,0-14 0,0 14-1,-41 0-15,41 0 16,0 0-1,0 0 1,0 0-16,-75 19 16,75-19-1,-41 51 1,41-51-1,-17 79-15,26 4 16,-1 20 0,0-2-1,-16-12-15,8-89 16,-25 99-1,25-99 1,0 0 0,0 0-16,0 0 15</inkml:trace>
  <inkml:trace contextRef="#ctx0" brushRef="#br0" timeOffset="101715">22681 9181 0,'9'9'0,"-9"-9"0,0 0 0,0 0 0,0 0 0,0 0 0,0 0 0,0 0 0,0 0 0,0 0 0,0 0 0,0 0 0,0 0 0,0 0 0,0 0 0,33 24 0,-33-24 0,0 0 0,0 0 0,0 0 0,0 0 0,0 0 0,0 0 0,0 0 0,0 0 0,0 0 0,0 0 0,0 0 0,0 0 0,0 0 0,0 0 0,0 0 0,0 0 0,0 0 0,0 0 0,0 0 0,0 0 0,0 0 0,0 0 0,0 0 0,66 28 0,-66-28 0,0 0 0,0 0 0,0 0 0,0 0 0,0 0 0,0 0 0,0 0 0,0 0 0,0 0 0,0 0 0,0 0 0,0 0 0,0 0 0,0 0 0,0 0 0,0 0 0,0 0 0,0 0 0,0 0 0,82 18 0,-82-18 0,0 0 0,0 0 0,0 0 0,0 0 0,0 0 0,0 0 0,0 0 0,0 0 0,0 0 0,0 0 0,0 0 0,0 0 0,0 0 0,0 0 0,83-4 0,-83 4 0,0 0 0,0 0 0,0 0 0,0 0 0,0 0 0,0 0 0,0 0 0,0 0 0,0 0 0,0 0 0,0 0 0,0 0 0,0 0 0,0 0 0,0 0 0,0 0 0,0 0 0,0 0 0,0 0 0,0 0 0,33-10 0,-33 10 0,0 0 0,0 0 0,0 0 0</inkml:trace>
  <inkml:trace contextRef="#ctx0" brushRef="#br0" timeOffset="102108">22780 9260 0,'0'5'0,"0"-5"16,9 46 0,-9-46-1,8 84-15,-8-84 16,8 140-1,-24-10 1,-17-14-16,33-116 16,0 0-1,0 98 1,41-33-1,0-23-15,1-33 16,-59-14 0,83 20-1,9-2-15,-75-13 16,91 14-1,-91-14 1,74-27 0,-74 27-16,33-52 15</inkml:trace>
  <inkml:trace contextRef="#ctx0" brushRef="#br0" timeOffset="102420">23326 9288 0,'-8'37'0,"8"-37"0,0 0 0,0 0 0,0 0 0,0 0 0,0 0 0,-17 93 0,17-93 0,0 0 0,0 0 0,0 0 0,0 0 0,0 0 0,0 0 0,0 0 0,-8 131 0,8-131 0,0 0 0,0 0 0,0 0 0,-8 148 0,8-148 16,8 131-1,-8-131 1,33 97 0,-33-97-16,0 0 15</inkml:trace>
  <inkml:trace contextRef="#ctx0" brushRef="#br0" timeOffset="102628">23682 9818 0,'0'19'0,"0"-19"0,0 0 0,0 0 0,0 0 0,0 0 0,0 0 0,0 0 0,0 0 0,0 0 0</inkml:trace>
  <inkml:trace contextRef="#ctx0" brushRef="#br0" timeOffset="102837">23946 9795 0,'-8'10'16,"8"-10"0,0 0-16,0 0 15,0 0 1,0 0-1</inkml:trace>
  <inkml:trace contextRef="#ctx0" brushRef="#br0" timeOffset="103638">24327 9353 0,'-9'-4'0,"9"4"0,0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0,17-14 0,-17 14 0,0 0 0,0 0 0,0 0 0,0 0 0,0 0 0,0 0 0,0 0 0,0 0 0,0 0 0,0 0 0,0 0 0,0 0 0,0 0 0,0 0 0,0 0 0,0 0 0,0 0 0,0 0 0,0 0 0,0 0 0,0 0 0,0 0 0,0 0 0,0 0 0,0 0 0,0 0 0,0 0 0,0 0 0,0 0 0,0 0 0,0 0 0,0 0 0,0 0 0,0 0 0,0 0 0,0 0 0,0 0 0,0 0 0,0 0 0,0 0 0,0 0 0,0 0 0,0 0 0,58-24 0,-58 24 0,0 0 0,0 0 0,0 0 0,0 0 0,0 0 0,0 0 0,0 0 0,0 0 0,0 0 0,0 0 0,0 0 0,0 0 0,0 0 0,0 0 0,0 0 0,0 0 0,0 0 0,0 0 0,0 0 0,0 0 0,0 0 0,0 0 0,0 0 0,0 0 0,0 0 0,0 0 0,0 0 0,0 0 0,0 0 0,0 0 0,0 0 0,0 0 0,0 0 0,0 0 0,0 0 0,0 0 0,0 0 0,0 0 0,0 0 0,0 0 0,0 0 0,0 0 0,0 0 0,91-18 0,-91 18 0,0 0 0,0 0 0,0 0 0,0 0 0,0 0 0,0 0 0,0 0 0,0 0 0,0 0 0,0 0 0,0 0 0,0 0 0,0 0 0,0 0 0,0 0 0,0 0 0,0 0 0,0 0 0,0 0 0,0 0 0,0 0 0,0 0 0,16 28 0,-16-28 0,0 0 0,0 0 0,0 0 0,0 0 0,0 0 0,0 0 0,0 0 0,0 0 0,0 0 0,0 0 0,0 0 0,0 0 0,0 0 0,0 0 0,0 0 0,0 0 0,0 0 0,0 0 0,0 0 0,0 0 0,0 0 0,0 0 0,0 0 0,0 0 0,0 0 0,0 0 0,0 0 0,0 0 0,0 0 0,0 0 0,0 0 0,0 0 0,0 0 0,0 0 0,0 0 0,25 42 0,-25-42 0,0 0 0,0 0 0,0 0 0,0 0 0,0 0 0,0 0 0,0 0 0,0 0 0,0 0 0,0 0 0,0 0 0,0 0 0,0 0 0,0 0 0,-16 69 0,16-69 0,0 0 0,0 0 0,0 0 0,0 0 0,0 0 0,0 0 0,0 0 0,0 0 0,0 0 0,0 0 0,0 0 0,0 0 0,0 0 0,0 0 0,0 0 0,0 0 0,0 0 0,0 0 0,0 0 0,0 0 0,0 0 0,0 0 0,0 0 0,0 0 0,0 0 0,0 0 0,0 0 0,0 0 0,0 0 0,-50 79 0,50-79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 33 0,25-33 0,0 0 0,0 0 0,0 0 0,0 0 0,0 0 0,0 0 0,17 28 0,-17-28 0,0 0 0,0 0 0,0 0 0,0 0 0,0 0 0,49 18 0,-49-18 0,0 0 0,0 0 0,0 0 0,0 0 0,100 15 0,-100-15 0,0 0 0,0 0 0,0 0 0,0 0 0,0 0 0,0 0 0,0 0 0,0 0 0,0 0 0,0 0 0,0 0 0,0 0 0,49 46 0,-32 10 15,-17-56 1,-17 60-16,17-60 15,0 0 1,-74 43 0,74-43-1,0 0-15,0 0 16,0 0-1,-42 3 1</inkml:trace>
  <inkml:trace contextRef="#ctx0" brushRef="#br0" timeOffset="104280">24773 9097 0,'0'-9'0,"0"9"0,0 0 0,0 0 0,0 0 0,0 0 0,0 0 0,0 0 0,0 0 0,0 0 0,0 0 0,0 0 0,0 0 0,0 0 0,0 0 0,0 0 0,0 0 0,0 0 0,0 0 0,0 0 0,0 0 0,0 0 0,0 0 0,0 0 0,0 0 0,0 0 0,0 0 0,0 0 0,0 0 0,0 0 0,0 0 0,0 0 0,0 0 0,0 0 0,0 0 0,0 0 0,0 0 0,0 0 0,0 0 0,0 0 0,33-5 0,-33 5 0,0 0 0,0 0 0,0 0 0,0 0 0,0 0 0,0 0 0,0 0 0,0 0 0,0 0 0,75 14 0,-75-14 0,0 0 0,0 0 0,0 0 0,0 0 0,0 0 0,0 0 0,0 0 0,0 0 0,99 33 0,-99-33 0,0 0 0,0 0 0,0 0 0,0 0 0,0 0 0,0 0 0,0 0 0,0 0 0,0 0 0,0 0 0,0 0 0,0 0 0,0 0 0,0 0 0,83 9 0,-83-9 0,0 0 0,0 0 0,0 0 0,0 0 0,0 0 0,0 0 0,0 0 0,0 0 0,0 0 0,0 0 0,0 0 0,91-18 0,-91 18 0,0 0 0,0 0 0,0 0 0,0 0 0,0 0 0,0 0 0,0 0 0,33-10 0,-33 10 0,0 0 0,0 24 0,0-24 0,33 28 0,-33-28 0,0 47 15,0-47 1,-33 87-1,-9 2 1,9 13-16,33 0 16,17-13-1,8 4 1,8-9-16,-33-1 15,0-83 1,-17 84 0,17-84-1,0 0-15,0 0 16,-58 56-1,-16-14 1,-17-10-16,-33-9 16</inkml:trace>
  <inkml:trace contextRef="#ctx0" brushRef="#br0" timeOffset="105803">21995 10418 0,'0'5'0,"0"-5"0,0 0 0,0 0 0,0 0 0,0 0 0,0 0 0,33 9 0,-33-9 0,0 0 0,0 0 0,0 0 0,0 0 0,0 0 0,0 0 0,0 0 0,66 5 0,-66-5 0,0 0 0,0 0 0,0 0 0,99-14 0,-99 14 0,0 0 0,0 0 0,0 0 0,0 0 0,108-27 0,-108 27 0,0 0 0,0 0 0,99-24 0,-99 24 0,0 0 0,0 0 0,0 0 0,99-23 0,-82 18 0,-17 5 16,0 0-1</inkml:trace>
  <inkml:trace contextRef="#ctx0" brushRef="#br0" timeOffset="106093">22284 10381 0,'0'27'0,"0"34"0,0-61 0,0 0 0,0 0 0,0 0 0,0 75 0,0-75 0,0 0 0,0 0 0,-8 74 0,8-74 0,0 0 0,-8 84 0,8-84 0,-17 106 0,9 7 16,8 3-16,8-23 15,-8-93 1,17 98 0,-17-98-1,0 0-15</inkml:trace>
  <inkml:trace contextRef="#ctx0" brushRef="#br0" timeOffset="106378">22822 10251 0,'0'5'0,"0"-5"0,0 0 0,0 0 0,0 0 0,0 0 0,0 0 0,0 0 0,0 0 0,0 0 0,0 0 0,0 0 0,0 0 0,0 0 0,0 0 0,0 0 0,41-5 0,-41 5 0,0 0 0,0 0 0,0 0 0,0 0 0,0 0 0,0 0 0,0 0 0,0 0 0,0 0 0,66-14 0,-66 14 0,0 0 0,0 0 0,0 0 0,0 0 0,0 0 0,91 5 0,-91-5 0,0 0 0,0 0 0,0 0 0,0 0 0,91-19 0,-91 19 0</inkml:trace>
  <inkml:trace contextRef="#ctx0" brushRef="#br0" timeOffset="106763">22805 10390 0,'0'6'0,"0"-6"16,-8 46 0,-9 42-16,-24 33 15,16-14 1,-8 0-1,33 9 1,9 5-16,-9-121 16,41 97-1,-41-97 1,49 47-16,-7-28 15,7-33 1,-7 0 0,24-5-1,8 5-15,-8 6 16,-24 3-1,-67 5 1,25 0-16</inkml:trace>
  <inkml:trace contextRef="#ctx0" brushRef="#br0" timeOffset="107283">23202 10525 0,'8'-18'0,"-8"18"0,0 0 0,0 0 0,0 0 0,0 0 0,0 0 0,0 0 0,17-38 0,-17 38 0,0 0 0,0 0 0,0 0 0,0 0 0,0 0 0,0 0 0,0 0 0,0 0 0,0 0 0,50-27 0,-50 27 0,0 0 0,0 0 0,57 9 0,-57-9 0,0 0 0,0 0 0,0 0 0,67 65 0,-67-65 0,0 0 0,0 0 0,0 0 0,24 102 0,-24-102 0,0 0 0,-8 117 0,8-117 0,-49 111 0,-18-18 0,1-14 16,25-23-1,66-88 1,-25 32-1,-17 9-15,17-9 16,33-23 0,-33 23-1,66-29-15,42-3 16,-108 32-1,99-18 1,-99 18 0,0 0-16,0 0 15,0 0 1,75-10-1</inkml:trace>
  <inkml:trace contextRef="#ctx0" brushRef="#br0" timeOffset="107499">23864 10925 0,'0'14'0,"0"-14"0,0 0 0,0 0 0,0 0 0,0 0 0,0 0 0,0 0 0,0 0 0,0 0 0</inkml:trace>
  <inkml:trace contextRef="#ctx0" brushRef="#br0" timeOffset="107685">24103 10958 0,'0'4'15,"0"-4"1,0 0-1,0 0 1</inkml:trace>
  <inkml:trace contextRef="#ctx0" brushRef="#br0" timeOffset="108121">24476 10311 0,'-17'24'0,"17"-24"0,0 0 0,0 0 0,0 0 0,0 0 0,-17 70 0,17-70 0,0 0 0,0 0 0,-16 97 0,16-97 0,0 0 0,0 121 0,0-121 0,0 88 0,0-88 16,-8 97-1,8-97-15,24 85 16,-24-85 0,67 42-1,32-28 1,-8-10-16,-25 19 15,-16-3 1,-9-40 0,-16-31-16,-34 75 15</inkml:trace>
  <inkml:trace contextRef="#ctx0" brushRef="#br0" timeOffset="108355">24657 10608 0,'0'29'0,"17"31"0,-17-60 0,0 0 0,0 0 0,0 0 0,0 0 0,8 89 0,-8-89 0,0 0 0,0 0 0,0 0 0,0 0 0,0 0 0,0 0 0,0 0 0,-8 116 0,8-116 0,0 0 0,0 0 0,0 0 0,-33 135 0</inkml:trace>
  <inkml:trace contextRef="#ctx0" brushRef="#br0" timeOffset="108991">25013 10367 0,'25'9'0,"-25"-9"0,0 0 0,0 0 0,0 0 0,0 0 0,0 0 0,0 0 0,0 0 0,0 0 0,0 0 0,0 0 0,41 32 0,-41-32 0,0 0 0,0 0 0,0 0 0,0 0 0,0 0 0,75 20 0,-75-20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23 0,-41-23 0,0 0 0,0 0 0,0 0 0,0 0 0,0 0 0,0 0 0,0 0 0,0 0 0,0 0 0,0 0 0,0 0 0,58 46 0,-58-46 0,0 0 0,0 0 0,0 0 0,0 0 0,0 0 0,0 0 0,0 0 0,49 61 0,-49-61 0,0 0 0,0 0 0,0 0 0,17 93 0,-25 0 0,-1 5 16,-7-5-1,16-93 1,-17 102-16,17-102 15,0 88 1,0-88 0,0 0-16,0 0 15,-25 61 1,25-61-1,-66 51 1,-25-9-16,91-42 16,0 0-1</inkml:trace>
  <inkml:trace contextRef="#ctx0" brushRef="#br0" timeOffset="111374">22028 11525 0,'-8'10'0,"8"-10"0,0 0 0,0 0 0,0 0 0,0 0 0,0 0 0,0 0 0,0 0 0,0 0 0,0 0 0,0 0 0,0 0 0,0 0 0,0 0 0,0 0 0,0 0 0,0 0 0,0 0 0,0 0 0,0 0 0,0 0 0,0 0 0,0 0 0,0 0 0,0 0 0,0 0 0,0 0 0,0 0 0,0 0 0,0 0 0,0 0 0,0 0 0,0 0 0,0 0 0,0 0 0,0 0 0,0 0 0,0 0 0,0 0 0,0 0 0,0 0 0,0 0 0,25 9 0,-25-9 0,0 0 0,0 0 0,0 0 0,0 0 0,0 0 0,0 0 0,0 0 0,0 0 0,0 0 0,0 0 0,0 0 0,0 0 0,0 0 0,66 0 0,-66 0 0,0 0 0,0 0 0,0 0 0,0 0 0,99-14 0,-99 14 0,0 0 0,91-28 0,-91 28 0,0 0 0,0 0 0,74-14 0,-74 14 0,0 0 0,0 0 0,0 0 0,100-19 0,-34 5 15,-99 19 1,33-5-16,0 0 16</inkml:trace>
  <inkml:trace contextRef="#ctx0" brushRef="#br0" timeOffset="111653">22400 11399 0,'-8'19'0,"8"-19"0,0 0 0,0 0 0,0 0 0,0 0 0,0 0 0,0 0 0,0 0 0,0 0 0,-33 61 0,33-61 0,0 0 0,0 0 0,0 0 0,-33 103 0,33-103 0,0 0 0,-17 106 0,17-106 0,-8 103 0,0-20 0,-9 10 16,17-93 0,-25 84-1,9-19-15,16-33 16,8-55-1</inkml:trace>
  <inkml:trace contextRef="#ctx0" brushRef="#br0" timeOffset="111953">22847 11372 0,'16'4'0,"-16"-4"0,0 0 0,0 0 0,0 0 0,0 0 0,0 0 0,0 0 0,0 0 0,0 0 0,0 0 0,50-4 0,-50 4 0,0 0 0,0 0 0,0 0 0,0 0 0,0 0 0,0 0 0,0 0 0,0 0 0,0 0 0,0 0 0,0 0 0,0 0 0,0 0 0,0 0 0,0 0 0,0 0 0,0 0 0,0 0 0,0 0 0,0 0 0,0 0 0,0 0 0,82 0 0,-82 0 0,0 0 0,0 0 0,0 0 0,0 0 0,83 14 0,-83-14 0,0 0 0,0 0 0,0 0 0,0 0 0,0 0 0,0 0 0,0 0 0,66 37 0,-66-37 0,0 0 0,0 0 0,0 0 0</inkml:trace>
  <inkml:trace contextRef="#ctx0" brushRef="#br0" timeOffset="112396">22863 11521 0,'0'27'0,"0"24"16,-8 24 0,8-1-1,0-74 1,-8 80-16,8 8 15,-9 10 1,-7-10 0,16-88-16,-8 88 15,8-88 1,0 51-1,8-32 1,8-33-16,9 14 16,16 23-1,17 15 1,9-6-16,7-18 15,-33-51 1,1-28 0,-42 65-1</inkml:trace>
  <inkml:trace contextRef="#ctx0" brushRef="#br0" timeOffset="112976">23285 11660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0,33-13 0,-33 13 0,0 0 0,0 0 0,0 0 0,0 0 0,0 0 0,0 0 0,0 0 0,0 0 0,0 0 0,0 0 0,0 0 0,0 0 0,0 0 0,0 0 0,0 0 0,0 0 0,0 0 0,0 0 0,0 0 0,0 0 0,0 0 0,0 0 0,0 0 0,0 0 0,0 0 0,0 0 0,0 0 0,0 0 0,0 0 0,0 0 0,0 0 0,0 0 0,0 0 0,0 0 0,0 0 0,0 0 0,0 0 0,0 0 0,0 0 0,0 0 0,0 0 0,0 0 0,0 0 0,58 9 0,-58-9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51 0,-33-51 0,0 0 0,0 0 0,0 0 0,0 0 0,0 0 0,0 0 0,0 0 0,0 0 0,0 0 0,0 0 0,0 0 0,0 0 0,0 0 0,0 0 0,0 74 0,0-74 0,0 0 0,0 0 0,0 0 0,0 0 0,0 0 0,0 0 0,0 0 0,0 0 0,0 0 0,0 0 0,0 0 0,0 0 0,0 0 0,-17 23 0,17-23 0,0 0 0,0 0 0,0 0 0,0 0 0,-16 5 0,16-5 0,0 0 0,0 0 0,0 0 0,0 0 0,0 0 0,0 0 0,0 0 0,0 0 0,0 0 0,0 0 0,0 0 0,0 0 0,0 0 0,0 0 0,0 0 0,0 0 0,0 0 0,0 0 0,0 0 0,0 0 0,0 0 0,0 0 0,0 0 0,0 0 0,0 0 0,0 0 0,0 0 0,0 0 0,0 0 0,0 0 0,0 0 0,0 0 0,0 0 0,0 0 0,0 0 0,0 0 0,0 0 0,0 0 0,0 0 0,0 0 0,0 0 0,0 0 0,0 0 0,0 0 0,-25 42 0,25-42 0,0 0 0,0 0 0,0 0 0,0 0 0,0 0 0,0 0 0,0 0 0,0 0 0,0 0 0,0 0 0,0 0 0,0 0 0,0 0 0,0 0 0,0 0 0,25 9 0,-25-9 0,0 0 0,0 0 0,0 0 0,0 0 0,0 0 0,0 0 0,0 0 0,0 0 0,0 0 0,0 0 0,58 10 0,-58-10 0,0 0 0,0 0 0,0 0 0,91 14 0,-91-14 0,0 0 0,0 0 0,0 0 0,0 0 0,0 0 0,0 0 0,0 0 0,66 46 0,-50 23 16,-40-12-1,-26-6-15,50-51 16,-83 28-1,83-28 1,-82 14 0,82-14-16,0 0 15,-75-28 1,75 28-1</inkml:trace>
  <inkml:trace contextRef="#ctx0" brushRef="#br0" timeOffset="113287">23847 12093 0,'0'14'0,"0"-14"0,0 0 0,0 0 0,0 0 0,0 0 0,0 0 0,0 0 0,0 37 0,0-37 0,0 0 0,0 0 0,0 0 0,0 0 0,0 0 0,0 0 0,0 0 0,0 0 0,0 0 0,0 0 0,0 0 0,0 0 0,0 0 0,0 0 0,0 0 0,0 0 0,0 0 0,0 0 0</inkml:trace>
  <inkml:trace contextRef="#ctx0" brushRef="#br0" timeOffset="113462">24128 12107 0,'0'41'16,"-8"29"-16,8-70 15,0 0 1</inkml:trace>
  <inkml:trace contextRef="#ctx0" brushRef="#br0" timeOffset="114033">24616 11623 0,'-16'42'0,"-9"32"0,25-74 0,0 0 0,0 0 0,0 0 0,0 0 0,0 0 0,0 0 0,0 0 0,0 0 0,0 0 0,0 0 0,0 0 0,0 0 0,0 0 0,0 0 0,0 0 0,0 0 0,0 0 0,0 0 0,0 0 0,0 0 0,0 0 0,-42 84 0,42-84 0,0 0 0,0 0 0,0 0 0,0 0 0,0 0 0,0 0 0,0 0 0,0 0 0,0 0 0,0 0 0,0 0 0,0 0 0,0 0 0,0 0 0,0 0 0,0 0 0,0 0 0,0 0 0,0 0 0,0 0 0,0 0 0,0 0 0,0 0 0,0 0 0,0 0 0,0 0 0,0 0 0,0 0 0,0 0 0,0 0 0,0 0 0,0 0 0,0 60 0,0-60 0,0 0 0,0 0 0,0 0 0,0 0 0,0 0 0,0 0 0,0 0 0,58 28 0,-58-28 0,0 0 0,0 0 0,83-4 0,-83 4 0,0 0 0,83 4 0,-83-4 0,58 28 0,-1 19 0,-7-15 16,-75-56-1,25 24 1,33 47-16,-24-5 15,-43 14 1,-32 19 0,-8-20-16,74-55 15,-83 52 1,83-52-1,-74 4 1,74-4-16,-58-46 16</inkml:trace>
  <inkml:trace contextRef="#ctx0" brushRef="#br0" timeOffset="114267">24699 11651 0,'0'-5'0,"0"5"0,0 0 0,0 0 0,0 0 0,0 0 0,0 0 0,0 0 0,0 0 0,25-18 0,-25 18 0,0 0 0,0 0 0,0 0 0,0 0 0,0 0 0,0 0 0,0 0 0,0 0 0,0 0 0,0 0 0,0 0 0,49-5 0,-49 5 0,0 0 0,0 0 0,0 0 0,0 0 0,0 0 0,0 0 0,0 0 0,99-5 0,-99 5 0,0 0 0,0 0 0,0 0 0</inkml:trace>
  <inkml:trace contextRef="#ctx0" brushRef="#br0" timeOffset="114928">25236 11507 0,'0'0'15,"0"0"-15,25-5 16,-25 5 0,0 0-1,74-14-15,-74 14 16,0 0-1,75 28 1,-75-28 0,0 0-16,0 0 15,8 19 1,-8-19-1,0 0-15,0 0 16,0 0 0,-8 23-1,33 42 1,-42 37-16,-16-13 15,33-89 1,8 83 0,-8-83-1,25 89-15,-8-6 16,-1 6-1,-41-6 1,25-83-16,0 0 16,0 0-1,0 0 1,-16 47-1,16-47-15,-42 37 16,42-37 0,-41 14-1,41-14-15,-74 5 16,74-5-1</inkml:trace>
  <inkml:trace contextRef="#ctx0" brushRef="#br0" timeOffset="136986">23384 7888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37 0,8-37 0,0 0 0,0 0 0,0 0 0,0 0 0,-8 60 0,8-60 0,0 0 0,0 0 0,0 0 0,-17 42 0,17-42 0,0 0 0,0 0 0,-8 79 0,8-79 0,0 0 0,-9 84 0,9-84 0,-8 75 0,-8 4 16,7 4-1,-7 6 1,16-6-1,0 6-15,0 37 16,0-48 0,8-12-1,0-19-15,-8-25 16,9-17-1,-9-15 1,0 1 0,-9 9-16,9 0 15,0-8 1,0 8-1</inkml:trace>
  <inkml:trace contextRef="#ctx0" brushRef="#br0" timeOffset="137516">23136 8725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33 0,0-33 0,0 0 0,0 0 0,0 0 0,0 0 0,0 0 0,0 0 0,0 0 0,0 0 0,0 0 0,0 0 0,0 0 0,0 0 0,0 0 0,0 0 0,0 0 0,0 0 0,0 0 0,0 0 0,0 0 0,0 0 0,0 0 0,0 0 0,0 0 0,0 0 0,0 0 0,0 0 0,0 0 0,0 0 0,0 0 0,0 0 0,0 0 0,0 56 0,0-56 0,0 0 0,0 0 0,0 0 0,0 0 0,0 0 0,0 0 0,0 0 0,0 0 0,0 0 0,0 0 0,0 0 0,0 0 0,0 0 0,0 0 0,0 0 0,0 0 0,0 0 0,0 0 0,0 0 0,0 0 0,0 0 0,0 0 0,0 0 0,0 0 0,0 0 0,0 0 0,0 0 0,25 88 0,-25-88 0,0 0 0,0 0 0,0 0 0,0 0 0,0 0 0,0 0 0,0 0 0,0 0 0,0 0 0,0 0 0,0 0 0,0 0 0,0 0 0,0 0 0,0 0 0,0 0 0,0 0 0,0 0 0,0 0 0,0 0 0,25 84 0,-25-84 0,0 0 0,0 0 0,0 0 0,0 0 0,0 0 0,0 0 0,0 0 0,0 0 0,0 0 0,8 24 0,-8-24 0,0 0 0,0 0 0,0 0 0,0 0 0,0 0 0,0 0 0,0 0 0,0 0 0,0 0 0,0 0 0,0 0 0,0 0 0,0 0 0,0 0 0,0 0 0,0 0 0,0 0 0,0 0 0,0 0 0,0 0 0,0 0 0,0 0 0,0 0 0,0 0 0,0 0 0,0 0 0,0 0 0,0 0 0,0 0 0,0 0 0,0 0 0,0 0 0,16 4 0,-16-4 0,0 0 0,0 0 0,0 0 0,0 0 0,0 0 0,0 0 0,0 0 0,0 0 0,0 0 0,0 0 0,0 0 0,0 0 0,0 0 0,67 32 0,-67-32 0,0 0 0,0 0 0,0 0 0,57-14 0,-57 14 15,75-51 1,-75 51-1,0 0 1,0 0-16,0 0 16,49-60-1,-49 60 1,0 0-16</inkml:trace>
  <inkml:trace contextRef="#ctx0" brushRef="#br0" timeOffset="138385">23111 7465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0,0-37 0,0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0,25-56 0,-25 56 0,0 0 0,0 0 0,0 0 0,0 0 0,0 0 0,0 0 0,0 0 0,0 0 0,0 0 0,0 0 0,0 0 0,0 0 0,0 0 0,0 0 0,0 0 0,0 0 0,0 0 0,0 0 0,0 0 0,0 0 0,0 0 0,0 0 0,0 0 0,0 0 0,0 0 0,0 0 0,0 0 0,0 0 0,0 0 0,0 0 0,0 0 0,0 0 0,0 0 0,0 0 0,0 0 0,0 0 0,41-42 0,-41 42 0,0 0 0,0 0 0,0 0 0,0 0 0,0 0 0,0 0 0,0 0 0,0 0 0,0 0 0,0 0 0,0 0 0,0 0 0,0 0 0,0 0 0,0 0 0,0 0 0,0 0 0,0 0 0,0 0 0,0 0 0,0 0 0,0 0 0,0 0 0,0 0 0,0 0 0,0 0 0,0 0 0,0 0 0,0 0 0,0 0 0,0 0 0,0 0 0,0 0 0,0 0 0,0 0 0,0 0 0,0 0 0,0 0 0,0 0 0,0 0 0,0 0 0,17 5 0,-17-5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18 0,0-18 0,0 0 0,0 0 0,0 0 0,0 0 0,0 0 0,0 0 0,0 0 0,0 0 0,0 0 0,0 0 0,0 0 0,0 0 0,0 0 0,0 0 0,0 0 0,0 0 0,0 0 0,0 0 0,0 0 0,0 0 0,0 0 0,0 0 0,25 37 0,-25-37 0,0 0 0,0 0 0,0 0 0,0 0 0,0 0 0,0 0 0,0 0 0,0 0 0,0 0 0,0 0 0,0 0 0,0 0 0,0 0 0,0 0 0,0 0 0,0 0 0,0 0 0,0 0 0,0 0 0,8 75 0,-8-75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84 0,0-84 0,0 0 0,0 0 0,0 0 0,0 0 0,0 0 0,0 0 0,0 0 0,0 0 0,0 0 0,0 0 0,0 0 0,0 0 0,0 0 0,0 0 0,0 0 0,0 0 0,0 0 0,0 0 0,0 0 0,0 0 0,0 0 0,0 0 0,0 0 0,0 0 0,0 0 0,0 0 0,0 0 0,0 0 0,0 0 0,8 79 0,-8-79 0,0 0 0,0 0 0,0 0 0,0 0 0,0 0 0,0 0 0,0 0 0,0 0 0,0 0 0,0 0 0,0 0 0,0 0 0,0 0 0,0 0 0,0 0 0,0 0 0,0 0 0,0 0 0,0 0 0,0 0 0,0 0 0,0 0 0,0 0 0,0 0 0,0 0 0,0 0 0,0 0 0,0 0 0,0 0 0,0 0 0,0 0 0,0 0 0,0 0 0,0 0 0,33 42 0,-33-42 0,0 0 0,0 0 0,0 0 0,0 0 0,0 0 0,0 0 0,0 0 0,0 0 0,0 0 0,0 0 0,0 0 0,0 0 0,0 0 0,0 0 0,0 0 0,0 0 0,0 0 0,0 0 0,0 0 0,0 0 0,0 0 0,0 0 0,0 0 0,0 0 0,0 0 0,0 0 0,0 0 0,0 0 0,58 13 0,-58-13 0,0 0 0,0 0 0,0 0 0,0 0 0,0 0 0,0 0 0,0 0 0,0 0 0,0 0 0,0 0 0,0 0 0,0 0 0,0 0 0,0 0 0,0 0 0,0 0 0,0 0 0,0 0 0,0 0 0,0 0 0,0 0 0,0 0 0,0 0 0,0 0 0,0 0 0,0 0 0,0 0 0,0 0 0,58-32 0,-58 32 0,0 0 0,33-61 0,-33 61 0</inkml:trace>
  <inkml:trace contextRef="#ctx0" brushRef="#br0" timeOffset="138719">23177 7088 0,'-8'-9'0,"8"9"0,0 0 0,0 0 0,0 0 0,0 0 0,0 0 0,0 0 0,0 0 0,0 0 0,0 0 0,0 0 0,0 0 0,0 0 0,0 0 0,0 0 0,0 0 0,0 0 0,0 0 0,0 0 0,0 0 0,17-9 0,-17 9 0,0 0 0,0 0 0,0 0 0,0 0 0,0 0 0,0 0 0,0 0 0,0 0 0,49 0 0,-49 0 0,0 0 0,0 0 0,0 0 0</inkml:trace>
  <inkml:trace contextRef="#ctx0" brushRef="#br0" timeOffset="158381">24732 8036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38 0,-17-38 0,0 0 0,0 0 0,0 0 0,0 0 0,0 0 0,0 0 0,8 23 0,-8-23 0,0 0 0,0 0 0,0 0 0,0 0 0,0 0 0,0 0 0,0 0 0,0 0 0,0 0 0,0 0 0,0 0 0,-17 24 0,17-24 0,0 0 0,0 0 0,0 0 0,-16 83 0,16-83 0,0 0 0,0 0 0,-17 98 0,17-98 0,0 0 0,0 0 0,0 0 0,-16 98 0,-1-5 0,9 0 16,8 4-1,0-97 1,-25 93 0,0-4-16,1-1 15,24-88 1,-42 89-1,42-89-15,0 0 16,0 0 0,0 0-1,-16 46 1,16-46-16</inkml:trace>
  <inkml:trace contextRef="#ctx0" brushRef="#br0" timeOffset="159162">24500 8874 0,'0'9'0,"0"-9"0,0 0 0,0 0 0,0 0 0,0 0 0,0 0 0,0 0 0,0 0 0,0 0 0,0 0 0,0 0 0,0 0 0,0 0 0,0 0 0,0 0 0,0 0 0,0 0 0,0 0 0,0 0 0,0 0 0,-8 38 0,8-38 0,0 0 0,0 0 0,0 0 0,0 0 0,0 0 0,0 0 0,0 0 0,0 0 0,0 0 0,0 0 0,0 0 0,0 0 0,0 0 0,0 0 0,0 0 0,0 69 0,0-69 0,0 0 0,0 0 0,0 0 0,0 0 0,0 0 0,0 0 0,0 0 0,0 0 0,0 0 0,0 0 0,0 0 0,0 89 0,0-89 0,0 0 0,0 0 0,0 0 0,0 0 0,0 0 0,0 0 0,0 0 0,17 51 0,-17-51 0,0 0 0,0 0 0,0 0 0,24 88 0,-24-88 0,17 84 15,-17-84 1,0 0-1,0 0-15,0 0 16,41 47 0,-16-52-1,-25 5-15,33-37 16,-33 37-1,58-70 1,-58 70 0,50-74-16,-50 74 15,58-70 1,-58 70-1,82-71 1,-82 71-16,50-78 16,-50 78-1,0 0 1</inkml:trace>
  <inkml:trace contextRef="#ctx0" brushRef="#br0" timeOffset="191248">24649 6990 0,'8'-4'0,"-8"4"0,0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23 0,-17-23 0,0 0 0,0 0 0,0 0 0,0 0 0,0 0 0,0 0 0,0 0 0,0 0 0,0 0 0,0 0 0,0 0 0,0 0 0,0 0 0,0 0 0,0 15 0,0-15 0,0 0 0,0 0 0,0 0 0,0 0 0,0 0 0,0 0 0,0 0 0,0 0 0,0 0 0,0 0 0,0 0 0,0 0 0,0 0 0,0 0 0,0 0 0,0 0 0,0 0 0,0 0 0,0 0 0,0 0 0,0 0 0,0 0 0,0 0 0,0 0 0,0 0 0,0 0 0,0 0 0,0 0 0,0 0 0,-25-10 0,25 10 0,0 0 0,0 0 0,0 0 0,0 0 0,0 0 0,0 0 0,0 0 0,0 0 0,0 0 0,0 0 0,0 0 0,0 0 0,0 0 0,0 0 0,0 0 0,0 0 0,0 0 0,0 0 0,0 0 0,0 0 0,0 0 0,0 0 0,0 0 0,0 0 0,0 0 0,0 0 0,0 0 0,0 0 0,0 0 0,0 0 0,0 0 0,0 0 0,0 0 0,0 0 0,0 0 0,0 0 0,0 0 0,-16 37 0,16-37 0,0 0 0,0 0 0,0 0 0,0 0 0,0 0 0,0 0 0,0 0 0,0 0 0,0 0 0,-9 51 0,9-51 0,0 0 0,0 0 0,0 0 0,0 0 0,0 0 0,0 0 0,0 0 0,0 0 0,0 0 0,0 0 0,0 0 0,0 0 0,0 0 0,0 0 0,0 0 0,0 0 0,0 0 0,0 0 0,0 0 0,0 0 0,0 0 0,0 0 0,0 0 0,0 0 0,0 0 0,0 0 0,0 0 0,0 0 0,0 0 0,0 0 0,0 0 0,0 0 0,-16 65 0,16-65 0,0 0 0,0 0 0,0 0 0,0 0 0,0 0 0,0 0 0,0 0 0,0 0 0,0 0 0,0 0 0,0 0 0,0 0 0,0 0 0,0 0 0,0 0 0,0 0 0,25 93 0,-25-93 0,24 89 0,-24-89 15,0 0 1,0 0-1,0 0-15,25 69 16,-25-69 0,33 42-1,9-19-15,-42-23 16,0 0-1,33-18 1,-33 18 0,0 0-16,49-37 15</inkml:trace>
  <inkml:trace contextRef="#ctx0" brushRef="#br0" timeOffset="191831">24434 6758 0,'8'-5'0,"-8"5"0,0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0,42-4 0,-42 4 0,0 0 0,0 0 0,0 0 0,0 0 0,0 0 0,0 0 0,0 0 0,0 0 0,0 0 0,0 0 0,0 0 0,66 0 0,-66 0 0,0 0 0,0 0 0,0 0 0,33 4 0,-33-4 0,0 0 0,0 0 0,0 0 0,0 0 0,0 0 0,25 5 0,-25-5 0</inkml:trace>
  <inkml:trace contextRef="#ctx0" brushRef="#br0" timeOffset="192840">24839 7283 0,'0'0'0,"0"0"0,0 0 0,0 0 0,0 0 0,0 0 0,0 0 0,0 0 0,0 0 0,0 0 0,0 0 0,0 0 0,0 0 0,0 0 0,0 0 0,0 0 0,0 0 0,0 0 0,0 0 0,0 0 0,0 0 0,0 0 0,0 0 0,0 0 0,0 0 0,0 0 0,0 0 0,0 0 0,0 0 0,0 0 0,0 0 0,0 0 0,0 0 0,0 0 0,33 5 0,-33-5 0,0 0 0,0 0 0,0 0 0,0 0 0,0 0 0,0 0 0,0 0 0,0 0 0,0 0 0,0 0 0,0 0 0,0 0 0,0 0 0,0 0 0,0 0 0,0 0 0,0 0 0,0 0 0,0 0 0,0 0 0,0 0 0,0 0 0,0 0 0,0 0 0,0 0 0,0 0 0,0 0 0,0 0 0,0 0 0,0 0 0,0 0 0,0 0 0,0 0 0,0 0 0,0 0 0,0 0 0,0 0 0,0 0 0,25-28 0,-25 28 0,0 0 0,0 0 0,0 0 0,0 0 0,0 0 0,0 0 0,0 0 0,0 0 0,0 0 0,0 0 0,0 0 0,0 0 0,0 0 0,0 0 0,0 0 0,0-9 0,0 9 0,0 0 0,0 0 0,0 0 0,0 0 0,0 0 0,0 0 0,0 0 0,0 0 0,0 0 0,0 0 0,0 0 0,0 0 0,0 0 0,0 0 0,17 5 0,-17-5 0,58-5 0,-58 5 0,0 0 0,0 0 0,0 0 0,0 0 0,0 0 0,0 0 0,0 0 0,0 0 0,0 0 0,0 0 0,0 0 0,0 0 0,0 0 0,0 0 0,0 0 0,0 0 0,0 0 0,0 0 0,0 0 0,0 0 0,0 0 0,0 0 0,0 0 0,0 0 0,0 0 0,0 0 0,0 0 0,0 0 0,0 0 0,0 0 0,0 0 0,0 0 0,0 0 0,0 0 0,0 0 0,0 0 0,0 0 0,57 0 0,-57 0 0,0 0 0,0 0 0,0 0 0,0 0 0,0 0 0,0 0 0,0 0 0,0 0 0,0 0 0,0 0 0,0 0 0,0 0 0,0 0 0,0 0 0,0 0 0,0 0 0,0 0 0,0 0 0,0 0 0,83 23 0,-83-23 0,0 0 0,0 0 0,0 0 0,0 0 0,0 0 0,0 0 0,0 0 0,0 0 0,0 0 0,0 0 0,0 0 0,0 0 0,0 0 0,0 0 0,0 0 0,0 0 0,0 0 0,0 0 0,0 0 0,0 0 0,0 0 0,0 0 0,0 0 0,0 0 0,0 0 0,0 0 0,0 0 0,0 0 0,0 0 0,0 0 0,0 0 0,0 0 0,0 0 0,75 19 0,-75-19 0,0 0 0,0 0 0,0 0 0,0 0 0,0 0 0,0 0 0,0 0 0</inkml:trace>
  <inkml:trace contextRef="#ctx0" brushRef="#br0" timeOffset="193542">25071 7139 0,'16'0'0,"-16"0"0,0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 5 0,24-5 0,0 0 0,0 0 0,0 0 0,0 0 0,0 0 0,0 0 0,0 0 0,0 0 0,0 0 0,0 0 0,0 0 0,0 0 0,0 0 0,0 0 0,0 0 0,-17 28 0,17-28 0,0 0 0,0 0 0,0 0 0,0 0 0,0 0 0,0 0 0,0 0 0,0 0 0,0 0 0,0 0 0,0 0 0,0 0 0,0 0 0,0 0 0,0 0 0,0 0 0,0 0 0,0 0 0,0 0 0,0 0 0,0 0 0,0 0 0,0 0 0,0 0 0,0 0 0,0 0 0,0 0 0,0 0 0,0 0 0,-8 61 0,8-61 0,0 0 0,0 0 0,0 0 0,0 0 0,0 0 0,0 0 0,0 0 0,0 0 0,0 0 0,0 0 0,0 0 0,0 0 0,0 0 0,0 0 0,0 0 0,0 0 0,0 0 0,0 0 0,0 0 0,0 0 0,0 0 0,0 0 0,0 0 0,0 0 0,0 0 0,0 0 0,0 0 0,0 0 0,0 0 0,0 0 0,0 0 0,0 0 0,0 0 0,0 0 0,25 74 0,-25-74 0,0 0 0,0 0 0,0 0 0,0 0 0,0 0 0,0 0 0,0 0 0,0 0 0,0 0 0,16 23 0,-16-23 0,0 0 0,0 0 0,0 0 0,0 0 0,0 0 0,0 0 0,0 0 0,0 0 0,0 0 0,0 0 0,0 0 0,0 0 0,0 0 0,0 0 0,0 0 0,0 0 0,0 0 0,0 0 0,0 0 0,0 0 0,0 0 0,0 0 0,0 0 0,0 0 0,0 0 0,8 28 0,-8-28 0,0 0 0,0 0 0,0 0 0,0 0 0,0 0 0,0 0 0,0 0 0,0 0 0,0 0 0,0 0 0,0 0 0,33 88 0,-33-88 0,0 0 0,0 0 0,0 0 0,0 0 0,0 0 0,0 0 0,0 0 0,0 0 0,0 0 0,0 0 0,0 0 0,0 0 0,25 93 0,-25-93 16,0 0-1</inkml:trace>
  <inkml:trace contextRef="#ctx0" brushRef="#br0" timeOffset="195398">25459 7158 0,'0'-19'0,"0"19"0,0 0 0,0 0 0,0 0 0,0 0 0,0 0 0,0 0 0,0 0 0,0 0 0,0 0 0,0 0 0,0 0 0,0 0 0,0 0 0,0 0 0,0 0 0,0 0 0,0 0 0,0 0 0,0 0 0,0 0 0,0 0 0,0 0 0,0 0 0,0 0 0,0 0 0,0 0 0,0 0 0,0 0 0,0 0 0,0 0 0,0 0 0,0 0 0,0 0 0,0 0 0,0 0 0,-8-37 0,8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0,-33-37 0,33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0,-50-32 0,50 32 0,0 0 0,0 0 0,0 0 0,0 0 0,0 0 0,0 0 0,0 0 0,0 0 0,0 0 0,0 0 0,0 0 0,0 0 0,0 0 0,0 0 0,0 0 0,0 0 0,0 0 0,0 0 0,0 0 0,0 0 0,0 0 0,0 0 0,0 0 0,0 0 0,-16-5 0,16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5 0,-25-5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8 0,0-8 0,0 0 0,0 0 0,0 0 0,0 0 0,0 0 0,0 0 0,0 0 0,0 0 0,0 0 0,0 0 0,0 0 0,0 0 0,0 0 0,0 0 0,0 0 0,0 0 0,0 0 0,0 0 0,0 0 0,0 0 0,0 0 0,0 0 0,0 0 0,0 0 0,0 0 0,0 0 0,0 0 0,0 0 0,0 0 0,0 0 0,0 0 0,0 0 0,0 0 0,0 0 0,0 0 0,0 0 0,0 0 0,0 0 0,0 0 0,0 0 0,0 0 0,0 0 0,0 0 0,0 0 0,0 0 0,41 33 0,-41-33 0,0 0 0,0 0 0,0 0 0,0 0 0,0 0 0,0 0 0,0 0 0,0 0 0,0 0 0,0 0 0,0 0 0,0 0 0,0 0 0,0 0 0,0 0 0,0 0 0,0 0 0,0 0 0,0 0 0,0 0 0,0 0 0,0 0 0,0 0 0,0 0 0,0 0 0,83 56 0,-83-56 0,0 0 0,0 0 0,0 0 0,0 0 0,0 0 0,0 0 0,0 0 0,0 0 0,0 0 0,0 0 0,0 0 0,0 0 0,0 0 0,0 0 0,0 0 0,0 0 0,0 0 0,0 0 0,0 0 0,0 0 0,0 0 0,0 0 0,0 0 0,0 0 0,0 0 0,0 0 0,0 0 0,0 0 0,0 0 0,0 0 0,0 0 0,41 74 0,-41-74 0,0 0 0,0 0 0,0 0 0,0 0 0,0 0 0,0 0 0,0 0 0,0 0 0,0 0 0,0 0 0,0 0 0,0 0 0,0 0 0,0 0 0,0 0 0,17 93 0,-17-93 0,0 0 0,0 0 0,0 0 0,0 0 0,0 0 0,0 0 0,0 0 0,0 0 0,0 0 0,0 0 0,0 0 0,-9 89 0,9-89 0,0 0 0,0 0 0,0 0 0,0 0 0,0 0 0,0 0 0,0 0 0,-41 79 0,41-79 0,0 0 0,0 0 0,0 0 0,-25 84 0,25-84 16,-58 37-16,58-37 15,0 0 1,0 0 0,0 0-16,-33 18 15,33-18 1</inkml:trace>
  <inkml:trace contextRef="#ctx0" brushRef="#br0" timeOffset="196232">25749 7163 0,'0'-10'0,"0"10"0,0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0,-8-14 0,8 14 0,0 0 0,0 0 0,0 0 0,0 0 0,0 0 0,0 0 0,0 0 0,0 0 0,0 0 0,0 0 0,0 0 0,0 0 0,0 0 0,0 0 0,-17 14 0,17-14 0,0 0 0,0 0 0,0 0 0,0 0 0,0 0 0,0 0 0,0 0 0,0 0 0,0 0 0,0 0 0,0 0 0,0 0 0,0 0 0,0 0 0,-25 33 0,25-33 0,0 0 0,0 0 0,0 0 0,0 0 0,0 0 0,0 0 0,0 0 0,0 0 0,0 0 0,0 0 0,0 0 0,0 0 0,0 0 0,0 0 0,0 0 0,0 0 0,0 0 0,0 0 0,0 0 0,0 0 0,0 0 0,0 0 0,0 0 0,0 0 0,0 0 0,0 0 0,0 0 0,0 0 0,0 0 0,0 0 0,0 0 0,0 0 0,0 0 0,0 0 0,-25 60 0,25-60 0,0 0 0,0 0 0,0 0 0,0 0 0,0 0 0,0 0 0,0 0 0,0 0 0,0 0 0,0 0 0,0 0 0,0 0 0,0 0 0,0 0 0,0 0 0,0 0 0,0 0 0,-16 75 0,16-75 0,0 0 0,0 0 0,0 0 0,0 0 0,0 0 0,0 0 0,0 0 0,0 0 0,0 0 0,0 0 0,0 0 0,0 0 0,0 0 0,-33 79 0,33-79 0,0 0 0,0 0 0,0 0 0,0 0 0,0 0 0,0 0 0,0 0 0,0 0 0,0 0 0,0 0 0,0 0 0,0 0 0,0 0 0,0 56 0,0-56 0,0 0 0,0 0 0,0 0 0,16 46 0,-16-46 16,42 51-1,-42-51 1,0 0-16,74 42 16,-74-42-1,0 0 1,75 29-1,-75-29-15,33-5 16,-33 5 0</inkml:trace>
  <inkml:trace contextRef="#ctx0" brushRef="#br0" timeOffset="241910">23186 6050 0,'-9'-4'0,"9"4"0,0 0 0,0 0 0,0 0 0,0 0 0,0 0 0,0 0 0,0 0 0,0 0 0,0 0 0,0 0 0,0 0 0,0 0 0,0 0 0,0 0 0,0 0 0,0 0 0,0 0 0,0 0 0,0 0 0,0 0 0,-33 0 0,33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0,-8-4 0,8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0,-8-19 0,8 19 0,0 0 0,0 0 0,0 0 0,0 0 0,0 0 0,0 0 0,0 0 0,0 0 0,0 0 0,0 0 0,0 0 0,0 0 0,0 0 0,0 0 0,0 0 0,0 0 0,0 0 0,0 0 0,0 0 0,0 0 0,0 0 0,0 0 0,0 0 0,0 0 0,0 0 0,0 0 0,0 0 0,0 0 0,0 0 0,0 0 0,0 0 0,0 0 0,0 0 0,0 0 0,0 0 0,0 0 0,-33-46 0,33 46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0,-17-19 0,17 19 0,0 0 0,0 0 0,0 0 0,0 0 0,0 0 0,0 0 0,0 0 0,0 0 0,0 0 0,0 0 0,0 0 0,0 0 0,0 0 0,0 0 0,0 0 0,0 0 0,0 0 0,0 0 0,0 0 0,0 0 0,0 0 0,0 0 0,0 0 0,0 0 0,0 0 0,0 0 0,0 0 0,0 0 0,0 0 0,0 0 0,-25 9 0,25-9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37 0,-25-37 0,0 0 0,0 0 0,0 0 0,0 0 0,0 0 0,0 0 0,0 0 0,0 0 0,0 0 0,0 0 0,0 0 0,0 0 0,0 0 0,0 0 0,0 0 0,0 0 0,0 0 0,0 0 0,0 0 0,0 0 0,0 0 0,0 0 0,8 80 0,-8-80 0,0 0 0,0 0 0,0 0 0,0 0 0,0 0 0,0 0 0,0 0 0,0 0 0,0 0 0,0 0 0,0 0 0,0 0 0,0 0 0,0 0 0,0 0 0,0 0 0,0 0 0,0 0 0,0 0 0,0 0 0,0 0 0,0 88 0,0-88 0,0 0 0,0 0 0,0 0 0,0 0 0,0 0 0,0 0 0,0 0 0,0 0 0,0 0 0,0 0 0,0 0 0,0 0 0,0 0 0,0 0 0,0 0 0,0 0 0,0 0 0,9 84 0,-9-84 0,0 0 0,0 0 0,0 0 0,0 0 0,0 0 0,0 0 0,0 0 0,0 0 0,0 0 0,0 0 0,0 0 0,0 0 0,0 0 0,-25 93 0,25-93 0,0 0 0,0 0 0,0 0 0,0 0 0,0 0 0,0 0 0,0 0 0,0 0 0,0 0 0,0 0 0,0 0 0,0 0 0,0 0 0,0 0 0,0 0 0,0 0 0,0 0 0,0 0 0,-17 37 0,17-37 0,-24-28 15,7-33 1,17 61-1,-25-111-15,25 111 16,-8-89 0,8 89-1,0 0-15,0 0 16,0 0-1,8-42 1,-8 42 0,0 0-16,0 0 15,0 0 1,-8 5-1,16 51-15,-16 28 16,16 13 0,-8-97-1,33 84 1,-33-84-16,0 0 15,0 0 1,0 0 0,17 69-16,-17-69 15,16 29 1,-16-29-1,17-9 1,-17 9-16,0-70 16,16-42-1,-7-13 1,-9 125-1,0 0-15,0 0 16,0-113 0,0 113-1,0 0-15,0 0 16,0 0-1,-9-83 1,9 55-16,-8 42 16,25 47-1,-9 18 1,0 5-1,-8 18-15,-8-9 16,8-93 0,0 0-1</inkml:trace>
  <inkml:trace contextRef="#ctx0" brushRef="#br0" timeOffset="243159">24343 5828 0,'0'-19'0,"0"19"0,0 0 0,0 0 0,0 0 0,0 0 0,25-32 0,-25 32 0,0 0 0,0 0 0,0 0 0,0 0 0,0 0 0,0 0 0,0 0 0,0 0 0,0 0 0,0 0 0,0 0 0,0 0 0,0 0 0,0 0 0,0 0 0,0 0 0,0 0 0,0 0 0,0 0 0,0 0 0,0 0 0,0 0 0,0 0 0,0 0 0,0 0 0,0 0 0,0 0 0,0 0 0,0 0 0,0 0 0,0 0 0,0 0 0,0 0 0,0 0 0,0 0 0,0 0 0,0 0 0,0 0 0,-8 0 0,8 0 0,0 0 0,0 0 0,0 0 0,0 0 0,0 0 0,0 0 0,0 0 0,0 0 0,0 0 0,0 0 0,0 0 0,0 0 0,0 0 0,-9 46 0,9-46 0,0 0 0,0 0 0,0 0 0,0 0 0,-8 42 0,8-42 0,0 0 0,0 0 0,0 0 0,-8 79 0,8-79 0,0 0 0,0 0 0,25 89 0,-25-89 0,0 0 0,33 74 0,-33-74 0,25 79 0,-25 0 16,0-79-1,0 0-15,0 0 16,0 0-1,-17 65 1,17-65 0,0 0-16,0 0 15,0 0 1,-25 42-1</inkml:trace>
  <inkml:trace contextRef="#ctx0" brushRef="#br0" timeOffset="243802">24682 6228 0,'-8'5'0,"8"-5"0,0 0 0,0 0 0,0 0 0,0 0 0,0 0 0,0 0 0,0 0 0,0 0 0,0 0 0,0 0 0,0 0 0,0 0 0,0 0 0,0 0 0,0 0 0,0 0 0,0 0 0,0 0 0,0 0 0,0 0 0,0 0 0,0 0 0,0 0 0,0 0 0,-33-5 0,33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0,-8-14 0,8 14 0,0 0 0,0 0 0,0 0 0,0 0 0,0 0 0,0 0 0,0 0 0,0 0 0,0 0 0,0 0 0,0 0 0,0 0 0,0 0 0,0 0 0,0 0 0,0 0 0,0 0 0,0 0 0,0 0 0,0 0 0,0 0 0,0 0 0,0 0 0,0 0 0,0 0 0,0 0 0,24 0 0,-24 0 0,0 0 0,0 0 0,0 0 0,0 0 0,0 0 0,0 0 0,0 0 0,0 0 0,0 0 0,0 0 0,0 0 0,0 0 0,0 0 0,0 0 0,0 0 0,0 0 0,0 0 0,0 0 0,0 0 0,0 0 0,0 0 0,0 0 0,0 0 0,0 0 0,0 0 0,0 0 0,0 0 0,0 0 0,0 0 0,0 0 0,0 0 0,91 4 0,-91-4 0,0 0 0,0 0 0,0 0 0,0 0 0,0 0 0,0 0 0,0 0 0,0 0 0,0 0 0,0 0 0,0 0 0,0 0 0,0 0 0,17-4 0,-17 4 0,0 0 0,0 0 0,0 0 0,0 0 0,25-23 0,-25 23 0,0 0 0,0 0 0,0 0 0,0 0 0,0 0 0,0 0 0,0 0 0,0 0 0,0 0 0,0 0 0,0 0 0,0 0 0,0 0 0,0 0 0,0 0 0,0 0 0,0 0 0,0 0 0,0 0 0,0 0 0,0 0 0,0 0 0,0 0 0,91-28 0,-91 28 0,0 0 0,0 0 0,0 0 0,0 0 0,0 0 0,0 0 0,0 0 0,0 0 0,0 0 0,0 0 0,0 0 0,0 0 0,0 0 0,0 0 0,0 0 0,0 0 0,0 0 0,0 0 0,0 0 0,0 0 0,0 0 0,0 0 0,0 0 0,0 0 0,0 0 0,0 0 0,0 0 0,0 0 0,0 0 0,0 0 0,0 0 0,0 0 0,0 0 0,0 0 0,0 0 0,0 0 0,0 0 0,0 0 0,0 0 0,0 0 0,0 0 0,0 0 0,49-28 0,-49 28 0,0 0 0,0 0 0,0 0 0,0 0 0,0 0 0,0 0 0,0 0 0,0 0 0,0 0 0,0 0 0,0 0 0,0 0 0,0 0 0,0 0 0,0 0 0,0 0 0,0 0 0,0 0 0</inkml:trace>
  <inkml:trace contextRef="#ctx0" brushRef="#br0" timeOffset="244163">24856 5865 0,'16'0'0,"-16"0"0,0 0 0,0 0 0,0 0 0,0 0 0,0 0 0,0 0 0,0 0 0,0 0 0,0 0 0,0 0 0,0 0 0,0 0 0,0 0 0,0 0 0,0 0 0,0 0 0,17 23 0,-17-23 0,0 0 0,0 0 0,0 0 0,0 0 0,0 0 0,0 0 0,0 0 0,0 0 0,0 0 0,0 0 0,0 0 0,25 51 0,-25-51 0,0 0 0,0 0 0,0 0 0,0 0 0,0 0 0,0 0 0,0 0 0,16 89 0,-16-89 0,0 0 0,-16 93 0,16-93 0,0 0 0,-17 121 0,17-121 16,8 60-16,-8-60 15,0 0 1,0 0 0,0 0-1,9 79-15,-9-79 16</inkml:trace>
  <inkml:trace contextRef="#ctx0" brushRef="#br0" timeOffset="245715">25145 5958 0,'9'0'0,"-9"0"0,0 0 0,0 0 0,0 0 0,0 0 0,0 0 0,0 0 0,0 0 0,0 0 0,0 0 0,0 0 0,0 0 0,0 0 0,0 0 0,0 0 0,0 0 0,0 0 0,0 0 0,0 0 0,0 0 0,0 0 0,0 0 0,0 0 0,0 0 0,0 0 0,16-28 0,-16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0,0-9 0,0 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0,0-28 0,0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0,0-65 0,0 65 0,0 0 0,0 0 0,0 0 0,0 0 0,0 0 0,0 0 0,0 0 0,0 0 0,0 0 0,0 0 0,0 0 0,0 0 0,0 0 0,0 0 0,0 0 0,0 0 0,0 0 0,0 0 0,0 0 0,0 0 0,0 0 0,0 0 0,0 0 0,0 0 0,0 0 0,0 0 0,0 0 0,0 0 0,0 0 0,0 0 0,0 0 0,0 0 0,0 0 0,0 0 0,0 0 0,0 0 0,0 0 0,0 0 0,0 0 0,0 0 0,25-61 0,-25 61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0,33-32 0,-33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0,58-10 0,-58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0,74 42 0,-74-42 0,0 0 0,0 0 0,0 0 0,0 0 0,0 0 0,0 0 0,0 0 0,0 0 0,0 0 0,0 0 0,0 0 0,0 0 0,0 0 0,0 0 0,0 0 0,0 0 0,0 0 0,0 0 0,0 0 0,0 0 0,0 0 0,0 0 0,0 0 0,0 0 0,0 0 0,0 0 0,0 0 0,0 0 0,0 0 0,0 0 0,66 47 0,-66-47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60 0,-50-60 0,0 0 0,0 0 0,0 0 0,0 0 0,0 0 0,0 0 0,0 0 0,0 0 0,0 0 0,0 0 0,0 0 0,0 0 0,0 0 0,0 0 0,0 0 0,0 0 0,0 0 0,0 0 0,0 0 0,0 0 0,0 0 0,0 0 0,0 0 0,0 0 0,0 0 0,0 0 0,0 0 0,0 0 0,0 0 0,0 0 0,0 0 0,0 0 0,0 0 0,0 0 0,0 0 0,0 0 0,0 0 0,0 0 0,0 0 0,0 0 0,0 75 0,0-75 0,0 0 0,0 0 0,0 0 0,0 0 0,0 0 0,0 0 0,0 0 0,0 0 0,0 0 0,0 0 0,0 0 0,0 0 0,0 0 0,0 0 0,0 0 0,0 0 0,0 0 0,0 0 0,0 0 0,0 0 0,0 0 0,0 0 0,0 0 0,0 0 0,0 0 0,0 0 0,0 0 0,0 0 0,0 0 0,0 0 0,0 0 0,0 0 0,0 0 0,0 0 0,0 0 0,0 0 0,0 0 0,0 0 0,0 0 0,0 0 0,0 0 0,0 0 0,0 0 0,0 0 0,0 0 0,-50 51 0,50-51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0,-49 28 0,49-28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0,-58 10 0,58-10 0,0 0 0,0 0 0,0 0 0,0 0 0,0 0 0,0 0 0,0 0 0,0 0 0,0 0 0,0 0 0,0 0 0,0 0 0,0 0 0,0 0 0,-17-10 0,17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5 0,-25-5 0,0 0 0,0 0 0,0 0 0,0 0 0,0 0 0,0 0 0,0 0 0,0 0 0,0 0 0,0 0 0,0 0 0,0 0 0,0 0 0,0 0 0,0 0 0,0 0 0,0 0 0,0 0 0,0 0 0,66 9 0,-66-9 0,0 0 0,0 0 0,0 0 0,0 0 0,0 0 0,0 0 0,0 0 0,0 0 0,0 0 0,0 0 0,0 0 0,0 0 0,0 0 0,0 0 0,0 0 0,0 0 0,0 0 0,0 0 0,0 0 0,0 0 0,0 0 0,0 0 0,66 28 0,-66-28 0,0 0 0,0 0 0,0 0 0,0 0 0,0 0 0,0 0 0,0 0 0,0 0 0,0 0 0,67 55 0,-67-55 0,0 0 0,0 0 0,0 0 0,0 0 0,0 0 0,0 0 0,0 0 0,41 75 0,-41-75 0,-8 84 16,-1-15-1,9-69 1,-24 61-16,24-61 16,0 0-1,-67 36 1,67-36-1,0 0-15,0 0 16,0 0 0,-57 38-1,57-38-15,0 0 16,0 0-1,0 0 1,-42 23 0,42-23-16,0 0 15,0 0 1,0 0-1,-41 10-15,41-10 16,0 0 0,-41-10-1</inkml:trace>
  <inkml:trace contextRef="#ctx0" brushRef="#br0" timeOffset="258379">25840 6242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0,-25-4 0,25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0 0,8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0 0,-16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4 0,-33-4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8 0,-50-8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10 0,-50-10 0,0 0 0,0 0 0,0 0 0,0 0 0,0 0 0,0 0 0,0 0 0,0 0 0,0 0 0,0 0 0,0 0 0,0 0 0,0 0 0,0 0 0,0 0 0,0 0 0,0 0 0,0 0 0,0 0 0,8 0 0,-8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0,-33-10 0,33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0,-42-4 0,42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0,9-8 0,-9 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0,49-5 0,-49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0,42-5 0,-42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 5 0,50-5 0,0 0 0,0 0 0,0 0 0,0 0 0,0 0 0,0 0 0,0 0 0,0 0 0,0 0 0,0 0 0,0 0 0,0 0 0,0 0 0,0 0 0,0 0 0,0 0 0,0 0 0,0 0 0,0 0 0,0 0 0,0 0 0,-91 0 0,91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 0 0,66 0 0,0 0 0,0 0 0,0 0 0,0 0 0,0 0 0,0 0 0,0 0 0,0 0 0,0 0 0,0 0 0,0 0 0,0 0 0,0 0 0,0 0 0,0 0 0,0 0 0,0 0 0,0 0 0,0 0 0,0 0 0,0 0 0,0 0 0,0 0 0,0 0 0,0 0 0,0 0 0,0 0 0,0 0 0,0 0 0,0 0 0,-33-5 0,33 5 0,0 0 0,0 0 0,0 0 0,0 0 0,0 0 0,0 0 0,0 0 0,0 0 0,0 0 0,0 0 0,0 0 0,0 0 0,0 0 0,8 0 0,-8 0 0,0 0 0,0 0 0,0 0 0,0 0 0,0 0 0,0 0 0,0 0 0,0 0 0,0 0 0,0 0 0,0 0 0,0 0 0,0 0 0,0 0 0,0 0 0,0 0 0,0 0 0,0 0 0,0 0 0,0 0 0,0 0 0,0 0 0,0 0 0,0 0 0,0 0 0,75 10 0,-75-10 0,0 0 0,0 0 0,0 0 0,0 0 0,0 0 0,0 0 0,0 0 0,0 0 0,0 0 0,0 0 0,0 0 0,0 0 0,0 0 0,0 0 0,0 0 0,0 0 0,0 0 0,0 0 0,0 0 0,0 0 0,0 0 0,74 12 0,-74-12 0,0 0 0,0 0 0,0 0 0,0 0 0,0 0 0,0 0 0,0 0 0,0 0 0,0 0 0,0 0 0,0 0 0,0 0 0,0 0 0,0 0 0,0 0 0,0 0 0,0 0 0,0 0 0,0 0 0,0 0 0,0 0 0,0 0 0,0 0 0,0 0 0,0 0 0,83 10 0,-83-10 0,0 0 0,0 0 0,0 0 0,0 0 0,0 0 0,0 0 0,0 0 0,0 0 0,0 0 0,0 0 0,0 0 0,0 0 0,0 0 0,0 0 0,0 0 0,0 0 0,0 0 0,0 0 0,0 0 0,0 0 0,0 0 0,0 0 0,0 0 0,33 10 0,-33-10 0</inkml:trace>
  <inkml:trace contextRef="#ctx0" brushRef="#br0" timeOffset="259317">26228 6121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0,0-28 0,0 28 0,0 0 0,0 0 0,0 0 0,0 0 0,0 0 0,0 0 0,0 0 0,0 0 0,0 0 0,0 0 0,0 0 0,0 0 0,0 0 0,0 0 0,0 0 0,0 0 0,0 0 0,0 0 0,0 0 0,0 0 0,0 0 0,0 0 0,0 0 0,0 0 0,0 0 0,0 0 0,0 0 0,0 0 0,0 0 0,0 0 0,0 0 0,0 0 0,0 0 0,0 0 0,0 0 0,0 0 0,0 0 0,42-38 0,-42 38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0,33-59 0,-33 59 0,0 0 0,0 0 0,0 0 0,0 0 0,0 0 0,0 0 0,0 0 0,0 0 0,0 0 0,0 0 0,0 0 0,0 0 0,0 0 0,0 0 0,0 0 0,0 0 0,0 0 0,0 0 0,0 0 0,0 0 0,8-24 0,-8 24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28 0,-8-28 0,0 0 0,0 0 0,0 0 0,0 0 0,0 0 0,0 0 0,0 0 0,0 0 0,17 14 0,-17-14 0,0 0 0,0 0 0,0 0 0,0 0 0,0 0 0,0 0 0,0 0 0,0 0 0,0 0 0,0 0 0,-25 37 0,25-37 0,0 0 0,0 0 0,0 0 0,0 0 0,0 0 0,0 0 0,0 0 0,0 0 0,0 0 0,-25 79 0,25-79 0,0 0 0,0 0 0,0 0 0,0 0 0,0 0 0,0 0 0,0 0 0,0 0 0,-25 84 0,25-84 0,0 0 0,0 0 0,0 0 0,0 0 0,0 0 0,0 0 0,0 0 0,0 93 0,0-93 0,0 0 0,0 0 0,0 0 0,0 0 0,0 0 0,0 0 0,0 0 0,0 0 0,0 0 0,0 0 0,0 0 0,0 0 0,0 0 0,-8 93 0,8-93 0,0 0 0,0 0 0,0 0 0,0 0 0,0 0 0,0 0 0,0 0 0,0 0 0,0 0 0,0 0 0,0 0 0,0 0 0,0 0 0,0 0 0,0 0 0,0 0 0,0 0 0,0 0 0,0 70 0</inkml:trace>
  <inkml:trace contextRef="#ctx0" brushRef="#br0" timeOffset="265591">25865 7460 0,'0'-9'0,"0"9"0,0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0,-9-15 0,9 15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10 0,-25-10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0,41-5 0,-41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0,58-5 0,-58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 5 0,-58-5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 10 0,-66-10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5 0,-33-5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0 0,16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0,-41-10 0,41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0,-91 14 0,91-14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0,-75 28 0,75-28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28 0,33-28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19 0,-8-19 0,0 0 0,0 0 0,0 0 0,0 0 0,0 0 0,0 0 0,0 0 0,0 0 0,0 0 0,0 0 0,0 0 0,0 0 0,0 0 0,0 0 0,0 0 0,0 0 0,0 0 0,0 0 0,0 0 0,0 0 0,0 0 0,0 0 0,0 0 0,0 0 0,0 0 0,0 0 0,0 0 0,0 0 0,0 0 0,0 0 0,0 0 0,0 0 0,0 0 0,0 0 0,58-19 0,-58 19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0,50-33 0,-50 33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0,50-27 0,-50 27 0,0 0 0,0 0 0,0 0 0,0 0 0,0 0 0,0 0 0,0 0 0,0 0 0,0 0 0,0 0 0,0 0 0,0 0 0,0 0 0,0 0 0,0 0 0,0 0 0,0 0 0,0 0 0,0 0 0,0 0 0,0 0 0,0 0 0,0 0 0,0 0 0,0 0 0,0 0 0,0 0 0,0 0 0,0 0 0,0 0 0,0 0 0,0 0 0,0 0 0,0 0 0,0 0 0,0 0 0,0 0 0,0 0 0,0 0 0,0 0 0,0 0 0,0 0 0,0 0 0,0 0 0,-9-10 0,9 10 0,0 0 0,0 0 0,0 0 0,0 0 0,0 0 0,0 0 0,0 0 0,0 0 0,0 0 0,0 0 0,0 0 0,0 0 0,0 0 0,0 0 0,0 0 0,0 0 0,0 0 0,-41 28 0,41-28 0,0 0 0,0 0 0,0 0 0,0 0 0,0 0 0,0 0 0,0 0 0,0 0 0,0 0 0,0 0 0,0 0 0,0 0 0,0 0 0,0 0 0,0 0 0,0 0 0,0 0 0,0 0 0,0 0 0,0 0 0,0 0 0,0 0 0,0 0 0,0 0 0,0 0 0,0 0 0,0 0 0,0 0 0,0 0 0,0 0 0,0 0 0,0 0 0,-58 37 0,58-37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28 0,41-28 0,0 0 0,0 0 0,0 0 0,0 0 0,0 0 0,0 0 0,0 0 0,0 0 0,0 0 0,0 0 0,0 0 0,0 0 0,0 0 0,0 0 0,0 0 0,0 0 0,0 0 0,0 0 0,0 0 0,0 0 0,0 0 0,0 0 0,0 0 0,0 0 0,0 0 0,0 0 0,0 0 0,0 0 0,0 24 0,0-24 0,0 0 0,0 0 0,0 0 0,0 0 0,0 0 0,0 0 0,33 14 0,-33-14 0,0 0 0,0 0 0,0 0 0,0 0 0,0 0 0,58-10 0,-58 10 0,0 0 0,0 0 0,0 0 0,0 0 0,82-4 0,-82 4 0,0 0 0,0 0 0,0 0 0,0 0 0,0 0 0,0 0 0,0 0 0,58-33 0,-58 33 0,0 0 0,0 0 0,0 0 0</inkml:trace>
  <inkml:trace contextRef="#ctx0" brushRef="#br0" timeOffset="266928">26336 7107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37 0,8-37 0,0 0 0,0 0 0,0 0 0,0 0 0,0 0 0,8 65 0,-8-65 0,0 0 0,0 0 0,0 0 0,0 0 0,0 0 0,0 0 0,0 0 0,0 0 0,0 0 0,0 52 0,0-52 0,0 0 0,0 0 0,0 0 0,0 0 0,0 0 0,-8 107 0,8-107 0,0 97 0,-9 1 16,9 4-16,0-4 16,0-98-1,25 93 1,-25-93-1,0 74-15,0-74 16,0 0 0,0 28-1,0-28-15</inkml:trace>
  <inkml:trace contextRef="#ctx0" brushRef="#br0" timeOffset="320098">19556 14320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38 0,0-38 0,0 0 0,0 0 0,0 0 0,0 0 0,0 0 0,0 0 0,0 0 0,0 0 0,0 0 0,0 0 0,0 0 0,0 0 0,0 0 0,0 0 0,0 0 0,8 74 0,-8-74 0,0 0 0,0 0 0,0 0 0,0 0 0,0 0 0,0 23 0,0-23 0,0 0 0,0 0 0,0 0 0,0 0 0,0 28 0,0-28 0,0 0 0,0 0 0,0 0 0,0 0 0,0 0 0,0 0 0,0 0 0,8 103 0,-8-103 0,0 0 0,0 0 0,0 0 0,0 107 0,0-107 15,0 0 1,0 0-1,-16 102 1,16-102-16,0 0 16,0 0-1,0 0 1,-9 93-16,9-93 15,0 0 1,0 0 0,0 0-1,-16 70-15,16-70 16,0 0-1,0 0 1,0 0-16,16 46 16,-16-46-1,42 33 1,-42-33-1,58 23-15,-58-23 16,107 19 0,-107-19-1,132 18-15,-132-18 16,133 10-1,24 3 1,-25 6-16,17 4 16,-17-9-1,9-9 1,-9-20-1,0-2-15,-8 12 16,1 19 0,7 9-1,41 14 1,-65-23-16,-9-5 15,-8-4 1,-16 4 0,-26-4-16,-16 4 15,-25-4 1,-8-14-1,0 9 1</inkml:trace>
  <inkml:trace contextRef="#ctx0" brushRef="#br0" timeOffset="321273">19531 14153 0,'0'15'0,"0"-15"0,0 0 0,0 0 0,0 0 0,0 0 0,0 0 0,0 0 0,0 0 0,0 0 0,0 0 0,0 0 0,0 0 0,0 0 0,0 0 0,0 0 0,0 0 0,0 0 0,0 0 0,0 0 0,0 0 0,33 18 0,-33-18 0,0 0 0,0 0 0,0 0 0,0 0 0,0 0 0,0 0 0,0 0 0,0 0 0,0 0 0,0 0 0,0 0 0,0 0 0,0 0 0,0 0 0,0 0 0,58 18 0,-58-18 0,0 0 0,0 0 0,0 0 0,0 0 0,0 0 0,0 0 0,0 0 0,0 0 0,0 0 0,0 0 0,0 0 0,99 0 0,-99 0 0,0 0 0,0 0 0,0 0 0,99 10 0,-99-10 0,0 0 0,0 0 0,42 4 0,-42-4 0,0 0 0,99 14 0,-99-14 0,107 19 0,1 4 16,-1 0-1,17-4-15,-16 4 16,16-4-1,8 4 1,67 19 0,-84-24-16,-7 6 15,8-6 1,-9 10-1,1-5-15,-17-18 16,-9-14 0,9-5-1,33 9 1,0 14-16,-8 5 15,-17 0 1,-49-9 0,-25-5-16,-25-5 15,-9 5 1,1-4-1,0 4 1,8 0-16,8 4 16,-8-4-1,0 0 1,0 0-16,-8 33 15,8-33 1,-8 56 0,8-56-1,0 0-15,-9 88 16,9-88-1,0 0 1,-8 130-16,8-130 16,8 131-1,-8-131 1,0 0-1,9 121-15,-9-121 16,0 0 0,0 0-1,0 0-15,24 83 16,-24-83-1,0 0 1,0 0 0,0 0-16,-24 47 15,-26-29 1,-57-18-1,-42 10-15</inkml:trace>
  <inkml:trace contextRef="#ctx0" brushRef="#br0" timeOffset="322576">19531 15334 0,'0'-4'0,"0"4"0,0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9 0,8-9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 10 0,9-10 0,0 0 0,0 0 0,0 0 0,0 0 0,0 0 0,0 0 0,0 0 0,0 0 0,0 0 0,0 0 0,0 0 0,0 0 0,0 0 0,0 0 0,0 0 0,0 0 0,0 0 0,0 0 0,0 0 0,0 0 0,0 0 0,0 0 0,0 0 0,0 0 0,0 0 0,0 0 0,0 0 0,0 0 0,-16 64 0,16-64 0,0 0 0,0 0 0,0 0 0,0 0 0,0 0 0,0 0 0,0 0 0,0 0 0,0 0 0,0 0 0,0 0 0,0 0 0,-25 94 0,25-94 0,0 0 0,0 0 0,0 0 0,0 0 0,0 0 0,0 0 0,0 0 0,0 0 0,0 0 0,-41 130 0,41-130 0,0 0 0,0 0 0,0 0 0,0 0 0,0 0 0,0 0 0,0 0 0,-17 144 0,17-144 15,0 0 1,0 0-1,0 0-15,-16 116 16,16-116 0,0 0-1,0 0-15,0 0 16,-9 75-1,9-75 1,0 0-16,0 0 16,0 0-1,17 41 1,-17-41-1,58 14-15,-58-14 16,82 5 0,-82-5-1,125 14 1,-125-14-16,157 28 15,-9 4 1,1 6 0,-25-10-16,-8-10 15,0-8 1,0 3-1,8 11 1,-25 8-16,8 5 16,9 6-1,74-2 1,-24-18-16,-18-4 15,-15-10 1,-34 5 0,-8 14-1,0 5-15,0-9 16,0-12-1,-17-7 1,-32-5-16,-18 0 16,-24 0-1,-8-9 1,8 9-1</inkml:trace>
  <inkml:trace contextRef="#ctx0" brushRef="#br0" timeOffset="323478">19490 15218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0,49 19 0,-49-19 0,0 0 0,0 0 0,0 0 0,0 0 0,0 0 0,0 0 0,0 0 0,0 0 0,0 0 0,0 0 0,0 0 0,83 18 0,-83-18 0,0 0 0,0 0 0,0 0 0,116 14 0,-116-14 0,0 0 0,0 0 0,66 0 0,-66 0 0,0 0 0,124 5 0,-124-5 0,140 9 0,1 5 0,0 9 15,7 6 1,9 3 0,9-9-16,7 5 15,76 9 1,-92-18-1,-9 4 1,-7-4-16,-17 8 16,0-3-1,-16-5 1,-17 4-1,16-5-15,-49-4 16,-25-14 0,-33 5-1,-8-5-15,-1 5 16,1 4-1,0 0 1,0 14-16,-1 20 16,18-58-1,-18 85 1,9-70-1,-24 112-15,-10 13 16,-7 15 0,-8-10-1,49-130-15,-17 126 16,17-126-1,0 0 1,0 0 0,0 0-16</inkml:trace>
  <inkml:trace contextRef="#ctx0" brushRef="#br0" timeOffset="324561">19853 14679 0,'0'0'0,"0"0"0,0 0 0,0 0 0,0 0 0,0 0 0,0 0 0,0 0 0,0 0 0,0 0 0,0 0 0,0 0 0,0 0 0,0 0 0,0 0 0,0 0 0,0 0 0,0 0 0,0 0 0,0 0 0,0 0 0,0 0 0,0 0 0,0 0 0,0 0 0,0 0 0,0 0 0,0 0 0,0 0 0,0 0 0,0 0 0,0 0 0,0 0 0,0 0 0,0 0 0,-8 46 0,8-46 0,0 0 0,0 0 0,0 0 0,0 0 0,0 0 0,0 0 0,0 0 0,0 0 0,0 0 0,0 79 0,0-79 0,0 0 0,0 0 0,0 0 0,0 0 0,0 0 0,0 140 0,0-140 0,0 125 0,0-125 15,0 80-15,0-80 16,-16 134 0,16-134-1,0 0 1,0 0-16,0 0 15,0 126 1,0-126 0,0 0-16,0 0 15,-33 60 1,33-60-1,0 0 1,-50-4-16,50 4 16,0 0-1,-50-42 1,50 42-16,0 0 15,0 0 1,0 0 0,-49-37-1,49 37-15,0 0 16,0 14-1,0-14 1,0 0-16,16 65 16,-16-65-1,0 0 1,0 0-1,58 60-15,-58-60 16,66 5 0,-66-5-1,33-61-15,9-59 16,-42 120-1,24-145 1,10 10 0</inkml:trace>
  <inkml:trace contextRef="#ctx0" brushRef="#br0" timeOffset="324869">19903 14544 0,'0'4'0,"0"-4"0,0 0 0,0 0 0,0 0 0,0 0 0,0 0 0,-25 33 0,25-33 0,0 0 0,0 0 0,0 0 0,0 0 0,0 0 0,0 0 0,0 0 0,-58 46 0,58-46 0,0 0 0,0 0 0,0 0 0,0 0 0,-107 75 0,107-75 0,0 0 0,0 0 0,0 0 0,0 0 0,0 0 0,0 0 0,0 0 0,0 0 0,0 0 0,0 0 0,0 0 0,0 0 0,0 0 0,0 0 0,0 0 0,0 0 0,0 0 0,0 0 0,0 0 0,0 0 0,-50 9 0,50-9 0,0 0 0,17-32 0,-17 32 0</inkml:trace>
  <inkml:trace contextRef="#ctx0" brushRef="#br0" timeOffset="325037">19820 14600 0,'9'0'0,"-9"0"16,49 23 0,-49-23-1,83 56-15,-83-56 16,0 0-1,116 84 1,-116-84 0,0 0-16</inkml:trace>
  <inkml:trace contextRef="#ctx0" brushRef="#br0" timeOffset="325343">20259 14697 0,'8'14'0,"-8"-14"0,0 0 0,0 0 0,0 0 0,0 0 0,0 0 0,0 0 0,0 0 0,0 0 0,16 79 0,-16-79 0,0 0 0,9 117 0,-9-117 0,-9 130 0,1-23 16,8-107 0,-16 130-1,16-130-15,0 0 16,0 0-1,-9 107 1,9-107 0</inkml:trace>
  <inkml:trace contextRef="#ctx0" brushRef="#br0" timeOffset="325658">20101 15260 0,'0'23'0,"0"-23"0,0 0 0,0 0 0,0 0 0,0 0 0,0 0 0,0 0 0,0 0 0,0 0 0,0 0 0,0 0 0,0 0 0,0 0 0,0 0 0,0 0 0,0 0 0,0 0 0,0 56 0,0-56 0,0 0 0,0 0 0,0 0 0,0 0 0,0 0 0,0 0 0,0 0 0,0 0 0,0 0 0,0 0 0,0 0 0,0 0 0,0 0 0,0 0 0,0 0 0,0 0 0,0 0 0,0 0 0,0 0 0,0 0 0,0 0 0,0 0 0,0 0 0,0 0 0,0 0 0,0 0 0,0 0 0,0 0 0,0 0 0,0 0 0,0 0 0,0 0 0,0 0 0,0 0 0,0 0 0,0 0 0,0 0 0,0 0 0,0 0 0,0 0 0,0 0 0,0 0 0,0 0 0,17 102 0,-17-102 0,0 0 0,0 0 0,0 0 0,0 0 0,0 0 0,0 0 0,0 0 0,0 0 0,0 0 0,0 0 0,0 0 0,0 0 0,0 0 0,0 0 0,0 0 0,0 0 0,0 0 0,0 0 0,33 113 0,-33-113 0,0 0 0,0 0 0,0 0 0,0 0 0,0 0 0,0 0 0,0 0 0,0 0 0,0 0 0,0 0 0,0 0 0,0 0 0,0 0 0,0 0 0,0 0 0,0 0 0,0 0 0,0 0 0,0 0 0,0 0 0,0 0 0,0 0 0,0 0 0,0 0 0,0 0 0,0 0 0,0 0 0,0 0 0,0 0 0,0 0 0,0 0 0,0 0 0,0 0 0,0 0 0,0 0 0,0 0 0,50 27 0,-50-27 0,0 0 0,0 0 0,0 0 0,0 0 0,0 0 0,16-42 0,-16 42 0,0 0 0,0 0 0,0 0 0,0 0 0,0 0 0,0 0 0,0 0 0,0 0 0,0 0 0,42-79 0,-42 79 0,0 0 0,0 0 0,0 0 0,0 0 0,0 0 0,49-140 0,-49 140 0</inkml:trace>
  <inkml:trace contextRef="#ctx0" brushRef="#br0" timeOffset="325937">20259 14669 0,'8'24'0,"-8"-24"0,0 0 0,0 0 0,0 0 0,0 0 0,0 0 0,0 0 0,0 0 0,0 0 0,0 0 0,-25 73 0,25-73 0,0 0 0,0 0 0,0 0 0,0 0 0,0 0 0,0 0 0,0 0 0,0 0 0,0 0 0,0 0 0,0 0 0,0 0 0,0 0 0,0 0 0,0 0 0,-50 99 0,50-99 0,0 0 0,0 0 0,0 0 0,0 0 0,0 0 0,0 0 0,0 0 0,0 0 0,0 0 0,0 0 0,0 0 0,0 0 0,0 0 0,0 0 0,0 0 0,0 0 0,0 0 0,0 0 0,0 0 0,0 0 0,0 0 0,0 0 0,0 0 0,-66 42 0,66-42 0</inkml:trace>
  <inkml:trace contextRef="#ctx0" brushRef="#br0" timeOffset="326104">20259 14674 0,'8'23'16,"-8"-23"0,58 79-1,-58-79-15,107 117 16,-107-117-1,108 130 1</inkml:trace>
  <inkml:trace contextRef="#ctx0" brushRef="#br0" timeOffset="377578">15471 2158 0,'-8'-9'0,"8"9"0,0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0,16-47 0,-16 47 0,0 0 0,0 0 0,0 0 0,0 0 0,0 0 0,0 0 0,0 0 0,0 0 0,0 0 0,0 0 0,0 0 0,0 0 0,0 0 0,0 0 0,0 0 0,0 0 0,0 0 0,0 0 0,0 0 0,0 0 0,0 0 0,0 0 0,0 0 0,0 0 0,0 0 0,0 0 0,0 0 0,0 0 0,0 0 0,17-14 0,-17 14 0,0 0 0,0 0 0,0 0 0,0 0 0,0 0 0,0 0 0,0 0 0,0 0 0,0 0 0,8 24 0,-8-24 0,0 0 0,0 0 0,0 0 0,0 0 0,0 0 0,0 0 0,0 0 0,0 0 0,0 0 0,0 0 0,0 0 0,0 0 0,0 0 0,0 0 0,0 0 0,0 0 0,0 0 0,0 0 0,0 0 0,0 0 0,0 0 0,0 0 0,0 0 0,0 0 0,0 0 0,58 18 0,-58-18 0,0 0 0,0 0 0,0 0 0,0 0 0,0 0 0,0 0 0,0 0 0,0 0 0,0 0 0,0 0 0,58 61 0,-58-61 0,0 0 0,0 0 0,0 0 0,0 0 0,0 0 0,0 0 0,0 0 0,41 130 0,-41-130 0,0 0 0,0 0 0,0 0 0,42 130 0,-42-130 16,0 0-1,0 0-15,0 0 16,16 88 0,-16-88-1,0 0-15,8 19 16,-8-19-1,17-75 1,-17 75 0,17-125-16,7-10 15,-24 135 1,33-125-1,-33 125-15,0 0 16,67-70 0,-67 70-1,0 0 1,0 0-16,0 0 15,66-23 1,0 50 0,0 67-16,-66-94 15,41 116 1,-41-116-1,17 125 1,-17-125-16,0 0 16,41 126-1,-41-126 1,0 0-1,0 0-15,0 0 16,75 65 0,7-93-1,18-60-15,7-66 16</inkml:trace>
  <inkml:trace contextRef="#ctx0" brushRef="#br0" timeOffset="407809">4110 11121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4 0,-25-4 0,0 0 0,0 0 0,0 0 0,0 0 0,0 0 0,0 0 0,0 0 0,0 0 0,0 0 0,0 0 0,0 0 0,58 5 0,-58-5 0,0 0 0,0 0 0,0 0 0,0 0 0,0 0 0,0 0 0,0 0 0,91 18 0,-91-18 0,0 0 0,0 0 0,0 0 0,91 10 0,-91-10 0,0 0 0,0 0 0,49-14 0,-49 14 0,0 0 0,108-19 0,-108 19 0,99-23 0,8 9 16,26 14-1,7 5 1,9-10-16,-8-4 16,7-10-1,76 10 1,-84 13-16,17 6 15,-8-1 1,25 0 0,-9-4-1,9 9-15,-17-9 16,8-5-1,9 0 1,8 14-16,0 18 16,-42 1-1,26-5 1,7-10-1,26-13-15,-26-5 16,-15 9 0,-26 0-1,0 1-15,0-6 16,9-4-1,8-9 1,-9-5 0,-7 10-16,-26 8 15,-16 10 1,-25-9-1,9-10-15,-9-9 16,-17 0 0,-32 5-1,0 4 1,7 5-16,18 0 15,-9-4 1,-25 4 0,-16 0-16,8 0 15,0 0 1,0 0-1,0 0 1,0 14-16,0-14 16,-9 37-1,9-37 1,-8 70-1,8 13-15,0 15 16,0 0 0,17-5-1,-1-1-15,-7 16 16,-9-11-1,8-4 1,-8 4 0,16 11-16,17 69 15,-8-66 1,-8-22-1,-9-6-15,0-22 16,1-1 0,-9-13-1,0 3 1,8-21-16,-25-15 15,-16 4 1,17 20 0,32-10-16,1-10 15,-50-22 1,-33-15-1,-25-9 1,0 5-16,-17 9 16,1 0-1,-42 9 1,-33 5-16,-33 10 15,-17-20 1,42-13 0,-8-5-1,8 9-15,-9 29 16,1-6-1,8-18 1,8 0-16,-9 14 16,-15 0-1,16-4 1,-9-5-1,26 9-15,-9 18 16,0 1 0,8-19-1,17-14-15,16 18 16,-7 25-1,-1 8 1,-8-14 0,24-19-16,9-8 15,17 13 1,16 5-1,-8 5-15,16-15 16,-16-18 0,8-9-1,-8 23 1,-1 33-16,18 9 15,7-10 1,9-32 0,16-14-16,9-9 15,8 18 1,-8 10-1,-9 13 1,34-4-16,7-14 16,18 0-1,-9 0 1</inkml:trace>
  <inkml:trace contextRef="#ctx0" brushRef="#br0" timeOffset="408997">8600 11330 0,'8'-5'0,"-8"5"0,0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5 0,0-5 0,0 0 0,0 0 0,0 0 0,0 0 0,0 0 0,0 0 0,0 0 0,0 0 0,0 14 0,0-14 0,0 0 0,0 0 0,0 0 0,0 0 0,0 0 0,0 0 0,0 0 0,0 0 0,0 0 0,0 0 0,0 0 0,0 0 0,0 0 0,0 0 0,0 0 0,0 37 0,0-37 0,0 0 0,0 0 0,0 0 0,0 0 0,0 0 0,0 0 0,0 0 0,0 0 0,0 0 0,0 0 0,0 0 0,-8 65 0,8-65 0,0 0 0,0 0 0,0 0 0,0 0 0,0 0 0,0 0 0,0 0 0,-8 107 0,8-107 0,0 0 0,0 98 0,0-98 0,-9 102 0,9-14 0,0 1 16,0-89 0,0 107-1,-8 4-15,0 1 16,0-5-1,-9-5 1,9-9 0,0 47-16,16-70 15,8-1 1,9-8-1,0-1 1,-8-27-16,-17-14 16,0-5-1,-9-24 1,-7-18-16,16 28 15</inkml:trace>
  <inkml:trace contextRef="#ctx0" brushRef="#br0" timeOffset="410363">8798 10502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5 0,-25-5 0,0 0 0,0 0 0,0 0 0,0 0 0,0 0 0,0 0 0,0 0 0,0 0 0,0 0 0,0 0 0,0 0 0,0 0 0,0 0 0,0 0 0,0 0 0,0 0 0,0 0 0,0 0 0,0 0 0,0 0 0,0 0 0,0 0 0,0 0 0,0 0 0,0 0 0,50 32 0,-50-32 0,0 0 0,0 0 0,0 0 0,0 0 0,0 0 0,0 0 0,0 0 0,0 0 0,0 0 0,0 0 0,0 0 0,0 0 0,0 0 0,0 0 0,0 0 0,0 0 0,0 0 0,0 0 0,0 0 0,0 0 0,0 0 0,49 89 0,-49-89 0,0 0 0,0 0 0,0 0 0,0 0 0,0 0 0,0 0 0,0 0 0,0 0 0,0 27 0,0-27 0,0 0 0,0 0 0,0 0 0,0 0 0,0 0 0,0 0 0,0 0 0,0 33 0,0-33 0,0 0 0,0 0 0,0 0 0,0 0 0,0 0 0,0 0 0,0 0 0,0 0 0,0 0 0,0 0 0,0 0 0,0 0 0,0 0 0,9 116 0,-9-116 0,0 0 0,0 0 0,0 0 0,0 0 0,0 0 0,0 0 0,0 0 0,0 0 0,0 0 0,0 0 0,0 0 0,0 0 0,0 0 0,0 0 0,0 0 0,0 0 0,0 0 0,0 0 0,-17 84 0,17-84 16,-16 23-16,16-23 15,0-37 1,16-46 0,9-6-16,25 5 15,-50 84 1,41-83-1,-41 83 1,50-75-16,-50 75 16,57-79-1,-57 79 1,0 0-16,0 0 15,0 0 1,58-42 0,-58 42-1,0 0-15,50 19 16,-50-19-1,41 50 1,-32 44 0,-9-94-16,-9 111 15,9-111 1,-8 94-1,8-94-15,-8 101 16,8-101 0,0 0-1,0 0-15,0 0 16,0 80-1,0-80 1,0 0 0,33 28-16,16-42 15,-49 14 1,58-70-1,-58 70 1,66-88-16,-66 88 16,50-112-1</inkml:trace>
  <inkml:trace contextRef="#ctx0" brushRef="#br0" timeOffset="419504">8211 10502 0,'9'0'0,"-9"0"0,0 0 0,0 0 0,0 0 0,0 0 0,0 0 0,0 0 0,0 0 0,0 0 0,0 0 0,0-33 0,0 33 0,0 0 0,0 0 0,0 0 0,0 0 0,0 0 0,0 0 0,0 0 0,0 0 0,0 0 0,0 0 0,0 0 0,0 0 0,0 0 0,0 0 0,0 0 0,0 0 0,0 0 0,0 0 0,0 0 0,0 0 0,0 0 0,0 0 0,-17-61 0,17 61 0,0 0 0,0 0 0,0 0 0,0 0 0,0 0 0,0 0 0,0 0 0,0 0 0,0 0 0,-49-87 0,49 87 0,0 0 0,0 0 0,-58-65 0,58 65 0,0 0 0,-50-24 0,50 24 0,-91-42 0,0 10 0,-8-1 15,-17 1 1,9-5-1,-9-1-15,-8 6 16,-8 4 0,-75 0-1,58 5 1,8-5-16,-7 0 15,148 28 1,-281-23 0,140 27-16,9 6 15,-9-1 1,17 9-1,-8 6 1,8 4-16,0 9 16,16 0-1,9 0 1,8 5-1,8 0-15,17 14 16,0-5 0,16 14-1,-7 0-15,15 24 16,9-6-1,8-4 1,9-14-16,16-23 16,8-4-1,0-11 1,1-3-1,-18-10-15,-7-14 16,-9-23 0,-8-15-1,49 57 1</inkml:trace>
  <inkml:trace contextRef="#ctx0" brushRef="#br0" timeOffset="419916">4300 10502 0,'0'5'0,"0"-5"0,0 0 0,0 0 0,0 0 0,0 0 0,0 0 0,0 0 0,0 37 0,0-37 0,0 0 0,17 64 0,-17-64 0,0 0 0,0 0 0,0 0 0,0 0 0,0 0 0,0 0 0,0 0 0,0 0 0,0 0 0,0 0 0,0 0 0,41 103 0,-41-103 0,0 0 0,0 0 0,0 0 0,42 93 0,-42-93 0,0 0 0,0 0 0,0 0 0,0 0 0,0 0 0,0 0 0,0 0 0,41 79 0,-16-65 0,-9-14 16,42 24 0,8-29-1,9-32 1,-1-5-16,1 5 15,-9 4 1,-66 33 0,74-32-1,-74 32-15,0 0 16,33-19-1</inkml:trace>
  <inkml:trace contextRef="#ctx0" brushRef="#br0" timeOffset="420567">4061 11260 0,'0'0'0,"0"0"0,0 0 0,0 0 0,0 0 0,0 0 0,0 0 0,0 0 0,0 0 0,0 28 0,0-28 0,0 0 0,0 0 0,0 0 0,0 0 0,0 0 0,0 0 0,0 0 0,0 0 0,0 0 0,0 0 0,0 0 0,0 51 0,0-51 0,0 0 0,0 0 0,0 0 0,0 75 0,0-75 0,0 0 0,0 0 0,0 0 0,0 0 0,0 0 0,16 102 0,-16-102 0,0 121 0,0 14 0,-16-24 16,16-8 0,0 8-1,8 10-15,-8 9 16,0 1-1,0-16 1,-8 7-16,8 3 16,-9-18-1,9-23 1,0-37-1,9-15-15,-9-13 16,0-19 0</inkml:trace>
  <inkml:trace contextRef="#ctx0" brushRef="#br0" timeOffset="421155">5326 11208 0,'0'0'0,"0"0"0,0 0 0,0 0 0,0 0 0,0 0 0,0 0 0,0 0 0,0 0 0,0 0 0,0 0 0,0 0 0,0 0 0,0 0 0,0 0 0,0 0 0,0 0 0,0 0 0,0 0 0,0 0 0,0 0 0,0 0 0,0 0 0,0 0 0,0 0 0,0 0 0,8 47 0,-8-47 0,0 0 0,0 75 0,0-75 0,0 0 0,0 0 0,0 0 0,0 0 0,0 0 0,-8 125 0,8-125 0,8 112 0,0-65 15,9 64 1,-1-18-1,-7 5-15,-9 14 16,8-5 0,0 9-1,0 5-15,9 51 16,-1-70-1,-16 14 1,9-13-16,-1-10 16,9-28-1,-17-19 1,0-46-1</inkml:trace>
  <inkml:trace contextRef="#ctx0" brushRef="#br0" timeOffset="423026">4672 13079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42 0,0-42 0,0 0 0,0 0 0,0 0 0,0 0 0,0 0 0,0 0 0,0 0 0,0 0 0,0 0 0,0 0 0,0 0 0,0 0 0,0 0 0,0 0 0,9 79 0,-9-79 0,0 0 0,0 0 0,0 0 0,0 0 0,0 0 0,0 0 0,0 0 0,0 0 0,0 0 0,0 0 0,0 0 0,16 107 0,-16-107 0,0 0 0,0 0 0,0 0 0,0 0 0,0 0 0,0 0 0,0 0 0,0 46 0,0-46 0,0 0 0,0 0 0,0 0 0,9 102 0,-9-102 16,8 89 0,-8-89-16,0 0 15,0 0 1,0 0-1,16 83 1,-16-83-16,67 66 16,-67-66-1,66 18 1,25-18-16,8-14 15,-16 0 1,7 33 0,18 0-1,8-1-15,-1-13 16,1-5-1,0-10 1,0-3-16,82-6 16,-74 10-1,9 13 1,-1 10-1,8 9-15,1-4 16,0 0 0,-1-1-1,9 6-15,-17-11 16,17 11-1,-17-6 1,25 6 0,-24 4-16,-1-5 15,9 5 1,-17-10-1,0 1-15,-25-14 16,8-5 0,9-5-1,-25 10 1,-17-1-16,-7 1 15,-18-24 1,1-13 0,-9-15-16,-8-13 15,-8 9 1,0-10-1,0-4 1,8-9-16,-25 4 16,-16-9-1,-1 9 1,9 14-1,-24 14-15,15 5 16,-7-23 0,8-1-1,-9 5-15,25 89 16,-8-33-1,0 0 1,0 0-16,0-33 16,0 33-1,0 0 1,0 0-1,0 0-15,-8 5 16,8-5 0,-16 56-1,-26 14-15,42-70 16,0 0-1,-58 60 1,58-60 0,0 0-16,-66 47 15,66-47 1</inkml:trace>
  <inkml:trace contextRef="#ctx0" brushRef="#br0" timeOffset="423751">9038 12958 0,'-8'9'0,"8"-9"0,0 0 0,0 0 0,0 0 0,0 0 0,0 0 0,0 0 0,33 37 0,-33-37 0,0 0 0,0 0 0,0 0 0,0 0 0,50 37 0,-50-37 0,0 0 0,0 0 0,0 0 0,91 33 0,-91-33 0,0 0 0,0 0 0,74 37 0,-74-37 0,0 0 0,66 47 0,-66-47 0,66 70 0,-8-10 16,-58-60-1,58 70-15,-58-70 16</inkml:trace>
  <inkml:trace contextRef="#ctx0" brushRef="#br0" timeOffset="424335">4623 12925 0,'0'5'0,"0"-5"0,0 0 0,0 0 0,0 0 0,0 0 0,0 0 0,0 0 0,0 0 0,0 0 0,0 0 0,0 0 0,0 0 0,0 0 0,0 0 0,0 0 0,0 0 0,0 0 0,0 0 0,0 0 0,0 0 0,0 0 0,0 0 0,0 0 0,0 0 0,0 47 0,0-47 0,0 0 0,0 0 0,0 0 0,0 0 0,0 0 0,0 0 0,0 0 0,0 0 0,0 0 0,-33 74 0,33-74 0,0 0 0,0 0 0,-42 83 0,42-83 0,0 0 0,-57 80 0,57-80 0,-67 60 0,67-60 0,-49 65 16,-1-9 0,9-10-1,66-73-15</inkml:trace>
  <inkml:trace contextRef="#ctx0" brushRef="#br0" timeOffset="424645">4739 13083 0,'16'0'0,"-16"0"0,0 0 0,0 0 0,0 0 0,0 0 0,0 0 0,0 0 0,0 0 0,0 0 0,0 0 0,0 0 0,0 0 0,0 0 0,0 0 0,0 0 0,0 0 0,0 0 0,0 0 0,0 0 0,0 0 0,0 0 0,0 0 0,0 0 0,0 0 0,0 0 0,17 47 0,-17-47 0,0 0 0,0 0 0,0 0 0,0 0 0,0 0 0,0 0 0,0 0 0,0 0 0,0 0 0,0 0 0,0 0 0,0 0 0,0 0 0,0 0 0,0 0 0,0 0 0,0 0 0,0 0 0,0 0 0,0 0 0,0 0 0,0 0 0,0 0 0,0 0 0,0 0 0,0 0 0,0 0 0,0 0 0,33 55 0,-33-55 0,0 0 0,0 0 0,0 0 0,0 0 0,0 0 0,0 0 0,0 0 0,0 0 0,0 0 0,0 0 0,49 89 0,-49-89 0,0 0 0,0 0 0,0 0 0,0 0 0,0 0 0,0 0 0,0 0 0,0 0 0,0 0 0,75 70 0,-75-70 0,0 0 0,0 0 0,0 0 0,0 0 0,0 0 0,49 24 0,-49-24 0</inkml:trace>
  <inkml:trace contextRef="#ctx0" brushRef="#br0" timeOffset="453762">2779 14344 0,'8'9'0,"-8"-9"0,0 0 0,0 0 0,0 0 0,0 0 0,0 0 0,0 0 0,0 0 0,0 0 0,0 0 0,0 0 0,0 0 0,0 0 0,0 0 0,0 0 0,0 0 0,0 0 0,0 0 0,0 0 0,0 0 0,0 0 0,0 0 0,0-28 0,0 28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0,0-18 0,0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 18 0,-9-18 0,16 9 0,-16-9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24 0,-17-24 0,0 0 0,0 0 0,0 0 0,0 0 0,0 0 0,0 0 0,0 0 0,0 0 0,0 0 0,0 0 0,0 0 0,0 0 0,0 0 0,0 0 0,0 0 0,0 0 0,0 0 0,24 74 0,-24-74 0,0 0 0,0 0 0,0 0 0,0 0 0,0 0 0,0 0 0,25 79 0,-25-79 0,0 0 0,0 0 0,0 0 0,0 0 0,0 0 0,0 0 0,0 0 0,0 0 0,0 0 0,0 0 0,0 0 0,0 0 0,0 0 0,0 0 0,0 0 0,0 0 0,25 93 0,-25-93 0,0 0 0,0 0 0,0 0 0,0 0 0,0 0 0,0 0 0,0 0 0,33 112 0,-33-112 15,-8 121 1,8-121-16,0 0 16,0 0-1,0 0 1,8 129-16,-8-129 15,0 0 1,0 0 0,0 0-1,-16 80-15,16-80 16,0 0-1,-25 9 1,25-9-16,0-46 16,0 46-1,8-107 1,-8 107-1,8-131-15,-8 131 16,17-116 0,8 9-1,-25 107-15,8-83 16,-8 83-1,33-84 1,-33 84 0,0 0-16,0 0 15,33-79 1,-33 79-1,0 0-15,0 0 16,0 0 0,50-61-1,-50 61 1,58-23-16,-58 23 15,0 0 1,0 0 0,0 0-16,49 33 15,-49-33 1,58 74-1,-58-74 1,17 93-16,-17-93 16,-33 84-1,33-84 1,-9 84-16,9-84 15,-8 93 1,8-93 0,0 0-1,0 0-15,8 107 16,-8-107-1,0 0 1,50 111-16,-50-111 16,0 0-1,0 0 1,0 0-1,41 79-15,-41-79 16,66 33 0</inkml:trace>
  <inkml:trace contextRef="#ctx0" brushRef="#br0" timeOffset="456181">3631 14655 0,'0'0'0,"0"0"0,0 0 0,0 0 0,0 0 0,0 0 0,0 0 0,0 0 0,0 0 0,0 0 0,0 0 0,0 0 0,0 0 0,0 0 0,0 0 0,0 0 0,0 0 0,0 0 0,0 0 0,0 0 0,0 0 0,0 0 0,0 0 0,-42 14 0,42-14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0 0,16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 0 0,-16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14 0,-33-14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 14 0,-58-14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0,108 5 0,-108-5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0,132 5 0,-132-5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0 0,-41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0,-74 0 0,74 0 0,0 0 0,0 0 0,0 0 0,0 0 0,0 0 0,0 0 0,0 0 0,0 0 0,0 0 0,0 0 0,0 0 0,0 0 0,0 0 0,0 0 0,0 0 0,0 0 0,0 0 0,0 0 0,0 0 0,0 0 0,0 0 0,0 0 0,0 0 0,0 0 0,0 0 0,0 0 0,0 0 0,0 0 0,0 0 0,0 0 0,0 0 0,0 0 0,0 0 0,0 0 0,0 0 0,0 0 0,0 0 0,0 0 0,0 0 0,0 0 0,0 0 0,0 0 0,0 0 0,0 0 0,0 0 0,-124-10 0,124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0,-108-4 0,108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0,-66-14 0,66 14 0,0 0 0,0 0 0,0 0 0,0 0 0,0 0 0,0 0 0,0 0 0,0 0 0,0 0 0,0 0 0,0 0 0,0 0 0,0 0 0,0 0 0,0 0 0,0 0 0,0 0 0,0 0 0,0 0 0,0 0 0,0 0 0,0 0 0,0 0 0,0 0 0,0 0 0,0 0 0,0 0 0,0 0 0,0 0 0,0 0 0,0 0 0,9-10 0,-9 10 0,0 0 0,0 0 0,0 0 0,0 0 0,0 0 0,0 0 0,0 0 0,0 0 0,0 0 0,0 0 0,0 0 0,0 0 0,0 0 0,0 0 0,0 0 0,82 19 0,-82-19 0,0 0 0,0 0 0,0 0 0,0 0 0,0 0 0,0 0 0,0 0 0,0 0 0,0 0 0,0 0 0,0 0 0,124 5 0,-124-5 0,0 0 0,0 0 0,0 0 0,0 0 0,0 0 0,0 0 0,0 0 0,0 0 0,0 0 0,0 0 0,0 0 0,0 0 0</inkml:trace>
  <inkml:trace contextRef="#ctx0" brushRef="#br0" timeOffset="457442">4201 14390 0,'-25'-9'0,"25"9"0,0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0,-8-28 0,8 28 0,0 0 0,0 0 0,0 0 0,0 0 0,0 0 0,0 0 0,0 0 0,0 0 0,0 0 0,0 0 0,0 0 0,0 0 0,0 0 0,0 0 0,0 0 0,0 0 0,17-14 0,-17 14 0,0 0 0,0 0 0,0 0 0,0 0 0,0 0 0,0 0 0,0 0 0,0 0 0,0 0 0,0 0 0,0 0 0,0 0 0,0 0 0,0 0 0,8 14 0,-8-14 0,0 0 0,0 0 0,0 0 0,0 0 0,0 0 0,0 0 0,0 0 0,0 0 0,0 0 0,0 0 0,0 0 0,0 0 0,0 0 0,0 0 0,0 0 0,0 0 0,0 0 0,0 0 0,0 0 0,0 0 0,0 0 0,0 0 0,0 0 0,0 0 0,0 0 0,0 0 0,0 0 0,16 15 0,-16-15 0,0 0 0,0 0 0,0 0 0,0 0 0,0 0 0,0 0 0,0 0 0,0 0 0,0 0 0,0 0 0,0 0 0,0 0 0,0 0 0,0 0 0,0 0 0,0 0 0,0 0 0,0 0 0,0 0 0,0 0 0,67 22 0,-67-22 0,0 0 0,0 0 0,0 0 0,0 0 0,0 0 0,0 0 0,0 0 0,0 0 0,0 0 0,0 0 0,0 0 0,0 0 0,0 0 0,0 0 0,0 0 0,0 0 0,0 0 0,0 0 0,0 0 0,66 56 0,-66-56 0,0 0 0,0 0 0,0 0 0,0 0 0,0 0 0,0 0 0,0 0 0,0 0 0,0 0 0,0 0 0,0 0 0,0 0 0,0 0 0,0 0 0,0 0 0,49 70 0,-49-70 0,0 0 0,0 0 0,0 0 0,0 0 0,0 0 0,25 55 0,-25-55 0,0 0 0,0 0 0,0 0 0,0 0 0,0 0 0,0 0 0,0 0 0,0 0 0,0 0 0,0 0 0,0 0 0,0 0 0,0 0 0,-8 70 0,8-70 0,0 0 0,0 0 0,0 0 0,-50 89 0,50-89 16,-66 79-1,66-79 1,-58 98-16,58-98 16,0 0-1,0 0 1,0 0-16,-66 69 15,66-69 1,-33 19 0</inkml:trace>
  <inkml:trace contextRef="#ctx0" brushRef="#br0" timeOffset="458364">4797 14353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0,-34 0 0,34 0 0,0 0 0,0 0 0,0 0 0,0 0 0,0 0 0,0 0 0,0 0 0,0 0 0,0 0 0,0 0 0,0 0 0,0 0 0,0 0 0,0 0 0,0 0 0,0 0 0,0 0 0,0 0 0,0 0 0,0 0 0,0 0 0,0 0 0,0 0 0,0 0 0,0 0 0,0 0 0,0 0 0,0 0 0,0 0 0,0 0 0,0 0 0,0 0 0,0 0 0,0 0 0,0 0 0,0 0 0,0 0 0,-33 0 0,33 0 0,0 0 0,0 0 0,0 0 0,0 0 0,0 0 0,0 0 0,0 0 0,0 0 0,0 0 0,0 0 0,-16 10 0,16-10 0,0 0 0,0 0 0,0 0 0,0 0 0,0 0 0,0 0 0,0 0 0,0 0 0,0 0 0,0 0 0,0 0 0,0 0 0,0 0 0,0 0 0,0 0 0,0 0 0,0 0 0,0 0 0,0 0 0,-66 28 0,66-28 0,0 0 0,0 0 0,0 0 0,0 0 0,0 0 0,0 0 0,0 0 0,0 0 0,0 0 0,0 0 0,0 0 0,0 0 0,0 0 0,0 0 0,0 0 0,0 0 0,0 0 0,0 0 0,0 0 0,0 0 0,0 0 0,0 0 0,-83 55 0,83-55 0,0 0 0,0 0 0,0 0 0,0 0 0,0 0 0,0 0 0,0 0 0,0 0 0,0 0 0,0 0 0,0 0 0,0 0 0,0 0 0,-74 66 0,74-66 0,0 0 0,0 0 0,0 0 0,-75 74 0,75-74 15,0 0 1,0 0 0,0 0-16,-25 93 15,25-93 1,0 0-1,0 0 1,0 0-16,9 92 16,-9-92-1,66 80 1,-66-80-16,0 0 15,0 0 1,0 0 0,74 88-1,-74-88-15,83 61 16,-83-61-1,0 0 1,0 0-16,0 0 16,91 28-1,-91-28 1,0 0-1,0 0-15</inkml:trace>
  <inkml:trace contextRef="#ctx0" brushRef="#br0" timeOffset="466133">7236 15613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38 0,17-38 0,0 0 0,0 0 0,0 0 0,0 0 0,0 0 0,0 0 0,0 0 0,0 0 0,0 0 0,0 0 0,0 0 0,0 0 0,0 0 0,0 0 0,0 0 0,0 0 0,0 0 0,0 0 0,0 0 0,0 0 0,0 0 0,0 0 0,0 0 0,0 0 0,0 0 0,0 0 0,0 0 0,0 0 0,0 0 0,0 0 0,0 0 0,0 0 0,0 0 0,0 0 0,0 0 0,0 0 0,-25 79 0,25-79 0,0 0 0,0 0 0,0 0 0,0 0 0,0 0 0,-8 27 0,8-27 0,0 0 0,0 0 0,0 0 0,0 0 0,0 38 0,0-38 0,0 0 0,0 0 0,0 0 0,0 0 0,0 0 0,0 0 0,0 0 0,-16 139 0,16-139 0,0 0 0,0 0 0,0 0 0,0 135 0,0-135 16,0 0-1,8 140 1,-8-140-16,0 0 16,33 131-1,-33-131 1,0 0-1,74 78-15,-74-78 16,0 0 0,0 0-1,75 19-15,-75-19 16,74-56-1,-74 56 1,58-135 0</inkml:trace>
  <inkml:trace contextRef="#ctx0" brushRef="#br0" timeOffset="466444">7095 15200 0,'0'-5'0,"0"5"0,0 0 0,0 0 0,0 0 0,0 0 0,0 0 0,0 0 0,0 0 0,0 0 0,0 0 0,0 0 0,0 0 0,0 0 0,0 0 0,0 0 0,0 0 0,0 0 0,0 0 0,0 0 0,0 0 0,0 0 0,0 0 0,0 0 0,0 0 0,0 0 0,0 0 0,0 0 0,0 0 0,0 0 0,0 0 0,0 0 0,0 0 0,0 0 0,0 0 0,50 0 0,-50 0 0,0 0 0,0 0 0,0 0 0,0 0 0,0 0 0,0 0 0,0 0 0,0 0 0,0 0 0,0 0 0,0 0 0,0 0 0,0 0 0,91 9 0,-91-9 0,0 0 0,0 0 0,0 0 0</inkml:trace>
  <inkml:trace contextRef="#ctx0" brushRef="#br0" timeOffset="467932">7781 15809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0,34 14 0,-34-14 0,0 0 0,0 0 0,0 0 0,0 0 0,0 0 0,0 0 0,0 0 0,0 0 0,0 0 0,0 0 0,0 0 0,0 0 0,0 0 0,0 0 0,0 0 0,0 0 0,0 0 0,0 0 0,0 0 0,0 0 0,0 0 0,0 0 0,0 0 0,0 0 0,0 0 0,0 0 0,0 0 0,57 19 0,-57-19 0,0 0 0,0 0 0,0 0 0,0 0 0,0 0 0,0 0 0,0 0 0,0 0 0,0 0 0,0 0 0,0 0 0,0 0 0,0 0 0,0 0 0,0 0 0,0 0 0,0 0 0,0 0 0,0 0 0,0 0 0,91 14 0,-91-14 0,0 0 0,0 0 0,0 0 0,0 0 0,0 0 0,0 0 0,0 0 0,0 0 0,0 0 0,0 0 0,0 0 0,0 0 0,0 0 0,0 0 0,0 0 0,0 0 0,0 0 0,0 0 0,0 0 0,124 5 0,-124-5 0,0 0 0,0 0 0,0 0 0,0 0 0,0 0 0,0 0 0,0 0 0,0 0 0,0 0 0,0 0 0,0 0 0,0 0 0,0 0 0,0 0 0,0 0 0,0 0 0,0 0 0,0 0 0,0 0 0,0 0 0,0 0 0,0 0 0,0 0 0,0 0 0,0 0 0,0 0 0,0 0 0,0 0 0,0 0 0,0 0 0,0 0 0,0 0 0,0 0 0,100-5 0,-100 5 0,0 0 0,0 0 0,0 0 0,0 0 0,0 0 0,0 0 0,0 0 0</inkml:trace>
  <inkml:trace contextRef="#ctx0" brushRef="#br0" timeOffset="468265">8170 15507 0,'0'4'0,"0"-4"0,0 0 0,0 0 0,0 0 0,0 0 0,0 0 0,0 0 0,0 0 0,0 0 0,0 0 0,0 0 0,0 0 0,0 0 0,0 0 0,0 0 0,0 0 0,0 0 0,0 0 0,0 0 0,0 0 0,0 0 0,0 0 0,-16 46 0,16-46 0,0 0 0,0 0 0,0 0 0,0 89 0,0-89 0,0 0 0,0 0 0,0 0 0,-9 144 0,9-144 0,0 0 0,0 0 0,0 0 0,9 159 0,-18-95 16,9-64-16,9 149 16,-9-149-1,16 144 1</inkml:trace>
  <inkml:trace contextRef="#ctx0" brushRef="#br0" timeOffset="469923">8666 15362 0,'17'4'0,"-17"-4"0,0 0 0,0 0 0,0 0 0,0 0 0,0 0 0,0 0 0,0 0 0,0 0 0,0 0 0,0 0 0,0 0 0,0 0 0,0 0 0,0 0 0,0 0 0,0 0 0,0 0 0,0 0 0,0 0 0,0 0 0,0 0 0,0 0 0,0 0 0,0 0 0,0 0 0,0 0 0,0 0 0,0 0 0,0 0 0,58 29 0,-58-29 0,0 0 0,0 0 0,0 0 0,0 0 0,0 0 0,0 0 0,0 0 0,0 0 0,0 0 0,0 0 0,0 0 0,0 0 0,0 0 0,0 0 0,0 0 0,0 0 0,0 0 0,0 0 0,0 0 0,66 51 0,-66-51 0,0 0 0,0 0 0,0 0 0,0 0 0,0 0 0,0 0 0,0 0 0,58 93 0,-58-93 0,0 0 0,16 107 0,-16-107 0,-8 116 0,0-60 0,8-56 16,-33 126-1,33-126 1,0 0 0,-42 116-16,42-116 15,0 0 1</inkml:trace>
  <inkml:trace contextRef="#ctx0" brushRef="#br0" timeOffset="470316">9311 15195 0,'-8'0'0,"8"0"0,0 0 0,0 0 0,0 0 0,0 0 0,0 0 0,0 0 0,0 0 0,0 0 0,0 0 0,0 0 0,0 0 0,0 0 0,0 0 0,0 0 0,0 0 0,0 0 0,-58 23 0,58-23 0,0 0 0,0 0 0,0 0 0,0 0 0,0 0 0,0 0 0,0 0 0,0 0 0,0 0 0,0 0 0,0 0 0,-58 75 0,58-75 0,0 0 0,0 0 0,0 0 0,0 0 0,0 0 0,0 0 0,0 0 0,-74 120 0,74-120 0,0 0 0,0 0 0,0 0 0,-42 159 0,42-159 15,0 167 1,9-125-1,7-14-15,-16-28 16,66 130 0,-66-130-1,83 79 1,-83-79-16,116 33 15</inkml:trace>
  <inkml:trace contextRef="#ctx0" brushRef="#br0" timeOffset="470628">9485 15766 0,'8'0'0,"-8"0"0,0 0 0,0 0 0,0 0 0,0 0 0,0 0 0,0 0 0,0 0 0,0 0 0,0 0 0,0 0 0,0 0 0,0 0 0,0 0 0,0 0 0,0 0 0,0 0 0,0 0 0,50 0 0,-50 0 0,0 0 0,0 0 0,0 0 0,0 0 0,0 0 0,82 6 0,-82-6 0,0 0 0,124-6 0,-124 6 0,0 0 0,0 0 0,0 0 0,0 0 0,0 0 0,0 0 0,0 0 0,0 0 0,0 0 0,0 0 0,124-12 0,-124 12 0</inkml:trace>
  <inkml:trace contextRef="#ctx0" brushRef="#br0" timeOffset="471061">10295 14954 0,'0'4'0,"0"-4"0,0 0 0,0 0 0,0 0 0,0 0 0,0 0 0,8 42 0,-8-42 0,0 0 0,0 0 0,0 0 0,0 0 0,0 0 0,0 0 0,0 0 0,0 0 0,0 0 0,0 0 0,0 0 0,0 88 0,0-88 0,0 0 0,0 0 0,0 0 0,0 0 0,0 0 0,0 0 0,0 0 0,9 139 0,-9-139 0,0 0 0,0 0 0,0 0 0,41 159 0,-8-15 0,-25-79 15,9 70 1,-17 0-1,0 0-15,0-135 16,8 140 0,-8-140-1</inkml:trace>
  <inkml:trace contextRef="#ctx0" brushRef="#br0" timeOffset="471620">10700 15595 0,'17'0'0,"-17"0"0,0 0 0,0 0 0,0 0 0,0 0 0,0 0 0,0 0 0,0 0 0,0 0 0,0 0 0,0 0 0,0 0 0,0 0 0,58-5 0,-58 5 0,0 0 0,0 0 0,0 0 0,0 0 0,0 0 0,0 0 0,0 0 0,0 0 0,0 0 0,0 0 0,0 0 0,0 0 0,0 0 0,0 0 0,0 0 0,0 0 0,0 0 0,0 0 0,0 0 0,0 0 0,0 0 0,91-18 0,-91 18 0,0 0 0,0 0 0,0 0 0,0 0 0,0 0 0,0 0 0,0 0 0,0 0 0,0 0 0,0 0 0,0 0 0,0 0 0,0 0 0,0 0 0,0 0 0,0 0 0,0 0 0,0 0 0,0 0 0,0 0 0,0 0 0,0 0 0,0 0 0,0 0 0,0 0 0,107-15 0,-107 15 0,0 0 0,0 0 0,0 0 0,0 0 0,0 0 0,0 0 0,0 0 0,0 0 0,0 0 0,0 0 0,0 0 0,0 0 0,0 0 0,0 0 0,0 0 0,0 0 0,0 0 0,0 0 0,0 0 0,0 0 0,25 0 0,-25 0 0</inkml:trace>
  <inkml:trace contextRef="#ctx0" brushRef="#br0" timeOffset="471939">10717 15766 0,'0'0'0,"0"0"16,0 0-1,58 0 1,-58 0-16,74-9 16,-74 9-1,0 0 1,116-8-1,-116 8-15,0 0 16,124-10 0,-91 5-1,0 1-15</inkml:trace>
  <inkml:trace contextRef="#ctx0" brushRef="#br0" timeOffset="472677">11502 15200 0,'0'18'0,"0"-18"0,0 0 0,0 0 0,0 0 0,0 0 0,25 79 0,-25-79 0,0 0 0,0 0 0,0 0 0,0 0 0,0 0 0,17 144 0,-17-144 0,24 154 0,-24-19 16,0-135-1,0 121-15,0-121 16,0 0-1,0 0 1,0 14-16,0-33 16,0 5-1,9-52 1,7-49-1,-16 115-15,25-126 16,-25 126 0,41-121-1,-41 121-15,0 0 16,0 0-1,58-107 1,-58 107 0,0 0-16,75-56 15,-75 56 1,66 0-1,-66 0-15,74 66 16,-74-66 0,66 111-1,-66-111 1,33 136-16,-33-136 15,34 148 1,-34-148 0,16 144-16,-16-144 15,0 0 1,0 0-1,0 0 1,17 111-16</inkml:trace>
  <inkml:trace contextRef="#ctx0" brushRef="#br0" timeOffset="474978">1613 15474 0,'-8'-5'0,"8"5"0,0 0 0,0 0 0,0 0 0,0 0 0,0 0 0,0 0 0,0 0 0,0 0 0,0 0 0,0 0 0,0 0 0,0 0 0,0 0 0,0 0 0,0 0 0,0 0 0,0 0 0,0 0 0,0 0 0,0 0 0,-41 14 0,41-14 0,0 0 0,0 0 0,0 0 0,0 0 0,0 0 0,0 0 0,0 0 0,0 0 0,0 0 0,0 0 0,0 0 0,0 0 0,0 0 0,0 0 0,0 0 0,-9 37 0,9-37 0,0 0 0,0 0 0,0 0 0,0 0 0,0 0 0,0 0 0,0 0 0,0 0 0,0 0 0,0 0 0,0 0 0,17 61 0,-17-61 0,0 0 0,0 0 0,0 0 0,0 0 0,0 0 0,0 0 0,0 0 0,58 98 0,-58-98 0,0 0 0,33 111 0,-33-111 0,25 144 0,-17-74 0,17 66 15,8 3 1,0-9 0,-33-130-16,0 0 15,0 0 1,0 0-1,25 88-15,-25-88 16,49 23 0,-49-23-1,58-41 1,-58 41-16,75-93 15,-75 93 1,115-93 0,-115 93-1,99-61-15,-99 61 16,0 0-1,108 5 1,-108-5-16,116 37 16,-116-37-1,0 0 1,0 0-1,0 0-15,91 32 16,-91-32 0,58-27-1,-34-66-15,-15-38 16,-9 131-1,-9-149 1,9 149 0,-16-149-16,8 15 15</inkml:trace>
  <inkml:trace contextRef="#ctx0" brushRef="#br0" timeOffset="475472">2779 15176 0,'0'14'0,"0"-14"0,0 0 0,0 0 0,0 0 0,8 75 0,-8-75 0,0 0 0,25 121 0,-25-121 0,25 148 0,16-8 0,-8 4 16,9 0 0,-18-27-1,-24-117-15,25 121 16,-25-121-1,25 79 1,-17-52 0,-16-78-16,-8-18 15,16-15 1,24 5-1,-32 121-15,41-135 16,-33 93 0,58-84-1,-58 84 1,74-61-16,-74 61 15,83 10 1,-17 59 0,-66-69-16,50 126 15,-50-126 1,0 0-1,0 0 1</inkml:trace>
  <inkml:trace contextRef="#ctx0" brushRef="#br0" timeOffset="476193">3771 15739 0,'0'-5'0,"0"5"0,0 0 0,0 0 0,0 0 0,0 0 0,0 0 0,0 0 0,0 0 0,0 0 0,0 0 0,0 0 0,0 0 0,0 0 0,0 0 0,0 0 0,0 0 0,0 0 0,0 0 0,0 0 0,0 0 0,0 0 0,0 0 0,-41-9 0,41 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 24 0,50-24 0,0 0 0,0 0 0,0 0 0,0 0 0,0 0 0,0 0 0,0 0 0,0 0 0,0 0 0,0 0 0,0 0 0,0 0 0,0 0 0,0 0 0,0 0 0,0 0 0,0 0 0,0 0 0,0 0 0,-49 64 0,49-64 0,0 0 0,0 0 0,0 0 0,0 0 0,0 0 0,0 0 0,0 0 0,0 0 0,0 0 0,0 0 0,0 0 0,0 0 0,0 0 0,0 0 0,0 0 0,0 0 0,0 0 0,0 0 0,0 0 0,0 0 0,0 0 0,0 0 0,-9 56 0,9-56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93 0,-17-93 0,0 0 0,0 0 0,0 0 0,0 0 0,0 0 0,0 0 0,0 0 0,0 0 0,0 0 0,0 0 0,0 0 0,0 0 0,0 0 0,0 0 0,0 0 0,0 0 0,0 0 0,0 0 0,0 0 0,0 0 0,0 0 0,0 0 0,0 0 0,0 0 0,0 0 0,0 0 0,0 0 0,0 0 0,0 0 0,0 0 0,0 0 0,0 0 0,0 0 0,0 0 0,0 0 0,0 0 0,0 0 0,41 47 0,-41-47 0,0 0 0,0 0 0,0 0 0,0 0 0,0 0 0,0 0 0,0 0 0,0 0 0,0 0 0,0 0 0,0 0 0,0 0 0,0 0 0,0 0 0,0 0 0,0 0 0,0 0 0,0 0 0,0 0 0,0 0 0,0 0 0,0 0 0,0 0 0,0 0 0,0 0 0,0 0 0,0 0 0,0 0 0,0 0 0,0 0 0,0 0 0,0 0 0,75-9 0,-75 9 0,0 0 0,0 0 0,0 0 0,0 0 0,0 0 0,0 0 0,0 0 0,0 0 0,0 0 0,0 0 0,0 0 0,0 0 0,0 0 0,0 0 0,0 0 0,0 0 0,0 0 0,0 0 0,0 0 0,0 0 0,0 0 0,0 0 0,0 0 0,0 0 0,0 0 0,0 0 0,0 0 0,0 0 0,0 0 0,0 0 0,0 0 0,0 0 0,0 0 0,0 0 0,0 0 0,0 0 0,0 0 0,0 0 0,0 0 0,0 0 0,0 0 0,0 0 0,0 0 0,99-51 0,-99 51 0,0 0 0,0 0 0,0 0 0,0 0 0,0 0 0,0 0 0,0 0 0,0 0 0,0 0 0,0 0 0,0 0 0,0 0 0,0 0 0,0 0 0,0 0 0,0 0 0,0 0 0,0 0 0,0 0 0,0 0 0,0 0 0,0 0 0,0 0 0,0 0 0,0 0 0,0 0 0,0 0 0,0 0 0,0 0 0,0 0 0,0 0 0,0 0 0,0 0 0,0 0 0,99-43 0,-99 43 0,0 0 0,0 0 0,0 0 0,0 0 0,0 0 0,0 0 0,0 0 0,0 0 0,0 0 0,0 0 0,0 0 0,0 0 0,0 0 0,0 0 0,0 0 0,0 0 0,0 0 0,0 0 0,0 0 0,0 0 0,0 0 0,0 0 0,0 0 0,0 0 0,0 0 0,0 0 0,0 0 0,0 0 0,0 0 0,0 0 0,0 0 0,0 0 0,0 0 0,0 0 0,0 0 0,0 0 0,0 0 0,0 0 0,91-32 0,-91 32 0,0 0 0,0 0 0,0 0 0,66-37 0,-66 37 0,0 0 0,0 0 0,50-71 0,-50 71 0,0 0 0,16-129 0,-16 129 0,9-154 0,-9 154 0,0 0 16,0 0 0,0 0-1,0-93-15,8 75 16,17 87-1,0 80 1,8 18 0,16 10-16,-7-28 15,-42-149 1,0 0-1,0 0-15,0 0 16</inkml:trace>
  <inkml:trace contextRef="#ctx0" brushRef="#br0" timeOffset="476458">4019 15646 0,'17'-5'0,"-17"5"0,0 0 0,0 0 0,0 0 0,0 0 0,0 0 0,66-18 0,-66 18 0,0 0 0,0 0 0,0 0 0,0 0 0,0 0 0,0 0 0,0 0 0,116-23 0,-116 23 0,0 0 0,0 0 0,0 0 0,149 4 0,-17 15 0,0-1 16,0-22-16</inkml:trace>
  <inkml:trace contextRef="#ctx0" brushRef="#br0" timeOffset="477311">5202 15697 0,'8'0'0,"-8"0"0,0 0 0,0 0 0,0 0 0,0 0 0,0 0 0,16 47 0,-16-47 0,0 0 0,0 0 0,0 0 0,25 83 0,-25-83 0,0 0 0,0 0 0,9 117 0,-9-117 0,0 0 0,0 0 0,0 0 0,0 116 0,0-116 16,0 0-1,0 0-15</inkml:trace>
  <inkml:trace contextRef="#ctx0" brushRef="#br0" timeOffset="477496">5243 15223 0,'8'0'0,"-8"0"0,0 0 0,0 0 0,0 0 0,0 0 0,0 0 0,0 0 0,0 0 0,0 0 0,0 0 0,0 0 0,0 0 0,50 4 0,-50-4 0</inkml:trace>
  <inkml:trace contextRef="#ctx0" brushRef="#br0" timeOffset="477998">5747 15479 0,'-8'9'16,"8"-9"-1,0 0 1,0 0-16,0 0 16,0 0-1,-33 37 1,33-37-1,-83 51-15,83-51 16,0 0 0,0 0-1,-41 33-15,74-29 16,-33-4-1,8 61 1,-8-61-16,58 60 16,-58-60-1,0 0 1,99 70-1,-99-70-15,58 98 16,-41 9 0,-42 9-1,25-116-15,-74 102 16,74-102-1,0 0 1,0 0 0,-66 14-16</inkml:trace>
  <inkml:trace contextRef="#ctx0" brushRef="#br0" timeOffset="478561">6277 15455 0,'8'0'0,"-8"0"0,0 0 0,0 0 0,0 0 0,0 0 0,0 0 0,0 0 0,0 0 0,0 0 0,0 0 0,0 0 0,0 0 0,0 0 0,0 0 0,0 0 0,0 0 0,0 0 0,0 0 0,0 0 0,0 0 0,0 0 0,0 0 0,0 0 0,0 0 0,0 0 0,0 0 0,0 0 0,0 0 0,41 28 0,-41-28 0,0 0 0,0 0 0,0 0 0,0 0 0,0 0 0,0 0 0,0 0 0,0 0 0,0 0 0,0 0 0,0 0 0,0 0 0,0 0 0,50 74 0,-50-74 0,0 0 0,0 0 0,0 0 0,0 0 0,0 0 0,0 0 0,0 0 0,0 0 0,0 0 0,0 75 0,0-75 0,0 0 0,0 0 0,16 125 0,-16-125 0,0 0 0,0 0 0,0 0 0,-24 154 0,24-154 16,0 0 0,0 126-16,0-126 15,24 56 1,9-61-1,17-79-15,-9-41 16,1-20 0,-9 6-1,-17 13 1</inkml:trace>
  <inkml:trace contextRef="#ctx0" brushRef="#br0" timeOffset="478707">6467 14930 0,'0'-10'0,"0"10"0,0 0 0,0 0 0,0 0 0,0 0 0,0 0 0,0 0 0,0 0 0,0 0 0,0 0 0,0 0 0,0 0 0,0 0 0,0 0 0,0 0 0,0 51 0,0-51 0,0 0 0,8 89 0,-8-89 0</inkml:trace>
  <inkml:trace contextRef="#ctx0" brushRef="#br0" timeOffset="479750">6690 16735 0,'0'9'0,"0"-9"0,0 0 0,0 0 0,0 0 0,0 0 0,0 0 0,0 0 0,0 0 0,0 0 0,0 0 0,0 0 0,0 0 0,0 0 0,0 0 0,0 0 0,0 0 0,0 0 0,0 0 0,0 0 0,0 0 0,0 0 0,8-33 0,-8 33 0,0 0 0,0 0 0,0 0 0,0 0 0,0 0 0,0 0 0,0 0 0,33-88 0,-33 88 0,0 0 0,33-126 0,-33 126 0,17-116 0,-17 116 16,25-121-16,-25 121 15,33-60 1,-33 60-1,0 0-15,0 0 16,0 0 0,66-60-1,-8 60 1,0 73-16,-17 63 15,-16-16 1,8-3 0,-33-117-1,0 0-15,0 0 16,0 0-1</inkml:trace>
  <inkml:trace contextRef="#ctx0" brushRef="#br0" timeOffset="480387">6310 17041 0,'-9'5'0,"9"-5"0,0 0 0,0 0 0,0 0 0,0 0 0,0 0 0,0 0 0,0 0 0,0 0 0,0 0 0,0 0 0,0 0 0,0 0 0,0 0 0,0 0 0,0 0 0,0 0 0,0 0 0,0 0 0,0 0 0,0 0 0,0 0 0,0 0 0,0 0 0,0 0 0,0 0 0,0 0 0,0 0 0,0 0 0,-66 23 0,66-23 0,0 0 0,0 0 0,0 0 0,0 0 0,0 0 0,0 0 0,0 0 0,0 0 0,0 0 0,0 0 0,0 0 0,0 0 0,0 0 0,0 0 0,0 0 0,0 0 0,0 0 0,0 0 0,0 0 0,0 0 0,0 0 0,0 0 0,0 0 0,0 0 0,0 0 0,0 0 0,0 0 0,0 0 0,0 0 0,0 0 0,0 0 0,0 0 0,0 0 0,0 0 0,-82 24 0,82-24 0,0 0 0,0 0 0,0 0 0,0 0 0,0 0 0,0 0 0,0 0 0,0 0 0,0 0 0,0 0 0,0 0 0,0 0 0,0 0 0,0 0 0,0 0 0,0 0 0,0 0 0,0 0 0,-100 42 0,100-42 0,0 0 0,0 0 0,0 0 0,0 0 0,0 0 0,0 0 0,0 0 0,0 0 0,0 0 0,0 0 0,0 0 0,-82 64 0,82-64 0,0 0 0,0 0 0,0 0 0,-9 28 0,9-28 0,0 0 0,0 0 0,9 28 0,-9-28 0,0 0 0,0 0 0,0 0 0,8 97 0,-8-97 15,74 85-15,-74-85 16,100 55 0,-100-55-1,91 61 1,-91-61-16,49 88 15,-49-88 1,-25 117 0,25-117-16,0 0 15,-66 116 1,66-116-1,-66 37 1</inkml:trace>
  <inkml:trace contextRef="#ctx0" brushRef="#br0" timeOffset="480625">6616 17586 0,'8'27'0,"-8"-27"0,0 0 0,0 0 0,0 0 0,0 0 0,0 0 0,0 0 0,16 75 0,-16-75 0,0 0 0,0 0 0,0 0 0,0 0 0,0 0 0,0 0 0,0 0 0,0 0 0,0 0 0,0 0 0,0 0 0,0 0 0,0 0 0,0 0 0,0 0 0,0 0 0,42 18 0,-42-18 0</inkml:trace>
  <inkml:trace contextRef="#ctx0" brushRef="#br0" timeOffset="480925">6839 17320 0,'0'10'15,"0"-10"1,33 32-16,-33-32 16,74 28-1,-74-28 1,108 9-1,-108-9-15,132-13 16,-132 13 0,0 0-1,116-28 1,-91 18-16,-34-32 15</inkml:trace>
  <inkml:trace contextRef="#ctx0" brushRef="#br0" timeOffset="481261">7120 16902 0,'-8'0'0,"8"0"0,0 0 0,0 0 0,0 0 0,0 0 0,0 46 0,0-46 0,0 0 0,0 0 0,0 79 0,0-79 0,0 0 0,16 116 0,-16-116 0,17 117 0,8 13 15,8 0 1,0 1-1,-33-131-15,49 125 16,-49-125 0,50 107-1,0-28 1,-9-51-16,9-56 15,-1-46 1,-49 74 0</inkml:trace>
  <inkml:trace contextRef="#ctx0" brushRef="#br0" timeOffset="481440">8278 17567 0,'0'28'0,"0"-28"0,0 0 0,0 0 0,0 0 0,0 0 0</inkml:trace>
  <inkml:trace contextRef="#ctx0" brushRef="#br0" timeOffset="492098">5251 14368 0,'-8'3'0,"8"-3"0,0 0 0,0 0 0,0 0 0,0 0 0,0 0 0,0 0 0,0 0 0,0 0 0,-33 10 0,33-10 0,0 0 0,0 0 0,0 0 0,0 0 0</inkml:trace>
  <inkml:trace contextRef="#ctx0" brushRef="#br0" timeOffset="492710">4945 14497 0,'0'5'15,"0"-5"-15,0 0 16,0 0 0,0 0-1,0 0-15,0 0 16,0 0-1,0 0 1,0 0 0,0 0-16,0 0 15,-8 5 1,8-5-1,0 0-15,0 0 16,0 0 0,0 0-1,0 0 1,33 4-16,-33-4 15,33 19 1,-33-19 0,0 0-1,66 9-15,-66-9 16,83 0-1,-83 0 1,83-9-16,-83 9 16,0 0-1,82-23 1,-82 23-1,0 0-15,0 0 16,0 0 0,50-5-1</inkml:trace>
  <inkml:trace contextRef="#ctx0" brushRef="#br0" timeOffset="493130">5342 14139 0,'-8'0'0,"8"0"0,0 0 0,0 0 0,0 0 0,0 0 0,0 0 0,0 0 0,0 0 0,0 0 0,0 0 0,0 0 0,0 0 0,0 0 0,0 0 0,0 0 0,0 0 0,0 0 0,0 0 0,0 0 0,0 0 0,0 0 0,0 0 0,0 0 0,0 0 0,-17 47 0,17-47 0,0 0 0,0 0 0,0 0 0,0 0 0,0 0 0,0 0 0,0 0 0,0 0 0,0 0 0,-8 83 0,8-83 0,0 0 0,0 0 0,0 0 0,0 0 0,0 0 0,-8 131 0,8-131 0,8 116 0,-8-116 15,-8 130-15,0 0 16,-17 1-1,41-206 1,-16 75-16,0 0 16,0 0-1,0 84 1,0-84-1</inkml:trace>
  <inkml:trace contextRef="#ctx0" brushRef="#br0" timeOffset="493566">5764 14241 0,'8'-4'0,"-8"4"0,0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18 0,0-18 0,0 0 0,0 0 0,0 0 0,0 0 0,0 0 0,0 0 0,0 0 0,0 0 0,0 0 0,0 0 0,0 0 0,0 0 0,0 0 0,0 0 0,0 0 0,0 42 0,0-42 0,0 0 0,0 0 0,0 0 0,0 0 0,0 0 0,0 0 0,0 0 0,0 0 0,0 0 0,0 0 0,0 0 0,8 74 0,-8-74 0,0 0 0,0 0 0,0 0 0,0 0 0,0 0 0,0 0 0,0 0 0,0 112 0,0-112 0,0 0 0,0 0 0,0 0 0,-8 107 0,8-107 16,0 0-1,0 0 1,0 0 0,0 93-16</inkml:trace>
  <inkml:trace contextRef="#ctx0" brushRef="#br0" timeOffset="535746">21830 15474 0,'24'-9'0,"-24"9"0,0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1T08:55:14.2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3598 14376 0,'-9'-5'0,"9"5"0,0 0 0</inkml:trace>
  <inkml:trace contextRef="#ctx0" brushRef="#br0" timeOffset="1">19977 3786 0,'-8'5'0,"8"-5"0,0 0 0,0 0 0,0 0 0,0 0 0,0 0 0,0 0 0,0 0 0,0 0 0,0 0 0,0 0 0,0 0 0,0 0 0,0 0 0,0 0 0,0 0 0,0 0 0,0 0 0,0 0 0,0 0 0,0 0 0,0 0 0,0 0 0,0 0 0,0 0 0,0 0 0,0 0 0,0 0 0,0 0 0,0 0 0,0 0 0,0 0 0,0 0 0,0 0 0,0 0 0,0 0 0,0 0 0,0 0 0,0 0 0,0 0 0,0 0 0,0 0 0,0 0 0,0 0 0,0 0 0,42 41 0,-42-41 0,0 0 0,0 0 0,0 0 0,0 0 0,0 0 0,0 0 0,0 0 0,0 0 0,0 0 0,57 93 0,-57-93 0,0 0 0,0 0 0,0 0 0,0 0 0,0 0 0,67 154 0,-67-154 0,24 153 0,-32-74 16,16 70 0,1-9-1,-18 4-15,-7-4 16,-17-24-1,-33-23 1,-9-23 0,75-70-16,-83 37 15,83-37 1,-90-9-1,-43-71 1,117-17-16,49-10 16,8-19-1,9-8 1,-17 22-16,8 29 15,25 31 1,9 5 0,-9-13-1,8 13-15,17 10 16,17 14-1,7 4 1,-40 10-16,-42 14 16,-25-5-1,-8 0 1</inkml:trace>
  <inkml:trace contextRef="#ctx0" brushRef="#br0" timeOffset="2">20143 3423 0,'16'-9'0,"-16"9"0,0 0 0,0 0 0,0 0 0,0 0 0</inkml:trace>
  <inkml:trace contextRef="#ctx0" brushRef="#br0" timeOffset="3">20846 4205 0,'8'0'0,"-8"0"0,0 0 0,0 0 0,0 0 0,0 0 0,0 0 0,0 0 0,0 0 0,0 0 0,0 0 0,0 0 0,0 0 0,0 0 0,41 4 0,-41-4 0,0 0 0,0 0 0,0 0 0,0 0 0,0 0 0,0 0 0,0 0 0,0 0 0,0 0 0,0 0 0,99 0 0,-99 0 0,0 0 0,0 0 0,0 0 0,0 0 0,0 0 0,0 0 0,0 0 0,0 0 0,0 0 0,0 0 0,116-9 0,-116 9 0,0 0 0,0 0 0,0 0 0,0 0 0,0 0 0,0 0 0,0 0 0,0 0 0,0 0 0,0 0 0,0 0 0,0 0 0,0 0 0,0 0 0,0 0 0,0 0 0,0 0 0,0 0 0,0 0 0,66-9 0,-66 9 0,0 0 0,0 0 0,0 0 0,0 0 0,0 0 0,0 0 0,0 0 0,0 0 0,0 0 0,0 0 0,0 0 0,0 0 0</inkml:trace>
  <inkml:trace contextRef="#ctx0" brushRef="#br0" timeOffset="4">20928 4474 0,'9'5'16,"-9"-5"-1,0 0 1,0 0-16,49 9 16,-49-9-1,83-4 1,8-11-16,-91 15 15,107-32 1,-107 32 0,91-19-1,-66 19-15,-25 0 16</inkml:trace>
  <inkml:trace contextRef="#ctx0" brushRef="#br0" timeOffset="5">21945 3972 0,'0'5'0,"0"-5"0,0 0 0,0 0 0,0 0 0,0 0 0,0 0 0,0 0 0,0 0 0,0 0 0,0 0 0,0 0 0,0 0 0,0 0 0,0 0 0,0 0 0,0 0 0,0 0 0,0 0 0,0 0 0,0 0 0,0 0 0,0 0 0,0 0 0,0 0 0,9 37 0,-9-37 0,0 0 0,0 0 0,0 0 0,0 0 0,0 0 0,0 0 0,0 0 0,0 0 0,0 0 0,16 79 0,-16-79 0,0 0 0,0 0 0,0 0 0,0 0 0,0 0 0,17 130 0,-17-130 0,0 135 0,0-5 16,0-27-1,0-10 1,16-28-16,-16-65 15</inkml:trace>
  <inkml:trace contextRef="#ctx0" brushRef="#br0" timeOffset="6">19597 6065 0,'-16'0'0,"16"0"0,0 0 0,0 0 0,0 0 0,0 0 0,0 0 0,0 0 0,0 0 0,0 0 0,0 0 0,0 0 0,0 0 0,0 0 0,0 0 0,0 0 0,0 0 0,0 0 0,0 0 0,0 0 0,0 0 0,0 0 0,0 0 0,0 0 0,0 0 0,0 0 0,0 0 0,-17 32 0,17-32 0,0 0 0,0 0 0,8 84 0,-8-84 0,0 0 0,33 135 0,-33-135 0,9 144 0,-1-23 15,-8-121-15,25 79 16,8-51 0,8-60-1,9-29-15,-17-9 16,8 10-1,-66 92 1,25-32 0,50-37-16,-50 37 15,58-14 1,8 38-1,17 31 1,-83-55-16,66 56 16,-66-56-1,66 47 1,-8-37-16,8-34 15,-25-41 1,-24-28 0,-17-5-1,-41-10-15,41 108 16,-34-111-1,1 18 1</inkml:trace>
  <inkml:trace contextRef="#ctx0" brushRef="#br0" timeOffset="7">20548 5614 0,'0'33'0,"8"41"0,-8-74 0,0 0 0,17 111 0,-17-111 0,33 140 0,0 18 16,0 5-16,-50-15 16,17-148-1,0 0 1,0 0-1,0 0-15,0 61 16,0-89 0,17-79-1,-17 19-15,0 55 16,8 43-1,17 18 1,16 4 0,9-9-16,-9 10 15,-16 33 1,-8 35-1,-9 6-15,0-23 16,1-98 0,-9 14-1</inkml:trace>
  <inkml:trace contextRef="#ctx0" brushRef="#br0" timeOffset="8">21185 6349 0,'0'42'0,"0"46"0,0-88 0,0 0 0,0 0 0,0 0 0,0 0 0,8 107 0,-8-107 0,0 0 0,0 0 0,0 0 0,0 0 0,0 0 0,0 0 0,0 0 0,8 23 0,-8-23 0,0 0 0,8-84 0,-8 84 0</inkml:trace>
  <inkml:trace contextRef="#ctx0" brushRef="#br0" timeOffset="9">21011 6181 0,'0'-14'0,"0"14"0,0 0 0</inkml:trace>
  <inkml:trace contextRef="#ctx0" brushRef="#br0" timeOffset="10">21458 5884 0,'0'-5'0,"0"5"16,8 23-1,-8 38-15,0 26 16,-17 21-1,1 18 1,16 13-16,33-9 16,0-18-1,16-38 1,18-36-1,-1-57-15,-8-42 16,0-13 0,-17 9-1,-25-9-15,1 8 16,-42 15-1,-16 28 1,-1 42 0,1 36-16,0 29 15,32 0 1,18-10-1,32-13-15,34-43 16,24-27 0,-8-37-1,-91 46 1</inkml:trace>
  <inkml:trace contextRef="#ctx0" brushRef="#br0" timeOffset="11">22375 5753 0,'-16'24'0,"-17"27"0,33-51 0,0 0 0,0 0 0,-33 88 0,33-88 0,0 0 0,-25 139 0,25-139 0,-25 187 0,33 9 15,-8-196-15,50 143 16,8-40 0,8-43-1,8 0-15,9-23 16</inkml:trace>
  <inkml:trace contextRef="#ctx0" brushRef="#br0" timeOffset="12">22838 6149 0,'9'0'0,"-9"0"0,0 0 0,0 0 0,0 0 0,41 9 0,-41-9 0,0 0 0,0 0 0,0 0 0,58 51 0,0 28 0,-58-79 0,0 0 0,25 103 0,-25-103 0,16 83 0,9 29 16,-25-5 0,-17 4-1,17-111-15,-33 66 16,-8-43-1,-9-32 1,17-29 0,0-8-16,17-10 15,16-14 1,24 10-1,18 13-15,7 10 16,9 4 0,-58 33-1</inkml:trace>
  <inkml:trace contextRef="#ctx0" brushRef="#br0" timeOffset="13">22863 5860 0,'17'5'0,"-17"-5"0,0 0 0</inkml:trace>
  <inkml:trace contextRef="#ctx0" brushRef="#br0" timeOffset="14">23855 5939 0,'-24'14'0,"24"-14"0,0 0 0,0 0 0,0 0 0,0 0 0,0 0 0,0 0 0,0 0 0,0 0 0,-42 51 0,42-51 0,0 0 0,0 0 0,0 0 0,0 0 0,0 0 0,0 0 0,0 0 0,0 0 0,0 0 0,0 0 0,0 0 0,0 0 0,0 0 0,-82 70 0,82-70 0,0 0 0,0 0 0,0 0 0,0 0 0,0 0 0,0 0 0,0 0 0,0 0 0,0 0 0,-108 79 0,108-79 0,0 0 0,0 0 0,0 0 0,0 0 0,0 0 0,0 0 0,0 0 0,-41 47 0,66-9 16,74-26-16,-8-6 16,-9 3-1,-24-4 1,0-1-16,-58-4 15</inkml:trace>
  <inkml:trace contextRef="#ctx0" brushRef="#br0" timeOffset="15">23583 6479 0,'-9'9'0,"9"-9"0,0 0 0,0 0 0,0 0 0,0 0 0,0 0 0,0 0 0,33 23 0,-33-23 0,0 0 0,0 0 0,0 0 0,0 0 0,66 28 0,-66-28 0,0 0 0,0 0 0,0 0 0,108 10 0,-108-10 0,0 0 0,0 0 0,107-10 0,-107 10 0,0 0 0,116-37 0,-116 37 0</inkml:trace>
  <inkml:trace contextRef="#ctx0" brushRef="#br0" timeOffset="16">24385 6028 0,'0'0'0,"0"0"0,0 0 0,0 0 0,0 0 0,0 0 0,0 0 0,24 5 0,-24-5 0,0 0 0,0 0 0,0 0 0,0 0 0,0 0 0,0 0 0,0 0 0,67 37 0,-67-37 0,0 0 0,74 60 0,-74-60 0,0 0 0,50 108 0,-50-108 0,0 0 0,-9 83 0,9-83 0,-41 88 0,-9-13 15,50-75 1,-58 69 0,9-45-1,49-24-15</inkml:trace>
  <inkml:trace contextRef="#ctx0" brushRef="#br0" timeOffset="17">24806 6000 0,'-8'-14'0,"8"14"0,0 0 0,0 0 0,0 0 0,0 0 0,0 0 0,0 0 0,0 0 0,0 18 0,0-18 0,0 0 0,0 0 0,0 0 0,0 0 0,0 0 0,0 0 0,0 0 0,0 0 0,0 0 0,0 0 0,0 0 0,-17 70 0,17-70 0,0 0 0,0 0 0,0 0 0,-16 107 0,16-107 0,0 0 0,0 0 0,-25 107 0,25-107 0,0 0 0,0 0 0,0 0 0,0 84 0,0-84 16,33 61-16,-33-61 15,108 17 1,-108-17 0</inkml:trace>
  <inkml:trace contextRef="#ctx0" brushRef="#br0" timeOffset="18">25228 5660 0,'16'14'0,"26"14"0,-42-28 0,0 0 0,0 0 0,66 65 0,-66-65 0,0 0 0,74 98 0,-74-98 0,75 139 0,-50 20 16,-58 3-16,-50-22 15,0 18 1,0 23 0,-7 15-16</inkml:trace>
  <inkml:trace contextRef="#ctx0" brushRef="#br0" timeOffset="19">20234 7836 0,'-17'10'0,"17"-10"0,0 0 0,0 0 0,0 0 0,0 0 0,0 0 0,0 0 0,0 0 0,-33 42 0,33-42 0,0 0 0,0 0 0,0 0 0,0 0 0,0 0 0,0 0 0,0 0 0,0 0 0,0 0 0,0 0 0,0 0 0,-25 75 0,25-75 0,0 0 0,0 0 0,0 0 0,0 0 0,0 0 0,0 0 0,0 0 0,9 107 0,-9-107 0,0 0 0,0 0 0,0 0 0,16 106 0,-16-106 15,0 0-15</inkml:trace>
  <inkml:trace contextRef="#ctx0" brushRef="#br0" timeOffset="20">20226 7563 0,'16'0'0,"-16"0"0,0 0 0,0 0 0,66 4 0,-66-4 0</inkml:trace>
  <inkml:trace contextRef="#ctx0" brushRef="#br0" timeOffset="21">20912 7470 0,'-8'0'15,"8"0"1,0 0-16,-42-5 16,42 5-1,-58 9 1,-16 28-16,33 33 15,24 32 1,17 29 0,0 18-1,8 27-15,1 24 16,7-4-1,1-20 1,-9-50-16,0-42 16,-8-52-1,0-50 1,0 18-1</inkml:trace>
  <inkml:trace contextRef="#ctx0" brushRef="#br0" timeOffset="22">20573 8121 0,'25'4'0,"49"-4"0,-74 0 0,0 0 0,0 0 0,91 0 0,-91 0 0,0 0 0,116-4 0,-116 4 0</inkml:trace>
  <inkml:trace contextRef="#ctx0" brushRef="#br0" timeOffset="23">21540 7683 0,'8'-13'0,"-8"13"0,0 0 0,0 0 0,0 0 0,0 0 0,0 0 0,0 0 0,42-29 0,-42 29 0,0 0 0,0 0 0,0 0 0,0 0 0,0 0 0,0 0 0,0 0 0,0 0 0,0 0 0,82-13 0,-82 13 0,0 0 0,0 0 0,108-14 0,-108 14 0,0 0 0,124-24 0,-124 24 0,91-37 0,-91 37 0,99-14 16</inkml:trace>
  <inkml:trace contextRef="#ctx0" brushRef="#br0" timeOffset="24">21970 7809 0,'-8'56'0,"-9"65"0,17-121 0,-24 172 0,-1 14 15,16-23 1,18-38 0,-9-125-16,0 0 15,25 24 1</inkml:trace>
  <inkml:trace contextRef="#ctx0" brushRef="#br0" timeOffset="25">22433 7535 0,'8'-10'0,"-8"10"0,0 0 0,0 0 0,0 0 0,0 0 0,0 0 0,67-9 0,-67 9 0,0 0 0,0 0 0,0 0 0,74-23 0,-74 23 0,0 0 0,0 0 0,83-33 0,-83 33 0,0 0 0,0 0 0,0 0 0,74-36 0,-74 36 0,0 0 0</inkml:trace>
  <inkml:trace contextRef="#ctx0" brushRef="#br0" timeOffset="26">22392 7819 0,'0'51'16,"-8"60"-1,-9 38 1,1 4-16,7-22 16,18-29-1,-9-102 1,49 88-1,34-22-15,8-29 16,0-28 0,16-42-1,-107 33-15</inkml:trace>
  <inkml:trace contextRef="#ctx0" brushRef="#br0" timeOffset="27">23988 7441 0,'8'10'0,"-8"-10"0,0 0 0,0 0 0,0 0 0,0 0 0,0 0 0,0 0 0,0 0 0,0 0 0,0 0 0,41 28 0,-41-28 0,0 0 0,0 0 0,0 0 0,0 0 0,0 0 0,0 0 0,0 0 0,0 0 0,0 0 0,0 0 0,0 0 0,0 0 0,0 0 0,0 0 0,0 0 0,91 28 0,-91-28 0,0 0 0,0 0 0,0 0 0,0 0 0,0 0 0,0 0 0,0 0 0,0 0 0,0 0 0,0 0 0,0 0 0,108 23 0,-108-23 0,0 0 0,0 0 0,0 0 0,0 0 0,0 0 0,0 0 0,0 0 0,0 0 0,0 0 0,0 0 0,0 0 0,0 0 0,0 0 0,0 0 0,0 0 0,0 0 0,0 0 0,33 33 0,-33-33 0,0 0 0,41 51 0,-41-51 0,8 79 0,-32 14 15,-1 9 1,-8 14-1,33 5-15,16 5 16,-16-126 0,25 107-1,-25-107-15,-25 93 16,-41-14-1,-50-5 1,-140 29 0,256-103-16</inkml:trace>
  <inkml:trace contextRef="#ctx0" brushRef="#br0" timeOffset="28">21995 9730 0,'8'46'0,"-8"71"0,0-117 0,0 0 0,17 167 0,-17-167 0,0 177 0,-9-24 16,1-27 0,8-126-1,0 0-15,0 0 16,0 0-1</inkml:trace>
  <inkml:trace contextRef="#ctx0" brushRef="#br0" timeOffset="29">22045 9622 0,'24'-41'0,"43"-29"0,-67 70 0,0 0 0,0 0 0,0 0 0,90-51 0,-90 51 0,0 0 0,0 0 0,91-14 0,-91 14 0,0 0 0,83 14 0,-83-14 0,83 37 0,-25 10 15,-58-47-15,8 74 16,-49 5 0,-59 5-1,9-28-15,-8-19 16,17-28-1,40-9 1,42 0 0</inkml:trace>
  <inkml:trace contextRef="#ctx0" brushRef="#br0" timeOffset="30">22929 9381 0,'17'-14'0,"-17"14"0,0 0 0,0 0 0,0 0 0,0 0 0,0 0 0,0 0 0,0 0 0,66-23 0,-66 23 0,0 0 0,0 0 0,0 0 0,0 0 0,0 0 0,0 0 0,0 0 0,0 0 0,0 0 0,0 0 0,0 0 0,91-9 0,-91 9 0,0 0 0,0 0 0,0 0 0,0 0 0,0 0 0,0 0 0,0 0 0,0 0 0,0 0 0,0 0 0,0 0 0,0 0 0</inkml:trace>
  <inkml:trace contextRef="#ctx0" brushRef="#br0" timeOffset="31">22830 9600 0,'0'42'16,"17"46"0,-9 19-1,-16 18-15,-34 29 16,-16 9-1,17-34 1,41-129-16,-16 122 16,16-122-1,24 107 1,18-19-1,40-27-15,9-39 16,9-30 0,15-20-1,-115 28-15</inkml:trace>
  <inkml:trace contextRef="#ctx0" brushRef="#br0" timeOffset="32">24219 9325 0,'17'0'0,"-17"0"0,0 0 0,0 0 0,0 0 0,0 0 0,0 0 0,0 0 0,0 0 0,0 0 0,0 0 0,0 0 0,0 0 0,66-4 0,-66 4 0,0 0 0,0 0 0,0 0 0,0 0 0,0 0 0,0 0 0,0 0 0,0 0 0,0 0 0,0 0 0,0 0 0,0 0 0,0 0 0,0 0 0,0 0 0,0 0 0,0 0 0,0 0 0,0 0 0,91-19 0,-91 19 0,0 0 0,0 0 0,0 0 0,0 0 0,0 0 0,0 0 0,0 0 0,0 0 0,0 0 0,0 0 0,0 0 0,0 0 0,0 0 0,0 0 0,0 0 0,107-28 0,-107 28 0,0 0 0,0 0 0,0 0 0,0 0 0,0 0 0,0 0 0,0 0 0,0 0 0,0 0 0,0 0 0,0 0 0,83 9 0,-83-9 0,0 0 0,0 0 0,0 0 0,0 0 0,0 0 0,50 75 0,-50-75 0,0 0 0,0 0 0,0 0 0,16 64 0,9 58 16,-9 22-1,1 0 1,-9 0-1,-8 1-15,0-24 16,0-14 0,0-19-1,0-88-15,-25 84 16,-32 41-1,-43-83 1,100-42 0</inkml:trace>
  <inkml:trace contextRef="#ctx0" brushRef="#br0" timeOffset="33">22838 8837 0,'9'-5'0,"-9"5"0,0 0 0,0 0 0,0 0 0,0 0 0,0 0 0,0 0 0,0 0 0,0 0 0,0 0 0,0 0 0,0 0 0,0 0 0,0 0 0,0 0 0,0 0 0,0 0 0,0 0 0,0 0 0,0 0 0,0 0 0,0 0 0,0 0 0,0 0 0,0 0 0,0 0 0,0 0 0,0 0 0,0 0 0,0 0 0,0 0 0,0 0 0,0 0 0,8-37 0,-8 37 0,0 0 0,0 0 0,0 0 0,0 0 0,0 0 0,0 0 0,0 0 0,0 0 0,0 0 0,0 0 0,0 0 0,0 0 0,0 0 0,0 0 0,0 0 0,33-65 0,-33 65 0,0 0 0,0 0 0,0 0 0,0 0 0,0 0 0,0 0 0,0 0 0,0 0 0,0 0 0,0 0 0,0 0 0,58-51 0,-58 51 0,0 0 0,0 0 0,0 0 0,0 0 0,0 0 0,0 0 0,0 0 0,0 0 0,0 0 0,0 0 0,0 0 0,0 0 0,0 0 0,0 0 0,0 0 0,0 0 0,0 0 0,0 0 0,0 0 0,0 0 0,0 0 0,0 0 0,0 0 0,0 0 0,0 0 0,0 0 0,0 0 0,0 0 0,0 0 0,0 0 0,0 0 0,0 0 0,0 0 0,0 0 0,0 0 0,0 0 0,0 0 0,33 14 0,-33-14 0,0 0 0,0 0 0,0 0 0,0 0 0,0 0 0,0 0 0,0 0 0,0 0 0,0 0 0,0 0 0,0 0 0,0 0 0,0 0 0,0 0 0,0 0 0,0 0 0,0 0 0,0 0 0,0 0 0,0 0 0,0 0 0,0 0 0,0 0 0,0 0 0,0 0 0,74 23 0,-74-23 0,0 0 0,0 0 0,0 0 0,0 0 0,0 0 0,0 0 0,0 0 0,0 0 0,0 0 0,0 0 0,83 23 0,-83-23 0,0 0 0,0 0 0,0 0 0,0 0 0,0 0 0,0 0 0,0 0 0,74-9 0,-74 9 0,0 0 0,0 0 0,0 0 0,67-37 0,-67 37 16,57-37 0,-57 37-1,58-5-15,-58 5 16,0 0-1,42 32 1,-42-32-16,0 0 16,58 28-1,-58-28 1,74 14-1,-74-14-15,91 28 16,-17 9 0</inkml:trace>
  <inkml:trace contextRef="#ctx0" brushRef="#br0" timeOffset="34">23368 10786 0,'8'14'0,"-8"-14"0,0 0 0,0 0 0,0 0 0,0 0 0,0 0 0,0 0 0,0 0 0,0 0 0,0 0 0,0 0 0,0 0 0,0 0 0,0 0 0,0 0 0,8-14 0,-8 14 0,0 0 0,17-70 0,-17 70 0,24-112 0,-24 112 0,0 0 0,0 0 0,0 0 0,0 0 0,0 0 0,0 0 0,0 0 0,0 0 0,0 0 0,0 0 0,0 0 0,0 0 0,0 0 0,0 0 0,0 0 0,0 0 0,0 0 0,33-93 0,-33 93 0,0 0 0,0 0 0,0 0 0,0 0 0,0 0 0,0 0 0,0 0 0,0 0 0,0 0 0,0 0 0,0 0 0,0 0 0,0 0 0,0 0 0,0 0 0,0 0 0,0 0 0,0 0 0,0 0 0,0 0 0,0 0 0,0 0 0,0 0 0,0 0 0,0 0 0,0 0 0,0 0 0,0 0 0,0 0 0,0 0 0,0 0 0,58-28 0,-58 28 0,0 0 0,0 0 0,0 0 0,0 0 0,0 0 0,0 0 0,0 0 0,0 0 0,0 0 0,0 0 0,0 0 0,0 0 0,0 0 0,0 0 0,0 0 0,0 0 0,0 0 0,0 0 0,0 0 0,17 10 0,-17-10 0,0 0 0,0 0 0,0 0 0,0 0 0,0 0 0,0 0 0,0 0 0,0 0 0,0 0 0,0 0 0,0 0 0,16 28 0,-16-28 0,0 0 0,0 0 0,0 0 0,0 0 0,0 0 0,0 0 0,0 0 0,0 0 0,0 0 0,0 0 0,0 0 0,0 0 0,0 0 0,0 0 0,0 0 0,0 0 0,0 0 0,0 0 0,0 0 0,0 0 0,0 0 0,50 70 0,-50-70 0,0 0 0,0 0 0,0 0 0,0 0 0,0 0 0,0 0 0,0 0 0,0 0 0,0 0 0,0 0 0,0 0 0,0 0 0,0 0 0,0 0 0,0 0 0,0 0 0,0 0 0,0 0 0,0 0 0,0 0 0,0 0 0,0 0 0,0 0 0,0 0 0,0 0 0,0 0 0,0 0 0,0 0 0,0 0 0,0 0 0,0 0 0,58 74 0,-58-74 0,0 0 0,0 0 0,0 0 0,0 0 0,58 37 0,-58-37 0,0 0 0,0 0 0,0 0 0,49-19 0,-49 19 0,0 0 0,0 0 0,0 0 0,0 0 0,0 0 0,0 0 0,0 0 0,67-55 0,-18 27 16,1 41 0,-50-13-16,0 0 15,58 47 1,-58-47-1,58 37-15,-1-37 16,10-42 0,-67 42-1,0 0 1,66-13-16,-17 36 15,-49-23 1,50 46 0</inkml:trace>
  <inkml:trace contextRef="#ctx0" brushRef="#br0" timeOffset="35">25170 5442 0,'-33'-28'0,"-17"-23"0,50 51 0,0 0 0,0 0 0,0 0 0,0 0 0,0 0 0,0 0 0,0 0 0,0 0 0,0 0 0,-74-70 0,74 70 0,0 0 0,0 0 0,0 0 0,0 0 0,0 0 0,-91-61 0,91 61 0,-99-46 0,16-15 16,17-17-16,-8 3 15,-17 24 1,-9 23-1,-7 23-15,-25 5 16,-9-4 0,17-10-1,16-4 1,1 21-16,-9 30 15,-16 28 1,-25 4 0,8 5-1,17 9-15,32 5 16,34 8-1,8-8 1,1 23-16,7 13 16,0 2-1,1-24 1,16-5-1,16 18-15,17 1 16,17-10 0,7-9-1,18 10-15,7 8 16,1-9-1,24 1 1,1-29 0,16-32-16,0 0 15,25 9 1,-9 5-1,17-14-15,0-42 16,8-23 0,25-20-1,-8 11 1,17 9-16,-26-14 15,1-28 1,-25-19 0,32-5-16,10-4 15,-1 5 1,-42-19-1,-48-23 1,-34-38-16,-33 168 16,16-390-1,1 250 1,7 52-16,-7 23 15,-25-28 1,-25-42 0,-42-5-1,1 10-15,-34 41 16,1 43-1,-1 28 1,9 45-16,-50 15 16,-16 28-1,-9-9 1,34 8-1,-1-22-15,141-47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1T09:05:33.2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5326 7981 0,'0'-14'0,"0"14"0,0 0 0,0 0 0,0 0 0,0 0 0,0 0 0,0 0 0,0 0 0,0 0 0,0 0 0,0 0 0,0 0 0,0 0 0,0 0 0,0 0 0,0 0 0,0 0 0,0 0 0,0 0 0,0 0 0,0 0 0,0 0 0,0 0 0,0 0 0,0 0 0,0 0 0,0 0 0,0 0 0,0 0 0,0 0 0,0 0 0,0 0 0,0 0 0,0 0 0,0 0 0,0 0 0,0 0 0,0 0 0,0 0 0,0 0 0,0 0 0,0 0 0,0 0 0,-9 37 0,9-37 0,0 0 0,0 0 0,0 0 0,-8 75 0,8-75 0,0 0 0,0 0 0,-8 111 0,8-111 0,0 0 0,8 98 0,-8-98 0,8 107 0,1 9 15,7-8-15,-16-6 16,-8 4 0,-17 25-1,-8 4-15,-8-6 16,-9-30-1,-8-25 1,-16-9 0,-9-18-16,17-29 15,16-18 1,9 0-1,-9-18-15,50 18 16</inkml:trace>
  <inkml:trace contextRef="#ctx0" brushRef="#br0" timeOffset="380">5251 7441 0,'9'0'0,"-9"0"0,0 0 0,0 0 0,0 0 0,0 0 0,0 0 0,0 0 0,0 0 0,0 0 0,0 0 0,0 0 0,0 0 0,0 0 0,0 0 0,0 0 0,0 0 0,0 0 0,0 0 0,0 0 0,0 0 0,0 0 0,0 0 0,0 0 0,0 0 0,0 0 0,0 0 0,0 0 0,0 0 0,0 0 0,0 0 0,0 0 0,0 0 0,0 0 0,0 0 0,0 0 0,0 0 0,0 0 0,0 0 0,0 0 0,0 0 0,0 0 0,0 0 0,33 38 0,-33-38 0,0 0 0,0 0 0,0 0 0,0 0 0,0 0 0,0 0 0,0 0 0,0 0 0,0 0 0,0 0 0,0 0 0,0 0 0,0 0 0,41 51 0,-41-51 0,0 0 0,0 0 0,0 0 0,0 0 0,0 0 0,0 0 0,0 0 0,74 74 0,-74-74 0,0 0 0,0 0 0,0 0 0,0 0 0,0 0 0,0 0 0,0 0 0</inkml:trace>
  <inkml:trace contextRef="#ctx0" brushRef="#br0" timeOffset="744">6029 8242 0,'0'0'0,"0"0"0,0 0 0,0 0 0,0 0 0,0 0 0,0 0 0,0 0 0,0 0 0,0 0 0,0 0 0,0 0 0,0 0 0,0 0 0,0 0 0,0 0 0,0 0 0,0 0 0,0 0 0,0 0 0,0 0 0,0 0 0,0 0 0,0 0 0,0 0 0,0 0 0,0 0 0,0 0 0,0 0 0,0 0 0,0 0 0,33-10 0,-33 10 0,0 0 0,0 0 0,0 0 0,0 0 0,0 0 0,0 0 0,0 0 0,74 4 0,-74-4 0,0 0 0,0 0 0,0 0 0,99 15 0,-99-15 0,0 0 0,0 0 0,0 0 0,0 0 0,0 0 0,0 0 0,0 0 0,0 0 0,33 14 0,-33-14 0,0 0 0,-33 5 0,33-5 0</inkml:trace>
  <inkml:trace contextRef="#ctx0" brushRef="#br0" timeOffset="971">6119 8535 0,'0'9'16,"0"-9"-1,0 0 1,0 0-16,25 19 16,-25-19-1,66 13 1,-66-13-1,108 0-15,-108 0 16,99-13 0,-99 13-1,25-10-15</inkml:trace>
  <inkml:trace contextRef="#ctx0" brushRef="#br0" timeOffset="1306">7046 8027 0,'0'5'0,"0"-5"0,0 0 0,0 0 0,0 0 0,0 0 0,0 0 0,0 0 0,0 0 0,0 0 0,0 0 0,0 0 0,0 0 0,0 0 0,0 0 0,0 0 0,0 0 0,0 0 0,0 33 0,0-33 0,0 0 0,0 0 0,0 0 0,0 0 0,0 0 0,0 56 0,0-56 0,0 0 0,0 0 0,0 0 0,0 0 0,0 0 0,0 0 0,0 0 0,0 0 0,0 0 0,8 115 0,-8-115 0,0 0 0,0 0 0,0 0 0,0 0 0,0 0 0,16 127 0,-16-127 0,25 134 0,16 1 0,1-23 16,-42-112-1</inkml:trace>
  <inkml:trace contextRef="#ctx0" brushRef="#br0" timeOffset="13356">8005 9422 0,'-17'-9'0,"17"9"0,0 0 0,0 0 0,0 0 0,0 0 0,0 0 0,0 0 0,0 0 0,0 0 0,0 0 0,0 0 0,0 0 0,0 0 0,0 0 0,0 0 0,0 0 0,0 0 0,0 0 0,0 0 0,0 0 0,0 0 0,0 0 0,0 0 0,0 0 0,0 0 0,0 0 0,0 0 0,0 0 0,0 0 0,0 0 0,0 0 0,0 0 0,0 0 0,0 0 0,0 0 0,0 0 0,0 0 0,0 0 0,0 0 0,-33-32 0,33 32 0,0 0 0,0 0 0,0 0 0,0 0 0,0 0 0,0 0 0,0 0 0,0 0 0,0 0 0,0 0 0,0 0 0,0 0 0,0 0 0,0 0 0,0 0 0,0 0 0,0 0 0,0 0 0,0 0 0,0 0 0,0 0 0,0 0 0,0 0 0,0 0 0,0 0 0,0 0 0,0 0 0,0 0 0,0 0 0,0 0 0,0 0 0,0 0 0,0 0 0,0 0 0,0 0 0,-16-5 0,16 5 0,0 0 0,0 0 0,0 0 0,0 0 0,0 0 0,0 0 0,0 0 0,0 0 0,0 0 0,0 0 0,0 0 0,16 46 0,-16-46 0,0 0 0,0 0 0,0 0 0,25 108 0,-25-108 0,0 0 0,0 0 0,8 65 0,-8-65 0,0 0 0,17 130 0,-17-130 0,8 131 0,-8 3 0,8 15 15,0-5 1,9 1-1,16-6 1,8 43-16,-32-108 16,-9-14-1,-9-22 1,1-34-16,8-36 15,8-43 1,-8 75 0</inkml:trace>
  <inkml:trace contextRef="#ctx0" brushRef="#br0" timeOffset="13865">8038 9363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0,8-33 0,-8 33 0,0 0 0,0 0 0,0 0 0,0 0 0,0 0 0,0 0 0,50-28 0,-50 28 0,0 0 0,0 0 0,0 0 0,0 0 0,0 0 0,0 0 0,0 0 0,0 0 0,0 0 0,0 0 0,74-23 0,-74 23 0,0 0 0,0 0 0,0 0 0,0 0 0,0 0 0,0 0 0,0 0 0,0 0 0,0 0 0,66-9 0,-66 9 0,0 0 0,0 0 0,0 0 0,0 0 0,0 0 0,0 0 0,0 0 0,0 0 0,0 0 0,0 0 0,0 0 0,0 0 0,0 0 0,0 0 0,0 0 0,0 0 0,0 0 0,91 0 0,-91 0 0,0 0 0,0 0 0,0 0 0,0 0 0,0 0 0,0 0 0,0 0 0,0 0 0,0 0 0,0 0 0,0 0 0,0 0 0,0 0 0,42 32 0,-42-32 0,0 0 0,0 0 0,0 0 0,0 0 0,0 0 0,0 0 0,0 0 0,0 0 0,0 0 0,57 61 0,-57-61 0,0 0 0,0 0 0,0 0 0,0 0 0,0 0 0,17 98 0,-17-98 0,-33 106 0,-42-3 0,-7-29 15,82-74 1,-75 61 0,75-61-1,0 0-15,0 0 16,0 0-1</inkml:trace>
  <inkml:trace contextRef="#ctx0" brushRef="#br0" timeOffset="14216">8865 9279 0,'0'4'0,"0"-4"0,0 0 0,0 0 0,0 0 0,0 0 0,0 0 0,0 0 0,0 0 0,0 0 0,0 0 0,0 0 0,0 0 0,0 0 0,0 0 0,0 0 0,0 0 0,0 0 0,0 0 0,0 0 0,0 0 0,0 0 0,0 0 0,0 0 0,0 0 0,0 0 0,33 0 0,-33 0 0,0 0 0,0 0 0,0 0 0,0 0 0,0 0 0,0 0 0,0 0 0,0 0 0,0 0 0,0 0 0,0 0 0,0 0 0,0 0 0,0 0 0,0 0 0,0 0 0,0 0 0,0 0 0,0 0 0,74-4 0,-74 4 0,0 0 0,0 0 0,0 0 0,0 0 0,0 0 0,0 0 0,0 0 0,0 0 0,0 0 0,0 0 0,0 0 0,0 0 0,0 0 0,0 0 0,0 0 0,108-14 0,-108 14 0,0 0 0,0 0 0,0 0 0,0 0 0,0 0 0,0 0 0,0 0 0,0 0 0,107-5 0,-107 5 0,0 0 0,0 0 0,0 0 0,0 0 0,0 0 0,0 0 0,0 0 0,0 0 0,0 0 0,0 0 0,33-4 0,-33 4 0</inkml:trace>
  <inkml:trace contextRef="#ctx0" brushRef="#br0" timeOffset="14771">8889 9372 0,'0'4'0,"0"-4"0,0 0 0,0 0 0,0 0 0,0 37 0,0-37 0,0 0 0,0 66 0,0-66 0,9 83 0,-1-3 0,-8-80 0,0 83 0,0 10 0,-8 10 15,-9 8 1,1 1-1,-1-10 1,-8-4-16,0-10 16,1-13-1,15-20 1,9-17-1,17-20-15,-1-4 16,9-4 0,8-1-1,17 0-15,24-4 16,1-1-1,16 1 1,0 0 0,8-10-16,-25 0 15,-8-9 1,-16 1-1,-9-1-15,-65 23 16,24-9 0</inkml:trace>
  <inkml:trace contextRef="#ctx0" brushRef="#br0" timeOffset="16043">10378 9283 0,'0'0'15,"0"0"-15,0 0 16,33 5-1,-33-5 1,83 5-16,24 4 16,-8 5-1,-99-14 1,91 19-1,-91-19-15,0 0 16,42 9 0,-42-9-1,0 0-15,0 0 16,0 0-1,41 42 1,-41-42 0,25 60-16,-25 15 15,-17 17 1,25-8-1,1 0-15,7 18 16,9 15 0,-8 13-1,-1-9 1,1-14-16,-17-107 15,16 97 1,-16-97 0,0 0-16,0 0 15,-8 80 1,8-80-1,-41 65 1,41-65-16,-67 46 16,67-46-1,-91 28 1,91-28-1</inkml:trace>
  <inkml:trace contextRef="#ctx0" brushRef="#br0" timeOffset="31827">9766 9949 0,'0'-5'0,"0"5"0,0 0 0,0 0 0,0 0 0,0 0 0,0 0 0,0 0 0,0 0 0,0 0 0,0 0 0,0 0 0,0 0 0,0 0 0,0 0 0,0 0 0,0 0 0,0 0 0,0 0 0,0 0 0,0 0 0,0 0 0,0 0 0,0 0 0,0 0 0,0 0 0,0 0 0,0 0 0,0 0 0,0 0 0,0 0 0,0 0 0,0 0 0,0 0 0,0 0 0,0 0 0,0 0 0,0 0 0,0 0 0,0 0 0,8 37 0,-8-37 0,0 0 0,17 75 0,-17-75 0,33 120 0,0-3 0,-8 3 0,-1 11 16,-15-6 0,-9-8-1,-25-6 1,-8-17-16,-25-16 15,17-31 1,8-24 0,-1-23-16,51-4 15,-50-34 1,0-36-1,25-19 1,8-29-16,33 16 16,16 4-1,9-1 1,0 24-16,-58 79 15,66-65 1,-66 65 0,0 0-1,0 0-15</inkml:trace>
  <inkml:trace contextRef="#ctx0" brushRef="#br0" timeOffset="32044">9741 9511 0,'0'0'0,"0"0"0,0 0 0,0 0 0,0 0 0,0 0 0,25-4 0,-25 4 0,0 0 0,0 0 0,0 0 0,0 0 0,0 0 0,66-5 0,-66 5 0</inkml:trace>
  <inkml:trace contextRef="#ctx0" brushRef="#br0" timeOffset="38354">8476 7935 0,'0'-5'0,"0"5"0,0 0 0,0 0 0,0 0 0,0 0 0,0 0 0,0 0 0,0 0 0,0 0 0,0 0 0,0 0 0,0 0 0,0 0 0,0 0 0,0 0 0,0 0 0,0 0 0,0 0 0,0 0 0,0 0 0,41-19 0,-41 19 0,0 0 0,0 0 0,0 0 0,0 0 0,0 0 0,83-32 0,-83 32 0,0 0 0,0 0 0,0 0 0,124-19 0,-124 19 0,0 0 0,0 0 0,99 10 0,-99-10 0,0 0 0,75 32 0,-75-32 0,82 28 0,-24-28 0,-91-5 16,33 5-1,0 0 1,0 0 0</inkml:trace>
  <inkml:trace contextRef="#ctx0" brushRef="#br0" timeOffset="38773">8823 7521 0,'-8'23'0,"8"-23"0,0 0 0,0 0 0,0 0 0,-17 88 0,17-88 0,0 0 0,-16 117 0,16-117 0,-25 125 0,17-22 0,8 8 16,8 1-1,0-15 1,1 1 0,15 18-16,1-5 15,8-12 1,9-53-1,7-50-15,9-57 16,0-41 0,0-5-1,-58 107-15</inkml:trace>
  <inkml:trace contextRef="#ctx0" brushRef="#br0" timeOffset="39128">9286 8232 0,'-8'28'0,"8"-28"0,0 0 0,0 0 0,0 0 0,0 0 0,0 0 0,-17 70 0,17-70 0,0 0 0,0 0 0,0 0 0,0 84 0,0-84 0,0 0 0,0 0 0,9 93 0,-9-93 0,0 0 0,0 0 0,0 0 0,58 65 0,-58-65 16,82 9 0,1-41-16,-17-52 15,-66 84 1,0-102-1,-33 9-15,-33 18 16,0 47 0,-17 28-1,0 33 1,26 23-16,57 13 15,0-69 1</inkml:trace>
  <inkml:trace contextRef="#ctx0" brushRef="#br0" timeOffset="39531">10477 8004 0,'0'0'0,"0"0"0,0 0 0,0 0 0,0 0 0,0 0 0,0 0 0,0 0 0,0 0 0,0 0 0,0 0 0,0 0 0,25 5 0,-25-5 0,0 0 0,0 0 0,0 0 0,0 0 0,0 0 0,0 0 0,0 0 0,0 0 0,41 18 0,-41-18 0,0 0 0,0 0 0,0 0 0,0 0 0,0 0 0,0 0 0,0 0 0,0 0 0,0 0 0,0 0 0,0 0 0,0 0 0,0 0 0,0 0 0,0 0 0,75 29 0,-75-29 0,0 0 0,0 0 0,0 0 0,0 0 0,0 0 0,0 0 0,0 0 0,0 0 0,0 0 0,0 0 0,0 0 0,57 46 0,-57-46 0,0 0 0,0 0 0,0 0 0,0 0 0,0 0 0,0 0 0,0 0 0,33 79 0,-33-79 0,0 0 0,0 84 0,0-84 0,-41 79 0,16-51 16,25-28-1,0 0-15,0 0 16,0 0 0</inkml:trace>
  <inkml:trace contextRef="#ctx0" brushRef="#br0" timeOffset="39831">11031 7897 0,'0'0'0,"0"0"0,0 0 0,0 0 0,0 0 0,0 0 0,0 0 0,0 0 0,0 0 0,-33 24 0,33-24 0,0 0 0,0 0 0,0 0 0,0 0 0,0 0 0,-50 37 0,50-37 0,0 0 0,0 0 0,0 0 0,0 0 0,0 0 0,0 0 0,0 0 0,0 0 0,0 0 0,-82 69 0,82-69 0,0 0 0,0 0 0,0 0 0,0 0 0,0 0 0,-58 89 0,58-89 0,-33 111 0,41-8 0,42-29 15,16-18 1,16-23-1,26-29 1,-108-4-16</inkml:trace>
  <inkml:trace contextRef="#ctx0" brushRef="#br0" timeOffset="51875">13206 8995 0,'-9'0'0,"9"0"0,0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0,9-14 0,-9 14 0,0 0 0,0 0 0,0 0 0,0 0 0,0 0 0,0 0 0,0 0 0,0 0 0,0 0 0,0 0 0,0 0 0,0 0 0,0 0 0,74-14 0,-74 14 0,0 0 0,0 0 0,0 0 0,0 0 0,50-4 0,-50 4 0,0 0 0,0 0 0,0 0 0,107-5 0,-107 5 0,0 0 0,0 0 0,108 5 0,-108-5 0,0 0 0,91 9 0,-91-9 0,90 4 0,1 1 15,-8-10 1,-8 1-1,-75 4-15,99-5 16,-99 5 0,0 0-1,82-4 1,-82 4-16,0 0 15</inkml:trace>
  <inkml:trace contextRef="#ctx0" brushRef="#br0" timeOffset="52330">13809 9102 0,'0'0'0,"0"0"0,0 0 0,0 0 0,0 0 0,0 0 0,0 0 0,0 0 0,0 0 0,0 0 0,0 0 0,0 0 0,0 0 0,0 0 0,0 0 0,0 0 0,0 0 0,0 0 0,0 0 0,0 0 0,0 0 0,0 0 0,0 0 0,0 0 0,0 0 0,0 0 0,0 0 0,0 0 0,0 37 0,0-37 0,0 0 0,0 0 0,0 0 0,0 0 0,0 0 0,-8 56 0,8-56 0,0 0 0,0 0 0,0 0 0,0 0 0,-8 84 0,8-84 0,0 0 0,0 0 0,0 0 0,0 0 0,0 0 0,0 0 0,0 0 0,16 107 0,-16-107 0,0 0 0,0 0 0,0 0 0,33 121 0,-8 14 16,-25-24-16,-16-8 15,-1-1 1,17 23 0,8-3-1,-8-25-15,0-3 16,-8-11-1,0 5 1,-1-23-16,1-18 16,0-33-1,8-42 1,0 28-1</inkml:trace>
  <inkml:trace contextRef="#ctx0" brushRef="#br0" timeOffset="52836">14719 8949 0,'-9'0'0,"9"0"0,0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0,25-5 0,-25 5 0,0 0 0,0 0 0,0 0 0,0 0 0,0 0 0,0 0 0,0 0 0,0 0 0,0 0 0,0 0 0,58 0 0,-58 0 0,0 0 0,0 0 0,0 0 0,0 0 0,0 0 0,0 0 0,0 0 0,0 0 0,0 0 0,83-14 0,-83 14 0,0 0 0,0 0 0,0 0 0,0 0 0,0 0 0,0 0 0,0 0 0,0 0 0,16-5 0,-16 5 0,0 0 0,0 0 0,0 0 0,0 0 0,0 0 0,0 0 0,0 0 0,25-14 0,-25 14 0,0 0 0,0 0 0,0 0 0,0 0 0,0 0 0,0 0 0,0 0 0,0 0 0,0 0 0,0 0 0,0 0 0,0 0 0,0 0 0,0 0 0,0 0 0,0 0 0,0 0 0,0 0 0,0 0 0,0 0 0,0 0 0,0 0 0,0 0 0,0 0 0,0 0 0,0 0 0,0 0 0,0 0 0,58-14 0,-58 14 0,0 0 0,0 0 0,0 0 0</inkml:trace>
  <inkml:trace contextRef="#ctx0" brushRef="#br0" timeOffset="53444">14661 8963 0,'0'9'0,"0"-9"15,0 46 1,0 10 0,0 33-1,-25-1-15,8 5 16,1 5-1,-1-5 1,9 4-16,0 1 16,8 9-1,0 5 1,-8-1-1,-1-9-15,1-18 16,0-14 0,-9-14-1,-8-20-15,1 2 16,7-5-1,17-10 1,8-9 0,-8-9-16,0 4 15,0-14 1,0 5-1,0 0-15,17 28 16,-17-28 0,0 0-1,41 28 1,-41-28-16,0 0 15,50 42 1,-50-42 0,74 42-16,-74-42 15,91 28 1,-91-28-1,91 14 1</inkml:trace>
  <inkml:trace contextRef="#ctx0" brushRef="#br0" timeOffset="54796">18018 8879 0,'0'0'0,"0"0"0,0 0 0,0 0 0,0 0 0,0 0 0,0 0 0,0 0 0,0 0 0,0 0 0,0 0 0,0 0 0,0 0 0,0 0 0,0 0 0,0 0 0,33 4 0,-33-4 0,0 0 0,0 0 0,0 0 0,0 0 0,0 0 0,0 0 0,0 0 0,0 0 0,0 0 0,58-9 0,-58 9 0,0 0 0,0 0 0,0 0 0,0 0 0,0 0 0,99-18 0,-99 18 0,0 0 0,99-10 0,-99 10 0,0 0 0,0 0 0,0 0 0,0 0 0,0 0 0,0 0 0,0 0 0,0 0 0,0 0 0,0 0 0,0 0 0,0 0 0,0 0 0,0 0 0,0 0 0,0 0 0,0 0 0,0 0 0,0 0 0,0 0 0,0 0 0,0 0 0,0 0 0,0 0 0,0 0 0,83 19 0,-83-19 0,0 0 0,0 0 0,0 0 0,0 0 0,0 0 0,0 0 0,0 0 0,0 0 0,0 0 0,0 0 0,25 9 0,-25-9 0,0 0 0,0 0 0,0 0 0,0 0 0,0 0 0,0 0 0,0 0 0,0 0 0,0 0 0,0 0 0,0 0 0,0 0 0,0 0 0,0 0 0,0 0 0,0 0 0,0 0 0,0 0 0,0 0 0,0 0 0,0 0 0,0 0 0,0 0 0,0 0 0,0 0 0,0 0 0,0 0 0,0 0 0,0 0 0,0 0 0,0 0 0,0 0 0,0 0 0,0 0 0,0 0 0,0 0 0,0 9 0,0-9 0,0 0 0,0 0 0,0 0 0,0 0 0,0 0 0,0 0 0,0 0 0,0 0 0,0 0 0,0 0 0,0 0 0,0 0 0,0 0 0,0 0 0,0 0 0,0 0 0,0 0 0,0 0 0,0 0 0,0 0 0,41 61 0,-41-61 0,0 0 0,0 0 0,0 0 0,8 88 0,-8-88 15,0 121 1,-16 5 0,8-10-16,-9-9 15,9 1 1,8-2-1,8 6-15,0-1 16,1 1 0,-1 50-1,-8-59 1,8-6-16,-8 1 15,0-5 1,-8-4 0,8-20-1,-8-23-15,-1-8 16,9-1-1,-8 1 1,16-15-16,-8-18 16,-8-15-1,0 6 1,16 8-1,-8-4-15,-25 0 16,25 0 0,-41-23-1,41 23-15,-66-23 16,66 23-1,-100-14 1,18 4 0,-9 34-16</inkml:trace>
  <inkml:trace contextRef="#ctx0" brushRef="#br0" timeOffset="72832">15140 9637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0,-24-15 0,24 15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15 0,33-15 0,0 0 0,0 0 0,0 0 0,0 0 0,0 0 0,0 0 0,0 0 0,0 0 0,0 0 0,0 0 0,0 0 0,0 0 0,0 0 0,0 0 0,-17 46 0,17-46 0,0 0 0,0 0 0,0 0 0,0 0 0,0 0 0,0 0 0,0 0 0,0 19 0,0-19 0,0 0 0,0 0 0,0 0 0,0 0 0,0 0 0,0 0 0,-8 28 0,8-28 0,0 0 0,0 0 0,0 0 0,0 0 0,0 0 0,0 0 0,0 0 0,0 0 0,0 0 0,0 0 0,0 0 0,0 102 0,0-102 0,0 0 0,0 0 0,0 0 0,0 0 0,0 0 0,0 0 0,0 0 0,8 112 0,-8-112 0,0 0 0,0 0 0,0 0 0,8 121 0,-8-121 15,33 111 1,-33-111 0,0 0-1,50 89-15,-50-89 16,58 42-1,-58-42 1,74-10-16,-74 10 16,66-51-1,-66 51 1</inkml:trace>
  <inkml:trace contextRef="#ctx0" brushRef="#br0" timeOffset="73193">15058 9316 0,'0'5'0,"0"-5"0,0 0 0,0 0 0,0 0 0,0 0 0,0 0 0,0 0 0,0 0 0,0 0 0,0 0 0,25 0 0,-25 0 0,0 0 0,0 0 0,0 0 0,0 0 0,0 0 0,0 0 0,0 0 0,57 9 0,-57-9 0,0 0 0,0 0 0,0 0 0</inkml:trace>
  <inkml:trace contextRef="#ctx0" brushRef="#br0" timeOffset="80984">15570 10046 0,'-8'10'0,"8"-10"0,0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27 0,-25-27 0,0 0 0,0 0 0,0 0 0,0 0 0,0 0 0,0 0 0,0 0 0,0 0 0,0 0 0,0 0 0,0 0 0,0 0 0,0 0 0,0 0 0,0 0 0,0 0 0,0 0 0,0 0 0,0 0 0,0 0 0,0 0 0,0 0 0,0 0 0,0 0 0,0 0 0,0 0 0,0 0 0,0 0 0,0 0 0,0 0 0,0 0 0,0 0 0,0 0 0,41 10 0,-41-10 0,0 0 0,0 0 0,0 0 0,0 0 0,0 0 0,0 0 0,0 0 0,0 0 0,0 0 0,0 0 0,0 0 0,0 0 0,0 0 0,0 0 0,0 0 0,0 0 0,83 0 0,-83 0 0,0 0 0,0 0 0,0 0 0,0 0 0,0 0 0,0 0 0,0 0 0,0 0 0,0 0 0,0 0 0,0 0 0,0 0 0,0 0 0,0 0 0,0 0 0,0 0 0,0 0 0,0 0 0,0 0 0,0 0 0,0 0 0,0 0 0,0 0 0,0 0 0,0 0 0,41-5 0,-41 5 0,0 0 0,0 0 0,0 0 0,0 0 0,0 0 0,0 0 0,0 0 0,0 0 0,0 0 0,0 0 0,0 0 0,0 0 0,0 0 0,0 0 0,0 0 0,0 0 0,0 0 0,0 0 0,0 0 0,0 0 0,0 0 0,83-23 0,-83 23 0,0 0 0,0 0 0,0 0 0,0 0 0,0 0 0,0 0 0,0 0 0,0 0 0,0 0 0,0 0 0,0 0 0,0 0 0,0 0 0,0 0 0,0 0 0,0 0 0,0 0 0,99-23 0,-99 23 0,0 0 0,0 0 0,0 0 0,0 0 0,0 0 0,0 0 0,0 0 0,0 0 0,0 0 0,0 0 0,0 0 0,0 0 0,0 0 0,83-19 0,-83 19 0,0 0 0,0 0 0,0 0 0,0 0 0,0 0 0,0 0 0,0 0 0,0 0 0,0 0 0,0 0 0,0 0 0,0 0 0,0 0 0,0 0 0,0 0 0,0 0 0,0 0 0,0 0 0,66-28 0</inkml:trace>
  <inkml:trace contextRef="#ctx0" brushRef="#br0" timeOffset="81415">15893 9693 0,'0'0'0,"0"0"0,0 0 0,0 0 0,0 0 0,0 0 0,0 0 0,0 0 0,0 0 0,0 0 0,0 0 0,0 0 0,0 0 0,0 0 0,0 0 0,0 0 0,0 0 0,0 0 0,0 0 0,0 0 0,0 0 0,0 0 0,0 0 0,0 0 0,0 0 0,0 0 0,0 0 0,0 0 0,0 0 0,0 0 0,0 0 0,0 0 0,0 0 0,0 0 0,0 0 0,0 0 0,0 0 0,0 0 0,0 0 0,0 0 0,0 0 0,0 0 0,0 0 0,-8 37 0,8-37 0,0 0 0,0 0 0,0 0 0,0 0 0,0 0 0,0 0 0,0 0 0,0 0 0,0 0 0,0 0 0,0 0 0,0 0 0,0 0 0,-17 80 0,17-80 0,0 0 0,0 0 0,0 0 0,0 0 0,-25 101 0,25-101 0,0 0 0,0 0 0,0 0 0,0 0 0,0 0 0,0 102 0,0-102 0,0 0 0,0 0 0,0 0 0,8 61 0,-8-61 15,17 102 1,-17-102-16,17 107 15,-17-107 1,0 0 0,0 0-16,0 0 15,8 66 1</inkml:trace>
  <inkml:trace contextRef="#ctx0" brushRef="#br0" timeOffset="82322">16521 9828 0,'-16'-5'0,"16"5"0,0 0 0,0 0 0,0 0 0,0 0 0,0 0 0,0 0 0,0 0 0,0 0 0,0 0 0,0 0 0,-58-13 0,58 13 0,0 0 0,0 0 0,0 0 0,0 0 0,0 0 0,0 0 0,0 0 0,0 0 0,-58-29 0,58 29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0,-17-9 0,17 9 0,0 0 0,0 0 0,0 0 0,0 0 0,0 0 0,0 0 0,0 0 0,0 0 0,0 0 0,0 0 0,0 0 0,0 0 0,0 0 0,0 0 0,0 0 0,0 0 0,0 0 0,0 0 0,0 0 0,0 0 0,0 0 0,25 4 0,-25-4 0,0 0 0,0 0 0,0 0 0,0 0 0,0 0 0,0 0 0,0 0 0,0 0 0,0 0 0,0 0 0,0 0 0,0 0 0,0 0 0,0 0 0,0 0 0,0 0 0,0 0 0,0 5 0,0-5 0,0 0 0,0 0 0,0 0 0,0 0 0,0 0 0,0 0 0,0 0 0,0 0 0,0 0 0,0 0 0,0 0 0,0 0 0,0 0 0,42 37 0,-42-37 0,0 0 0,0 0 0,0 0 0,0 0 0,66 61 0,-66-61 0,0 0 0,0 0 0,0 0 0,49 79 0,-49-79 0,0 0 0,0 0 0,33 84 0,-33-84 0,0 0 0,17 88 0,-17-88 0,8 88 0,-8 1 0,0 4 15,-8-5 1,8 5 0,0-93-1,-25 88-15,25-88 16,0 0-1,-41 61 1,41-61-16,-42 14 16,42-14-1,-57-37 1,23-42-1,26-14-15,25 9 16,8 19 0,-25 65-1,49-70-15,-49 70 16,58-56-1,-58 56 1,66-52 0,-66 52-16,0 0 15,0 0 1,0 0-1,66-41-15,-66 41 16,58-56 0</inkml:trace>
  <inkml:trace contextRef="#ctx0" brushRef="#br0" timeOffset="82550">16637 9353 0,'0'0'0,"0"0"0,0 0 0,0 0 0,0 0 0,0 0 0,0 0 0,0 0 0,0 0 0,0 0 0,17 28 0,-17-28 0,0 0 0,0 0 0,0 0 0</inkml:trace>
  <inkml:trace contextRef="#ctx0" brushRef="#br0" timeOffset="114632">17100 10005 0,'8'-5'0,"-8"5"0,0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0,-16-10 0,16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0 0,17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0,25 5 0,-25-5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0,33-5 0,-33 5 0,0 0 0,0 0 0,0 0 0,0 0 0,0 0 0,0 0 0,0 0 0,0 0 0,0 0 0,0 0 0,0 0 0,0 0 0,0 0 0,0 0 0,0 0 0,0 0 0,0 0 0,0 0 0,0 0 0,0 0 0,0 0 0,0 0 0,0 0 0,0 0 0,0 0 0,0 0 0,0 0 0,0 0 0,0 0 0,0 0 0,0 0 0,0 0 0,0 0 0,0 0 0,0 0 0,50 10 0,-50-10 0,0 0 0,0 0 0,0 0 0,0 0 0,0 0 0,0 0 0,0 0 0,0 0 0,0 0 0,0 0 0,0 0 0,0 0 0,0 0 0,0 0 0,0 0 0,0 0 0,0 0 0,0 0 0,0 0 0,0 0 0,0 0 0,0 0 0,0 0 0,0 0 0,0 0 0,0 0 0,0 0 0,0 0 0,0 0 0,0 0 0,0 0 0,91 18 0,-91-18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0,74 10 0,-74-10 0,0 0 0,0 0 0,0 0 0,0 0 0,0 0 0,0 0 0,0 0 0,0 0 0,0 0 0,0 0 0,0 0 0,0 0 0,0 0 0,0 0 0,0 0 0,0 0 0,0 0 0,0 0 0,0 0 0,0 0 0,0 0 0,0 0 0,0 0 0,0 0 0,0 0 0,0 0 0,0 0 0,0 0 0,0 0 0,0 0 0,0 0 0,0 0 0,33 0 0,-33 0 0,0 0 0,0 0 0,0 0 0,0 0 0,0 0 0,0 0 0,0 0 0,0 0 0,0 0 0,0 4 0,0-4 0,0 0 0,0 0 0,0 0 0,0 0 0,0 0 0,-58 10 0,58-10 0</inkml:trace>
  <inkml:trace contextRef="#ctx0" brushRef="#br0" timeOffset="115277">17952 9525 0,'-9'5'0,"9"-5"0,0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 32 0,24-32 0,0 0 0,0 0 0,0 0 0,0 0 0,0 0 0,0 0 0,0 0 0,0 0 0,0 0 0,0 0 0,0 0 0,0 0 0,0 0 0,0 0 0,-17 60 0,17-60 0,0 0 0,0 0 0,0 0 0,0 0 0,0 0 0,0 0 0,0 0 0,0 0 0,0 0 0,0 0 0,0 0 0,0 89 0,0-89 0,0 0 0,0 0 0,0 0 0,0 0 0,0 0 0,0 0 0,0 0 0,8 56 0,-8-56 0,0 0 0,0 93 0,0-93 0,0 102 0,-16-4 0,16-98 15,-8 98 1,8-98-1,-9 102-15,9-102 16,0 102 0,0-102-1,0 0 1</inkml:trace>
  <inkml:trace contextRef="#ctx0" brushRef="#br0" timeOffset="124146">9923 11474 0,'0'9'0,"0"-9"0,0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0,8-14 0,-8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0,33-32 0,-33 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0,50-51 0,-50 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0,66-70 0,-66 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0,50-65 0,-50 65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0,41-37 0,-41 37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0,17-6 0,-17 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 6 0,9-6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14 0,0-14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9 0,0-9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0,0-5 0,0 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0,0-4 0,0 4 0,0 0 0,0 0 0,0 0 0,0 0 0,0 0 0,0 0 0,0 0 0,0 0 0,0 0 0,0 0 0,0 0 0,0 0 0,0 0 0,0 0 0,0 0 0,0 0 0,0 0 0,0 0 0,0 0 0,0 0 0,0 0 0,0 0 0,0 0 0,-8-10 0,8 10 0</inkml:trace>
  <inkml:trace contextRef="#ctx0" brushRef="#br0" timeOffset="125052">10171 11162 0,'0'10'0,"0"-10"0,0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36 0,0-36 0,0 0 0,0 0 0,0 0 0,0 0 0,0 0 0,0 0 0,0 0 0,0 0 0,0 0 0,0 0 0,0 0 0,0 38 0,0-38 0,0 0 0,0 0 0,0 0 0,-8 70 0,8-70 0,0 0 0,0 0 0,-17 80 0,17-80 0,0 0 0,-16 87 0,16-87 0,-17 84 0,17 0 15,0 13 1,8-4 0,1 1-16,-9-94 15,8 93 1,-8-93-1,0 0 1,0 0-16,0 0 16,0 46-1,0-46 1,-17 5-16,17-5 15</inkml:trace>
  <inkml:trace contextRef="#ctx0" brushRef="#br0" timeOffset="125462">9774 12060 0,'8'0'0,"-8"0"0,0 0 0,0 0 0,0 0 0,0 0 0,0 0 0,0 0 0,50 0 0,-50 0 0,0 0 0,66 5 0,-66-5 0,0 0 0,0 0 0,0 0 0,0 0 0,0 0 0,0 0 0,0 0 0,0 0 0,0 0 0,0 0 0,0 0 0,99 9 0,-99-9 0,0 0 0,0 0 0,0 0 0,0 0 0,0 0 0,0 0 0,0 0 0,100 23 0,-100-23 0,0 0 0,0 0 0,0 0 0,124 14 0,-75-18 0,-49 4 15,91-14 1,-91 14 0,0 0-1,0 0-15,0 0 16,50-14-1,-50 14 1,-8-10-16</inkml:trace>
  <inkml:trace contextRef="#ctx0" brushRef="#br0" timeOffset="129061">15703 11065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23 0,17-23 0,0 0 0,0 0 0,0 0 0,0 0 0,0 0 0,0 0 0,0 0 0,0 0 0,0 0 0,0 0 0,0 0 0,0 0 0,0 0 0,0 0 0,0 0 0,0 0 0,0 0 0,0 0 0,0 0 0,0 0 0,-50 56 0,50-56 0,0 0 0,0 0 0,0 0 0,0 0 0,0 0 0,0 0 0,0 0 0,0 0 0,0 0 0,-16 18 0,16-18 0,0 0 0,0 0 0,0 0 0,0 0 0,0 0 0,0 0 0,0 0 0,0 0 0,0 34 0,0-34 0,0 0 0,0 0 0,0 0 0,0 0 0,0 0 0,0 0 0,0 0 0,0 0 0,0 0 0,0 0 0,0 0 0,0 0 0,0 0 0,0 0 0,0 0 0,-25 83 0,25-83 0,0 0 0,0 0 0,0 0 0,0 0 0,0 0 0,0 0 0,0 0 0,0 0 0,0 0 0,0 0 0,0 0 0,-16 97 0,16-97 0,0 0 0,0 0 0,0 0 0,0 0 0,0 0 0,0 0 0,0 0 0,0 0 0,0 0 0,0 0 0,0 0 0,0 0 0,33 89 0,-33-89 16,66 70-16,-66-70 15,74 18 1,9-41-1,-83 23 1,83-65-16,-83 65 16</inkml:trace>
  <inkml:trace contextRef="#ctx0" brushRef="#br0" timeOffset="129441">15670 10786 0,'0'0'0,"0"0"0,0 0 0,0 0 0,0 0 0,0 0 0,0 0 0,0 0 0,0 0 0,0 0 0,0 0 0,0 0 0,0 0 0,0 0 0,0 0 0,16 18 0,-16-18 0,0 0 0,0 0 0,0 0 0,0 0 0,0 0 0,0 0 0,41 42 0,-41-42 0</inkml:trace>
  <inkml:trace contextRef="#ctx0" brushRef="#br0" timeOffset="130902">10121 12516 0,'0'0'0,"0"0"0,0 0 0,0 0 0,0 0 0,0 0 0,0 0 0,0 0 0,0 0 0,0 0 0,0 0 0,0 0 0,0 0 0,0 0 0,0 0 0,0 0 0,0 0 0,0 0 0,0 0 0,0 0 0,0 0 0</inkml:trace>
  <inkml:trace contextRef="#ctx0" brushRef="#br0" timeOffset="131927">10064 12465 0,'-9'14'15,"9"-14"-15,0 0 16,0 0-1,0 0 1,0 0-16,0 0 16,0 0-1,0 0 1,0 0-1,0 0-15,0 0 16,0-14 0,0 4-1,0 10-15,0 0 16,9-23-1,-9 23 1,0 0 0,33-28-16,-33 28 15,66-46 1,-66 46-1,82-33-15,-82 33 16,91-18 0,-91 18-1,0 0 1,83 0-16,-83 0 15,58 46 1,-58-46 0,17 70-16,-17-70 15,-25 93 1,-41 0-1,66-93 1,-83 74-16,83-74 16,-66 79-1,66-79 1,-75 52-1,75-52-15,-91 46 16,91-46 0,0 0-1,0 0-15,0 0 16,-41 37-1,41-37 1,-17 19 0,42-1-16,-25-18 15,83 24 1,-83-24-1,0 0-15,0 0 16,107 9 0,-107-9-1,100 18 1,-1-3-16,-99-15 15,99 14 1</inkml:trace>
  <inkml:trace contextRef="#ctx0" brushRef="#br0" timeOffset="133990">15455 12065 0,'0'4'0,"0"-4"0,0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33 0,-8-33 0,0 0 0,0 0 0,0 0 0,0 0 0,0 0 0,0 0 0,0 0 0,0 60 0,0-60 0,0 0 0,0 0 0,0 0 0,0 0 0,0 0 0,0 0 0,0 0 0,0 0 0,0 0 0,0 0 0,0 0 0,0 0 0,0 0 0,8 75 0,-8-75 0,0 0 0,0 0 0,0 0 0,0 0 0,0 18 0,0-18 0,0 0 0,0 0 0,0 0 0,-8 24 0,8-24 0,0 0 0,0 0 0,0 74 0,0-74 0,0 0 0,0 0 0,0 0 0,-8 88 0,8-88 15,0 94 1,0-94 0,16 88-16,-16-88 15,41 79 1,-41-79-1,67 37-15,-18-37 16,1-42 0,-9-27-1</inkml:trace>
  <inkml:trace contextRef="#ctx0" brushRef="#br0" timeOffset="134359">15455 11832 0,'-9'-4'0,"9"4"0,0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0,9-10 0,-9 10 0,0 0 0,0 0 0,0 0 0,8-4 0,-8 4 0,0 0 0,0 0 0,25 23 0,-25-23 0,0 0 0,41 28 0,-41-28 0</inkml:trace>
  <inkml:trace contextRef="#ctx0" brushRef="#br0" timeOffset="135068">15827 12269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0 0,-41 0 0,0 0 0,0 0 0,0 0 0,0 0 0,0 0 0,0 0 0,0 0 0,0 0 0,0 0 0,0 0 0,0 0 0,0 0 0,0 0 0,0 0 0,0 0 0,0 0 0,0 0 0,0 0 0,0 0 0,0 0 0,0 0 0,0 0 0,0 0 0,66-9 0,-66 9 0,0 0 0,0 0 0,0 0 0,0 0 0,0 0 0,0 0 0,0 0 0,0 0 0,0 0 0,0 0 0,0 0 0,0 0 0,0 0 0,0 0 0,0 0 0,0 0 0,0 0 0,0 0 0,0 0 0,91-5 0,-91 5 0,0 0 0,0 0 0,0 0 0,0 0 0,0 0 0,0 0 0,0 0 0,83 28 0,-83-28 0,0 0 0,0 0 0,0 0 0,0 0 0,0 0 0,0 0 0,16 9 0,-16-9 0,0 0 0,0 0 0,0 0 0,0 0 0,25 5 0,-25-5 0,0 0 0,0 0 0,0 0 0,0 0 0,0 0 0,0 0 0,0 0 0,0 0 0,0 0 0,0 0 0,0 0 0,0 0 0,0 0 0,0 0 0,0 0 0,0 0 0,83 14 0,-83-14 0</inkml:trace>
  <inkml:trace contextRef="#ctx0" brushRef="#br0" timeOffset="135458">16174 12093 0,'0'4'0,"0"-4"0,0 0 0,0 0 0,0 0 0,0 0 0,0 0 0,0 0 0,0 0 0,0 42 0,0-42 0,0 0 0,0 0 0,0 0 0,0 0 0,0 0 0,0 70 0,0-70 0,0 0 0,0 0 0,0 0 0,0 0 0,0 0 0,0 0 0,0 0 0,0 0 0,0 0 0,0 88 0,0-88 0,0 0 0,0 0 0,0 0 0,0 0 0,0 0 0,-8 103 0,8-103 0,0 102 0,0-102 0,0 121 15,24-14 1</inkml:trace>
  <inkml:trace contextRef="#ctx0" brushRef="#br0" timeOffset="136274">16654 12107 0,'-9'-5'0,"9"5"0,0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0,17-9 0,-17 9 0,0 0 0,0 0 0,0 0 0,0 0 0,0 0 0,0 0 0,0 0 0,0 0 0,0 0 0,0 0 0,0 0 0,0 0 0,0 0 0,0 0 0,0 0 0,0 0 0,0 0 0,0 0 0,0 0 0,0 0 0,0 0 0,0 0 0,0 0 0,0 0 0,0 0 0,0 0 0,0 0 0,41-28 0,-41 28 0,0 0 0,0 0 0,0 0 0,0 0 0,0 0 0,0 0 0,0 0 0,0 0 0,0 0 0,0 0 0,0 0 0,0 0 0,0 0 0,0 0 0,0 0 0,0 0 0,0 0 0,0 0 0,0 0 0,0 0 0,0 0 0,0 0 0,0 0 0,83-28 0,-83 28 0,0 0 0,0 0 0,0 0 0,0 0 0,0 0 0,0 0 0,0 0 0,0 0 0,0 0 0,0 0 0,0 0 0,0 0 0,0 0 0,0 0 0,91-19 0,-91 19 0,0 0 0,0 0 0,0 0 0,0 0 0,0 0 0,0 0 0,0 0 0,25 0 0,-25 0 0,0 0 0,0 0 0,0 0 0,0 0 0,0 0 0,0 0 0,8 19 0,-8-19 0,0 0 0,0 0 0,0 0 0,0 0 0,0 0 0,0 0 0,0 0 0,0 0 0,0 0 0,0 0 0,0 0 0,49 60 0,-49-60 0,0 0 0,0 0 0,0 0 0,17 75 0,-17-75 0,0 0 0,0 0 0,-33 102 0,33-102 0,0 0 0,-58 103 0,58-103 0,-58 83 0,0 1 15,58-84 1,-58 74 0,58-74-1,0 0-15,0 0 16,-24 42-1,24-42 1,16 19 0,-16-19-16,66-5 15,-66 5 1,99-19-1</inkml:trace>
  <inkml:trace contextRef="#ctx0" brushRef="#br0" timeOffset="136351">17141 12660 0,'9'9'0,"-9"-9"0,0 0 0</inkml:trace>
  <inkml:trace contextRef="#ctx0" brushRef="#br0" timeOffset="136692">17298 12339 0,'0'-4'0,"0"4"16,0 0-1,25 18 1,-25-18-16,58 29 15,-58-29 1,83 18 0,-83-18-1,99-6-15,-99 6 16,0 0-1,33-8 1,-33 8-16</inkml:trace>
  <inkml:trace contextRef="#ctx0" brushRef="#br0" timeOffset="137054">17976 12009 0,'0'9'0,"0"24"0,0-33 0,0 0 0,0 0 0,0 0 0,0 0 0,0 0 0,0 0 0,0 0 0,0 0 0,0 0 0,0 0 0,0 0 0,0 88 0,0-88 0,0 0 0,0 0 0,0 0 0,0 0 0,0 0 0,0 0 0,0 0 0,-8 135 0,8-135 0,0 0 0,0 0 0,0 0 0,0 149 0,0-149 15,8 139 1,-8-139-16,17 112 16,0-47-1,-9-51 1,-8-14-1</inkml:trace>
  <inkml:trace contextRef="#ctx0" brushRef="#br0" timeOffset="137342">18340 12344 0,'9'4'0,"-9"-4"0,0 0 0,0 0 0,0 0 0,0 0 0,0 0 0,0 0 0,0 0 0,0 0 0,0 0 0,0 0 0,0 0 0,0 0 0,0 0 0,0 0 0,0 0 0,0 0 0,41 5 0,-41-5 0,0 0 0,0 0 0,0 0 0,0 0 0,0 0 0,0 0 0,0 0 0,0 0 0,0 0 0,0 0 0,0 0 0,58-5 0,-58 5 0,0 0 0,0 0 0,0 0 0,0 0 0,0 0 0,0 0 0,0 0 0,82-18 0,-82 18 0,0 0 0,0 0 0,0 0 0,0 0 0,0 0 0,0 0 0,0 0 0,91-14 0,-91 14 0</inkml:trace>
  <inkml:trace contextRef="#ctx0" brushRef="#br0" timeOffset="137615">18390 12516 0,'8'0'0,"-8"0"16,0 0-1,42-14 1,-42 14-16,74-23 15,-74 23 1,116-24 0,-116 24-1,99-14-15,-99 14 16,0 0-1,33-4 1</inkml:trace>
  <inkml:trace contextRef="#ctx0" brushRef="#br0" timeOffset="137961">19175 12153 0,'-8'14'0,"8"-14"0,0 0 0,0 0 0,0 0 0,0 0 0,0 0 0,0 0 0,0 0 0,0 0 0,0 0 0,0 0 0,0 0 0,0 0 0,0 0 0,0 0 0,0 0 0,0 0 0,-16 37 0,16-37 0,0 0 0,0 0 0,0 0 0,0 0 0,0 0 0,0 0 0,0 0 0,0 0 0,0 0 0,0 0 0,0 0 0,-25 75 0,25-75 0,0 0 0,0 0 0,0 0 0,0 0 0,0 0 0,0 0 0,0 0 0,-8 98 0,8-98 0,0 0 0,0 0 0,0 0 0,16 120 0,-16-120 0,66 93 16,-49-74-1,-17-19 1,16-19-16,-16 19 16</inkml:trace>
  <inkml:trace contextRef="#ctx0" brushRef="#br0" timeOffset="138218">19151 11939 0,'0'9'0,"0"-9"0,0 0 0,0 0 0,0 0 0,0 0 0,0 0 0,0 0 0,0 0 0,41 24 0,-41-24 0,0 0 0,0 0 0,0 0 0,0 0 0,0 0 0,0 0 0,0 0 0,0 0 0,0 0 0,0 0 0,0 0 0,66 42 0,-66-42 0,0 0 0,0 0 0,0 0 0,0 0 0,0 0 0,0 0 0,0 0 0,99 51 0,-99-51 0,0 0 0,0 0 0,0 0 0</inkml:trace>
  <inkml:trace contextRef="#ctx0" brushRef="#br0" timeOffset="138503">19432 12400 0,'8'4'15,"-8"-4"1,41 14-1,-41-14-15,66 10 16,-66-10 0,100 0-1,-100 0 1,91-14-16,-91 14 15,0 0 1,0 0 0,33-5-16</inkml:trace>
  <inkml:trace contextRef="#ctx0" brushRef="#br0" timeOffset="138762">19622 12223 0,'0'14'0,"0"-14"0,0 0 0,0 0 0,0 0 0,0 0 0,0 0 0,0 51 0,0-51 0,0 0 0,0 0 0,0 0 0,8 70 0,-8-70 0,0 0 0,0 0 0,8 93 0,-8-93 0,0 0 0,-8 84 0,8-84 0,0 79 0,0-79 16,8 74 0,-8-74-1</inkml:trace>
  <inkml:trace contextRef="#ctx0" brushRef="#br0" timeOffset="139042">20242 12135 0,'0'4'0,"0"29"0,0-33 0,0 0 0,0 0 0,0 0 0,0 0 0,0 60 0,0-60 0,0 0 0,0 0 0,0 0 0,-8 93 0,8-93 0,0 0 0,0 0 0,0 0 0,0 0 0,0 0 0,-8 103 0,8-103 0,0 0 0,-9 102 0,9-102 15,0 0-15,0 0 16,0 0 0</inkml:trace>
  <inkml:trace contextRef="#ctx0" brushRef="#br0" timeOffset="149240">15777 13102 0,'8'5'0,"-8"-5"0,0 0 0,0 0 0,0 0 0,0 0 0,0 0 0,0 0 0,0 0 0,0 0 0,0 0 0,0 0 0,0 0 0,0 0 0,0 0 0,0 0 0,0 0 0,0 0 0,0 0 0,0 0 0,0 0 0,0 0 0,-24-5 0,24 5 0,0 0 0,0 0 0,0 0 0,0 0 0,0 0 0,0 0 0,0 0 0,0 0 0,0 0 0,0 0 0,0 0 0,0 0 0,-9 14 0,9-14 0,0 0 0,0 0 0,0 0 0,0 0 0,0 0 0,0 0 0,0 0 0,0 0 0,0 0 0,0 0 0,0 0 0,0 0 0,0 0 0,0 0 0,0 0 0,0 0 0,0 0 0,0 0 0,0 0 0,0 0 0,0 0 0,0 0 0,0 0 0,0 0 0,-16 37 0,16-37 0,0 0 0,0 0 0,0 0 0,0 0 0,0 0 0,0 0 0,0 0 0,0 0 0,0 0 0,0 24 0,0-24 0,0 0 0,0 0 0,0 0 0,0 0 0,0 0 0,0 0 0,0 0 0,0 0 0,0 18 0,0-18 0,0 0 0,0 0 0,0 0 0,0 0 0,0 0 0,0 0 0,0 0 0,0 0 0,0 0 0,0 0 0,0 0 0,0 0 0,0 0 0,0 0 0,0 0 0,0 93 0,0-93 0,0 0 0,0 0 0,0 0 0,0 0 0,0 0 0,0 0 0,0 0 0,0 0 0,0 0 0,0 0 0,0 0 0,0 0 0,0 0 0,0 0 0,0 0 0,16 92 0,-16-92 0,0 0 0,0 0 0,0 0 0,0 0 0,0 0 0,0 0 0,0 0 0,42 75 0,-42-75 16,41 14 0,17-60-16</inkml:trace>
  <inkml:trace contextRef="#ctx0" brushRef="#br0" timeOffset="149479">15876 12939 0,'0'9'0,"0"-9"0,0 0 0,0 0 0,0 0 0,0 0 0,0 0 0,0 0 0,0 0 0,0 0 0,0 0 0,0 0 0,0 0 0,0 0 0,0 0 0,0 0 0,0 0 0,0 0 0,0 0 0,0 0 0,0 0 0,0 0 0,0 0 0,33 19 0,-33-19 0,0 0 0,67 23 0,-67-23 0</inkml:trace>
  <inkml:trace contextRef="#ctx0" brushRef="#br0" timeOffset="149785">16141 13348 0,'8'5'0,"-8"-5"15,58-14 1,-58 14-16,83-32 16,-83 32-1,107-28 1,-107 28-1,0 0-15,108-5 16,-108 5 0,0 0-1</inkml:trace>
  <inkml:trace contextRef="#ctx0" brushRef="#br0" timeOffset="150051">16422 13083 0,'0'10'0,"0"-10"0,0 0 0,0 0 0,0 0 0,0 0 0,0 0 0,0 0 0,0 0 0,0 0 0,0 0 0,0 0 0,0 0 0,0 0 0,0 0 0,0 0 0,0 0 0,0 0 0,0 0 0,0 0 0,17 55 0,-17-55 0,0 0 0,0 0 0,0 0 0,0 0 0,0 0 0,0 0 0,0 0 0,0 0 0,0 0 0,0 0 0,0 0 0,0 0 0,0 0 0,24 89 0,-24-89 0,0 0 0,0 0 0,0 0 0,0 0 0,0 0 0,0 0 0,0 0 0,0 0 0,0 0 0,9 111 0,-9-111 0,0 0 0,0 0 0,0 0 0,0 0 0,0 0 0,0 0 0,0 0 0</inkml:trace>
  <inkml:trace contextRef="#ctx0" brushRef="#br0" timeOffset="151343">16993 12962 0,'0'-4'0,"0"4"0,0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0,41-14 0,-41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0,74-10 0,-74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0,100 24 0,-100-24 0,0 0 0,0 0 0,0 0 0,0 0 0,0 0 0,0 0 0,0 0 0,0 0 0,0 0 0,0 0 0,0 0 0,0 0 0,0 0 0,0 0 0,0 0 0,0 0 0,0 0 0,0 0 0,0 0 0,0 0 0,0 0 0,0 0 0,0 0 0,0 0 0,0 0 0,0 0 0,0 0 0,0 0 0,0 0 0,0 0 0,0 0 0,0 0 0,0 0 0,0 0 0,0 0 0,0 0 0,16 9 0,-16-9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13 0,0-13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57 0,-41-57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 60 0,-9-60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 47 0,42-47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36 0,33-36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 10 0,41-10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0 0,-8 0 0,0 0 0,0 0 0,0 0 0,0 0 0,0 0 0,0 0 0,0 0 0,0 0 0,0 0 0,0 0 0,0 0 0,0 0 0,0 0 0,0 0 0,0 0 0,0 0 0,0 0 0,0 0 0,0 0 0,0 0 0,0 0 0,0 0 0,42-10 0,-42 10 0,0 0 0,0 0 0,0 0 0,0 0 0,0 0 0,0 0 0,0 0 0,0 0 0,0 0 0,57 10 0,-57-10 0,0 0 0,0 0 0,0 0 0,0 0 0,0 0 0,0 0 0,0 0 0,75 19 0,-75-19 15,0 0 1,0 0-1,0 0-15,66 19 16,-66-19 0,0 0-1,0 0 1,0 0-16,33 37 15,-33-37 1,17 46 0,-17-46-16,0 0 15,0 0 1,-25 37-1,25-37 1,-42 47-16,42-47 16,0 0-1,0 0 1,0 0-16,-66 46 15,66-46 1,0 0 0,0 0-1,0 0-15,-74 14 16,74-14-1,0 0 1,0 0-16</inkml:trace>
  <inkml:trace contextRef="#ctx0" brushRef="#br0" timeOffset="152138">17687 13172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13 0,33-13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5 0,0-5 0,17-5 0,-17 5 0,0 0 0,0 0 0,0 0 0,0 0 0,0 0 0,0 0 0,0 0 0,0 0 0,0 0 0,0 0 0,0 0 0,0 0 0,0 0 0,0 0 0,0 0 0,0 0 0,0 0 0,0 0 0,0 0 0,0 0 0,0 0 0,0 0 0,0 0 0,0 0 0,0 0 0,33 5 0,-33-5 0,0 0 0,0 0 0,0 0 0,0 0 0,0 0 0,0 0 0,0 0 0,0 0 0,0 0 0,0 0 0,0 0 0,0 0 0,0 0 0,0 0 0,0 0 0,0 0 0,0 0 0,0 0 0,0 0 0,0 0 0,0 0 0,49 0 0,-49 0 0,0 0 0,0 0 0,0 0 0,0 0 0,0 0 0,0 0 0,0 0 0,0 0 0,0 0 0,0 0 0,0 0 0,0 0 0,0 0 0,0 0 0,0 0 0,0 0 0,0 0 0,91-15 0,-91 15 0,0 0 0,0 0 0,0 0 0,0 0 0,0 0 0,0 0 0,0 0 0,0 0 0,0 0 0,0 0 0,0 0 0,0 0 0,0 0 0,0 0 0,0 0 0,0 0 0,0 0 0,0 0 0,0 0 0,0 0 0,0 0 0,0 0 0,0 0 0,0 0 0,0 0 0,0 0 0,0 0 0,0 0 0,66-8 0,-66 8 0,0 0 0,0 0 0,0 0 0</inkml:trace>
  <inkml:trace contextRef="#ctx0" brushRef="#br0" timeOffset="152460">18274 12934 0,'0'5'0,"8"23"0,-8-28 0,0 0 0,0 0 0,0 0 0,0 0 0,0 0 0,0 0 0,0 0 0,0 88 0,0-88 0,0 0 0,0 107 0,0-107 0,-16 112 0,16-112 0,-25 103 15,25-103 1,0 120-1,0-120-15,0 0 16,25 79 0,-25-79-1</inkml:trace>
  <inkml:trace contextRef="#ctx0" brushRef="#br0" timeOffset="153019">18712 13041 0,'0'-4'0,"0"4"0,0 0 0,0 0 0,0 0 0,0 0 0,25 4 0,-25-4 0,0 0 0,0 0 0,0 0 0,0 0 0,0 0 0,66 0 0,-66 0 0,0 0 0,100 0 0,-100 0 0,0 0 0,0 0 0,0 0 0,0 0 0,0 0 0,0 0 0,0 0 0,0 0 0,0 0 0,0 0 0,0 0 0,0 0 0,0 0 0,0 0 0,0 0 0,0 0 0,0 0 0,0 0 0</inkml:trace>
  <inkml:trace contextRef="#ctx0" brushRef="#br0" timeOffset="153269">18646 13172 0,'0'0'0,"0"0"16,33-14-1,-33 14 1,83 10-16,-83-10 16,124 4-1,-16 1 1,-26-38-16,-82 33 15,99-37 1</inkml:trace>
  <inkml:trace contextRef="#ctx0" brushRef="#br0" timeOffset="153714">19407 12962 0,'0'10'0,"0"-10"0,0 0 0,0 0 0,0 0 0,0 0 0,0 0 0,8 46 0,-8-46 0,0 0 0,0 0 0,0 0 0,0 0 0,0 0 0,0 0 0,0 0 0,17 98 0,-17-98 0,0 0 0,16 116 0,-16-116 0,17 107 0,-17-107 15,-17 75 1,17-75-1,0 0-15,25 41 16,-17-45 0,17-29-1,25-8 1,16-34-16</inkml:trace>
  <inkml:trace contextRef="#ctx0" brushRef="#br0" timeOffset="153895">19399 12818 0,'16'14'0,"34"9"0,-50-23 0,0 0 0,0 0 0,0 0 0,0 0 0,0 0 0,0 0 0,0 0 0,91 38 0,-91-38 0,0 0 0,99 37 0,-99-37 0</inkml:trace>
  <inkml:trace contextRef="#ctx0" brushRef="#br0" timeOffset="154165">19820 13177 0,'25'8'16,"-25"-8"-16,58 15 15,-58-15 1,74 4-1,-74-4-15,0 0 16,100-14 0,-100 14-1,0 0 1</inkml:trace>
  <inkml:trace contextRef="#ctx0" brushRef="#br0" timeOffset="154400">19977 13018 0,'0'19'0,"0"-19"0,0 0 0,0 0 0,0 0 0,0 0 0,0 51 0,0-51 0,0 0 0,0 0 0,-8 84 0,8-84 0,0 0 0,-16 102 0,16-102 0,-9 103 0,9-103 16,17 69 0,-17-69-16</inkml:trace>
  <inkml:trace contextRef="#ctx0" brushRef="#br0" timeOffset="154887">20424 12948 0,'-8'10'0,"8"-10"0,0 0 0,0 0 0,0 0 0,0 0 0,0 0 0,0 0 0,0 0 0,0 0 0,0 0 0,0 0 0,0 0 0,0 0 0,0 0 0,0 0 0,0 0 0,0 0 0,0 0 0,49 0 0,-49 0 0,0 0 0,0 0 0,0 0 0,0 0 0,0 0 0,0 0 0,0 0 0,66-10 0,-66 10 0,0 0 0,0 0 0,0 0 0,0 0 0,0 0 0,0 0 0,0 0 0,100 14 0,-100-14 0,0 0 0,0 0 0,0 0 0,0 0 0,0 0 0,0 0 0,0 0 0,0 0 0,0 0 0,0 0 0,0 0 0,58 56 0,-58-56 0,0 0 0,0 0 0,0 0 0,-9 98 0,9-98 0,0 0 0,0 0 0,-66 84 0,66-84 0,0 0 0,-66 46 0,66-46 0,-50 42 0,9 4 15,24 0-15,26-73 16,-9 27 0,0 0-1,0 0 1,0 27-16,0-27 15,0 0 1,33 5 0,-33-5-16,58-8 15,33-11 1,8 5-1</inkml:trace>
  <inkml:trace contextRef="#ctx0" brushRef="#br0" timeOffset="156781">10171 13190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0,33-23 0,-33 23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0,50-28 0,-50 28 0,0 0 0,0 0 0,0 0 0,0 0 0,0 0 0,0 0 0,0 0 0,0 0 0,0 0 0,0 0 0,0 0 0,0 0 0,0 0 0,0 0 0,0 0 0,0 0 0,0 0 0,0 0 0,0 0 0,0 0 0,0 0 0,0 0 0,0 0 0,0 0 0,0 0 0,0 0 0,0 0 0,0 0 0,0 0 0,0 0 0,0 0 0,0 0 0,0 0 0,25-4 0,-25 4 0,0 0 0,0 0 0,0 0 0,0 0 0,0 0 0,0 0 0,0 0 0,0 0 0,0 0 0,0 0 0,0 0 0,0 0 0,0 0 0,0 0 0,0 0 0,0 0 0,0 0 0,0 0 0,0 0 0,0 0 0,0 0 0,0 0 0,0 0 0,0 0 0,0 0 0,0 0 0,0 0 0,0 0 0,0 0 0,0 0 0,0 0 0,16 0 0,-16 0 0,0 0 0,0 0 0,0 0 0,0 0 0,0 0 0,0 0 0,0 0 0,0 0 0,0 0 0,0 0 0,0 0 0,0 0 0,0 0 0,0 0 0,0 0 0,0 0 0,0 0 0,0 0 0,0 0 0,0 0 0,0 0 0,0 0 0,0 0 0,0 0 0,0 0 0,0 0 0,0 0 0,0 0 0,0 0 0,0 0 0,0 0 0,0 0 0,0 0 0,0 0 0,0 0 0,0 0 0,74 0 0,-74 0 0,0 0 0,0 0 0,0 0 0,0 0 0,0 0 0,0 0 0,0 0 0,0 0 0,0 0 0,0 0 0,0 0 0,0 0 0,0 0 0,0 0 0,0 0 0,0 0 0,0 0 0,0 0 0,0 0 0,0 0 0,0 0 0,0 0 0,0 0 0,0 0 0,0 0 0,0 0 0,0 0 0,0 0 0,0 0 0,0 0 0,0 0 0,0 0 0,0 0 0,0 0 0,0 0 0,0 0 0,0 0 0,0 0 0,0 0 0,0 0 0,0 0 0,91 18 0,-91-18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0,50 42 0,-50-42 0,0 0 0,0 0 0,0 0 0,0 0 0,0 0 0,0 0 0,0 0 0,0 0 0,0 0 0,0 0 0,0 0 0,0 0 0,0 0 0,0 0 0,0 0 0,0 0 0,0 0 0,0 0 0,0 0 0,0 0 0,0 0 0,0 0 0,0 0 0,25 47 0,-25-47 0,0 0 0,0 0 0,0 0 0,0 0 0,0 0 0,0 0 0,0 0 0,0 0 0,0 0 0,0 0 0,0 0 0,0 0 0,0 0 0,0 0 0,0 0 0,0 0 0,0 0 0,0 0 0,0 0 0,0 0 0,0 0 0,0 0 0,0 0 0,0 0 0,0 0 0,0 0 0,0 0 0,0 0 0,0 0 0,0 0 0,0 0 0,0 0 0,0 0 0,0 0 0,0 0 0,0 0 0,0 0 0,0 0 0,0 0 0,0 0 0,0 0 0,0 0 0,0 0 0,0 0 0,0 0 0,-25 56 0,-41-10 0,66-46 0,0 0 0,0 0 0,0 0 0,0 0 0,0 0 0,0 0 0,0 0 0,0 0 0,0 0 0,0 0 0,0 0 0,0 0 0,0 0 0,0 0 0,0 0 0,0 0 0,0 0 0,0 0 0,0 0 0,0 0 0,0 0 0,0 0 0,0 0 0,0 0 0,0 0 0,0 0 0,0 0 0,0 0 0,0 0 0,0 0 0,0 0 0,0 0 0,0 0 0,0 0 0,0 0 0,0 0 0,0 0 0,0 0 0,0 0 0,-58 38 0,58-38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 18 0,50-18 0,0 0 0,0 0 0,0 0 0,0 0 0,0 0 0,0 0 0,0 0 0,0 0 0,0 0 0,0 0 0,0 0 0,0 0 0,0 0 0,0 0 0,0 0 0,0 0 0,0 0 0,0 0 0,0 0 0,0 0 0,0 0 0,0 0 0,0 0 0,0 0 0,0 0 0,0 0 0,0 0 0,0 0 0,0 0 0,0 0 0,0 0 0,0 0 0,0 0 0,0 0 0,-8 5 0,8-5 0,0 0 0,0 0 0,0 0 0,0 0 0,0 0 0,0 0 0,0 0 0,0 0 0,0 0 0,0 0 0,0 0 0,0 0 0,0 0 0,0 0 0,0 0 0,0 0 0,0 0 0,0 0 0,0 0 0,0 0 0,0 0 0,0 0 0,0 0 0,0 0 0,0 0 0,0 0 0,0 0 0,0 0 0,41 14 0,-41-14 0,0 0 0,0 0 0,0 0 0,0 0 0,0 0 0,0 0 0,0 0 0,0 0 0,0 0 0,0 0 0,0 0 0,0 0 0,0 0 0,75 18 0,-75-18 0,0 0 0,0 0 0,0 0 0,0 0 0,0 0 0,0 0 0,0 0 0,0 0 0,0 0 0,0 0 0,0 0 0,0 0 0,0 0 0,0 0 0,0 0 0,0 0 0,0 0 0,0 0 0,66 37 0,-66-37 16,17 52 0,-17-52-1,-33 51-15,33-51 16,-83 55-1,83-55 1,-91 42-16,91-42 16,0 0-1,0 0 1,-83 33-1,83-33-15,-91 28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0T15:44:29.5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19597 2019 0,'-8'-5'0,"8"5"0,0 0 0,0 0 0,0 0 0,0 0 0,0 0 0,0 0 0,0 0 0,0 0 0,0 0 0,0 0 0,0 0 0,0 28 0,0-28 0,0 0 0,16 74 0,-16-74 0,0 0 0,0 0 0,33 121 0,-33-121 0,0 0 0,0 0 0,0 0 0,50 130 0,-33-4 16,-17-126-16,0 70 15,0-70 1,0 0-1,0 0-15,0 0 16,0 79 0,-9-65-1,18-61 1,24-74-16,8-4 15,-41 125 1,33-144 0,0 5-1,-33 139-15,41-145 16,-41 145-1,67-130 1,-9 111-16,8 61 16,-66-42-1,41 130 1,-8 47-1,0-10-15,0 14 16,-8-18 0,-25-163-1,17 145-15,-17-145 16,0 0-1,0 0 1</inkml:trace>
  <inkml:trace contextRef="#ctx0" brushRef="#br0" timeOffset="476.9523">20482 2475 0,'8'-5'0,"-8"5"0,0 0 0,0 0 0,0 0 0,0 0 0,0 0 0,0 0 0,0 0 0,0 0 0,0 0 0,0 0 0,50-4 0,-50 4 0,0 0 0,0 0 0,0 0 0,0 0 0,0 0 0,0 0 0,0 0 0,0 0 0,0 0 0,0 0 0,0 0 0,0 0 0,0 0 0,0 0 0,0 0 0,0 0 0,0 0 0,82-15 0,-82 15 0,0 0 0,0 0 0,0 0 0,0 0 0,0 0 0,0 0 0,0 0 0,0 0 0,0 0 0,0 0 0,0 0 0,0 0 0,0 0 0,91-60 0,-91 60 0,0 0 0,0 0 0,0 0 0,0 0 0,0 0 0,0 0 0,0 0 0,0 0 0,0 0 0,58-98 0,-58 98 0,0 0 0,0 0 0,0 0 0,0 0 0,0 0 0,0 0 0,0 0 0,0 0 0,0 0 0,0 0 0,0 0 0,0 0 0,0 0 0,0 0 0,0 0 0,0 0 0,0 0 0,0 0 0,0 0 0,0 0 0,0 0 0,0 0 0,0 0 0,0 0 0,0 0 0,0 0 0,0 0 0,0 0 0,0 0 0,0 0 0,0 0 0,0 0 0,-25-33 0,25 33 0,0 0 0,0 0 0,0 0 0,0 0 0,0 0 0,0 0 0,0 0 0,0 0 0,0 0 0,0 0 0,0 0 0,0 0 0,0 0 0,0 0 0,0 0 0,0 0 0,0 0 0,0 0 0,0 0 0,0 0 0,0 0 0,-41-28 0,41 28 0,0 0 0,0 0 0,0 0 0,0 0 0,0 0 0,0 0 0,0 0 0,0 0 0,-74 33 0,74-33 0,0 0 0,0 0 0,0 0 0,0 0 0,0 0 0,0 0 0,0 0 0,-66 98 0,66-98 0,0 0 0,0 0 0,0 0 0,0 0 0,0 0 0,0 0 0,-25 125 0,25-125 0,0 0 0,0 0 0,0 0 0,0 0 0,0 0 0,0 0 0,0 0 0,0 0 0,0 0 0,0 0 0,0 0 0,0 135 0,0-135 0,0 0 0,0 0 0,0 0 0,0 0 0,0 0 0,0 0 0,0 0 0,25 121 0,-25-121 0,0 0 0,0 0 0,0 0 0,74 75 0,33-52 16,17-60-1</inkml:trace>
  <inkml:trace contextRef="#ctx0" brushRef="#br0" timeOffset="913.9086">21176 2088 0,'-8'4'0,"8"-4"0,0 0 0,0 0 0,0 0 0,0 0 0,0 0 0,0 0 0,-8 43 0,8-43 0,0 0 0,8 74 0,-8-74 0,0 0 0,0 0 0,0 0 0,0 0 0,0 0 0,0 0 0,0 0 0,25 112 0,-25-112 0,0 0 0,0 0 0,0 0 0,58 125 0,-58-125 16,66 121-16,-58-93 16,-33 9-1,25-37 1,0 0-1,0 0-15,0 0 16,-8 121 0,8-121-1,-66 66-15,66-66 16</inkml:trace>
  <inkml:trace contextRef="#ctx0" brushRef="#br0" timeOffset="1227.8771">21540 2298 0,'0'-5'0,"0"5"0,0 0 0,0 0 0,0 0 0,0 0 0,0 0 0,0 0 0,58-18 0,-58 18 0,0 0 0,0 0 0,0 0 0,0 0 0,0 0 0,0 0 0,0 0 0,0 0 0,0 0 0,0 0 0,83-19 0,-83 19 0,0 0 0,0 0 0,0 0 0,0 0 0,0 0 0,0 0 0,0 0 0,0 0 0,0 0 0,0 0 0,0 0 0,0 0 0,0 0 0,0 0 0,0 0 0,0 0 0,0 0 0,0 0 0,0 0 0,132-14 0,-132 14 0,0 0 0,0 0 0,0 0 0,0 0 0,0 0 0,0 0 0,0 0 0,0 0 0,0 0 0,0 0 0,58-5 0,-58 5 0</inkml:trace>
  <inkml:trace contextRef="#ctx0" brushRef="#br0" timeOffset="1754.8245">21780 1907 0,'0'5'16,"0"-5"-1,0 46 1,0-46-16,-8 102 16,-1 47-1,1 37 1,16-14-1,26 0-15,-34-172 16,41 149 0,-41-149-1,74 93-15,1-55 16,7-71-1,-7-46 1,7-33 0,-15 5-16,-34 28 15,-42 33 1,9 74-1,0-28-15,-33-24 16,33 24 0,-58 28-1,1 37 1,57-65-16,-50 112 15,50-112 1,8 126 0,-8-126-16,0 0 15</inkml:trace>
  <inkml:trace contextRef="#ctx0" brushRef="#br0" timeOffset="2363.7635">22814 2702 0,'-9'-32'0,"9"32"0,0 0 0,0 0 0,0 0 0,0 0 0,0 0 0,0 0 0,0 0 0,0 0 0,0 0 0,0 0 0,0 0 0,0 0 0,0 0 0,0 0 0,0 0 0,0 0 0,0 0 0,0 0 0,-66-51 0,66 51 0,0 0 0,0 0 0,0 0 0,0 0 0,0 0 0,0 0 0,0 0 0,0 0 0,0 0 0,0 0 0,0 0 0,0 0 0,0 0 0,-74 9 0,74-9 0,0 0 0,0 0 0,0 0 0,0 0 0,0 0 0,0 0 0,0 0 0,0 0 0,0 0 0,-100 79 0,100-79 0,0 0 0,0 0 0,-82 121 0,82-121 0,0 0 0,0 0 0,0 0 0,-50 144 0,50-144 16,17 37 0,8-41-16,-25 4 15,49 27 1,26-64-1,-9-75 1,-17-46-16,-24 19 16,-25 139-1,17-149 1,-17 149-16,0 0 15,24-149 1,-24 149 0,0 0-1,0 0-15,0 0 16,9-46-1,-9 74 1,0 97-16,25 80 16,16-19-1,8-14 1,-49-172-1,58 144-15,-58-144 16,0 0 0</inkml:trace>
  <inkml:trace contextRef="#ctx0" brushRef="#br0" timeOffset="2762.7237">23682 1939 0,'8'10'0,"-8"-10"0,0 0 0,0 0 0,0 0 0,0 0 0,0 0 0,0 42 0,0-42 0,0 0 0,0 0 0,0 0 0,0 0 0,0 0 0,0 0 0,0 0 0,0 107 0,0-107 0,0 0 0,0 130 0,0-130 0,25 149 0,8-10 16,-25 23 0,-8 11-1,0-5-15,0-29 16,-8-27-1,16-38 1,0-55-16,-8-19 16</inkml:trace>
  <inkml:trace contextRef="#ctx0" brushRef="#br0" timeOffset="3552.6447">24095 2725 0,'8'14'0,"-8"-14"0,0 0 0,0 0 0,0 0 0,0 0 0,0 0 0,0 0 0,0 0 0,0 0 0,25 56 0,-25-56 0,0 0 0,0 0 0,0 0 0,0 0 0,0 0 0,0 0 0,0 0 0,0 0 0,0 0 0,0 0 0,0 0 0,0 0 0,0 0 0,0 107 0,0-107 0,0 0 0,0 0 0,0 0 0,0 0 0,0 0 0,0 0 0,0 0 0,0 0 0,0 0 0,0 0 0,0 0 0,0 0 0,0 0 0,0 135 0,0-135 0,0 0 0,0 0 0,0 0 0,17 84 0,-17-84 15,82 0 1,-15-43-16,24-35 16,-91 78-1,57-102 1,-57 18-1,0 84-15,-74-42 16,74 42 0,0 0-1,0 0-15,0 0 16,-83-19-1,83 19 1,-41-9-16,41 9 16,58-19-1,-58 19 1,0 0-1,0 0-15,0 0 16,83-27 0,-83 27-1,0 0-15,74 9 16,-49 51-1,-25-60 1,-8 111 0,32 6-16,-24-117 15,58 71 1,-58-71-1,99 17-15,-99-17 16,75-64 0,-75 64-1,49-103 1,-49 103-16,-24-97 15,-59 27 1,83 70 0,-99 4-1,99-4-15</inkml:trace>
  <inkml:trace contextRef="#ctx0" brushRef="#br0" timeOffset="3967.6032">24806 2651 0,'9'19'0,"-9"-19"0,0 0 0,0 0 0,0 0 0,0 0 0,24 79 0,-24-79 0,0 0 0,0 0 0,42 111 0,-42-111 0,0 0 0,0 0 0,0 0 0,49 159 0,-16-20 16,9 10-16,-18-10 15,1 1 1,-16-5-1,-9-135-15,-9 121 16,-7-56 0,-9-51-1,17-61 1,8 47-16</inkml:trace>
  <inkml:trace contextRef="#ctx0" brushRef="#br0" timeOffset="4414.5585">24839 2888 0,'0'-18'0,"0"18"0,0 0 0,0 0 0,0 0 0,0 0 0,0 0 0,0 0 0,0 0 0,0 0 0,0 0 0,0 0 0,0 0 0,0 0 0,0 0 0,0 0 0,0 0 0,0 0 0,0 0 0,0 0 0,0 0 0,0 0 0,0 0 0,0 0 0,0 0 0,0 0 0,0 0 0,0 0 0,0 0 0,0 0 0,0 0 0,0 0 0,0 0 0,0 0 0,0 0 0,0 0 0,0 0 0,0 0 0,0 0 0,17-79 0,-17 79 0,0 0 0,0 0 0,0 0 0,0 0 0,0 0 0,0 0 0,0 0 0,0 0 0,0 0 0,0 0 0,0 0 0,49-93 0,-49 93 0,0 0 0,0 0 0,0 0 0,0 0 0,0 0 0,0 0 0,0 0 0,83-75 0,-83 75 0,0 0 0,0 0 0,0 0 0,124-18 0,-49 36 0,-75-18 15,115 52 1,-115-52 0,91 83-16,-91-83 15,9 108 1,-51-11-1,-57-37 1,-42-27-16,141-33 16,-124-19-1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1T09:17:45.0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20581 11148 0,'-8'5'0,"8"-5"0,0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38 0,17-38 0,0 0 0,0 0 0,0 0 0,0 0 0,0 0 0,0 0 0,0 0 0,0 0 0,0 0 0,0 0 0,0 0 0,0 0 0,0 0 0,0 0 0,9 60 0,-9-60 0,0 0 0,0 0 0,16 84 0,-16-84 0,0 0 0,33 88 0,-33-88 0,17 60 0,-1 61 0,-8 5 16,-8-15 0,0-111-1,0 107 1,0-107-16,0 0 15,0 0 1,0 56 0,17-56-16,-17-46 15,-17-47 1,17-10-1,17-4 1,16-51-16,17 57 16,-9-2-1,0 18 1,-16 35-16,-8 31 15,16 24 1,0 4 0,8 19-1,-8 42-15,9 51 16,-1 9-1,-25-4 1,-24-24-16,-8 9 16,7-4-1,18-4 1,-9-38-1,0-23-15,0-33 16,0-23 0,8-32-1,-8 46-15</inkml:trace>
  <inkml:trace contextRef="#ctx0" brushRef="#br0" timeOffset="338">21234 11683 0,'0'5'0,"0"-5"0,0 0 0,0 0 0,0 0 0,0 0 0,0 0 0,0 0 0,0 0 0,0 0 0,0 0 0,0 0 0,0 0 0,0 0 0,0 0 0,0 0 0,0 0 0,0 0 0,33-5 0,-33 5 0,0 0 0,0 0 0,0 0 0,0 0 0,0 0 0,0 0 0,0 0 0,0 0 0,0 0 0,0 0 0,0 0 0,58 0 0,-58 0 0,0 0 0,0 0 0,0 0 0,0 0 0,0 0 0,0 0 0,0 0 0,83 0 0,-83 0 0,0 0 0,0 0 0,0 0 0,83 24 0,-83-24 0,0 0 0,0 0 0,0 0 0,0 0 0,0 0 0,0 0 0,0 0 0,0 0 0,0 0 0,0 0 0,33 14 0,-33-14 0,0 0 0,0 0 0,0 0 0,0 0 0,0 0 0,0 0 0,0 0 0</inkml:trace>
  <inkml:trace contextRef="#ctx0" brushRef="#br0" timeOffset="721">21722 11339 0,'41'0'16,"-41"0"-16,0 0 16,67 23-1,-67-23 1,74 52-1,-8 17-15,-16 1 16,-25 0 0,-25 18-1,-17-5-15,-33 6 16,-7-5-1,-18 0 1,9-19 0,16-19-16,17-41 15,42-47 1,-9 42-1</inkml:trace>
  <inkml:trace contextRef="#ctx0" brushRef="#br0" timeOffset="1118">22251 11260 0,'9'14'0,"-9"-14"0,0 0 0,0 0 0,0 0 0,0 0 0,0 42 0,0-42 0,0 0 0,0 0 0,0 0 0,0 0 0,0 0 0,-34 70 0,34-70 0,-57 83 0,-18 1 0,75-84 0,0 0 0,0 0 0,0 0 0,-33 93 0,33-93 0,-8 116 15,24-4 1,1-19-1,24-23-15,9-19 16,8-14 0,0-23-1,0 0-15,-92-23 16,101 0-1</inkml:trace>
  <inkml:trace contextRef="#ctx0" brushRef="#br0" timeOffset="1737">20399 10665 0,'-8'-19'0,"8"19"0,0 0 0,0 0 0,0 0 0,0 0 0,0 0 0,-25 14 0,25-14 0,0 0 0,0 0 0,0 0 0,-33 61 0,33-61 0,0 0 0,0 0 0,-33 107 0,33-107 0,0 0 0,-25 107 0,25-107 0,-16 111 0,7 10 0,18 23 16,-9 10 0,-9 4-1,9 5 1,17 4-16,16 15 15,8-20 1,34-22 0,-9-19-16,0-28 15,8-37 1,-74-56-1</inkml:trace>
  <inkml:trace contextRef="#ctx0" brushRef="#br0" timeOffset="2435">22565 10837 0,'-8'5'0,"8"-5"0,0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13 0,-8-13 0,0 0 0,0 0 0,0 0 0,0 0 0,0 0 0,0 0 0,0 0 0,0 0 0,0 0 0,0 0 0,0 0 0,0 0 0,0 0 0,0 0 0,0 0 0,0 0 0,0 0 0,0 0 0,0 0 0,0 0 0,0 0 0,0 0 0,9 10 0,-9-10 0,0 0 0,0 0 0,0 0 0,0 0 0,16 37 0,-16-37 0,0 0 0,0 0 0,0 0 0,33 65 0,-33-65 0,0 0 0,0 0 0,33 79 0,-33-79 0,0 0 0,25 70 0,-25-70 0,42 65 0,7 5 16,1 9-1,-17 23 1,-25 42-16,-24 10 15,-17 74 1,-1-98 0,-15-28-16,-1 5 15,-8 10 1,0-1-1,17-32 1,0-52-16,8-32 16,16-18-1,9-1 1,8 19-1</inkml:trace>
  <inkml:trace contextRef="#ctx0" brushRef="#br0" timeOffset="3489">23244 11251 0,'0'4'0,"33"6"0,-33-10 0,0 0 0,0 0 0,0 0 0,0 0 0,0 0 0,0 0 0,0 0 0,0 0 0,0 0 0,0 0 0,0 0 0,0 0 0,0 0 0,57 14 0,-57-14 0,0 0 0,0 0 0,0 0 0,0 0 0,91 23 0,-91-23 0,0 0 0,0 0 0,0 0 0,75 28 0,-75-28 0,0 0 0,0 0 0,0 0 0,0 0 0,0 0 0,49 66 0,-49-66 0,34 78 0,-26 24 16,-16-9-16,-17 0 15,-17 10 1,-24 4 0,0 0-16,-8-24 15,24-51 1,34-40-1,24-11 1,17-9-16,-25 28 16</inkml:trace>
  <inkml:trace contextRef="#ctx0" brushRef="#br0" timeOffset="3862">23955 11260 0,'0'9'0,"0"-9"0,0 0 0,0 0 0,0 0 0,0 0 0,0 0 0,0 0 0,0 0 0,0 0 0,0 0 0,0 0 0,0 0 0,0 0 0,0 0 0,0 0 0,-17 28 0,17-28 0,0 0 0,0 0 0,0 0 0,0 0 0,-41 33 0,41-33 0,0 0 0,0 0 0,0 0 0,-58 51 0,58-51 0,0 0 0,0 0 0,-58 61 0,58-61 0,0 0 0,-41 83 0,41-83 0,-42 84 0,17 0 15,1-5 1,32 4-16,42 1 16,-1-5-1,26-23 1,7-19-16,17-9 15,-99-28 1</inkml:trace>
  <inkml:trace contextRef="#ctx0" brushRef="#br0" timeOffset="100484">13280 14018 0,'8'0'0,"-8"0"0,0 0 0,0 0 0,0 0 0,0 0 0,0 0 0,0 0 0,0 0 0,0 0 0,0 0 0,0 0 0,0 0 0,0 0 0,0 0 0,0 0 0,0 0 0,0 0 0,0 0 0,-8 19 0,8-19 0,0 0 0,0 0 0,0 0 0,0 0 0,0 0 0,0 0 0,0 0 0,-8 46 0,8-46 0,0 0 0,0 0 0,0 0 0,0 0 0,0 0 0,0 0 0,0 0 0,0 0 0,0 0 0,0 0 0,0 0 0,0 0 0,-25 85 0,25-85 0,0 0 0,0 0 0,0 0 0,0 0 0,0 0 0,0 0 0,0 0 0,-8 55 0,8-55 0,0 0 0,-9 102 0,9-102 0,-16 107 0,-1-9 16,17-98-1,-25 107 1,25-107-16,-49 129 15,49-129 1,-33 145 0,33-145-16,0 0 15,-25 140 1,25-140-1,0 0 1,0 0-16,8 69 16</inkml:trace>
  <inkml:trace contextRef="#ctx0" brushRef="#br0" timeOffset="100991">13321 14018 0,'9'-4'0,"-9"4"0,0 0 0,0 0 0,0 0 0,0 0 0,0 0 0,0 0 0,0 0 0,0 0 0,0 0 0,0 0 0,0 0 0,0 0 0,0 0 0,0 0 0,0 0 0,0 0 0,0 0 0,0 0 0,0 0 0,0 0 0,0 0 0,0 0 0,0 0 0,0 0 0,0 0 0,0 0 0,0 0 0,0 0 0,0 0 0,0 0 0,0 0 0,0 0 0,0 0 0,0 0 0,0 0 0,0 0 0,0 0 0,0 0 0,0 0 0,24 18 0,-24-18 0,0 0 0,0 0 0,0 0 0,0 0 0,0 0 0,0 0 0,0 0 0,33 56 0,-33-56 0,0 0 0,42 80 0,-42-80 0,0 0 0,49 111 0,-49-111 0,33 51 0,9 51 16,-1 0 0,-16-9-16,-25-93 15,17 107 1,-17-107-1,16 121 1,-16-121-16,0 0 16,0 0-1,0 0 1,17 84-16,-17-84 15</inkml:trace>
  <inkml:trace contextRef="#ctx0" brushRef="#br0" timeOffset="101292">13247 14651 0,'0'0'0,"0"0"0,0 0 0,0 0 0,0 0 0,0 0 0,0 0 0,0 0 0,0 0 0,0 0 0,41 18 0,-41-18 0,0 0 0,0 0 0,0 0 0,0 0 0,0 0 0,0 0 0,108 14 0,-108-14 0,0 0 0,0 0 0,0 0 0,0 0 0,149-4 0,-149 4 0,0 0 0,0 0 0,0 0 0,124-28 0,-124 28 0,0 0 0,0 0 0,0 0 0,0 0 0,0 0 0,0 0 0,0 0 0,99-19 0</inkml:trace>
  <inkml:trace contextRef="#ctx0" brushRef="#br0" timeOffset="101651">14289 14097 0,'8'-4'0,"-8"4"0,0 0 0,0 0 0,0 0 0,0 0 0,0 0 0,0 0 0,0 0 0,0 0 0,0 0 0,0 0 0,0 0 0,0 0 0,0 0 0,0 0 0,-17 4 0,17-4 0,0 0 0,0 0 0,0 0 0,0 0 0,0 0 0,0 0 0,0 0 0,0 0 0,0 0 0,-33 47 0,33-47 0,0 0 0,0 0 0,-57 79 0,57-79 0,0 0 0,-34 93 0,34-93 0,-24 107 0,-1 9 0,-17 5 16,-7 5-1,16-5 1,25-24-16,-9-32 15,0-37 1,17-42 0,0 14-16</inkml:trace>
  <inkml:trace contextRef="#ctx0" brushRef="#br0" timeOffset="102023">14198 14069 0,'8'14'0,"-8"-14"0,0 0 0,0 0 0,0 0 0,0 0 0,0 0 0,0 0 0,17 33 0,-17-33 0,0 0 0,0 0 0,0 0 0,0 0 0,33 60 0,-33-60 0,0 0 0,0 0 0,0 0 0,0 0 0,0 0 0,0 0 0,0 0 0,49 84 0,-49-84 0,0 0 0,33 88 0,-33-88 0,42 107 0,-18 1 0,-7 8 15,8-5 1,-25-111 0,25 130-16,-1-32 15,1-37 1,-16-57-1,-26-22 1,17 18-16</inkml:trace>
  <inkml:trace contextRef="#ctx0" brushRef="#br0" timeOffset="102290">14115 14660 0,'17'9'0,"-17"-9"0,0 0 0,0 0 0,0 0 0,0 0 0,0 0 0,0 0 0,0 0 0,0 0 0,0 0 0,0 0 0,0 0 0,0 0 0,0 0 0,0 0 0,0 0 0,0 0 0,0 0 0,0 0 0,0 0 0,0 0 0,0 0 0,0 0 0,0 0 0,0 0 0,0 0 0,0 0 0,58 19 0,-58-19 0,0 0 0,0 0 0,0 0 0,0 0 0,0 0 0,0 0 0,0 0 0,0 0 0,0 0 0,0 0 0,0 0 0,90 19 0,-90-19 0,0 0 0,0 0 0,0 0 0,0 0 0,0 0 0,0 0 0,0 0 0,133-5 0,-133 5 0,0 0 0,107-19 0,-107 19 0,108-28 0,-17 14 15</inkml:trace>
  <inkml:trace contextRef="#ctx0" brushRef="#br0" timeOffset="102696">15198 14139 0,'-16'0'0,"16"0"0,0 0 0,0 0 0,0 0 0,0 0 0,0 0 0,0 0 0,0 0 0,0 0 0,0 0 0,0 0 0,0 0 0,0 0 0,-17 29 0,17-29 0,0 0 0,0 0 0,0 0 0,0 0 0,0 0 0,0 0 0,0 0 0,-49 64 0,49-64 0,0 0 0,-42 102 0,42-102 0,-33 131 0,17-1 16,-1 5-1,-16-19-15,-33-4 16,8-19 0,8-10-1,26-27 1,24-56-16</inkml:trace>
  <inkml:trace contextRef="#ctx0" brushRef="#br0" timeOffset="103119">15173 14088 0,'9'0'0,"-9"0"0,0 0 0,0 0 0,0 0 0,0 0 0,0 0 0,0 0 0,0 0 0,0 0 0,0 0 0,0 0 0,0 0 0,0 0 0,0 0 0,0 0 0,0 0 0,0 0 0,25 19 0,-25-19 0,0 0 0,0 0 0,0 0 0,0 0 0,0 0 0,0 0 0,0 0 0,0 0 0,0 0 0,0 0 0,0 0 0,33 61 0,-33-61 0,0 0 0,0 0 0,0 0 0,0 0 0,0 0 0,0 0 0,0 0 0,49 97 0,-49-97 0,0 0 0,50 88 0,-50-88 0,66 88 0,-25-13 15,9 13 1,-17 10-16,17-5 15,-26 5 1,-24-25 0,0-12-16,0-93 15,0 32 1,0 0-1,-33 23 1,33-23-16</inkml:trace>
  <inkml:trace contextRef="#ctx0" brushRef="#br0" timeOffset="103376">15008 14730 0,'8'0'0,"-8"0"0,0 0 0,0 0 0,0 0 0,0 0 0,0 0 0,0 0 0,0 0 0,0 0 0,0 0 0,50-5 0,-50 5 0,0 0 0,0 0 0,0 0 0,0 0 0,0 0 0,0 0 0,0 0 0,0 0 0,0 0 0,0 0 0,0 0 0,0 0 0,0 0 0,0 0 0,0 0 0,91-14 0,-91 14 0,0 0 0,0 0 0,0 0 0,0 0 0,0 0 0,0 0 0,0 0 0,0 0 0,0 0 0,0 0 0,0 0 0,140-4 0,-140 4 0,0 0 0,0 0 0,0 0 0,0 0 0,0 0 0,0 0 0,0 0 0,141 0 0,-141 0 0,0 0 0,0 0 0,0 0 0</inkml:trace>
  <inkml:trace contextRef="#ctx0" brushRef="#br0" timeOffset="103722">16224 14027 0,'-9'10'0,"9"-10"0,0 0 0,0 0 0,0 0 0,0 0 0,-16 56 0,16-56 0,0 0 0,0 0 0,-17 87 0,17-87 0,0 0 0,-41 136 0,41-136 0,-41 153 0,-1 1 0,1-1 16,0-4-1,16-19 1,25-130 0,0 0-16,-33 103 15,16-80 1,17-23-1</inkml:trace>
  <inkml:trace contextRef="#ctx0" brushRef="#br0" timeOffset="104338">16190 14069 0,'0'0'0,"0"0"0,0 0 0,0 0 0,0 0 0,0 0 0,0 0 0,0 0 0,0 0 0,0 0 0,0 0 0,0 0 0,0 0 0,0 0 0,0 0 0,0 0 0,0 0 0,0 0 0,0 0 0,0 0 0,0 0 0,0 0 0,17 38 0,-17-38 0,0 0 0,0 0 0,0 0 0,25 64 0,-25-64 0,0 0 0,0 0 0,25 94 0,-25-94 0,0 0 0,16 93 0,-16-93 0,17 107 0,32 4 16,1 1-16,-50-112 15,41 126 1,-32-10-1,-9-33-15,-17-64 16,0-19 0,17-19-1,0 29 1,-16-52-16,16 42 15,-50-74 1,50 74 0,-58-93-16,58 93 15,-91-98 1,91 98-1,-90-61 1,90 61-16,-42-23 16,42 18-1,0 5 1,42 10-16,-42-10 15,99 0 1,8-14 0,1-5-1,16-4-15</inkml:trace>
  <inkml:trace contextRef="#ctx0" brushRef="#br0" timeOffset="104628">16959 14093 0,'0'4'0,"-8"29"0,8-33 0,0 0 0,0 0 0,0 0 0,-25 65 0,25-65 0,0 0 0,0 0 0,-41 84 0,41-84 0,0 0 0,-41 111 0,41-111 0,-33 130 0,8 19 15,-8 9 1,0 1-16,33-159 15,-25 125 1,25-125 0,-8 23-1,8-23-15</inkml:trace>
  <inkml:trace contextRef="#ctx0" brushRef="#br0" timeOffset="104942">16902 14102 0,'8'5'0,"-8"-5"0,0 0 0,0 0 0,0 0 0,0 0 0,16 46 0,-16-46 0,0 0 0,0 0 0,25 74 0,-25-74 0,0 0 0,25 98 0,-25-98 0,17 107 0,7 9 16,9 15-1,17-1 1,0-5-16,-50-125 15,49 117 1,-7-38 0,-9-47-1,-33-32-15</inkml:trace>
  <inkml:trace contextRef="#ctx0" brushRef="#br0" timeOffset="105161">16860 14693 0,'-8'-10'0,"8"10"0,0 0 0,0 0 0,0 0 0,0 0 0,0 0 0,0 0 0,0 0 0,0 0 0,0 0 0,0 0 0,0 0 0,0 0 0,0 0 0,0 0 0,0 0 0,0 0 0,33-28 0,-33 28 0,0 0 0,0 0 0,0 0 0,0 0 0,0 0 0,58-9 0,-58 9 0,0 0 0,0 0 0,0 0 0,0 0 0,99 0 0,-99 0 0,0 0 0,0 0 0,0 0 0,0 0 0,0 0 0,0 0 0,0 0 0,116 47 0,-116-47 0,0 0 0,0 0 0,0 0 0</inkml:trace>
  <inkml:trace contextRef="#ctx0" brushRef="#br0" timeOffset="105445">18282 14766 0,'0'15'0,"0"-15"0,0 0 0,0 0 0,0 0 0,0 0 0,0 0 0,0 0 0,0 0 0,0 0 0,0 0 0,0 0 0,0 0 0,0 0 0,9 51 0,-9-51 0,0 0 0,0 0 0,0 0 0,0 0 0,0 0 0,0 0 0,0 0 0,0 0 0,0 0 0,0 0 0,16 5 0,-16-5 0</inkml:trace>
  <inkml:trace contextRef="#ctx0" brushRef="#br0" timeOffset="105620">18911 14800 0,'41'9'16,"-41"-9"-1,75 14-15,-75-14 16,91-14 0</inkml:trace>
  <inkml:trace contextRef="#ctx0" brushRef="#br0" timeOffset="105933">19490 14730 0,'24'14'0,"-24"-14"0,0 0 0,0 0 0,0 0 0,0 0 0,0 0 0,0 0 0,0 0 0,0 0 0,0 0 0,0 0 0,83 14 0,-83-14 0,0 0 0,0 0 0,0 0 0,0 0 0,0 0 0,124-14 0,-124 14 0,0 0 0,165-28 0,-165 28 0,0 0 0,0 0 0,0 0 0,0 0 0,0 0 0,0 0 0,0 0 0,158-14 0,-158 14 0,82 18 15,-82-18 1,141 19-1,-141-19-15,0 0 16,149 19 0</inkml:trace>
  <inkml:trace contextRef="#ctx0" brushRef="#br0" timeOffset="106080">21160 14860 0,'16'9'0,"-16"-9"0,0 0 0</inkml:trace>
  <inkml:trace contextRef="#ctx0" brushRef="#br0" timeOffset="106452">22293 14163 0,'0'0'0,"0"0"0,0 0 0,0 0 0,0 0 0,0 0 0,-17 46 0,17-46 0,0 0 0,0 0 0,-33 79 0,33-79 0,0 0 0,-33 126 0,33-126 0,-58 130 0,0 23 16,-8 5 0,16-13-1,50-145-15,0 0 16,0 0-1</inkml:trace>
  <inkml:trace contextRef="#ctx0" brushRef="#br0" timeOffset="106782">22136 14158 0,'0'5'0,"0"-5"0,0 0 0,0 0 0,0 0 0,0 0 0,0 0 0,16 23 0,-16-23 0,0 0 0,0 0 0,0 0 0,33 55 0,-33-55 0,0 0 0,0 0 0,41 75 0,-41-75 0,0 0 0,50 98 0,-50-98 0,50 111 0,-1 19 16,-49-130 0,42 149-16,-42-149 15,58 162 1,-25-40-1,-9-56 1,-24-66-16</inkml:trace>
  <inkml:trace contextRef="#ctx0" brushRef="#br0" timeOffset="107010">22102 14586 0,'25'0'0,"-25"0"0,0 0 0,0 0 0,0 0 0,0 0 0,0 0 0,91 0 0,-91 0 0,0 0 0,0 0 0,0 0 0,116 4 0,-116-4 0,0 0 0,0 0 0,107 0 0,-107 0 0,0 0 0,91-9 0,-91 9 0</inkml:trace>
  <inkml:trace contextRef="#ctx0" brushRef="#br0" timeOffset="107325">23078 14065 0,'0'-5'0,"0"5"0,0 0 0,0 0 0,0 0 0,0 0 0,0 0 0,0 0 0,0 0 0,0 0 0,0 0 0,0 0 0,0 0 0,0 0 0,-8 28 0,8-28 0,0 0 0,0 0 0,0 0 0,-33 56 0,33-56 0,0 0 0,0 0 0,-42 93 0,42-93 0,0 0 0,-41 102 0,41-102 0,-50 130 0,1 19 0,8-1 16,16 6 0,25-14-1,-9-29 1,9-45-16,-8-76 15,8 10 1</inkml:trace>
  <inkml:trace contextRef="#ctx0" brushRef="#br0" timeOffset="107674">23020 14051 0,'9'28'0,"-9"-28"0,0 0 0,0 0 0,0 0 0,0 0 0,24 69 0,-24-69 0,0 0 0,0 0 0,0 0 0,0 0 0,0 0 0,33 121 0,-33-121 0,33 145 0,17-1 0,8 0 16,0 0 0,-25-14-1,-33-130 1,25 117-16,8-52 15,-25-42 1,-8-23 0</inkml:trace>
  <inkml:trace contextRef="#ctx0" brushRef="#br0" timeOffset="107871">22822 14637 0,'0'0'0,"0"0"0,0 0 0,0 0 0,0 0 0,0 0 0,0 0 0,41 0 0,-41 0 0,0 0 0,0 0 0,0 0 0,83 0 0,-83 0 0,0 0 0,0 0 0,132 9 0,-132-9 0,0 0 0,124 23 0,-124-23 0,132 33 0</inkml:trace>
  <inkml:trace contextRef="#ctx0" brushRef="#br0" timeOffset="108476">23897 14316 0,'-17'4'0,"17"-4"0,0 0 0,0 0 0,0 0 0,0 0 0,0 0 0,-33 24 0,33-24 0,0 0 0,0 0 0,0 0 0,-33 56 0,33-56 0,0 0 0,0 0 0,-41 74 0,41-74 0,0 0 0,-33 92 0,33-92 0,-25 94 0,25-94 16,-17 130 0,17-130-1,-41 144-15,41-144 16,0 0-1</inkml:trace>
  <inkml:trace contextRef="#ctx0" brushRef="#br0" timeOffset="108803">23864 14093 0,'0'0'0,"0"0"0,0 0 0,0 0 0,0 0 0,0 0 0,0 0 0,24 27 0,-24-27 0,0 0 0,0 0 0,0 0 0,0 0 0,0 0 0,0 0 0,0 0 0,34 75 0,-34-75 0,0 0 0,57 121 0,-57-121 0,50 144 0,0-4 15,-9-10-15,-16 0 16,-25-130 0,33 130-1,0-32-15,-17-37 16,-24-56-1,8-5 1</inkml:trace>
  <inkml:trace contextRef="#ctx0" brushRef="#br0" timeOffset="109018">23814 14646 0,'17'5'0,"16"4"0,-33-9 0,0 0 0,0 0 0,0 0 0,0 0 0,0 0 0,0 0 0,0 0 0,91 19 0,-91-19 0,0 0 0,0 0 0,0 0 0,115 14 0,-115-14 0,0 0 0,0 0 0,133 4 0,-133-4 0</inkml:trace>
  <inkml:trace contextRef="#ctx0" brushRef="#br0" timeOffset="142243">13115 16552 0,'8'10'0,"-8"-10"0,0 0 0,0 0 0,0 0 0,0 0 0,0 0 0,0 0 0,0 0 0,0 0 0,0 0 0,0 0 0,0 0 0,0 0 0,0 0 0,0 0 0,0 0 0,0 0 0,0 0 0,0 0 0,0 0 0,0 0 0,0 0 0,0 0 0,0 0 0,0 0 0,-8-32 0,8 32 0,0 0 0,-9-84 0,9 84 0,0 0 0,0 0 0,0 0 0,0 0 0,0 0 0,-8-144 0,8 144 0,25-126 0,-17 102 0,9-12 16,-17 36 0,41-135-1,-41 135-15,50-121 16,-50 121-1,58-121 1,-58 121 0,0 0-16,0 0 15,66-70 1,-66 70-1,74-9-15,0 55 16,-74-46 0,50 121-1,-17 14 1,0 0-16,-24 5 15,-9-140 1,16 139 0,-16-139-16,0 0 15,0 0 1,0 0-1,-8 107 1</inkml:trace>
  <inkml:trace contextRef="#ctx0" brushRef="#br0" timeOffset="142519">13280 16279 0,'0'0'0,"0"0"0,0 0 0,0 0 0,0 0 0,0 0 0,0 0 0,0 0 0,0 0 0,0 0 0,0 0 0,0 0 0,0 0 0,0 0 0,0 0 0,0 0 0,0 0 0,0 0 0,0 0 0,0 0 0,33-10 0,-33 10 0,0 0 0,0 0 0,0 0 0,0 0 0,0 0 0,0 0 0,0 0 0,0 0 0,0 0 0,0 0 0,0 0 0,0 0 0,0 0 0,83-9 0,-83 9 0,0 0 0,0 0 0,0 0 0,0 0 0,0 0 0,0 0 0,0 0 0,0 0 0,0 0 0,132-9 0,-132 9 0,0 0 0,0 0 0,0 0 0,0 0 0,0 0 0,116-33 0,-116 33 0</inkml:trace>
  <inkml:trace contextRef="#ctx0" brushRef="#br0" timeOffset="143294">14148 16506 0,'0'14'0,"0"-14"0,0 0 0,0 0 0,0 0 0,0 0 0,0 0 0,0 0 0,0 0 0,0 0 0,0 0 0,0-27 0,0 27 0,0 0 0,0 0 0,0 0 0,0 0 0,0 0 0,0 0 0,0 0 0,0 0 0,0 0 0,0 0 0,0 0 0,8-84 0,-8 84 0,0 0 0,0 0 0,0 0 0,0 0 0,0 0 0,0 0 0,0 0 0,17-158 0,-17 158 0,0 0 0,0 0 0,0 0 0,41-168 0,-32 122 0,7 22 15,-16 24 1,0 0-1,33-139-15,-33 139 16,0 0 0,0 0-1,0 0-15,50-84 16,-50 84-1,49 0 1,-49 0 0,50 75-16,8 64 15,-8 9 1,-50-148-1,49 159-15,-49-159 16,41 149 0,-41-149-1,0 0 1,0 0-16,9 88 15,-9-88 1,0 24 0,0-24-16</inkml:trace>
  <inkml:trace contextRef="#ctx0" brushRef="#br0" timeOffset="143536">14272 16209 0,'-8'0'0,"8"0"0,0 0 0,0 0 0,0 0 0,0 0 0,0 0 0,0 0 0,0 0 0,0 0 0,0 0 0,0 0 0,0 0 0,0 0 0,0 0 0,0 0 0,0 0 0,0 0 0,0 0 0,33 4 0,-33-4 0,0 0 0,0 0 0,0 0 0,0 0 0,0 0 0,0 0 0,0 0 0,83 5 0,-83-5 0,0 0 0,0 0 0,0 0 0,0 0 0,132-9 0,-132 9 0,0 0 0,0 0 0,0 0 0,0 0 0,0 0 0,165-37 0,-165 37 0</inkml:trace>
  <inkml:trace contextRef="#ctx0" brushRef="#br0" timeOffset="144224">15140 16386 0,'0'14'0,"0"-14"0,0 0 0,0 0 0,0 0 0,0 0 0,0 0 0,0 0 0,0 0 0,0 0 0,0 0 0,0 0 0,0 0 0,0 0 0,0 0 0,0 0 0,0 0 0,0 0 0,0 0 0,-16-10 0,16 10 0,0 0 0,0-79 0,0 79 0,0 0 0,0 0 0,0 0 0,0 0 0,0 0 0,0 0 0,0 0 0,0-139 0,0 139 0,0 0 0,0 0 0,0 0 0,16-154 0,9 93 16,-25 61 0,33-134-16,-33 134 15,0 0 1,0 0-1,0 0 1,42-89-16,-42 89 16,0 0-1,0 0 1,49-32-16,-49 32 15,42 14 1,-42-14 0,41 97-1,-41-97-15,41 149 16,1 0-1,-42-149 1,49 163-16,-49-163 16,33 167-1,-33-167 1,0 0-1,0 0-15,0 0 16,33 93 0,-33-93-1,9 33-15</inkml:trace>
  <inkml:trace contextRef="#ctx0" brushRef="#br0" timeOffset="144617">15240 16041 0,'8'5'0,"-8"-5"0,0 0 0,0 0 0,0 0 0,0 0 0,0 0 0,0 0 0,0 0 0,0 0 0,0 0 0,0 0 0,0 0 0,0 0 0,0 0 0,0 0 0,0 0 0,0 0 0,0 0 0,0 0 0,0 0 0,0 0 0,0 0 0,0 0 0,0 0 0,0 0 0,0 0 0,0 0 0,0 0 0,0 0 0,0 0 0,0 0 0,0 0 0,0 0 0,0 0 0,0 0 0,0 0 0,0 0 0,0 0 0,0 0 0,0 0 0,41 33 0,-41-33 0,0 0 0,0 0 0,0 0 0,0 0 0,0 0 0,0 0 0,0 0 0,0 0 0,0 0 0,0 0 0,0 0 0,0 0 0,0 0 0,0 0 0,0 0 0,0 0 0,0 0 0,0 0 0,0 0 0,42 9 0,-42-9 0,0 0 0,0 0 0,0 0 0,0 0 0,0 0 0,0 0 0,0 0 0,91 5 0,-91-5 0,0 0 0,0 0 0,0 0 0</inkml:trace>
  <inkml:trace contextRef="#ctx0" brushRef="#br0" timeOffset="145207">16000 16334 0,'0'15'0,"0"-15"16,0 0-1,0 0-15,0 0 16,-33-38 0,33 38-1,-25-84 1,1-60-16,24 144 15,33-158 1,-33 158 0,25-65-16,-25 65 15,0 0 1,0 0-1,41-74 1,-41 74-16,58 14 16,-58-14-1,41 106 1,-16 57-16,0-9 15,-25-154 1,16 134 0,-16-134-1,0 0-15,0 0 16,-8 56-1,8-56 1,-8-13 0</inkml:trace>
  <inkml:trace contextRef="#ctx0" brushRef="#br0" timeOffset="145435">15992 16051 0,'8'0'0,"-8"0"0,0 0 0,0 0 0,0 0 0,0 0 0,0 0 0,0 0 0,0 0 0,0 0 0,0 0 0,0 0 0,0 0 0,0 0 0,50 0 0,-50 0 0,0 0 0,0 0 0,0 0 0,0 0 0,0 0 0,0 0 0,0 0 0,0 0 0,0 0 0,0 0 0,91 0 0,-91 0 0,0 0 0,124-14 0,-124 14 0</inkml:trace>
  <inkml:trace contextRef="#ctx0" brushRef="#br0" timeOffset="146079">16993 15595 0,'0'0'16,"0"0"-16,0 0 15,0 0 1,-34-9-1,34 9-15,0 0 16,-66 4 0,66-4-1,-99 37 1,99-37-16,-99 89 15,82-61 1,1 9 0,16-37-16,-58 149 15,58-149 1,-17 158-1,17-158-15,33 149 16,-33-149 0,75 115-1,-75-115 1,124 66-16,-124-66 15,0 0 1,124-5 0,-124 5-16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1T09:49:11.8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19035 10008 0,'-8'5'0,"8"-5"0,0 0 0,0 0 0,0 29 0,0-29 0,0 0 0,0 0 0,0 0 0,0 0 0,0 0 0,0 0 0,0 0 0,0 0 0,0 0 0,0 0 0,0 0 0,0 0 0,0 0 0,0 0 0,0 0 0,8 69 0,-8-69 0,0 0 0,0 0 0,0 0 0,0 0 0,0 0 0,0 0 0,0 0 0,0 0 0,0 0 0,0 0 0,0 0 0,8 94 0,-8-94 0,0 0 0,0 0 0,0 0 0,0 0 0,0 0 0,0 0 0,0 0 0,17 120 0,-17-120 0,0 0 0,0 0 0,0 0 0,0 135 0,0-98 15,-9 1-15,9-38 16,-8 134 0,8-134-1,-25 117-15,25-117 16,0 0-1,0 0 1,9 102 0,-9-102-16,41 70 15,25-20 1,42-30-1,-9-2-15,0-13 16,25-1 0,0-8-1,17 4 1,7-5-16,18 10 15,90 23 1,-82-10 0,16-4-16,-8-4 15,8-1 1,-8-4-1,0 4 1,8 19-16,0 4 16,-8 1-1,8-1 1,0-4-16,-8-14 15,9-14 1,-18 0 0,-16 10-1,-24 13-15,7 0 16,-8 1-1,9-19 1,-17-2 0,-25 7-16,-24-10 15,-42-23 1,-33 23-1</inkml:trace>
  <inkml:trace contextRef="#ctx0" brushRef="#br0" timeOffset="1413.1411">19250 9967 0,'0'-5'0,"0"5"0,0 0 0,0 0 0,0 0 0,0 0 0,0 0 0,0 0 0,0 0 0,0 0 0,0 0 0,33 10 0,-33-10 0,0 0 0,0 0 0,0 0 0,0 0 0,0 0 0,0 0 0,0 0 0,0 0 0,0 0 0,91 14 0,-91-14 0,0 0 0,0 0 0,140 19 0,-140-19 0,0 0 0,133 23 0,-133-23 0,149 18 0,-1 10 16,34 0-16,0 5 15,25 4 1,16-23-1,9 5-15,-1-19 16,17 8 0,-8-3-1,8 9 1,-8-4-16,8 4 15,-8-5 1,-9-5 0,1-8-16,-9-5 15,0 9 1,-8 0-1,-16 9 1,-17 5-16,-9-10 16,-40-4-1,-18-18 1,-24-5-1,-16 13-15,-9 24 16,-17 14 0,-16 5-1,-16-24-15,-9-14 16,1-4-1,-9 0 1,-9 23 0,1 32-16,-9 33 15,-7 10 1,-1-2-1,25-7-15,16-15 16,-7 0 0,-9 5-1,0 14 1,-9 18-16,9-18 15,17-14 1,16-15 0,-8 10-16,-17-9 15,-33-14 1,34-70-1,-9 28 1,0 0-16,0 0 16,-25 47-1,25-47 1,-42 9-16,42-9 15,-74 0 1,0 5 0,-9-5-1,-16 9-15,8-14 16,0-13-1,0-1 1,-17 10-16,17 18 16,0 5-1,0 0 1,-24-19-1,32-22-15,0-11 16,-8 20 0,9 18-1,-9 23-15,33 0 16,25-9-1,33-14 1</inkml:trace>
  <inkml:trace contextRef="#ctx0" brushRef="#br0" timeOffset="4767.4766">18853 9767 0,'16'-5'0,"-16"5"0,0 0 0,0 0 0,0 0 0,0 0 0,0 0 0,0 0 0,0 0 0,0 0 0,0 0 0,0 0 0,0 0 0,0 0 0,0 0 0,0 0 0,0 0 0,0 0 0,0 0 0,0-27 0,0 27 0,0 0 0,0 0 0,0 0 0,0 0 0,0 0 0,0-52 0,0 52 0,0 0 0,-16-70 0,16 70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0,-41-8 0,41 8 0,0 0 0,0 0 0,0 0 0,0 0 0,0 0 0,0 0 0,0 0 0,0 0 0,0 0 0,0 0 0,0 0 0,0 0 0,0 0 0,0 0 0,0 0 0,0 0 0,0 0 0,0 0 0,0 0 0,0 0 0,0 0 0,0 0 0,0 0 0,0 0 0,0 0 0,0 0 0,0 0 0,0 0 0,-58-24 0,58 24 0,0 0 0,0 0 0,0 0 0,0 0 0,0 0 0,0 0 0,0 0 0,0 0 0,0 0 0,0 0 0,0 0 0,-66 29 0,66-29 0,0 0 0,0 0 0,0 0 0,0 0 0,0 0 0,0 0 0,0 0 0,0 0 0,0 0 0,0 0 0,0 0 0,0 0 0,0 0 0,0 0 0,0 0 0,0 0 0,0 0 0,0 0 0,0 0 0,0 0 0,0 0 0,0 0 0,0 0 0,0 0 0,0 0 0,0 0 0,-83 55 0,83-55 0,0 0 0,0 0 0,0 0 0,0 0 0,0 0 0,0 0 0,0 0 0,0 0 0,0 0 0,0 0 0,0 0 0,0 0 0,0 0 0,0 0 0,0 0 0,0 0 0,0 0 0,0 0 0,0 0 0,0 0 0,0 0 0,0 0 0,0 0 0,0 0 0,0 0 0,-58 74 0,58-74 0,0 0 0,0 0 0,0 0 0,0 0 0,0 0 0,0 0 0,0 0 0,0 0 0,0 0 0,0 0 0,0 0 0,0 0 0,0 0 0,0 0 0,0 0 0,0 0 0,0 0 0,-33 84 0,33-84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84 0,8-84 0,0 0 0,0 0 0,0 0 0,0 0 0,0 0 0,0 0 0,0 0 0,0 0 0,0 0 0,0 0 0,0 0 0,0 0 0,0 0 0,0 0 0,0 0 0,0 0 0,0 0 0,0 0 0,0 0 0,0 0 0,0 0 0,0 0 0,33 55 0,-33-55 0,0 0 0,0 0 0,0 0 0,0 0 0,0 0 0,0 0 0,0 0 0,0 0 0,0 0 0,0 0 0,0 0 0,0 0 0,0 0 0,0 0 0,0 0 0,0 0 0,0 0 0,0 0 0,0 0 0,0 0 0,0 0 0,0 0 0,0 0 0,0 0 0,0 0 0,0 0 0,0 0 0,0 0 0,0 0 0,0 0 0,0 0 0,0 0 0,0 0 0,0 0 0,0 0 0,0 0 0,0 0 0,0 0 0,0 0 0,58 5 0,-58-5 0,0 0 0,0 0 0,0 0 0,0 0 0,0 0 0,0 0 0,0 0 0,0 0 0,0 0 0,0 0 0,0 0 0,0 0 0,0 0 0,0 0 0,0 0 0,0 0 0,0 0 0,74-28 0,-74 28 0,0 0 0,0 0 0,0 0 0,0 0 0,0 0 0,0 0 0,0 0 0,0 0 0,0 0 0,0 0 0,0 0 0,0 0 0,0 0 0,0 0 0,0 0 0,0 0 0,0 0 0,0 0 0,0 0 0,0 0 0,0 0 0,0 0 0,0 0 0,0 0 0,0 0 0,0 0 0,0 0 0,0 0 0,66-65 0,-66 65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0,42-51 0,-42 51 0,0 0 0,0 0 0,0 0 0,0 0 0,0 0 0,0 0 0,0 0 0,0 0 0,0 0 0,0 0 0,0 0 0,0 0 0,0 0 0,0 0 0,0 0 0,0 0 0,0 0 0,0 0 0,0 0 0,24 5 0,-24-5 0,0 0 0,0 0 0,0 0 0,0 0 0,0 0 0,0 0 0,0 0 0,17 37 0,-17-37 0,0 0 0,0 0 0,0 0 0,0 0 0,0 0 0,0 0 0,0 0 0,0 0 0,0 0 0,0 0 0,0 0 0,0 0 0,0 0 0,33 70 0,-33-70 0,0 0 0,0 0 0,0 0 0,0 0 0,0 0 0,0 0 0,0 0 0,0 0 0,0 0 0,66 60 0,-66-60 0,0 0 0,0 0 0,0 0 0,0 0 0,0 0 0,83 13 0,-83-13 0</inkml:trace>
  <inkml:trace contextRef="#ctx0" brushRef="#br0" timeOffset="5317.5316">19242 9493 0,'-17'-5'0,"17"5"0,0 0 0,0 0 0,0 0 0,0 0 0,0 0 0,0 0 0,0 0 0,0 0 0,0 0 0,0 0 0,0 0 0,0 0 0,0 0 0,0 0 0,0 0 0,0 0 0,0 0 0,0 0 0,0 0 0,0 0 0,0 0 0,0 0 0,0 0 0,0 0 0,0 0 0,0 0 0,0 0 0,0 0 0,0 0 0,0 0 0,8 0 0,-8 0 0,0 0 0,0 0 0,0 0 0,0 0 0,0 0 0,0 0 0,0 0 0,0 0 0,0 0 0,0 0 0,0 0 0,0 0 0,0 0 0,0 0 0,0 0 0,50 9 0,-50-9 0,0 0 0,0 0 0,0 0 0,0 0 0,0 0 0,0 0 0,0 0 0,0 0 0,0 0 0,0 0 0,0 0 0,91-9 0,-91 9 0,0 0 0,0 0 0,0 0 0,25-9 0,-25 9 0,0 0 0,0 0 0,16-14 0,-16 14 0,0 0 0,0 0 0,0 0 0</inkml:trace>
  <inkml:trace contextRef="#ctx0" brushRef="#br0" timeOffset="5667.5667">19266 9442 0,'0'9'0,"0"-9"16,0 37 0,0-37-1,9 79-15,-1 19 16,-8-98-1,16 107 1,-16-107-16,0 0 16,34 88-1,-34-88 1,33 23-1,-33-23-15,82 38 16,17-48 0,-99 10-1,83-55-15</inkml:trace>
  <inkml:trace contextRef="#ctx0" brushRef="#br0" timeOffset="5882.5882">19688 9595 0,'8'15'0,"-8"-15"0,0 0 0,0 0 0,0 0 0,0 0 0,0 0 0,0 0 0,0 0 0,0 0 0,0 0 0,0 50 0,0-50 0,0 0 0,0 0 0,0 0 0,0 0 0,0 0 0,0 0 0,0 0 0,0 0 0,0 0 0,0 0 0,0 0 0,0 0 0,0 0 0,0 0 0,0 0 0,-8 89 0,8-89 0,0 0 0,0 0 0,0 0 0,0 0 0,0 0 0,0 0 0,0 0 0,0 0 0,0 0 0,0 0 0,0 0 0,8 111 0,-8-111 0,0 0 0,0 0 0,0 0 0,0 0 0,0 0 0,0 0 0,0 0 0,0 0 0,0 0 0,0 0 0,17 42 0,-17-42 0</inkml:trace>
  <inkml:trace contextRef="#ctx0" brushRef="#br0" timeOffset="6293.6293">19853 9507 0,'0'0'0,"0"0"0,0 0 0,0 0 0,0 0 0,0 0 0,0 0 0,0 0 0,0 0 0,0 0 0,0 0 0,0 0 0,0 0 0,0 0 0,0 0 0,0 0 0,25 0 0,-25 0 0,0 0 0,0 0 0,0 0 0,0 0 0,0 0 0,0 0 0,0 0 0,0 0 0,0 0 0,0 0 0,0 0 0,0 0 0,0 0 0,0 0 0,0 0 0,0 0 0,0 0 0,0 0 0,0 0 0,0 0 0,0 0 0,0 0 0,0 0 0,0 0 0,0 0 0,83 0 0,-83 0 0,0 0 0,0 0 0,0 0 0,0 0 0,0 0 0,0 0 0,0 0 0,0 0 0,0 0 0,0 0 0,0 0 0,0 0 0,0 0 0,0 0 0,0 0 0,0 0 0,0 0 0,0 0 0,0 0 0,0 0 0,0 0 0,107 0 0,-107 0 0,0 0 0,0 0 0,0 0 0,0 0 0,0 0 0,0 0 0,0 0 0,0 0 0,0 0 0,0 0 0,100 0 0,-100 0 0,0 0 0,0 0 0,0 0 0,0 0 0,0 0 0,0 0 0,0 0 0,0 0 0,0 0 0,0 0 0,0 0 0,0 0 0,0 0 0,0 0 0,0 0 0,0 0 0,0 0 0,0 0 0,0 0 0,66 32 0,-66-32 0,0 0 0,0 0 0,0 0 0,0 37 0,0-37 0,0 0 0,0 0 0,16 66 0,-16-66 0,0 0 0,0 0 0,0 0 0,-16 93 0,16-93 16,0 88-16,0-88 15,16 98 1,-16-98-1,0 0 1,0 0-16,-8 74 16,-8-37-1,-34-37 1</inkml:trace>
  <inkml:trace contextRef="#ctx0" brushRef="#br0" timeOffset="7190.719">24153 10167 0,'0'9'0,"0"-9"0,0 0 0,0 0 0,0 0 0,0 0 0,0 0 0,-8-18 0,8 18 0,0 0 0,0 0 0,0 0 0,0 0 0,0 0 0,0 0 0,0 0 0,-25-33 0,25 33 0,0 0 0,0 0 0,0 0 0,0 0 0,-41-79 0,41 79 0,0 0 0,0 0 0,0 0 0,0 0 0,-42-84 0,42 84 0,0 0 0,0 0 0,0 0 0,0 0 0,0 0 0,0 0 0,0 0 0,-25-97 0,25 97 0,0 0 0,0 0 0,0 0 0,-8-47 0,8 47 16,-58-60 0,9 41-1,-17 47-15,8 51 16,58-79-1,-17 93 1,17-93-16,17 89 16,-17-89-1,41 60 1,17-60-1,0-37-15,16-42 16,-16-10 0,-58 89-1,0 0-15,25-41 16,-17 36-1,-8 5 1,-8 56 0,8-56-16,8 83 15,-8-83 1,33 75-1,-33-75-15,75 51 16</inkml:trace>
  <inkml:trace contextRef="#ctx0" brushRef="#br0" timeOffset="7455.7455">24236 9610 0,'33'0'0,"16"-10"0,-49 10 0,0 0 0,0 0 0,0 0 0,0 0 0,0 0 0,0 0 0,0 0 0,0 0 0,0 0 0,0 0 0,0 0 0,0 0 0,0 0 0,0 0 0,0 0 0,91-19 0,-91 19 0,0 0 0,0 0 0,0 0 0,0 0 0,0 0 0,0 0 0,0 0 0,0 0 0,0 0 0,0 0 0,0 0 0,83-14 0,-83 14 0,0 0 0,0 0 0,0 0 0,0 0 0,0 0 0,0 0 0,0 0 0,0 0 0,0 0 0,0 0 0,0 0 0,0 0 0</inkml:trace>
  <inkml:trace contextRef="#ctx0" brushRef="#br0" timeOffset="7789.7789">24393 9637 0,'0'19'0,"0"-19"16,8 41-1,-8-41 1,0 93-1,-8 14-15,8-107 16,-17 103 0,17-103-1,9 83-15,-9-83 16,49 56-1,-24-46 1,0-6 0,66 5-16,0-32 15,-91 23 1,82-51-1</inkml:trace>
  <inkml:trace contextRef="#ctx0" brushRef="#br0" timeOffset="8114.8114">24839 9772 0,'0'23'0,"0"-23"0,0 0 0,0 0 0,0 0 0,0 0 0,0 0 0,0 0 0,9 65 0,-9-65 0,0 0 0,0 0 0,0 0 0,0 0 0,0 0 0,0 0 0,0 0 0,0 0 0,0 0 0,0 93 0,0-93 0,0 0 0,0 0 0,0 0 0,0 0 0,0 0 0,8 98 0,-8-98 0,0 0 0,49 74 0,1-64 16,-9-57-1</inkml:trace>
  <inkml:trace contextRef="#ctx0" brushRef="#br0" timeOffset="8293.8293">24806 9618 0,'0'0'0,"0"0"0,0 0 0,0 0 0,0 0 0,0 0 0,0 0 0,33-8 0,-33 8 0,0 0 0,0 0 0,0 0 0,66-15 0,-66 15 0,0 0 0,0 0 0,0 0 0,0 0 0,0 0 0,75-23 0,-75 23 0</inkml:trace>
  <inkml:trace contextRef="#ctx0" brushRef="#br0" timeOffset="8724.8724">25236 9544 0,'8'14'0,"26"18"15,23 0 1,-57-32-1,0 0 1,0 0-16,0 0 16,0 0-1,0 0 1,0 0-16,67 38 15,-51 9 1,-41 32 0,25-79-1,-49 172-15,65-98 16,17-13-1,9-15 1,-18 5-16,10 1 16,-43 3-1,-57 6 1,66-61-1</inkml:trace>
  <inkml:trace contextRef="#ctx0" brushRef="#br0" timeOffset="10273.0272">19581 11088 0,'-9'0'0,"9"0"0,0 0 0,0 0 0,0 0 0,0 0 0,0 0 0,0 0 0,0 0 0,0 0 0,0 0 0,0 0 0,0 0 0,0 0 0,0 0 0,0 0 0,0 0 0,0 0 0,0 0 0,0 0 0,0 0 0,0 0 0,0 0 0,0 0 0,0 0 0,0 0 0,0 0 0,0 0 0,0 0 0,0 0 0,0 0 0,0 0 0,0 0 0,0 0 0,0 0 0,0 0 0,0 0 0,0 0 0,0 0 0,0 0 0,0 0 0,0 0 0,0 0 0,-33 23 0,33-23 0,0 0 0,0 0 0,0 0 0,0 0 0,0 0 0,0 0 0,-25 51 0,25-51 0,0 0 0,0 0 0,0 0 0,0 0 0,0 0 0,0 0 0,0 0 0,0 0 0,0 0 0,0 0 0,0 0 0,-49 66 0,49-66 0,0 0 0,0 0 0,0 0 0,0 0 0,0 0 0,-33 79 0,33-79 0,0 0 0,-9 84 0,9-84 0,0 23 0,17 14 15,-17-37-15,50 125 16,-9-8-1,-41-117 1,66 111 0,-66-111-16,75 89 15,-75-89 1,107 46-1,-8-37-15,-8-32 16,-8-33 0,-17-9-1,-66 65-15,66-74 16,0-10-1,-8 0 1,0-18 0,-58 102-16,25-93 15,-25 93 1,0 0-1,8-51 1,-8 51-16,0-51 16,0 51-1,-8-61 1</inkml:trace>
  <inkml:trace contextRef="#ctx0" brushRef="#br0" timeOffset="10739.0738">20118 11442 0,'8'13'0,"-8"-13"0,0 0 0,0 0 0,0 0 0,0 0 0,0 0 0,0 0 0,25-18 0,-25 18 0,0 0 0,0 0 0,0 0 0,0 0 0,33-41 0,-33 41 0,0 0 0,0 0 0,0 0 0,0 0 0,0 0 0,0 0 0,0 0 0,58-85 0,-58 85 0,0 0 0,0 0 0,0 0 0,58-88 0,-58 88 0,0 0 0,0 0 0,0 0 0,0 0 0,83-61 0,-83 61 16,16-4-16,-16 27 15,25 10 1,-17 41 0,-8 29-16,0-6 15,17 1 1,-17-98-1,0 0 1,0 0-16,0 0 16,16 65-1</inkml:trace>
  <inkml:trace contextRef="#ctx0" brushRef="#br0" timeOffset="11158.1157">19564 11088 0,'-8'0'0,"8"0"0,0 0 0,0 0 0,0 0 0,0 0 0,0 0 0,0 0 0,0 0 0,0 0 0,0 0 0,0 0 0,0 0 0,0 0 0,0 0 0,0 0 0,-25 28 0,25-28 0,0 0 0,0 0 0,0 0 0,0 0 0,-33 46 0,33-46 0,0 0 0,0 0 0,0 0 0,-50 80 0,50-80 0,0 0 0,0 0 0,-41 79 0,41-79 0,0 0 0,0 0 0,0 0 0,-50 75 0,50-75 15,0 0 1,0 0-1,0 0-15</inkml:trace>
  <inkml:trace contextRef="#ctx0" brushRef="#br0" timeOffset="11396.1395">19556 11102 0,'0'9'0,"0"-9"0,0 0 0,0 0 0,0 0 0,0 0 0,16 37 0,-16-37 0,0 0 0,0 0 0,0 0 0,0 0 0,0 0 0,58 56 0,-58-56 0,0 0 0,58 93 0,-58-93 0,0 0 0,0 0 0,0 0 0,0 0 0,0 0 0,0 0 0,0 0 0,50 94 0,-50-94 0,0 0 0,0 0 0,0 0 0</inkml:trace>
  <inkml:trace contextRef="#ctx0" brushRef="#br0" timeOffset="14844.4843">20697 11283 0,'8'10'0,"-8"-10"0,0 0 0,0 0 0,0 0 0,0 0 0,0 0 0,0 0 0,0 0 0,0 0 0,0 0 0,0 0 0,0 0 0,0 0 0,0 0 0,0 0 0,0 0 0,0 0 0,0 0 0,0 0 0,0 0 0,0 0 0,0 0 0,0 0 0,0 0 0,0 0 0,0 0 0,0 0 0,0 0 0,0 0 0,0 0 0,0 0 0,0 0 0,0 0 0,0 0 0,0 0 0,0 0 0,0 0 0,0 0 0,0 0 0,0-14 0,0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0,0-10 0,0 10 0,0 0 0,0 0 0,0 0 0,0 0 0,0 0 0,0 0 0,0 0 0,0 0 0,0 0 0,0 0 0,0 0 0,0 0 0,0 0 0,0 0 0,0 0 0,0 0 0,0 0 0,0 0 0,0 0 0,8 24 0,-8-24 0,0 0 0,0 0 0,0 0 0,0 0 0,0 0 0,0 0 0,0 0 0,0 0 0,0 0 0,0 0 0,0 0 0,0 0 0,0 0 0,0 0 0,0 0 0,-8 37 0,8-37 0,0 0 0,0 0 0,0 0 0,0 0 0,0 0 0,-16 51 0,16-51 0,0 0 0,0 0 0,0 0 0,0 0 0,-17 88 0,17-88 0,0 0 0,0 0 0,0 0 0,0 0 0,0 0 0,0 0 0,0 0 0,-33 103 0,33-103 0,0 0 0,0 0 0,0 0 0,-25 111 0,17 0 15,8-111 1,8 117 0,-8-117-1,0 0-15,25 117 16,-25-117-1,58 79 1,-58-79-16,0 0 16,58 51-1,0-47 1,-1-36-1,-57 32-15,58-84 16,-58 84 0,50-107-1,-50 107-15,58-125 16,-58 125-1,49-126 1,-49 126 0,50-121-16,-50 121 15,50-102 1,-50 102-1,41-79-15,-41 79 16,0 0 0,0 0-1,0 0 1,25-51-16,-25 51 15,0 0 1,0 0 0</inkml:trace>
  <inkml:trace contextRef="#ctx0" brushRef="#br0" timeOffset="15312.5311">21052 11399 0,'-8'10'0,"8"-10"0,0 0 0,0 0 0,0 0 0,0 0 0,0 0 0,0 0 0,0 0 0,0 0 0,0 0 0,0 0 0,0 0 0,0 0 0,0 0 0,0 0 0,0 0 0,0 0 0,0 0 0,0 0 0,0 0 0,0 0 0,0 0 0,0 0 0,0 0 0,0 0 0,0 0 0,0 0 0,0 0 0,0 0 0,0 0 0,0 0 0,0 0 0,0 0 0,0 0 0,0 0 0,0 0 0,0 0 0,0 0 0,0 0 0,0 0 0,0 0 0,0 0 0,0 0 0,0 0 0,0 0 0,25-13 0,-25 13 0,0 0 0,0 0 0,0 0 0,0 0 0,33-43 0,-33 43 0,0 0 0,0 0 0,0 0 0,0 0 0,0 0 0,0 0 0,0 0 0,58-79 0,-58 79 0,0 0 0,0 0 0,0 0 0,0 0 0,0 0 0,0 0 0,0 0 0,0 0 0,0 0 0,0 0 0,0 0 0,0 0 0,0 0 0,0 0 0,0 0 0,0 0 0,0 0 0,0 0 0,0 0 0,0 0 0,0 0 0,0 0 0,0 0 0,0 0 0,0 0 0,0 0 0,0 0 0,0 0 0,0 0 0,0 0 0,0 0 0,0 0 0,33-9 0,-33 9 0,0 0 0,0 0 0,0 0 0,0 0 0,0 0 0,0 0 0,0 0 0,0 0 0,0 0 0,0 0 0,0 0 0,0 0 0,0 0 0,0 0 0,0 0 0,0 0 0,0 0 0,0 0 0,0 0 0,0 0 0,0 0 0,0 0 0,0 0 0,0 0 0,0 0 0,0 0 0,0 0 0,0 0 0,0 0 0,0 0 0,0 0 0,0 0 0,0 0 0,0 0 0,0 0 0,0 0 0,0 0 0,33-10 0,-33 10 0,0 0 0,0 0 0,0 0 0,0 0 0,0 0 0,0 0 0,0 0 0,0 0 0,0 0 0,0 0 0,0 0 0,0 0 0,0 0 0,0 0 0,0 0 0,0 0 0,0 0 0,0 0 0,0 0 0,41 56 0,-41-56 0,0 0 0,0 0 0,0 0 0,0 0 0,0 0 0,0 0 0,0 0 0,0 0 0,0 0 0,0 0 0,0 0 0,0 0 0,0 0 0,0 0 0,0 0 0,25 93 0,-25-93 0,0 0 0,0 0 0,0 0 0,0 0 0,0 0 0,0 0 0,0 0 0,0 0 0,0 0 0,0 0 0,0 0 0,8 117 0,-8-117 0,0 0 0,0 0 0,0 0 0,0 0 0,0 0 0,0 0 0,0 0 0,0 0 0,0 0 0,0 0 0,0 0 0,0 0 0</inkml:trace>
  <inkml:trace contextRef="#ctx0" brushRef="#br0" timeOffset="16237.6236">21582 11311 0,'-34'-4'0,"34"4"0,0 0 0,0 0 0,0 0 0,0 0 0,0 0 0,0 0 0,0 0 0,0 0 0,0 0 0,0 0 0,0 0 0,0 0 0,0 0 0,0 0 0,0 0 0,0 0 0,0 0 0,0 0 0,0 0 0,0 0 0,0 0 0,0 0 0,0 0 0,0 0 0,0 0 0,0 0 0,0 0 0,0 0 0,0 0 0,0 0 0,0 0 0,0 0 0,0 0 0,0 0 0,0 0 0,0 0 0,0 0 0,0 0 0,0 0 0,0 0 0,0 0 0,-16-33 0,16 33 0,0 0 0,0 0 0,0 0 0,0 0 0,0 0 0,0 0 0,0 0 0,0 0 0,0 0 0,0 0 0,0 0 0,0 0 0,0 0 0,0 0 0,0 0 0,0 0 0,0 0 0,0 0 0,0 0 0,8 0 0,-8 0 0,0 0 0,0 0 0,0 0 0,0 0 0,0 0 0,0 0 0,0 0 0,0 0 0,0 0 0,8 28 0,-8-28 0,0 0 0,0 0 0,0 0 0,0 0 0,0 0 0,0 0 0,0 0 0,0 0 0,0 0 0,0 0 0,0 0 0,-8 46 0,8-46 0,0 0 0,0 0 0,0 0 0,-8 84 0,8-84 0,0 0 0,0 0 0,-8 93 0,8-93 0,0 0 0,-9 89 0,9-89 0,0 83 0,9 2 16,-9-85-1,16 97-15,-16-97 16,33 103-1,-33-103 1,50 92 0,-50-92-16,66 61 15,-66-61 1,74 4-1,1-41 1,-1-19-16,-24-14 16,-9 5-1,-8-9 1,0-1-16,0-8 15,-8-5 1,25-43 0,-25 62-1,8 13-15,0 18 16,-17 15-1,-16 23 1,-8 9-16,0 1 16,8-6-1,0-4 1,0 0-1,0 0-15,0 0 16</inkml:trace>
  <inkml:trace contextRef="#ctx0" brushRef="#br0" timeOffset="16696.6694">22020 11381 0,'0'5'0,"0"-5"0,0 0 0,0 0 0,0 0 0,0 0 0,0 0 0,0 0 0,0 0 0,0 0 0,0 0 0,0 0 0,0 0 0,0 0 0,0 0 0,0 0 0,0 0 0,0 0 0,0 0 0,0 0 0,0 0 0,0 0 0,0 0 0,0 0 0,0 0 0,0 0 0,0 0 0,0 0 0,0 0 0,0 0 0,0 0 0,0 0 0,0 0 0,0 0 0,0 0 0,0 0 0,0 0 0,0 0 0,0 0 0,0 0 0,0 0 0,0 0 0,0 0 0,0 0 0,25 5 0,-25-5 0,0 0 0,0 0 0,0 0 0,0 0 0,0 0 0,0 0 0,0 0 0,0 0 0,0 0 0,0 0 0,0 0 0,0 0 0,0 0 0,0 0 0,0 0 0,0 0 0,0 0 0,0 0 0,0 0 0,0 0 0,0 0 0,0 0 0,0 0 0,0 0 0,0 0 0,0 0 0,41-15 0,-41 15 0,0 0 0,0 0 0,0 0 0,0 0 0,0 0 0,0 0 0,0 0 0,0 0 0,0 0 0,0 0 0,0 0 0,0 0 0,0 0 0,0 0 0,0 0 0,0 0 0,0 0 0,0 0 0,0 0 0,0 0 0,0 0 0,0 0 0,0 0 0,0 0 0,0 0 0,0 0 0,0 0 0,0 0 0,0 0 0,0 0 0,0 0 0,0 0 0,0 0 0,83-41 0,-83 41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0,82-42 0,-82 42 0,0 0 0,0 0 0,0 0 0,0 0 0,0 0 0,0 0 0,0 0 0,0 0 0,0 0 0,0 0 0,17-10 0,-17 10 0,0 0 0,0 0 0,0 0 0,0 0 0,0 0 0,0 0 0,0 0 0,0 0 0,0 0 0,25 10 0,-25-10 0,0 0 0,0 0 0,0 0 0,0 0 0,0 0 0,0 0 0,0 0 0,0 0 0,0 0 0,0 0 0,0 0 0,0 0 0,0 0 0,0 0 0,0 0 0,0 0 0,0 0 0,0 0 0,0 0 0,0 0 0,0 0 0,0 0 0,0 0 0,0 0 0,0 0 0,58 23 0,-58-23 0,0 0 0,0 0 0,0 0 0,0 0 0,24 60 0,-24-60 0,0 0 0,0 0 0,0 0 0,0 0 0,-8 84 0,8-84 0,0 0 0,0 0 0,0 0 0,0 0 0,0 0 0,0 0 0,0 0 0,-33 112 0,33-112 0,0 0 0,0 0 0,0 0 0,-25 88 0,25-88 15,0 0 1,0 0-1,8 65-15</inkml:trace>
  <inkml:trace contextRef="#ctx0" brushRef="#br0" timeOffset="19580.9579">23715 11497 0,'0'5'0,"0"-5"0,0 0 0,0 0 0,0 0 0,0 0 0,0 0 0,0 0 0,0 0 0,0 0 0,0 0 0,0 0 0,0 0 0,0 0 0,0 0 0,0 0 0,0 0 0,0 0 0,0 0 0,0 0 0,0 0 0,0 0 0,0 0 0,0 0 0,0 0 0,0 0 0,0 0 0,0 0 0,0 0 0,0 0 0,0 0 0,-17 42 0,17-42 0,0 0 0,0 0 0,0 0 0,0 0 0,0 0 0,0 0 0,0 0 0,0 0 0,0 0 0,0 0 0,0 0 0,0 0 0,0 0 0,-25 60 0,25-60 0,0 0 0,0 0 0,0 0 0,0 0 0,0 0 0,0 0 0,0 0 0,0 0 0,0 0 0,0 0 0,0 0 0,0 0 0,0 0 0,-41 79 0,41-79 0,0 0 0,-25 75 0,25-75 0,-24 83 0,24-59 15,0 8 1,0-32-16,-9 117 16,9 4-1,0-10 1,0-111-16,9 102 15,-9-102 1,33 103 0,-33-103-1,33 93-15,-33-93 16,58 97-1,-58-97 1,57 80 0,-57-80-16,58 41 15,-58-41 1,83 15-1,-83-15-15,91-38 16,-17-18 0,-74 56-1,75-65-15,-9-9 16,-66 74-1,58-84 1,-58 84 0,58-83-16,-58 83 15,58-94 1,-58 94-1,57-106 1,-7 3-16,-50 103 16,41-102-1,-41 102 1,42-89-16,-42 89 15,0 0 1,33-79 0,-33 79-1,0 0-15,16-79 16,-16 79-1,0 0 1,0 0-16,0 0 16,17-51-1,-17 51 1,0 0-1,0 0-15</inkml:trace>
  <inkml:trace contextRef="#ctx0" brushRef="#br0" timeOffset="20217.0215">24418 11860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0,0-19 0,0 19 0,0 0 0,0 0 0,0 0 0,0 0 0,0 0 0,0 0 0,0 0 0,0 0 0,0 0 0,0 0 0,0 0 0,0 0 0,0 0 0,0 0 0,0 0 0,0 0 0,0 0 0,0 0 0,0 0 0,0 0 0,0 0 0,0 0 0,0 0 0,0 0 0,0 0 0,0 0 0,0 0 0,0 0 0,0 0 0,33-42 0,-33 42 0,0 0 0,0 0 0,0 0 0,0 0 0,0 0 0,0 0 0,0 0 0,0 0 0,0 0 0,0 0 0,0 0 0,0 0 0,33-60 0,-33 60 0,0 0 0,0 0 0,0 0 0,0 0 0,0 0 0,0 0 0,0 0 0,0 0 0,0 0 0,0 0 0,0 0 0,0 0 0,0 0 0,0 0 0,0 0 0,0 0 0,0 0 0,0 0 0,0 0 0,0 0 0,0 0 0,0 0 0,0 0 0,49-61 0,-49 61 0,0 0 0,0 0 0,0 0 0,0 0 0,0 0 0,0 0 0,0 0 0,0 0 0,0 0 0,0 0 0,0 0 0,0 0 0,0 0 0,0 0 0,0 0 0,0 0 0,0 0 0,0 0 0,0 0 0,17-18 0,-17 18 0,0 0 0,0 0 0,0 0 0,0 0 0,0 0 0,0 0 0,0 0 0,25-10 0,-25 10 0,0 0 0,0 0 0,0 0 0,0 0 0,0 0 0,0 0 0,0 0 0,0 0 0,0 0 0,0 0 0,0 0 0,0 0 0,0 0 0,49-56 0,-49 56 0,0 0 0,0 0 0,0 0 0,0 0 0,0 0 0,0 0 0,0 0 0,0 0 0,0 0 0,0 0 0,0 0 0,0 0 0,0 0 0,0 0 0,0 0 0,0 0 0,0 0 0,0 0 0,50-17 0,-50 17 16,0 0-16,0 0 15,33 27 1,-33-27-1,17 56-15,-17-56 16,0 97 0,0-97-1,8 112 1,-8-112-16,0 0 15,0 0 1,0 0 0,16 98-16,-16-98 15,0 0 1,0 0-1,0 0 1</inkml:trace>
  <inkml:trace contextRef="#ctx0" brushRef="#br0" timeOffset="22267.2265">23128 13185 0,'8'0'0,"-8"0"0,0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 5 0,17-5 0,0 0 0,0 0 0,0 0 0,0 0 0,0 0 0,0 0 0,0 0 0,0 14 0,0-14 0,0 0 0,0 0 0,0 0 0,0 0 0,0 0 0,0 0 0,-16 42 0,16-42 0,0 0 0,0 0 0,0 0 0,0 0 0,0 0 0,0 0 0,0 0 0,0 0 0,0 0 0,0 0 0,-17 70 0,17-70 0,0 0 0,0 0 0,0 0 0,0 0 0,0 0 0,0 0 0,0 0 0,-33 98 0,33-98 0,0 0 0,0 0 0,0 0 0,-8 107 0,8-107 15,0 102 1,0-102-16,0 0 16,0 0-1,0 0 1,25 70-16,0-47 15,-25-23 1,33-37 0</inkml:trace>
  <inkml:trace contextRef="#ctx0" brushRef="#br0" timeOffset="22569.2567">22962 12888 0,'0'5'0,"0"-5"0,0 0 0,0 0 0,0 0 0,0 0 0,0 0 0,0 0 0,0 0 0,0 0 0,0 0 0,0 0 0,0 0 0,33 9 0,-33-9 0,0 0 0,0 0 0,0 0 0,0 0 0,0 0 0,0 0 0,0 0 0,0 0 0,0 0 0,0 0 0,0 0 0,0 0 0,0 0 0,0 0 0,0 0 0,0 0 0,0 0 0,0 0 0,0 0 0,0 0 0,0 0 0,0 0 0,0 0 0,0 0 0,0 0 0,0 0 0,0 0 0,0 0 0,0 0 0,0 0 0,0 0 0,0 0 0,0 0 0,0 0 0,0 0 0,0 0 0,0 0 0,0 0 0,0 0 0,0 0 0,0 0 0,0 0 0,0 0 0,75 14 0,-75-14 0,0 0 0,0 0 0,0 0 0,0 0 0,91 28 0,-91-28 0,0 0 0,0 0 0,0 0 0,0 0 0,0 0 0,74 46 0,-74-46 0,0 0 0,0 0 0,0 0 0</inkml:trace>
  <inkml:trace contextRef="#ctx0" brushRef="#br0" timeOffset="22877.2875">23260 13465 0,'8'0'15,"-8"0"1,0 0-1,42-5-15,-42 5 16,0 0 0,0 0-1,66-14 1,-66 14-16,0 0 15,0 0 1,66-46 0</inkml:trace>
  <inkml:trace contextRef="#ctx0" brushRef="#br0" timeOffset="23115.3111">23558 13079 0,'0'9'0,"8"33"0,-8-42 0,0 0 0,0 0 0,0 0 0,8 70 0,-8-70 0,0 0 0,0 0 0,0 97 0,0-97 0,0 0 0,0 103 0,0-103 0,-8 107 0,8-10 15,-8-13 1</inkml:trace>
  <inkml:trace contextRef="#ctx0" brushRef="#br0" timeOffset="24851.4849">22375 13377 0,'0'13'0,"0"-13"0,0 0 0,0 0 0,0 0 0,0 0 0,0 0 0,0 0 0,0 0 0,0 0 0,0 0 0,0 0 0,0 0 0,0 0 0,0 0 0,0 0 0,0 0 0,0 0 0,0 0 0,0 0 0,0 0 0,0-13 0,0 13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0,0-56 0,0 56 0,0 0 0,0 0 0,0 0 0,0 0 0,0 0 0,0 0 0,0 0 0,0 0 0,0 0 0,0 0 0,0 0 0,0 0 0,0 0 0,0 0 0,0 0 0,0 0 0,0 0 0,0 0 0,0 0 0,0 0 0,0 0 0,0 0 0,0 0 0,0 0 0,0 0 0,0 0 0,0 0 0,0 0 0,0 0 0,0 0 0,0 0 0,0 0 0,0 0 0,9-89 0,-9 89 0,0 0 0,0 0 0,0 0 0,0 0 0,0 0 0,0 0 0,0 0 0,0 0 0,0 0 0,0 0 0,0 0 0,0 0 0,0 0 0,0 0 0,0 0 0,0 0 0,0 0 0,0 0 0,0 0 0,0 0 0,0 0 0,0 0 0,0 0 0,0 0 0,0 0 0,0 0 0,0 0 0,0 0 0,0 0 0,0 0 0,0 0 0,-9-23 0,9 23 0,0 0 0,0 0 0,0 0 0,0 0 0,0 0 0,0 0 0,0 0 0,0 0 0,0 0 0,0 0 0,0 0 0,0 0 0,0 0 0,0 0 0,0 0 0,0 0 0,0 0 0,0 0 0,0 0 0,0 0 0,0 0 0,0 0 0,0 0 0,0 0 0,0 0 0,0 0 0,0 0 0,0 0 0,0 0 0,0 0 0,0 0 0,0 0 0,0 0 0,0 0 0,0 0 0,0 0 0,-24 23 0,24-23 0,0 0 0,0 0 0,0 0 0,0 0 0,0 0 0,0 0 0,0 0 0,0 0 0,0 0 0,0 0 0,0 0 0,0 0 0,0 0 0,0 0 0,0 0 0,0 0 0,0 0 0,0 0 0,0 0 0,0 0 0,0 0 0,0 0 0,0 0 0,0 0 0,0 0 0,0 0 0,0 0 0,0 0 0,-50-4 0,50 4 0,0 0 0,0 0 0,0 0 0,0 0 0,0 0 0,0 0 0,0 0 0,0 0 0,0 0 0,0 0 0,0 0 0,-66 51 0,66-51 0,0 0 0,0 0 0,0 0 0,0 0 0,0 0 0,0 0 0,0 0 0,0 0 0,0 0 0,0 0 0,0 0 0,0 0 0,0 0 0,0 0 0,0 0 0,0 0 0,0 0 0,0 0 0,0 0 0,0 0 0,0 0 0,0 0 0,0 0 0,0 0 0,0 0 0,0 0 0,-58 93 0,58-93 0,0 0 0,0 0 0,0 0 0,0 0 0,0 0 0,0 0 0,0 0 0,0 0 0,0 0 0,0 0 0,0 0 0,0 0 0,0 0 0,0 0 0,0 0 0,0 0 0,0 0 0,0 0 0,0 0 0,0 0 0,0 0 0,0 0 0,0 0 0,0 0 0,0 0 0,-50 93 0,50-93 0,0 0 0,0 0 0,0 0 0,0 0 0,0 0 0,0 0 0,0 0 0,0 0 0,0 0 0,0 0 0,0 0 0,0 0 0,0 0 0,0 0 0,0 0 0,0 0 0,0 0 0,0 0 0,0 0 0,0 0 0,0 0 0,0 0 0,0 0 0,0 0 0,0 0 0,0 0 0,0 0 0,0 0 0,0 0 0,0 0 0,0 0 0,0 0 0,0 0 0,0 0 0,0 0 0,0 0 0,0 0 0,0 0 0,0 0 0,0 0 0,0 0 0,0 0 0,-8 83 0,8-83 0,0 0 0,0 0 0,0 0 0,0 0 0,0 0 0,0 0 0,0 0 0,0 0 0,0 0 0,0 0 0,0 0 0,0 0 0,0 0 0,0 0 0,0 0 0,0 0 0,0 0 0,0 0 0,0 0 0,0 0 0,0 0 0,0 0 0,0 0 0,0 0 0,0 0 0,0 0 0,0 0 0,0 0 0,0 0 0,0 0 0,0 0 0,0 0 0,0 0 0,0 0 0,0 0 0,0 0 0,0 0 0,0 0 0,0 0 0,0 0 0,0 0 0,0 0 0,0 0 0,0 0 0,0 0 0,17 61 0,-17-61 0,0 0 0,0 0 0,0 0 0,0 0 0,0 0 0,0 0 0,0 0 0,0 0 0,0 0 0,0 0 0,0 0 0,0 0 0,0 0 0,0 0 0,0 0 0,0 0 0,0 0 0,0 0 0,0 0 0,0 0 0,57 32 0,-57-32 0,0 0 0,0 0 0,0 0 0,0 0 0,0 0 0,0 0 0,0 0 0,0 0 0,0 0 0,0 0 0,0 0 0,0 0 0,0 0 0,0 0 0,0 0 0,0 0 0,0 0 0,0 0 0,0 0 0,0 0 0,0 0 0,0 0 0,0 0 0,0 0 0,0 0 0,0 0 0,0 0 0,0 0 0,0 0 0,0 0 0,0 0 0,0 0 0,0 0 0,0 0 0,0 0 0,0 0 0,0 0 0,58-9 0,-58 9 0,0 0 0,0 0 0,0 0 0,0 0 0,0 0 0,0 0 0,0 0 0,0 0 0,0 0 0,0 0 0,0 0 0,0 0 0,0 0 0,0 0 0,0 0 0,0 0 0,0 0 0,0 0 0,0 0 0,0 0 0,0 0 0,0 0 0,0 0 0,0 0 0,0 0 0,0 0 0,0 0 0,0 0 0,66-47 0,-66 47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0,58-22 0,-58 22 0,0 0 0,0 0 0,0 0 0,0 0 0,0 0 0,0 0 0,0 0 0,0 0 0,0 0 0,0 0 0,0 0 0,0 0 0,0 0 0,0 0 0,0 0 0,0 0 0,0 0 0,0 0 0,0 0 0,0 0 0,0 0 0,0 0 0,0 0 0,0 0 0,0 0 0,0 0 0,0 0 0,0 0 0,58 9 0,-58-9 0,0 0 0,0 0 0,0 0 0,0 0 0,0 0 0,0 0 0,0 0 0,0 0 0,0 0 0,0 0 0,0 0 0,0 0 0,0 0 0,0 0 0,0 0 0,0 0 0,0 0 0,0 0 0,0 0 0,0 0 0,0 0 0,0 0 0,0 0 0,0 0 0,0 0 0,0 0 0,0 0 0,0 0 0,58 32 0,-58-32 0,0 0 0,0 0 0,0 0 0</inkml:trace>
  <inkml:trace contextRef="#ctx0" brushRef="#br0" timeOffset="25222.522">22574 12535 0,'-9'9'0,"9"-9"0,0 0 0,0 0 0,0 0 0,0 0 0,0 0 0,0 0 0,0 0 0,0 0 0,0 0 0,0 0 0,0 0 0,0 0 0,0 0 0,34 9 0,-34-9 0,0 0 0,0 0 0,0 0 0,0 0 0,0 0 0,0 0 0,0 0 0,74 0 0,-74 0 0,0 0 0,0 0 0,0 0 0,0 0 0,0 0 0,0 0 0,0 0 0,0 0 0,0 0 0,0 0 0,0 0 0,116-18 0,-116 18 0,0 0 0,0 0 0,0 0 0,0 0 0,0 0 0,0 0 0,0 0 0,0 0 0,0 0 0,0 0 0,49-10 0,-49 10 0</inkml:trace>
  <inkml:trace contextRef="#ctx0" brushRef="#br0" timeOffset="25689.5687">22656 12697 0,'0'33'16,"9"46"-1,-1 28-15,9 9 16,-9-9 0,0 0-1,-8 19-15,-16 18 16,7 5-1,1-24 1,8-32 0,0-93-16,17 89 15,7-20 1,-7-13-1,-9-37-15,25-24 16,-8-13 0,16-1-1,9 5 1,0 9-16,-75 10 15,91-5 1,8 9 0,-74-9-16,100-4 15,-100 4 1</inkml:trace>
  <inkml:trace contextRef="#ctx0" brushRef="#br0" timeOffset="26423.6421">23797 12716 0,'0'18'0,"0"-18"0,0 0 0,0 0 0,0 0 0,0 0 0,0 0 0,0 0 0,0 0 0,0 0 0,0 0 0,0 0 0,0 0 0,0 0 0,0 0 0,0 0 0,17 43 0,-17-43 0,0 0 0,0 0 0,0 0 0,0 0 0,0 0 0,0 0 0,0 0 0,0 0 0,0 0 0,0 0 0,0 0 0,0 0 0,0 0 0,0 0 0,0 0 0,0 0 0,0 0 0,0 0 0,0 0 0,0 0 0,0 0 0,0 0 0,0 0 0,0 0 0,0 0 0,0 0 0,0 0 0,0 0 0,0 0 0,0 0 0,0 0 0,0 0 0,0 0 0,0 0 0,0 0 0,0 0 0,0 0 0,41 37 0,-41-37 0,0 0 0,0 0 0,0 0 0,0 0 0,0 0 0,0 0 0,0 0 0,0 0 0,0 0 0,0 0 0,0 0 0,0 0 0,58 46 0,-58-46 0,0 0 0,0 0 0,0 0 0,0 0 0,0 0 0,0 0 0,0 0 0,0 0 0,0 0 0,0 0 0,0 0 0,0 0 0,0 0 0,0 0 0,0 0 0,0 0 0,0 0 0,0 0 0,0 0 0,0 0 0,0 0 0,0 0 0,83 37 0,-83-37 0,0 0 0,0 0 0,0 0 0,0 0 0,0 0 0,0 0 0,0 0 0,0 0 0,0 0 0,33 10 0,-33-10 0,0 0 0,0 0 0,0 0 0,0 0 0,0 0 0,33 55 0,-33-55 0,0 52 0,-25 13 16,-16 24-1,16-6-15,25 10 16,8 9 0,1-4-1,7-1 1,1-4-16,8 42 15,-17-51 1,-8-14 0,-8-24-16,-9-27 15,0-19 1,-7-9-1,-26 4 1,0 5-16,-7 9 16,-10 1-1,-7 13 1,8 9-16,8 15 15,58-47 1</inkml:trace>
  <inkml:trace contextRef="#ctx0" brushRef="#br0" timeOffset="27305.7303">24409 13502 0,'-8'-5'0,"8"5"0,0 0 0,0 0 0,0 0 0,0 0 0,0 0 0,0 0 0,0 0 0,0 0 0,0 0 0,0 0 0,0 0 0,0 0 0,0 0 0,0 0 0,-50-4 0,50 4 0,0 0 0,0 0 0,0 0 0,0 0 0,0 0 0,0 0 0,0 0 0,0 0 0,0 0 0,0 0 0,0 0 0,0 0 0,0 0 0,0 0 0,0 0 0,0 0 0,-24 28 0,24-28 0,0 0 0,0 74 0,0-74 0,0 0 0,0 0 0,0 0 0,0 0 0,0 0 0,0 0 0,0 0 0,0 0 0,0 0 0,0 0 0,0 0 0,0 0 0,0 0 0,0 0 0,0 0 0,33 121 0,-33-121 0,0 0 0,0 0 0,0 0 0,0 0 0,0 0 0,0 37 0,0-37 0,0 0 0,0 0 0,0 0 0,0 0 0,8 19 0,-8-19 0,0 0 0,0 0 0,0 0 0,0 0 0,0 0 0,0 0 0,0 0 0,0 0 0,0 0 0,0 0 0,0 0 0,0 0 0,25 74 0,0-55 0,-1-57 16,1-45-1,-25 83 1,33-103-16,-33 103 15,33-102 1,-33 102 0</inkml:trace>
  <inkml:trace contextRef="#ctx0" brushRef="#br0" timeOffset="27799.7797">24823 13479 0,'0'0'0,"0"0"0,0 0 0,0 0 0,0 0 0,0 0 0,0 0 0,0 0 0,0 0 0,0 0 0,0 0 0,0 0 0,0 0 0,0 0 0,0 0 0,0 0 0,0 0 0,0 0 0,0 0 0,-42-5 0,42 5 0,0 0 0,0 0 0,0 0 0,0 0 0,0 0 0,-49 33 0,49-33 0,0 0 0,0 0 0,0 0 0,0 0 0,0 0 0,0 0 0,0 0 0,0 0 0,0 0 0,0 0 0,0 0 0,0 0 0,0 0 0,0 0 0,0 0 0,0 0 0,0 0 0,0 0 0,0 0 0,0 0 0,0 0 0,0 0 0,0 0 0,0 0 0,0 0 0,0 0 0,0 0 0,0 0 0,0 0 0,0 0 0,0 0 0,0 0 0,0 0 0,0 0 0,0 0 0,0 0 0,0 0 0,0 0 0,0 0 0,0 0 0,-58 61 0,58-61 0,0 0 0,0 0 0,0 0 0,0 0 0,0 0 0,0 0 0,0 0 0,0 0 0,0 0 0,-8 27 0,8-27 0,0 0 0,0 0 0,0 0 0,0 0 0,0 0 0,0 0 0,0 0 0,0 0 0,24 14 0,-24-14 0,0 0 0,0 0 0,0 0 0,0 0 0,0 0 0,0 0 0,0 0 0,0 0 0,0 0 0,0 0 0,0 0 0,0 0 0,0 0 0,0 0 0,0 0 0,25 70 0,-25-70 0,0 0 0,0 0 0,0 0 0,0 0 0,0 0 0,0 0 0,0 0 0,0 0 0,0 0 0,0 0 0,0 0 0,58 65 0,-58-65 0,0 0 0,0 0 0,0 0 0,0 0 0,0 0 0,0 0 0,0 0 0,0 0 0,0 0 0,0 0 0,50 46 0,-50-46 0,0 51 0,-33 10 0,33-61 16,0 0 0,-66 28-1,16-51-15,25-33 16</inkml:trace>
  <inkml:trace contextRef="#ctx0" brushRef="#br0" timeOffset="28533.8531">25435 13516 0,'-17'18'0,"17"-18"0,0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0,-16-4 0,16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0,-9-51 0,9 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0,9-99 0,-9 99 0,0 0 0,0 0 0,0 0 0,0 0 0,0 0 0,0 0 0,0 0 0,0 0 0,0 0 0,0 0 0,0 0 0,0 0 0,0 0 0,0 0 0,0 0 0,0 0 0,0 0 0,0 0 0,0 0 0,0 0 0,0 0 0,0 0 0,0 0 0,0 0 0,0 0 0,0 0 0,0 0 0,0 0 0,0 0 0,0 0 0,0 0 0,0 0 0,0 0 0,0 0 0,-9-55 0,9 55 0,0 0 0,0 0 0,0 0 0,0 0 0,0 0 0,0 0 0,0 0 0,0 0 0,0 0 0,0 0 0,0 0 0,0 0 0,0 0 0,0 0 0,0 0 0,0 0 0,0 0 0,0 0 0,0 0 0,0 0 0,0 0 0,0 0 0,0 0 0,0 0 0,0 0 0,0 0 0,0 0 0,0 0 0,0 0 0,0 0 0,0 0 0,0 0 0,0 0 0,0 0 0,0 0 0,0 0 0,-58-14 0,58 14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0,-49 23 0,49-23 0,0 0 0,0 0 0,0 0 0,0 0 0,0 0 0,0 0 0,0 0 0,-83 43 0,83-43 0,0 0 0,0 0 0,0 0 0,0 0 0,0 0 0,0 0 0,0 0 0,0 0 0,0 0 0,0 0 0,0 0 0,0 0 0,0 0 0,0 0 0,0 0 0,0 0 0,0 0 0,0 0 0,0 0 0,0 0 0,0 0 0,0 0 0,0 0 0,0 0 0,0 0 0,0 0 0,0 0 0,0 0 0,-74 64 0,74-64 0,0 0 0,0 0 0,0 0 0,0 0 0,0 0 0,0 0 0,0 0 0,0 0 0,0 0 0,0 0 0,0 0 0,0 0 0,0 0 0,0 0 0,0 0 0,0 0 0,0 0 0,0 0 0,0 0 0,0 0 0,0 0 0,0 0 0,0 0 0,0 0 0,0 0 0,0 0 0,0 0 0,-42 75 0,42-75 0,0 0 0,0 0 0,0 0 0,0 0 0,0 0 0,0 0 0,0 0 0,0 0 0,0 0 0,0 0 0,0 0 0,0 0 0,0 0 0,0 0 0,0 0 0,0 0 0,0 0 0,0 0 0,0 0 0,0 0 0,0 0 0,0 0 0,0 0 0,0 0 0,0 0 0,0 0 0,0 0 0,0 0 0,0 0 0,0 0 0,0 0 0,0 0 0,0 0 0,0 0 0,0 0 0,0 0 0,0 0 0,0 0 0,0 0 0,0 0 0,0 79 0,0-79 0,0 0 0,0 0 0,0 0 0,0 0 0,0 0 0,0 0 0,0 0 0,0 0 0,0 0 0,0 0 0,0 0 0,0 0 0,0 0 0,0 0 0,0 0 0,0 0 0,0 0 0,0 0 0,0 0 0,0 0 0,0 0 0,0 0 0,0 0 0,0 0 0,0 0 0,0 0 0,0 0 0,0 0 0,0 0 0,0 0 0,0 0 0,0 0 0,0 0 0,0 0 0,0 0 0,0 0 0,0 0 0,0 0 0,0 0 0,0 0 0,0 0 0,0 0 0,0 0 0,0 0 0,0 0 0,25 74 0,-25-74 0,0 0 0,0 0 0,0 0 0,0 0 0,0 0 0,0 0 0,0 0 0,0 0 0,0 0 0,0 0 0,0 0 0,0 0 0,0 0 0,0 0 0,0 0 0,0 0 0,0 0 0,0 0 0,0 0 0,0 0 0,0 0 0,0 0 0,0 0 0,0 0 0,0 0 0,0 0 0,0 0 0,0 0 0,0 0 0,0 0 0,0 0 0,0 0 0,0 0 0,0 0 0,0 0 0,0 0 0,0 0 0,0 0 0,0 0 0,0 0 0,0 0 0,0 0 0,0 0 0,0 0 0,0 0 0,75 38 0,-75-38 0,0 0 0,0 0 0,0 0 0,0 0 0,0 0 0,0 0 0,0 0 0,0 0 0,0 0 0,0 0 0,0 0 0,0 0 0,0 0 0,0 0 0,0 0 0,0 0 0,0 0 0,0 0 0,0 0 0,0 0 0,74-5 0,-74 5 0,0 0 0,0 0 0,66-42 0,-66 42 0,0 0 0,0 0 0,0 0 0,0 0 0,0 0 0,0 0 0,0 0 0,0 0 0,0 0 0,0 0 0,0 0 0,0 0 0,0 0 0,0 0 0,0 0 0,0 0 0,0 0 0,0 0 0,50-75 0,-50 75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0,16-55 0,-16 55 0,0 0 0,0 0 0,0 0 0,0 0 0,0 0 0,0 0 0,0 0 0,0 0 0,0 0 0,0 0 0,0 0 0,0 0 0,0-14 0,0 14 0,0 0 0,0 0 0,0 0 0,0 0 0,0 0 0,0 0 0,0 0 0,0 0 0,0 0 0,0 0 0,0 0 0,0 0 0,0 0 0,0 0 0,0 0 0,0 0 0,0 0 0,0 0 0,0 0 0,0 0 0,0 0 0,0 0 0,0 0 0,9 32 0,-9-32 0,0 0 0,0 0 0,0 0 0,0 0 0,0 0 0,0 0 0,0 0 0,0 0 0,0 0 0,16 66 0,-16-66 0,0 0 0,0 0 0,0 0 0,0 0 0,0 0 0,0 0 0,0 0 0,0 0 0,0 0 0,0 0 0,0 0 0,0 0 0,0 0 0,0 0 0,0 0 0,0 0 0,0 0 0,0 0 0,0 0 0,0 0 0,0 0 0,0 0 0,0 0 0,0 0 0,0 0 0,0 0 0,0 0 0,0 0 0,0 0 0,0 0 0,0 0 0,0 0 0,58 74 0,-58-74 0,0 0 0,0 0 0,0 0 0,0 0 0,0 0 0,0 0 0,0 0 0,0 0 0,0 0 0,66 42 0,-66-42 0,0 0 0,0 0 0,0 0 0,0 0 0,0 0 0,50-19 0,-50 19 0</inkml:trace>
  <inkml:trace contextRef="#ctx0" brushRef="#br0" timeOffset="28985.8983">25410 12585 0,'8'5'0,"-8"-5"0,0 0 0,0 0 0,0 0 0,0 0 0,0 0 0,0 0 0,0 0 0,0 0 0,0 0 0,0 0 0,33 14 0,-33-14 0,0 0 0,0 0 0,66 0 0,-66 0 0,0 0 0,0 0 0,0 0 0,83-14 0,-83 14 0,0 0 0,0 0 0,0 0 0,0 0 0,0 0 0,0 0 0,83-5 0,-83 5 0,0 0 0,0 0 0,0 0 0,0 0 0,0 0 0,0 0 0,0 0 0,0 0 0,0 0 0,0 0 0,0 0 0,0 0 0,0 0 0,0 0 0,0 0 0,0 0 0,25 0 0,-25 0 0</inkml:trace>
  <inkml:trace contextRef="#ctx0" brushRef="#br0" timeOffset="29466.9464">25542 12683 0,'8'19'15,"-8"32"1,0 47 0,-8 18-16,16-14 15,17-3 1,-8 12-1,-26 0-15,-24 1 16,-8-10 0,8 5-1,8-4 1,33-20-16,34-17 15,-9-20 1,-17-18 0,-16-14-1,9 9-15,7 10 16,26 4-1,7-23 1,1-14-16,16-14 16,-107 18-1,41-4 1,57-28-1,-7-23-15,-25-14 16</inkml:trace>
  <inkml:trace contextRef="#ctx0" brushRef="#br0" timeOffset="29815.9813">25922 13325 0,'-8'14'0,"8"-14"0,0 0 0,0 0 0,0 0 0,0 0 0,0 0 0,0 0 0,0 0 0,0 0 0,0 0 0,0 0 0,0 0 0,0 0 0,0 0 0,0 51 0,0-51 0,0 0 0,0 0 0,0 0 0,0 0 0,0 0 0,0 0 0,0 0 0,0 0 0,0 0 0,0 0 0,0 0 0,0 0 0,0 0 0,0 0 0,0 0 0,0 0 0,0 0 0,0 0 0,0 0 0,0 0 0,0 0 0,0 0 0,0 0 0,8 103 0,-8-103 0,0 0 0,0 0 0,0 0 0,0 0 0,0 0 0,0 0 0,0 0 0,0 0 0,0 0 0,0 0 0,0 0 0,0 0 0,0 0 0,0 0 0,0 0 0,0 0 0,0 0 0,0 0 0,0 0 0,9 111 0,-9-111 0,0 0 0,0 0 0,0 0 0,0 0 0,0 0 0,0 0 0,0 0 0,0 0 0,0 0 0,0 0 0,0 0 0,0 0 0,0 0 0,0 0 0,0 0 0,0 0 0,0 0 0,0 0 0,0 0 0,0 0 0,0 0 0,0 0 0,0 0 0,0 0 0,0 0 0,0 0 0,0 0 0,0 0 0,0 0 0,0 0 0,0 0 0,0 0 0,25 42 0,-25-42 0,0 0 0,0 0 0,0-5 0,0 5 0,0 0 0,0-32 0,0 32 0</inkml:trace>
  <inkml:trace contextRef="#ctx0" brushRef="#br0" timeOffset="30017.0014">25947 13088 0,'-8'14'0,"8"-14"0,0 0 0,0 0 0,0 0 0,0 0 0,0 0 0,0 0 0,0 0 0,0 0 0,0 0 0,0 0 0,17 9 0,-17-9 0,0 0 0,0 0 0,49-9 0,-49 9 0,0 0 0,0 0 0,0 0 0,91-51 0</inkml:trace>
  <inkml:trace contextRef="#ctx0" brushRef="#br0" timeOffset="30535.0532">26113 12665 0,'0'9'0,"0"-9"16,0 0 0,0 0-1,0 0 1,41-9-16,-41 9 15,58 0 1,-58 0 0,83 9-16,-1 28 15,-82-37 1,17 19-1,-17-1 1,25 48-16,-17 8 16,-33 18-1,0-7 1,-8 3-16,17 5 15,-1 5 1,1 13 0,16 2-1,16 44-15,9-68 16,-25-1-1,-25 10 1,-25 13-16,-7-8 16,-10-24-1,-23-42 1,90-37-1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7T15:14:41.5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19440 5818 0,'-17'-27'0,"17"27"0,0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 0 0,33 0 0,0 0 0,0 0 0,0 0 0,0 0 0,0 0 0,0 0 0,-24 37 0,24-37 0,0 0 0,0 0 0,0 0 0,0 0 0,0 0 0,0 0 0,0 0 0,0 0 0,0 0 0,0 0 0,0 0 0,0 93 0,0-93 0,0 0 0,0 0 0,0 0 0,0 0 0,0 0 0,0 0 0,0 0 0,24 112 0,-24-112 0,0 0 0,25 111 0,-25-111 0,17 102 0,-26-157 0,34 152 16,-25-97-1,0 0 1,0 0-16,0 0 16,33 28-1,-33-28 1,33-23-1,-33 23-15,25-93 16,-25 93 0,17-145-1,-17 145-15,41-125 16,-41 125-1,58-98 1,-58 98-16,74-51 16,-74 51-1,83 0 1,-9 47-1,-24 36-15,-17 20 16,-33-103 0,17 107-1,-17-107-15,16 97 16,1-4-1,-17-93 1,25 84 0,-25-84-16,0 0 15</inkml:trace>
  <inkml:trace contextRef="#ctx0" brushRef="#br0" timeOffset="517.0517">21548 5991 0,'0'-5'0,"0"5"0,0 0 0,0 0 0,0 0 0,0 0 0,0 0 0,0 0 0,0 0 0,0 0 0,0 0 0,0 0 0,0 0 0,0 0 0,0 0 0,0 0 0,0 0 0,0 0 0,0 0 0,0 0 0,0 0 0,0 0 0,0 0 0,0 0 0,0 0 0,0 0 0,0 0 0,0 0 0,0 0 0,0 0 0,0 0 0,0 0 0,0 0 0,0 0 0,0 0 0,0 0 0,0 0 0,0 0 0,0 0 0,0 0 0,0 0 0,0 0 0,0 0 0,-24-9 0,24 9 0,0 0 0,0 0 0,0 0 0,0 0 0,0 0 0,0 0 0,0 0 0,0 0 0,0 0 0,0 0 0,0 0 0,0 0 0,0 0 0,-66 0 0,66 0 0,0 0 0,0 0 0,0 0 0,0 0 0,-83 37 0,83-37 0,0 0 0,-66 65 0,66-65 0,0 0 0,0 0 0,-42 74 0,42-74 0,0 0 0,0 0 0,0 0 0,-24 103 0,32-1 16,41-22-1,1-30 1,16-13-16,9-18 16,7-33-1,-7-23 1,-1-15-1,-8 2-15,-66 50 16</inkml:trace>
  <inkml:trace contextRef="#ctx0" brushRef="#br0" timeOffset="757.0757">21978 6204 0,'0'14'0,"0"-14"0,0 0 0,0 0 0,0 0 0,0 0 0,0 0 0,0 0 0,0 0 0,0 0 0,0 0 0,0 0 0,0 52 0,0-52 0,0 0 0,0 0 0,0 0 0,0 0 0,0 0 0,0 0 0,0 0 0,0 0 0,17 69 0,-17-69 0,0 0 0,0 0 0,0 0 0,0 0 0,0 0 0,0 0 0,0 0 0,0 0 0,0 0 0,0 0 0,0 0 0,0 0 0,0 0 0,0 0 0,0 0 0,8 89 0,-8-89 0,0 0 0,0 0 0,0 0 0,0 0 0,0 0 0,0 0 0,0 0 0,0 0 0,0 0 0,0 0 0,0 0 0,8 79 0,-8-79 0,0 0 0,0 0 0,0 0 0,0 0 0,0 0 0,0 0 0,0 0 0,9 18 0,-9-18 0,0 0 0,0-46 0,0 46 0</inkml:trace>
  <inkml:trace contextRef="#ctx0" brushRef="#br0" timeOffset="962.0962">21896 5907 0,'0'0'0,"0"0"0,0 0 0,0 0 0,0 0 0,0 0 0,0 0 0,0 0 0,0 0 0,0 0 0,0 0 0,33-5 0,-33 5 0,0 0 0,0 0 0,0 0 0</inkml:trace>
  <inkml:trace contextRef="#ctx0" brushRef="#br0" timeOffset="1281.128">22251 6097 0,'9'-9'16,"-9"9"-16,24-14 15,-24 14 1,58-9 0,25 14-1,-83-5-15,83 18 16,-83-18-1,0 0 1,74 14 0,-74-14-16,8-23 15,-8 23 1,17-41-1,-17 41-15</inkml:trace>
  <inkml:trace contextRef="#ctx0" brushRef="#br0" timeOffset="1536.1535">22400 5832 0,'-8'-4'0,"8"4"0,0 0 0,0 0 0,0 0 0,0 0 0,0 0 0,0 0 0,8 46 0,-8-46 0,0 79 0,8 47 0,-8-126 0,-16 116 0,24 19 0,9-19 16,-17-116-1,24 107 1,-24-107-16,42 56 15,-9-51 1,-33-5 0</inkml:trace>
  <inkml:trace contextRef="#ctx0" brushRef="#br0" timeOffset="1780.178">22838 6284 0,'9'27'0,"7"25"0,-16-52 0,0 0 0,0 0 0,0 0 0,0 0 0,0 0 0,0 0 0,0 0 0,0 0 0,0 0 0,0 0 0,0 0 0,0 0 0,0 0 0,0 0 0,0 0 0,25 83 0,-25-83 0,0 0 0,0 0 0,0 0 0,0 0 0,0 0 0,0 0 0,0 0 0,0 0 0,0 0 0,0 0 0,0 0 0,0 0 0,0 0 0,0 0 0,0 0 0,0 0 0,0 0 0,0 0 0,0 0 0,0 0 0,0 0 0,0 0 0,0 0 0,0 0 0,0 0 0,0 0 0</inkml:trace>
  <inkml:trace contextRef="#ctx0" brushRef="#br0" timeOffset="2004.2004">22822 6009 0,'0'-9'15,"0"9"-15,16-47 16,-16 47 0,50-51-1,-50 51 1,83-28-16,-9 70 15,-74-42 1,66 84 0</inkml:trace>
  <inkml:trace contextRef="#ctx0" brushRef="#br0" timeOffset="2441.2441">23177 6377 0,'9'14'0,"-9"-14"0,0 0 0,0 0 0,0 0 0,0 0 0,0 0 0,24 50 0,-24-50 0,0 0 0,0 0 0,0 0 0,0 0 0,0 0 0,0 0 0,0 0 0,34 0 0,-34 0 0,0 0 0,0 0 0,0 0 0,66-37 0,-66 37 0,0 0 0,0 0 0,0 0 0,0 0 0,0 0 0,0 0 0,0 0 0,0 0 0,0 0 0,0 0 0,0 0 0,0 0 0,0 0 0,0 0 0,0 0 0,0 0 0,0 0 0,0 0 0,0 0 0,91-97 0,-91 97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0,57-93 0,-57 93 0,0 0 0,0 0 0,0 0 0,0 0 0,0 0 0,0 0 0,0 0 0,0 0 0,0 0 0,0 0 0,0 0 0,0 0 0,0 0 0,0 0 0,0-19 0,0 19 0,0 0 0,0 0 0,0 0 0,0 0 0,0 0 0,0 0 0,0 0 0,0 0 0,0 0 0,0 0 0,0 0 0,0 0 0,0 0 0,-16 0 0,16 0 0,0 0 0,0 0 0,0 0 0,0 0 0,0 0 0,0 0 0,0 0 0,0 0 0,0 0 0,0 0 0,0 0 0,0 0 0,0 0 0,0 0 0,0 0 0,0 0 0,0 0 0,0 0 0,0 0 0,0 0 0,0 0 0,0 0 0,0 0 0,0 0 0,0 0 0,-25-23 0,25 23 0,0 0 0,0 0 0,0 0 0,0 0 0,0 0 0,0 0 0,0 0 0,0 0 0,0 0 0,0 0 0,-49 14 0,49-14 0,0 0 0,0 0 0,0 0 0,0 0 0,0 0 0,0 0 0,0 0 0,0 0 0,0 0 0,-75 56 0,75-56 0,0 0 0,0 0 0,0 0 0,0 0 0,0 0 0,0 0 0,0 0 0,0 0 0,0 0 0,0 0 0,0 0 0,0 0 0,0 0 0,0 0 0,0 0 0,0 0 0,0 0 0,-33 83 0,33-83 0,0 0 0,0 0 0,0 0 0,0 0 0,0 0 0,0 0 0,0 0 0,0 0 0,0 0 0,0 0 0,0 0 0,0 0 0,0 0 0,0 84 0,0-84 0,0 0 0,0 0 0,0 0 0,0 0 0,0 0 0,0 0 0,0 0 0,0 0 0,0 0 0,50 70 0,-50-70 0,0 0 0,0 0 0,82 51 0,-82-51 0,0 0 0,100 28 0,-100-28 0,99-14 0,-17-9 16,-7-14-1</inkml:trace>
  <inkml:trace contextRef="#ctx0" brushRef="#br0" timeOffset="2860.2859">24153 5986 0,'0'-9'0,"0"9"0,0 0 0,0 0 0,0 0 0,0 0 0,-25-19 0,25 19 0,0 0 0,0 0 0,0 0 0,0 0 0,0 0 0,-49 9 0,49-9 0,-83 37 0,83-37 0,0 0 0,0 0 0,0 0 0,0 0 0,0 0 0,0 0 0,0 0 0,0 0 0,-58 80 0,58-80 0,0 0 0,0 0 0,0 0 0,0 0 0,0 0 0,0 0 0,0 0 0,0 0 0,0 0 0,0 0 0,0 0 0,0 0 0,0 0 0,0 0 0,0 0 0,0 0 0,0 0 0,0 0 0,0 0 0,17 88 0,-17-88 0,0 0 0,0 0 0,0 0 0,0 0 0,0 0 0,0 0 0,0 0 0,74 93 0,-74-93 0,0 0 0,0 0 0,0 0 0,174 88 0,-216-106 16,92 60 0,-25 4-1,-42 5-15,-16 14 16,-17-9-1,-24-5 1,-9 14 0</inkml:trace>
  <inkml:trace contextRef="#ctx0" brushRef="#br0" timeOffset="32921.2917">19672 8027 0,'0'5'0,"0"-5"0,0 0 0,0 0 0,0 0 0,0 0 0,0 0 0,0 0 0,0 0 0,0 0 0,0 0 0,0 0 0,0 0 0,-34 14 0,34-14 0,0 0 0,0 0 0,0 0 0,0 0 0,0 0 0,0 0 0,0 0 0,0 0 0,0 0 0,0 0 0,0 0 0,0 0 0,0 0 0,-49 28 0,49-28 0,0 0 0,0 0 0,0 0 0,0 0 0,0 0 0,0 0 0,0 0 0,0 0 0,0 0 0,0 0 0,0 0 0,0 0 0,0 0 0,0 0 0,0 0 0,0 0 0,0 0 0,0 0 0,0 0 0,0 0 0,0 0 0,0 0 0,0 0 0,0 0 0,0 0 0,0 0 0,0 0 0,0 0 0,0 0 0,0 0 0,0 0 0,0 0 0,0 0 0,0 0 0,0 0 0,0 0 0,-66 56 0,66-56 0,0 0 0,0 0 0,0 0 0,0 0 0,0 0 0,-17 19 0,17-19 0,0 0 0,0 0 0,0 0 0,0 0 0,-16 18 0,16-18 0,0 0 0,0 0 0,0 0 0,0 0 0,0 0 0,0 0 0,0 0 0,-67 65 0,67-65 0,0 0 0,0 0 0,0 0 0,-49 84 0,49-84 15,-50 98-15,50-98 16,-33 107-1,33-107 1,-25 125 0,25-125-16,0 117 15,0-117 1,17 102-1,-17-102-15,50 79 16,-50-79 0,74 61-1,-74-61 1,91 37-16,-91-37 15,99 0 1,-99 0 0,108-24-16,-1-22 15,-107 46 1,83-79-1,-25-4 1,-9 3-16,-7-4 16,-9 5-1,-9 9 1,-24 70-16,17-83 15,-17 83 1,0-89 0,0 89-1,-17-93-15,17 93 16,-49-93-1,49 93 1,-58-69-16,58 69 16,-83-34-1,83 34 1,-91 10-1</inkml:trace>
  <inkml:trace contextRef="#ctx0" brushRef="#br0" timeOffset="33438.3435">20292 8335 0,'-9'4'0,"9"-4"0,0 0 0,0 0 0,0 0 0,0 0 0,0 0 0,0 0 0,0 0 0,0 0 0,0 0 0,0 0 0,0 0 0,0 0 0,0 0 0,0 0 0,17-14 0,-17 14 0,0 0 0,0 0 0,0 0 0,0 0 0,0 0 0,0 0 0,0 0 0,0 0 0,0 0 0,66-46 0,-66 46 0,0 0 0,0 0 0,74-70 0,-74 70 0,0 0 0,83-79 0,-83 79 0,75-74 0,32-10 16,-8-5-1,1 6 1,7-6-16,-24 2 16,8-12-1,8 15 1,-25 10-16,-8 18 15,-16 19 1,-25 33 0,-17 17-1,-8-13-15</inkml:trace>
  <inkml:trace contextRef="#ctx0" brushRef="#br0" timeOffset="33920.3916">20308 8502 0,'0'0'0,"0"0"0,0 0 0,0 0 0,0 0 0,0 0 0,0 0 0,0 0 0,0 0 0,0 0 0,0 0 0,0 0 0,0 0 0,0 0 0,25 0 0,-25 0 0,0 0 0,0 0 0,0 0 0,0 0 0,0 0 0,0 0 0,0 0 0,66-28 0,-66 28 0,0 0 0,83-42 0,-83 42 0,91-51 0,16 19 0,-107 32 0,124-42 0,9-14 16,7-9-1,-8 0 1,9 9-16,-25 10 15,-9 4 1,-24 18 0,-33 15-1,-26 4-15,-24 5 16</inkml:trace>
  <inkml:trace contextRef="#ctx0" brushRef="#br0" timeOffset="34311.4308">20556 8549 0,'9'0'0,"-9"0"0,0 0 0,0 0 0,0 0 0,57 9 0,-57-9 0,0 0 0,83 9 0,-83-9 0,116 5 0,-9-14 0,-107 9 0,141-28 0,-9-14 0,17 5 15,-8 0 1,-1 13-1,-32 5 1,-26 10-16,-24 9 16,-50 9-1,-41-4 1,33-5-16</inkml:trace>
  <inkml:trace contextRef="#ctx0" brushRef="#br0" timeOffset="34671.4668">20598 8697 0,'16'0'0,"50"14"0,-66-14 0,0 0 0,0 0 0,0 0 0,75 24 0,-75-24 0,0 0 0,0 0 0,99 41 0,-99-41 0,0 0 0,124 43 0,-124-43 0,124 23 0,8-9 0,9-10 16,-25-4-1,-1 5 1,-32 9-16,-83-14 15,66 28 1,-41-24 0,-25-4-16</inkml:trace>
  <inkml:trace contextRef="#ctx0" brushRef="#br0" timeOffset="35128.5125">20374 8716 0,'-24'5'0,"24"-5"0,0 0 0,0 0 0,0 0 0,0 0 0,0 0 0,0 0 0,0 0 0,0 0 0,0 0 0,0 0 0,0 0 0,0 0 0,16 37 0,-16-37 0,0 0 0,0 0 0,0 0 0,33 61 0,-33-61 0,0 0 0,0 0 0,66 83 0,-66-83 0,0 0 0,58 61 0,-58-61 0,66 55 0,0 6 15,17 18 1,0 9 0,8 5-16,16 0 15,1-4 1,-9-5-1,-8-1 1,-17 5-16,9 19 16,0 10-1,8-10 1,-25-42-16,-25-29 15,-8-16 1,-33-20 0</inkml:trace>
  <inkml:trace contextRef="#ctx0" brushRef="#br0" timeOffset="38893.889">20259 7656 0,'0'0'0,"0"0"0,0 0 0,0 0 0,0 0 0,0 0 0,0 0 0,0 0 0,0 0 0,0 0 0,0 0 0,0 0 0,0 0 0,0 0 0,0 0 0,0 0 0,0 0 0,0 0 0,0 0 0,0 0 0,0 0 0,0 0 0,0 0 0,0 0 0,0 0 0,0 0 0,0 0 0,0 0 0,8-15 0,-8 15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0,-8-9 0,8 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24 0,-8-24 0,0 0 0,0 0 0,0 0 0,0 0 0,0 0 0,0 0 0,0 0 0,0 0 0,0 0 0,0 0 0,0 0 0,0 0 0,0 0 0,0 0 0,0 0 0,0 0 0,0 0 0,0 0 0,0 0 0,0 0 0,0 0 0,8 37 0,-8-37 0,0 0 0,0 0 0,0 0 0,0 0 0,0 0 0,0 0 0,0 0 0,0 0 0,17 51 0,-17-51 0,0 0 0,0 0 0,0 0 0,0 0 0,0 0 0,0 0 0,0 0 0,8 88 0,-8-88 0,0 0 0,0 0 0,0 0 0,0 0 0,0 0 0,0 0 0,33 75 0,-33-75 0,0 0 0,0 0 0,0 0 0,0 0 0,0 0 0,0 0 0,0 0 0,0 0 0,0 0 0,0 0 0,0 0 0,41 74 0,-41-74 0,0 0 0,0 0 0,0 0 0,0 0 0,0 0 0,0 0 0,0 0 0,0 0 0,0 0 0,0 0 0,0 0 0,0 0 0,17 33 0,-17-33 15,16-19 1,-16 19 0,0-65-16,0 65 15,0-116 1,0 116-1,17-121-15,-17 121 16,0 0 0,25-79-1,-25 79-15,41-24 16,-41 24-1,58 29 1,0 40 0,-58-69-16,49 75 15,-49-75 1,0 0-1,0 0 1,0 0-16,34 46 16,-34-46-1</inkml:trace>
  <inkml:trace contextRef="#ctx0" brushRef="#br0" timeOffset="39145.9142">20705 7693 0,'-8'9'0,"8"-9"0,0 0 0,0 0 0,0 0 0,0 0 0,0 0 0,0 0 0,0 0 0,0 0 0,0 0 0,0 0 0,0 0 0,0 0 0,0 0 0,0 0 0,0 0 0,0 0 0,0 0 0,0 0 0,0 0 0,0 0 0,0 0 0,0 0 0,8-5 0,-8 5 0,0 0 0,0 0 0,0 0 0,0 0 0,0 0 0,0 0 0,0 0 0,0 0 0,0 0 0,0 0 0,0 0 0,0 0 0,0 0 0,0 0 0,0 0 0,0 0 0,0 0 0,0 0 0,0 0 0,0 0 0,0 0 0,0 0 0,0 0 0,0 0 0,0 0 0,0 0 0,0 0 0,0 0 0,0 0 0,0 0 0,0 0 0,0 0 0,41-27 0,-41 27 0,0 0 0,0 0 0,0 0 0,0 0 0,0 0 0,0 0 0,0 0 0,67-42 0,-67 42 0,0 0 0,0 0 0,0 0 0,0 0 0,0 0 0,0 0 0,0 0 0</inkml:trace>
  <inkml:trace contextRef="#ctx0" brushRef="#br0" timeOffset="39391.9388">20978 7372 0,'0'-5'0,"0"5"16,0 0-1,8 37-15,-8-37 16,8 75 0,-8-75-1,17 102 1,-17-102-16,25 98 15</inkml:trace>
  <inkml:trace contextRef="#ctx0" brushRef="#br0" timeOffset="43723.3719">22152 10186 0,'0'-10'0,"0"10"0,0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0,-25-4 0,25 4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0,-16 0 0,16 0 0,-9-19 0,9 19 0,0 0 0,0 0 0,0 0 0,0 0 0,0 0 0,0 0 0,0 0 0,0 0 0,0 0 0,0 0 0,0 0 0,0 0 0,0 0 0,0 0 0,0 0 0,0 0 0,0 0 0,0 0 0,0 0 0,0 0 0,0 0 0,0 0 0,0 0 0,0 0 0,0 0 0,0 0 0,0 0 0,0 0 0,0 0 0,0 0 0,0 0 0,0 0 0,0 0 0,0 0 0,0 0 0,0 0 0,0 0 0,-57-4 0,57 4 0,0 0 0,0 0 0,0 0 0,0 0 0,0 0 0,0 0 0,0 0 0,0 0 0,0 0 0,0 0 0,0 0 0,0 0 0,0 0 0,0 0 0,0 0 0,0 0 0,0 0 0,0 0 0,0 0 0,-58 18 0,58-18 0,0 0 0,0 0 0,0 0 0,0 0 0,0 0 0,0 0 0,0 0 0,0 0 0,0 0 0,0 0 0,0 0 0,0 0 0,0 0 0,0 0 0,0 0 0,0 0 0,0 0 0,0 0 0,0 0 0,0 0 0,0 0 0,0 0 0,-66 33 0,66-33 0,0 0 0,0 0 0,0 0 0,0 0 0,-67 65 0,67-65 0,0 0 0,0 0 0,0 0 0,0 0 0,0 0 0,0 0 0,0 0 0,-49 88 0,49-88 0,0 0 0,0 0 0,0 0 0,-42 84 0,42-84 0,-16 93 16,16-93 0,8 107-1,-8-107 1,0 0-16,33 74 15,-33-74 1,66 61 0,-66-61-16,83 24 15,-83-24 1,83-20-1,-83 20 1,82-27-16,-82 27 16,75-52-1,-75 52 1,49-65-16,-15-5 15,-34 70 1,16-83 0,-16 83-16,0-83 15,0 83 1,0 0-1,0-85 1,0 85-16,-25-79 16,25 79-1,0 0 1,0 0-1,-33-51-15,33 51 16,-74-23 0,74 23-1</inkml:trace>
  <inkml:trace contextRef="#ctx0" brushRef="#br0" timeOffset="52574.1816">22384 10362 0,'-9'0'0,"9"0"0,0 0 0,0 0 0,0 0 0,0 0 0,0 0 0,0 0 0,0 0 0,0 0 0,0 0 0,0 0 0,0 0 0,0 0 0,0 0 0,0 0 0,0 0 0,0 0 0,0 0 0,0 0 0,0 0 0,0 0 0,0 0 0,0 0 0,0 0 0,25-32 0,-25 32 0,0 0 0,0 0 0,0 0 0,0 0 0,41-61 0,-41 61 0,0 0 0,0 0 0,0 0 0,75-73 0,-75 73 0,0 0 0,0 0 0,58-43 0,-58 43 0,0 0 0,74-23 0,-74 23 0,75-37 0,7-28 15,1 4 1,8 5-16,0-4 15,-8-1 1,-17 6 0,-8 31-16,-25 20 15,-17 8 1,-24 6-1,8-10 1</inkml:trace>
  <inkml:trace contextRef="#ctx0" brushRef="#br0" timeOffset="52991.1816">22499 10446 0,'-8'9'0,"8"-9"0,0 0 0,0 0 0,0 0 0,0 0 0,0 0 0,0 0 0,0 0 0,0 0 0,0 0 0,0 0 0,0 0 0,0 0 0,0 0 0,0 0 0,0 0 0,0 0 0,0 0 0,0 0 0,0 0 0,0 0 0,17 10 0,-17-10 0,0 0 0,0 0 0,0 0 0,0 0 0,0 0 0,0 0 0,0 0 0,0 0 0,0 0 0,0 0 0,0 0 0,0 0 0,0 0 0,0 0 0,0 0 0,57-5 0,-57 5 0,0 0 0,0 0 0,0 0 0,0 0 0,0 0 0,91-18 0,-91 18 0,0 0 0,0 0 0,0 0 0,0 0 0,100-29 0,-100 29 0,0 0 0,0 0 0,0 0 0,58-8 0,-58 8 0,0 0 0,0 0 0,82-19 0,-82 19 0,0 0 0,0 0 0,0 0 0,91-24 0,-91 24 0,108-23 15,-108 23 1,0 0 0,0 0-1,49-14-15</inkml:trace>
  <inkml:trace contextRef="#ctx0" brushRef="#br0" timeOffset="53343.1816">22375 10623 0,'-8'9'0,"8"-9"0,0 0 0,0 0 0,0 0 0,0 0 0,0 0 0,0 0 0,0 0 0,0 0 0,0 0 0,0 0 0,0 0 0,0 0 0,0 0 0,0 0 0,0 0 0,0 0 0,33 10 0,-33-10 0,0 0 0,0 0 0,0 0 0,0 0 0,0 0 0,0 0 0,0 0 0,0 0 0,0 0 0,0 0 0,0 0 0,83-5 0,-83 5 0,0 0 0,0 0 0,0 0 0,99-14 0,-99 14 0,0 0 0,0 0 0,99 5 0,-99-5 0,0 0 0,91 32 0,-91-32 0,91 28 0,-16-28 15,-75 0 1,91-14 0,-9 14-1,-24 28-15,-41 14 16,-17-24-1,0-18 1</inkml:trace>
  <inkml:trace contextRef="#ctx0" brushRef="#br0" timeOffset="53709.1816">22351 10716 0,'-9'5'0,"9"-5"0,0 0 0,0 0 0,0 0 0,0 0 0,0 0 0,0 0 0,0 0 0,0 0 0,0 0 0,0 0 0,0 0 0,0 0 0,0 0 0,0 0 0,0 0 0,0 0 0,0 0 0,0 0 0,0 0 0,0 0 0,0 0 0,0 0 0,0 0 0,0 0 0,0 0 0,0 0 0,0 0 0,0 0 0,0 0 0,0 28 0,0-28 0,0 0 0,0 0 0,0 0 0,0 0 0,0 0 0,0 0 0,0 0 0,0 0 0,0 0 0,0 0 0,0 0 0,0 0 0,0 0 0,33 27 0,-33-27 0,0 0 0,0 0 0,0 0 0,0 0 0,75 38 0,-75-38 0,0 0 0,0 0 0,0 0 0,82 23 0,-82-23 0,0 0 0,0 0 0,75 32 0,-75-32 0,0 0 0,74 42 0,-74-42 0,91 42 0,-8 28 0,0-5 16,-9 5-1,9-29 1,-17-3-16,-8-1 16,-58-37-1</inkml:trace>
  <inkml:trace contextRef="#ctx0" brushRef="#br0" timeOffset="70199.1817">22251 11330 0,'9'9'0,"-9"-9"0,0 0 0,0 0 0,0 0 0,0 0 0,0 0 0,0 0 0,0 0 0,0 0 0,0 0 0,0 0 0,0 0 0,0 0 0,0 0 0,0 0 0,0 0 0,0 0 0,0 0 0,0 0 0,0 0 0,0 0 0,0 0 0,0 0 0,0 0 0,0 0 0,0 0 0,0 0 0,0 0 0,0 0 0,0 0 0,8 42 0,-8-42 0,0 0 0,0 0 0,0 0 0,0 0 0,0 0 0,0 0 0,0 0 0,0 0 0,0 0 0,0 0 0,0 0 0,0 0 0,0 0 0,0 0 0,0 0 0,0 0 0,0 0 0,0 0 0,0 0 0,16 84 0,-16-84 0,0 0 0,0 0 0,0 0 0,0 0 0,0 0 0,0 0 0,0 0 0,9 126 0,-9-126 0,0 0 0,0 0 0,0 0 0,0 116 0,0-88 16,0-28-1,0 0-15,0 0 16,0-10-1,0 10 1,0 0 0,0 23-16,0-23 15,0-32 1,0 32-1,8-84 1,-8 84-16,0 0 16,16-74-1,-16 74 1,0 0-16,0 0 15,50-28 1,-50 28 0,50 32-16,-50-32 15,66 93 1,-66-93-1,41 127 1,-41-127-16,0 0 16,8 125-1,-8-125 1,0 0-16,0 0 15,0 0 1,17 69 0</inkml:trace>
  <inkml:trace contextRef="#ctx0" brushRef="#br0" timeOffset="70699.1817">22747 11804 0,'-8'5'0,"8"-5"0,0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0,33 9 0,-33-9 0,0 0 0,0 0 0,0 0 0,0 0 0,0 0 0,0 0 0,0 0 0,0 0 0,0 0 0,0 0 0,0 0 0,0 0 0,0 0 0,0 0 0,0 0 0,0 0 0,0 0 0,50-4 0,-50 4 0,0 0 0,0 0 0,0 0 0,0 0 0,0 0 0,0 0 0,0 0 0,0 0 0,0 0 0,0 0 0,16-5 0,-16 5 0,0 0 0,0 0 0,0 0 0,0 0 0,0 0 0,0 0 0,0 0 0,0 0 0,0 0 0,0 0 0,0 0 0,0 0 0,0 0 0,0 0 0,0 0 0,0 0 0,0 0 0,0 0 0,0 0 0,25-5 0,-25 5 0,0 0 0,0 0 0,0 0 0,0 0 0,0 0 0,0 0 0,0 0 0,0 0 0,0 0 0,0 0 0,0 0 0,0 0 0,0 0 0,0 0 0,0 0 0,0 0 0,0 0 0,0 0 0,0 0 0,0 0 0,0 0 0,0 0 0,0 0 0,0 0 0,0 0 0,0 0 0,0 0 0,0 0 0,0 0 0,0 0 0,0 0 0,0 0 0,0 0 0,0 0 0,0 0 0,0 0 0,75-22 0,-75 22 0,0 0 0,0 0 0,0 0 0</inkml:trace>
  <inkml:trace contextRef="#ctx0" brushRef="#br0" timeOffset="71197.1817">22987 11665 0,'0'0'16,"0"0"0,0 0-16,25-14 15,-25 14 1,0 0-1,41-19 1,-41 19-16,91 14 16,-91-14-1,75 42 1,-75-42-16,16 19 15,-32 13 1,32 61 0,-41-4-1,25-89-15,-57 88 16,57-88-1,-58 56 1,58-56-16,0 0 16,0 0-1,0 0 1,-42 9-1,34 0-15,49 5 16,-41-14 0,75 24-1,-75-24 1,0 0-16,83 41 15,-83-41 1</inkml:trace>
  <inkml:trace contextRef="#ctx0" brushRef="#br0" timeOffset="74377.1817">23583 11191 0,'-9'8'0,"9"-8"0,0 0 0,0 0 0,0 0 0,0 0 0,0 0 0,0 0 0,0 0 0,0 0 0,0 0 0,0 0 0,0 0 0,0 0 0,0 0 0,0 0 0,0 0 0,0 0 0,0 0 0,0 0 0,0 0 0,-41 29 0,41-29 0,0 0 0,0 0 0,0 0 0,0 0 0,0 0 0,0 0 0,0 0 0,0 0 0,0 0 0,0 0 0,0 0 0,0 0 0,0 0 0,0 0 0,0 0 0,-66 27 0,66-27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0,-50 14 0,50-14 0,0 0 0,0 0 0,0 0 0,0 0 0,0 0 0,0 0 0,0 0 0,0 0 0,0 0 0,0 0 0,0 0 0,0 0 0,0 0 0,0 0 0,0 0 0,0 0 0,0 0 0,0 0 0,0 0 0,0 0 0,0 0 0,0 0 0,0 0 0,0 0 0,0 0 0,0 0 0,0 0 0,0 0 0,0 0 0,0 0 0,0 0 0,0 0 0,0 0 0,0 0 0,0 0 0,0 0 0,-83 52 0,83-52 0,0 0 0,0 0 0,0 0 0,0 0 0,0 0 0,0 0 0,0 0 0,0 0 0,0 0 0,0 0 0,0 0 0,0 0 0,0 0 0,0 0 0,0 0 0,0 0 0,0 0 0,0 0 0,0 0 0,0 0 0,-33 65 0,33-65 0,0 0 0,0 0 0,0 0 0,-16 83 0,16 24 0,0-107 16,0 0 0,0 0-1,25 84-15,-25-84 16,24 88-1,-24-88 1,0 0 0,0 0-16,50 46 15,-50-46 1,0 0-1,66 24-15,-66-24 16,0 0 0,0 0-1,66 10 1,-66-10-16,67-34 15,-67 34 1,49-46 0,-49 46-16,0 0 15,50-60 1,-50 60-1,25-74 1,-25 74-16,0 0 16,8-89-1,-8 89 1,0 0-16,8-93 15,-8 93 1,0 0 0,-16-84-1,16 84-15,0 0 16,0 0-1,0 0 1,-50-60-16,50 60 16,0 0-1,-58-28 1,58 28-1</inkml:trace>
  <inkml:trace contextRef="#ctx0" brushRef="#br0" timeOffset="76853.1817">23831 11544 0,'16'9'0,"-16"-9"0,0 0 0,0 0 0,0 0 0,0 0 0,0 0 0,0 0 0,0 0 0,0 0 0,0 0 0,0 0 0,0 0 0,0 0 0,25-14 0,-25 14 0,0 0 0,0 0 0,0 0 0,0 0 0,0 0 0,0 0 0,0 0 0,58-18 0,-58 18 0,0 0 0,82-47 0,-82 47 0,0 0 0,91-51 0,-91 51 0,0 0 0,91-70 0,-91 70 0,108-74 0,-25 32 0,8 9 15,-9 25 1,-32 3 0,-42 5-1,-8 0-15</inkml:trace>
  <inkml:trace contextRef="#ctx0" brushRef="#br0" timeOffset="77236.1817">23756 11721 0,'17'4'0,"-17"-4"0,0 0 0,0 0 0,0 0 0,0 0 0,0 0 0,0 0 0,0 0 0,58 19 0,-58-19 0,0 0 0,0 0 0,0 0 0,0 0 0,0 0 0,0 0 0,0 0 0,0 0 0,0 0 0,0 0 0,0 0 0,99 0 0,-99 0 0,0 0 0,0 0 0,0 0 0,0 0 0,0 0 0,0 0 0,0 0 0,124-14 0,-124 14 0,0 0 0,107-28 0,-107 28 0,91-28 0,-91 28 0,83-32 16,-83 32-1,25-14 1,-42 37-16,17-23 16,-8 4-1</inkml:trace>
  <inkml:trace contextRef="#ctx0" brushRef="#br0" timeOffset="77575.1817">23723 11818 0,'0'5'0,"0"-5"0,0 0 0,0 0 0,0 0 0,0 0 0,0 0 0,0 0 0,0 0 0,0 0 0,25 23 0,-25-23 0,0 0 0,0 0 0,0 0 0,0 0 0,0 0 0,0 0 0,66 28 0,-66-28 0,0 0 0,0 0 0,0 0 0,0 0 0,0 0 0,0 0 0,0 0 0,0 0 0,0 0 0,116 19 0,-116-19 0,0 0 0,0 0 0,116 0 0,-116 0 0,0 0 0,99 0 0,-99 0 0,66 18 0,17 6 16,-17-1-1,-8-14 1,-91-14-16,90 1 16,-57 4-1,0 0 1,0 0-1</inkml:trace>
  <inkml:trace contextRef="#ctx0" brushRef="#br0" timeOffset="77960.1817">23682 11911 0,'-9'10'0,"9"-10"0,0 0 0,0 0 0,0 0 0,0 0 0,0 0 0,0 0 0,0 0 0,0 0 0,0 0 0,0 0 0,0 0 0,0 0 0,0 0 0,0 0 0,0 0 0,0 0 0,0 0 0,0 0 0,0 0 0,0 0 0,0 37 0,0-37 0,0 0 0,0 0 0,0 0 0,0 0 0,0 0 0,0 0 0,0 0 0,0 0 0,0 0 0,0 0 0,0 0 0,0 0 0,0 0 0,0 0 0,0 0 0,17 65 0,-17-65 0,0 0 0,0 0 0,0 0 0,0 0 0,0 0 0,0 0 0,0 0 0,0 0 0,0 0 0,0 0 0,0 0 0,50 60 0,-50-60 0,0 0 0,0 0 0,0 0 0,74 47 0,-74-47 0,0 0 0,0 0 0,0 0 0,0 0 0,0 0 0,91 32 0,-91-32 0,99 42 0,0-5 15,-24 5-15,-117-65 16</inkml:trace>
  <inkml:trace contextRef="#ctx0" brushRef="#br0" timeOffset="81291.1817">22086 8944 0,'-8'0'0,"8"0"0,0 0 0,0 0 0,0 0 0,0 0 0,0 0 0,0 0 0,0 0 0,0 0 0,0 0 0,0 0 0,0 0 0,0 0 0,0 0 0,0 0 0,0 0 0,0 0 0,0 0 0,0 0 0,0 0 0,0 0 0,0 0 0,0 0 0,0 0 0,0 0 0,-25 14 0,25-14 0,0 0 0,0 0 0,0 0 0,0 0 0,0 0 0,0 0 0,0 0 0,0 0 0,0 0 0,0 0 0,0 0 0,0 0 0,0 0 0,0 0 0,0 0 0,0 0 0,0 0 0,0 0 0,0 0 0,0 0 0,0 0 0,0 0 0,-50 42 0,50-42 0,0 0 0,0 0 0,0 0 0,0 0 0,0 0 0,0 0 0,0 0 0,0 0 0,0 0 0,0 0 0,0 0 0,0 0 0,0 0 0,0 0 0,0 0 0,-16 42 0,16-42 0,0 0 0,0 0 0,0 0 0,0 0 0,0 0 0,0 0 0,0 0 0,0 0 0,0 0 0,0 0 0,0 0 0,-25 88 0,25-88 0,0 0 0,0 0 0,0 0 0,0 0 0,0 0 0,0 0 0,0 0 0,0 102 0,0-102 0,0 0 0,0 0 0,0 0 0,33 84 0,-33-84 16,58 47-16,8-38 15,8-46 1,-32-24 0,-9-13-1,-33 74-15,8-79 16,-8 79-1,-25-84 1,25 84-16,-58-61 16,58 61-1,-91-32 1,91 32-1,0 0-15,0 0 16,0 0 0,-82-5-1</inkml:trace>
  <inkml:trace contextRef="#ctx0" brushRef="#br0" timeOffset="81731.1817">22359 9042 0,'-8'4'0,"8"-4"0,0 0 0,0 0 0,0 0 0,0 0 0,0 0 0,0 0 0,0 0 0,0 0 0,0 0 0,0 0 0,0 0 0,0 0 0,0 0 0,0 0 0,0 0 0,0 0 0,0 0 0,0 0 0,0 0 0,0 0 0,0 0 0,0 0 0,0 0 0,16-19 0,-16 19 0,0 0 0,0 0 0,0 0 0,0 0 0,41-41 0,-41 41 0,0 0 0,0 0 0,0 0 0,83-65 0,-83 65 0,0 0 0,0 0 0,66-56 0,-66 56 0,0 0 0,75-70 0,-75 70 0,82-60 0,-82 60 0,83-70 16,-33 9-1,-17 10 1,-25 28-16,-25 42 15,17-19 1</inkml:trace>
  <inkml:trace contextRef="#ctx0" brushRef="#br0" timeOffset="82070.1817">22400 9163 0,'8'4'0,"-8"-4"0,0 0 0,0 0 0,0 0 0,0 0 0,0 0 0,0 0 0,0 0 0,0 0 0,42 0 0,-42 0 0,0 0 0,0 0 0,0 0 0,0 0 0,0 0 0,0 0 0,0 0 0,0 0 0,0 0 0,0 0 0,0 0 0,0 0 0,0 0 0,82-14 0,-82 14 0,0 0 0,0 0 0,0 0 0,0 0 0,0 0 0,0 0 0,0 0 0,0 0 0,0 0 0,91-56 0,-91 56 0,0 0 0,0 0 0,75-60 0,-75 60 0,0 0 0,0 0 0,0 0 0,82-56 0,-82 56 16,0 0 0,17 0-1</inkml:trace>
  <inkml:trace contextRef="#ctx0" brushRef="#br0" timeOffset="82391.1817">22351 9335 0,'16'-5'0,"-16"5"0,0 0 0,0 0 0,0 0 0,0 0 0,0 0 0,0 0 0,0 0 0,0 0 0,50 9 0,-50-9 0,0 0 0,0 0 0,0 0 0,0 0 0,0 0 0,0 0 0,82 19 0,-82-19 0,0 0 0,0 0 0,0 0 0,0 0 0,0 0 0,83 28 0,-83-28 0,0 0 0,0 0 0,0 0 0,0 0 0,0 0 0,0 0 0,0 0 0,0 0 0,0 0 0,83 19 0,-83-19 0,0 0 0,0 0 0,0 0 0,0 0 0,0 0 0,82 17 0,-82-17 0,75 38 0,-75-38 15,49 65-15</inkml:trace>
  <inkml:trace contextRef="#ctx0" brushRef="#br0" timeOffset="83135.1817">22177 8381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0,-33-18 0,33 18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0,-42 0 0,42 0 0,0 0 0,0 0 0,0 0 0,0 0 0,0 0 0,0 0 0,0 0 0,0 0 0,0 0 0,0 0 0,0 0 0,0 0 0,0 0 0,0 0 0,0 0 0,0 0 0,0 0 0,0 0 0,0 0 0,0 0 0,0 0 0,0 0 0,0 0 0,0 0 0,0 0 0,0 0 0,0 0 0,0 0 0,0 0 0,0 0 0,0 0 0,0 0 0,0 0 0,0 0 0,0 0 0,0 0 0,0 0 0,0 0 0,0 0 0,0 0 0,0 0 0,0 0 0,0 0 0,-41 32 0,41-32 0,0 0 0,0 0 0,0 0 0,0 0 0,0 0 0,0 0 0,0 0 0,0 0 0,0 0 0,0 0 0,0 0 0,0 0 0,0 0 0,0 0 0,0 0 0,0 0 0,0 0 0,0 0 0,0 0 0,0 0 0,0 0 0,0 0 0,0 0 0,0 0 0,0 0 0,0 0 0,8 51 0,-8-51 0,0 0 0,0 0 0,0 0 0,0 0 0,0 0 0,0 0 0,0 0 0,0 0 0,0 0 0,0 0 0,0 0 0,0 0 0,0 0 0,0 0 0,0 0 0,0 0 0,0 0 0,17 79 0,-17-79 0,0 0 0,0 0 0,0 0 0,0 0 0,0 0 0,0 0 0,0 0 0,0 0 0,0 0 0,0 0 0,0 0 0,0 0 0,0 0 0,0 0 0,0 0 0,0 0 0,0 0 0,0 0 0,0 0 0,0 0 0,0 0 0,0 0 0,0 0 0,0 0 0,0 0 0,0 0 0,0 0 0,0 0 0,0 0 0,0 0 0,0 0 0,0 0 0,0 0 0,50 85 0,-50-85 0,0 0 0,0 0 0,0 0 0,0 0 0,0 0 0,0 0 0,0 0 0,0 0 0,0 0 0,0 0 0,0 0 0,0 0 0,0 0 0,0 0 0,0 0 0,0 0 0,82 50 0,-82-50 0,0 0 0,0 0 0,0 0 0,0 0 0,0 0 0,0 0 0,0 0 0,0 0 0,0 0 0,0 0 0,0 0 0,0 0 0,66 0 0,-66 0 0,0 0 0,0 0 0,0 0 0,0 0 0,0 0 0,0 0 0,0 0 0,0 0 0,0 0 0,0 0 0,0 0 0,58-38 0,-58 38 0,0 0 0,0 0 0,0 0 0,0 0 0,0 0 0,0 0 0,0 0 0,0 0 0,0 0 0,0 0 0,33-69 0,-33 69 0,0 0 0,0 0 0,0 0 0,0 0 0,0 0 0,0 0 0,0 0 0,0 0 0,0 0 0,0-65 0,0 65 0,0 0 0,0 0 0,0 0 0,0 0 0,0 0 0,0 0 0,0 0 0,0 0 0,0 0 0,0 0 0,0 0 0,0 0 0,0 0 0,0 0 0,0 0 0,0 0 0,0 0 0,-33-69 0,33 69 0,0 0 0,0 0 0,0 0 0,0 0 0,0 0 0,0 0 0,0 0 0,0 0 0,0 0 0,0 0 0,0 0 0,0 0 0,0 0 0,-58-61 0,58 61 0,0 0 0,0 0 0,0 0 0,0 0 0,0 0 0,0 0 0,0 0 0,0 0 0,0 0 0,-74-37 0,74 37 0,0 0 0,0 0 0,0 0 0,0 0 0,0 0 0,0 0 0,0 0 0</inkml:trace>
  <inkml:trace contextRef="#ctx0" brushRef="#br0" timeOffset="83433.1817">22342 8349 0,'9'-5'0,"-9"5"0,0 0 0,0 0 0,0 0 0,0 0 0,0 0 0,0 0 0,0 0 0,41-23 0,-41 23 0,0 0 0,0 0 0,0 0 0,0 0 0,0 0 0,0 0 0,0 0 0,0 0 0,0 0 0,0 0 0,0 0 0,74-42 0,-74 42 0,0 0 0,0 0 0,0 0 0,66-60 0,-66 60 0,0 0 0,0 0 0,75-56 0,-75 56 0,0 0 0,0 0 0,0 0 0,74-56 0,-8 0 15,-66 56 1,0 0-16,25 9 16</inkml:trace>
  <inkml:trace contextRef="#ctx0" brushRef="#br0" timeOffset="83729.1817">22524 8470 0,'17'-14'0,"-17"14"0,0 0 0,0 0 0,0 0 0,0 0 0,0 0 0,0 0 0,0 0 0,0 0 0,0 0 0,49-24 0,-49 24 0,0 0 0,0 0 0,0 0 0,0 0 0,0 0 0,0 0 0,0 0 0,0 0 0,0 0 0,0 0 0,0 0 0,0 0 0,0 0 0,0 0 0,0 0 0,75-18 0,-75 18 0,0 0 0,0 0 0,0 0 0,0 0 0,0 0 0,0 0 0,0 0 0,0 0 0,0 0 0,0 0 0,0 0 0,91-42 0,-91 42 0,0 0 0,0 0 0,0 0 0,0 0 0,0 0 0,0 0 0,0 0 0,0 0 0,0 0 0,0 0 0,58-61 0,-58 61 0</inkml:trace>
  <inkml:trace contextRef="#ctx0" brushRef="#br0" timeOffset="83968.1817">22516 8600 0,'8'10'0,"-8"-10"16,25 32-1,-25-32-15,66 4 16,17-28-1,-83 24 1,82-55-16</inkml:trace>
  <inkml:trace contextRef="#ctx0" brushRef="#br0" timeOffset="107615.1817">22086 10860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0 0,-8 0 0,0 0 0,0 0 0,0 0 0,0 0 0,0 0 0,0 0 0,0 0 0,0 0 0,0 0 0,0 0 0,0 0 0,0 0 0,0 0 0,0 0 0,0 0 0,0 0 0,0 0 0,0 0 0,0 0 0,0 0 0,0 0 0,0 0 0,0 0 0,0 0 0</inkml:trace>
  <inkml:trace contextRef="#ctx0" brushRef="#br0" timeOffset="110795.1817">23847 12744 0,'0'14'0,"0"-14"0,0 0 0,0 0 0,0 0 0,0 0 0,0 0 0,0 0 0,0 0 0,0 0 0,0 0 0,0 0 0,0 0 0,0 0 0,0 0 0</inkml:trace>
  <inkml:trace contextRef="#ctx0" brushRef="#br0" timeOffset="111604.1817">23930 12628 0,'-8'-5'16,"8"5"-1,0 0 1,-25-5-16,25 5 15,0 0 1,0 0 0,0 0-16,0 0 15,0 0 1,0 0-1,0 0 1,-17 28-16,17-28 16,-25 51-1,25-51 1,0 0-16,-24 75 15,24-75 1,0 111 0,0-111-1,0 107-15,0-107 16,0 0-1,0 0 1,0 0-16,-9 84 16,9-84-1,0 0 1,0 42-1,0-42-15,0-23 16,0 23 0,0-70-1,0 70 1,9-98-16,-9 98 15,24-84 1,-24 84 0,42-56-16,-42 56 15,0 0 1,0 0-1,0 0 1,58-8-16,-58 8 16,74 32-1,-74-32 1,50 60-16,-50-60 15,24 98 1,-24-98 0,17 93-1,-17-93-15,0 0 16,0 0-1,0 0 1,8 61-16,-8-61 16,0 13-1</inkml:trace>
  <inkml:trace contextRef="#ctx0" brushRef="#br0" timeOffset="112005.1817">24236 12888 0,'0'0'0,"0"0"0,0 0 0,0 0 0,0 0 0,0 0 0,0 0 0,0 0 0,0 0 0,0 0 0,0 0 0,0 0 0,0 0 0,0 0 0,0 0 0,0 0 0,0 0 0,0 0 0,0 0 0,0 0 0,0 0 0,0 0 0,0 0 0,0 0 0,0 0 0,0 0 0,0 0 0,33 14 0,-33-14 0,0 0 0,0 0 0,0 0 0,0 0 0,0 0 0,0 0 0,0 0 0,0 0 0,0 0 0,0 0 0,0 0 0,0 0 0,0 0 0,0 0 0,0 0 0,0 0 0,0 0 0,0 0 0,0 0 0,0 0 0,0 0 0,0 0 0,0 0 0,0 0 0,0 0 0,0 0 0,0 0 0,49 5 0,-49-5 0,0 0 0,0 0 0,0 0 0,0 0 0,0 0 0,0 0 0,0 0 0,0 0 0,0 0 0,0 0 0,0 0 0,0 0 0,0 0 0,0 0 0,0 0 0,0 0 0,0 0 0,0 0 0,0 0 0,0 0 0,0 0 0,0 0 0,0 0 0,0 0 0,0 0 0,0 0 0,0 0 0,0 0 0,0 0 0,0 0 0,0 0 0,0 0 0,0 0 0,0 0 0,0 0 0,0 0 0,0 0 0,0 0 0,0 0 0,0 0 0,0 0 0,0 0 0,0 0 0,0 0 0,17 0 0,-17 0 0,0 0 0,0 0 0,0 0 0,0 0 0,0 0 0,0 0 0,0 0 0,0 0 0,0 0 0,0 0 0,0 0 0,0 0 0,0 0 0,0 0 0,0 0 0,0 0 0,0 0 0,0 0 0,0 0 0,0 0 0,0 0 0,0 0 0,0 0 0,0 0 0,0 0 0,0 0 0,0 0 0,0 0 0,0 0 0,0 0 0,0 0 0,0 0 0,0 0 0,0 0 0,0 0 0,0 0 0,0 0 0,0 0 0,0 0 0,0 0 0,0 0 0,0 0 0</inkml:trace>
  <inkml:trace contextRef="#ctx0" brushRef="#br0" timeOffset="112678.1817">24550 12683 0,'0'5'0,"0"-5"16,0 0 0,0 0-1,0 0-15,0 0 16,0 0-1,0 0 1,0 0-16,41 0 16,-41 0-1,58 14 1,-41-9-1,-17-5-15,0 0 16,-9 23 0,9-23-1,33 52-15,-33-52 16,0 0-1,0 0 1,0 0 0,0 0-16,0 0 15,0 0 1,0 0-1,0 0 1,0 0-16,0 0 16,0 0-1,25 46 1,8 14-16,-33-60 15,33 46 1,-33-46 0,34 51-1,-34-51-15,0 70 16,0-70-1,-34 61 1,34-61-16,-66 64 16,66-64-1,-74 52 1,74-52-1,-99 37-15,99-37 16,0 0 0</inkml:trace>
  <inkml:trace contextRef="#ctx0" brushRef="#br0" timeOffset="133323.1816">25989 12693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 5 0,-8-5 0,0 0 0,0 0 0,0 0 0,0 0 0,0 0 0,0 0 0,0 0 0,0 0 0,0 0 0,0 0 0,0 0 0,0 0 0,0 14 0,0-14 0,0 0 0,0 0 0,0 0 0,0 0 0,0 0 0,0 0 0,0 0 0,0 0 0,0 0 0,0 0 0,0 0 0,0 0 0,0 0 0,0 0 0,0 0 0,0 0 0,0 0 0,0 0 0,0 0 0,0 0 0,33 32 0,-33-32 0,0 0 0,0 0 0,0 0 0,0 0 0,0 0 0,0 0 0,0 0 0,0 0 0,0 0 0,0 0 0,0 0 0,0 0 0,0 0 0,0 0 0,0 0 0,0 0 0,0 0 0,0 0 0,0 0 0,50 38 0,-50-38 0,0 0 0,0 0 0,0 0 0,0 0 0,0 0 0,0 0 0,0 0 0,0 0 0,0 0 0,0 0 0,0 0 0,0 0 0,0 0 0,0 0 0,0 0 0,66 32 0,-66-32 0,0 0 0,0 0 0,0 0 0,0 0 0,0 0 0,0 0 0,0 0 0,0 0 0,0 0 0,0 0 0,0 0 0,82 32 0,-82-32 0,0 0 0,0 0 0,0 0 0,0 0 0,0 0 0,0 0 0,0 0 0,83 19 0,-83-19 0,0 0 0,0 0 0,0 0 0,91 23 0,-91-23 16,0 0-1,0 0 1,0 0 0,58 28-16,-58-28 15,0 0 1,0 0-1,0 0-15</inkml:trace>
  <inkml:trace contextRef="#ctx0" brushRef="#br0" timeOffset="134473.1816">26658 12846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 28 0,24-28 0,0 0 0,0 0 0,0 0 0,0 0 0,0 0 0,0 0 0,0 0 0,0 0 0,0 0 0,0 0 0,0 0 0,0 0 0,0 0 0,0 0 0,0 0 0,0 0 0,0 0 0,0 0 0,0 0 0,0 0 0,0 0 0,0 0 0,0 0 0,0 0 0,0 0 0,-50 28 0,50-28 0,0 0 0,0 0 0,0 0 0,0 0 0,0 0 0,0 0 0,0 0 0,0 0 0,0 0 0,0 0 0,0 0 0,0 0 0,0 0 0,0 0 0,0 0 0,0 0 0,0 0 0,0 0 0,0 0 0,0 0 0,0 0 0,0 0 0,0 0 0,0 0 0,0 0 0,0 0 0,0 0 0,0 0 0,0 0 0,0 0 0,0 0 0,0 0 0,0 0 0,0 0 0,0 0 0,-17 32 0,17-32 0,0 0 0,0 0 0,0 0 0,0 0 0,0 0 0,0 0 0,0 0 0,0 0 0,0 0 0,0 0 0,0 0 0,0 0 0,0 0 0,-66 61 0,66-61 0,0 0 0,0 0 0,0 0 0,0 0 0,0 0 0,0 0 0,0 0 0,0 0 0,0 0 0,0 0 0,0 0 0,0 0 0,0 0 0,0 0 0,0 0 0,0 0 0,-49 69 0,49-69 0,-25 79 0,-8 1 16,33-80-1,0 0 1,0 83-16,0-83 15,0 0 1,33 69 0,-33-69-16,0 0 15,0 0 1,0 0-1,58 38 1,-58-38-16,58-9 16,-58 9-1,82-47 1,-82 47-16,0 0 15,66-83 1,-66 83 0,17-89-1,-17 89-15,8-79 16,-8 79-1,-25-74 1,25 74-16,0 0 16,0 0-1,0 0 1,-41-65-16,41 65 15,0 0 1,0 0 0,-49-42-1,49 42-15,0 0 16,-42-5-1,42 5 1</inkml:trace>
  <inkml:trace contextRef="#ctx0" brushRef="#br0" timeOffset="155160.1816">22400 14739 0,'0'-5'0,"0"5"0,0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37 0,8-37 0,0 0 0,0 0 0,0 0 0,0 0 0,0 0 0,0 0 0,0 0 0,0 0 0,0 0 0,0 0 0,0 0 0,0 0 0,0 0 0,0 0 0,0 0 0,0 0 0,0 0 0,0 0 0,0 0 0,0 0 0,0 0 0,0 0 0,0 0 0,0 0 0,0 0 0,0 0 0,0 0 0,0 0 0,0 0 0,0 0 0,0 0 0,0 0 0,0 0 0,0 0 0,0 0 0,0 0 0,-8 43 0,8-43 0,0 0 0,0 0 0,0 0 0,0 0 0,0 0 0,0 0 0,0 0 0,0 0 0,0 0 0,0 0 0,-9 88 0,9-88 0,0 0 0,0 0 0,0 0 0,0 0 0,0 0 0,0 0 0,0 0 0,-8 125 0,8-125 0,0 0 0,0 0 0,0 0 0,0 122 0,0-122 15,0 0-15,0 0 16,0 0-1,0 106 1,0-106-16,8 56 16,-8-56-1,-8-14 1,8 14-1,0 0-15,0-79 16,0 79 0,0 0-1,25-116-15,-25 116 16,0 0-1,0 0 1,0 0 0,25-112-16,-25 112 15,0 0 1,74-70-1,-74 70-15,0 0 16,74-9 0,-74 9-1,0 0 1,67 60-16,-67-60 15,49 117 1,-49-117 0,0 0-1,25 125-15,-25-125 16,0 0-1,0 0 1,0 0-16,0 117 16,0-117-1,0 42 1</inkml:trace>
  <inkml:trace contextRef="#ctx0" brushRef="#br0" timeOffset="155617.1816">22896 15060 0,'-8'0'0,"8"0"0,0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 5 0,-41-5 0,0 0 0,0 0 0,0 0 0,0 0 0,0 0 0,0 0 0,0 0 0,0 0 0,0 0 0,0 0 0,0 0 0,0 0 0,0 0 0,0 0 0,0 0 0,0 0 0,0 0 0,0 0 0,0 0 0,0 0 0,0 0 0,0 0 0,0 0 0,0 0 0,0 0 0,0 0 0,0 0 0,0 0 0,0 0 0,0 0 0,0 0 0,0 0 0,0 0 0,0 0 0,83 0 0,-83 0 0,0 0 0,0 0 0,0 0 0,0 0 0,0 0 0,0 0 0,0 0 0,0 0 0,0 0 0,41 4 0,-41-4 0,0 0 0,0 0 0,0 0 0,0 0 0,0 0 0,0 0 0,0 0 0,0 0 0,0 0 0,0 0 0,0 0 0,0 0 0,0 0 0,0 0 0,0 0 0,0 0 0,0 0 0,33-4 0,-33 4 0,0 0 0,0 0 0,0 0 0,0 0 0,0 0 0,0 0 0,0 0 0,0 0 0,0 0 0,0 0 0,0 0 0,0 0 0,0 0 0,0 0 0,0 0 0,0 0 0,0 0 0,0 0 0,0 0 0,0 0 0,0 0 0,0 0 0,0 0 0,0 0 0,0 0 0,0 0 0,0 0 0,0 0 0,100-5 0,-100 5 0,0 0 0,0 0 0,0 0 0</inkml:trace>
  <inkml:trace contextRef="#ctx0" brushRef="#br0" timeOffset="156029.1816">23533 14697 0,'-8'14'15,"8"-14"1,0 0 0,0 0-16,0 0 15,8 47 1,-8-47-1,0 0 1,16 102-16,-16-102 16,17 140-1,-17-140 1,8 69-16,-8-69 15,0 0 1,9 144 0,-9-144-16,0 0 15,0 0 1,0 0-1</inkml:trace>
  <inkml:trace contextRef="#ctx0" brushRef="#br0" timeOffset="156628.1816">21995 14251 0,'0'14'0,"0"-14"0,0 0 0,0 0 0,0 0 0,0 0 0,0 0 0,0 0 0,0 0 0,0 0 0,-8 32 0,8-32 0,0 0 0,0 0 0,0 0 0,-25 66 0,25-66 0,0 0 0,0 0 0,0 0 0,0 0 0,-41 97 0,41-97 0,0 0 0,0 0 0,-50 93 0,50-93 0,0 0 0,0 0 0,0 0 0,-41 135 0,32-5 16,18 18-1,-1-31-15,25 4 16,0-14 0,0 5-1,8-15-15,9-8 16,8-19-1,0-24 1,8-27 0,-16-29-16,-75 10 15</inkml:trace>
  <inkml:trace contextRef="#ctx0" brushRef="#br0" timeOffset="157332.1816">23707 14316 0,'0'14'0,"0"-14"0,0 0 0,0 0 0,0 0 0,0 0 0,0 0 0,0 0 0,0 0 0,0 0 0,0 0 0,0 0 0,0 0 0,0 0 0,0 0 0,0 0 0,0 0 0,0 0 0,0 0 0,0 0 0,0 0 0,0 0 0,0 0 0,0 0 0,0 0 0,33 23 0,-33-23 0,0 0 0,0 0 0,0 0 0,0 0 0,0 0 0,0 0 0,0 0 0,0 0 0,0 0 0,66 47 0,-66-47 0,0 0 0,0 0 0,74 60 0,-74-60 0,0 0 0,58 65 0,-58-65 0,74 56 0,-74-56 0,67 56 16,-1 4-1,-17 14 1,-82-115-16,75 143 15,-34 10 1,-16 9 0,-25 0-1,-17-19-15,50-102 16,-58 112-1,58-112 1,-83 93-16,83-93 16,0 0-1,0 0 1,0 0-1,-66 61-15,33-43 16,50-56 0</inkml:trace>
  <inkml:trace contextRef="#ctx0" brushRef="#br0" timeOffset="157801.1816">24881 14041 0,'0'-4'0,"0"4"0,0 0 0,0 0 0,0 0 0,0 0 0,0 0 0,0 0 0,0 0 0,0 0 0,0 0 0,0 0 0,0 0 0,0 0 0,0 0 0,0 0 0,-33 18 0,33-18 0,0 0 0,0 0 0,0 0 0,0 0 0,-25 42 0,25-42 0,0 0 0,0 0 0,0 0 0,0 74 0,0-74 0,0 0 0,0 0 0,33 84 0,-33-84 0,0 0 0,25 75 0,-25-75 0,8 93 0,-25-9 0,-16-5 16,0 9-1,8 1 1,9-20-16,8-18 15,-1-27 1,34-11 0,25-13-1,-50 0-15</inkml:trace>
  <inkml:trace contextRef="#ctx0" brushRef="#br0" timeOffset="158325.1816">24806 15409 0,'0'0'0,"0"0"0,0 0 0,0 0 0,0 0 0,0 0 0,0 0 0,0 0 0,0 0 0,0 0 0,0 0 0,0 0 0,0 0 0,0 0 0,0 0 0,0 0 0,0 0 0,0 0 0,0 0 0,0 0 0,0 0 0,0 0 0,0 0 0,0 0 0,0 0 0,0 0 0,0 0 0,0 0 0,0 0 0,0 0 0,0 0 0,0 0 0,0 0 0,0 0 0,0 0 0,0 0 0,17 28 0,-17-28 0,0 0 0,0 0 0,0 0 0,0 0 0,0 0 0,0 0 0,0 0 0,0 0 0,0 0 0,0 0 0,0 0 0,0 0 0,0 0 0,0 0 0,8 9 0,-8-9 0,0 0 0,-25-5 0,25 5 0</inkml:trace>
  <inkml:trace contextRef="#ctx0" brushRef="#br0" timeOffset="167283.1816">22532 7641 0,'-8'-41'0,"8"41"0,0 0 0,0 0 0,0 0 0,0 0 0,0 0 0,0 0 0,0 0 0,-25-84 0,25 84 0,0 0 0,0 0 0,0 0 0,0 0 0,0 0 0,0 0 0,0 0 0,0 0 0,0 0 0,0 0 0,0 0 0,0 0 0,0 0 0,0 0 0,0 0 0,0 0 0,0 0 0,0 0 0,0 0 0,0 0 0,-24-92 0,24 92 0,0 0 0,0 0 0,0 0 0</inkml:trace>
  <inkml:trace contextRef="#ctx0" brushRef="#br0" timeOffset="211936.1816">21945 15865 0,'-8'14'0,"8"-14"0,0 0 0,0 0 0,0 0 0,0 0 0,0 0 0,0 0 0,0 0 0,0 0 0,0 0 0,0 0 0,0 0 0,0 0 0,0 0 0,0 0 0,0 0 0,0 0 0,0 0 0,0 0 0,0 0 0,0 0 0,0 0 0,0 0 0,0 0 0,0 0 0,0 0 0,0 0 0,0 0 0,0 0 0,0 0 0,0 0 0,0 0 0,0 0 0,0 0 0,0 0 0,0 0 0,0 0 0,0 0 0,0 0 0,0 0 0,0 0 0,0 0 0,0 0 0,-50 32 0,50-32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0,-8 14 0,8-14 0,0 0 0,0 0 0,0 0 0,0 0 0,0 0 0,0 0 0,0 0 0,0 0 0,0 0 0,25 9 0,-25-9 0,0 0 0,0 0 0,0 0 0,0 0 0,0 0 0,0 0 0,0 0 0,0 0 0,0 0 0,0 0 0,0 0 0,0 0 0,0 0 0,0 0 0,0 0 0,0 0 0,0 0 0,0 0 0,0 0 0,0 0 0,0 0 0,0 0 0,0 0 0,0 0 0,0 0 0,25 23 0,-25-23 0,0 0 0,0 0 0,0 0 0,0 0 0,0 0 0,0 0 0,0 0 0,0 0 0,0 0 0,0 0 0,82 15 0,-82-15 0,0 0 0,0 0 0,0 0 0,0 0 0,0 0 0,0 0 0,0 0 0,158-10 0,-158 10 0,0 0 0,148-23 0,-148 23 0,158-19 0,-34 1 15,-9 13 1,9-4 0,0-5-1,9-5-15,7-13 16,75-5-1,-58 8 1,0 6-16,1 5 16,-1 4-1,-17-5 1,-24 5-16,-9-4 15,-16 4 1,17-5 0,-25 5-1,-26 10-15,-40 4 16,-17 4-1,-8 1 1,-1-1-16,9-4 16</inkml:trace>
  <inkml:trace contextRef="#ctx0" brushRef="#br0" timeOffset="212768.1816">23409 16093 0,'-17'0'0,"17"0"0,0 0 0,0 0 0,0 0 0,0 0 0,0 0 0,0 0 0,0 0 0,0 0 0,0 0 0,0 0 0,0 0 0,0 0 0,0 0 0,0 0 0,0 0 0,0 0 0,0 0 0,0 0 0,0 0 0,0 0 0,0 0 0,0 0 0,0 0 0,0 0 0,0 0 0,0 0 0,0 0 0,0 0 0,0 0 0,0 0 0,0 0 0,0 0 0,0 0 0,0 0 0,0 0 0,0 0 0,0 0 0,0 0 0,0 0 0,0 0 0,0 0 0,0 0 0,0 0 0,0 0 0,-66-10 0,66 10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0,8-9 0,-8 9 0,0 0 0,0 0 0,0 0 0,0 0 0,0 0 0,0 0 0,0 0 0,0 0 0,0 0 0,0 0 0,0 0 0,0 0 0,0 0 0,0 0 0,0 0 0,0 0 0,0 0 0,0 0 0,0 0 0,0 0 0,0 0 0,17-19 0,-17 19 0,0 0 0,0 0 0,0 0 0,0 0 0,0 0 0,0 0 0,0 0 0,0 0 0,0 0 0,0 0 0,0 0 0,0 0 0,0 0 0,0 0 0,0 0 0,0 0 0,0 0 0,58 0 0,-58 0 0,0 0 0,0 0 0,0 0 0,0 0 0,0 0 0,0 0 0,0 0 0,0 0 0,0 0 0,0 0 0,0 0 0,0 0 0,0 0 0,91 42 0,-91-42 0,0 0 0,0 0 0,0 0 0,0 0 0,0 0 0,0 0 0,0 0 0,0 0 0,0 0 0,41 89 0,-41-89 0,0 0 0,0 0 0,0 0 0,0 0 0,0 0 0,-8 130 0,8-130 0,-41 135 0,41-135 15,-91 121-15,91-121 16,-100 88 0,100-88-1,-107 60 1,107-60-16,0 0 15,0 0 1,0 0 0,-91 37-16,91-37 15,0 0 1,-25 0-1,25 0 1,41-13-16,-41 13 16,100-4-1,-100 4 1,132 22-16,-132-22 15,141 33 1,-141-33 0,115 37-1,-115-37-15,116-9 16,-116 9-1,83-75 1</inkml:trace>
  <inkml:trace contextRef="#ctx0" brushRef="#br0" timeOffset="244846.1817">17993 1865 0,'-8'-9'0,"8"9"0,0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0,-17-56 0,17 56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0,-33-14 0,33 14 0,0 0 0,0 0 0,0 0 0,0 0 0,0 0 0,0 0 0,0 0 0,0 0 0,0 0 0,0 0 0,0 0 0,0 0 0,0 0 0,-8 5 0,8-5 0,0 0 0,0 0 0,0 0 0,0 0 0,0 28 0,0-28 0,0 0 0,0 0 0,0 0 0,0 0 0,0 0 0,0 0 0,0 0 0,0 0 0,0 0 0,0 0 0,0 0 0,0 0 0,0 0 0,0 0 0,0 0 0,0 0 0,0 0 0,0 0 0,0 0 0,0 0 0,0 0 0,0 0 0,0 0 0,-8 61 0,8-61 0,0 0 0,0 0 0,0 0 0,0 0 0,0 0 0,0 0 0,0 0 0,0 0 0,0 0 0,0 0 0,0 0 0,0 0 0,0 0 0,0 0 0,0 0 0,0 0 0,0 0 0,0 0 0,0 0 0,0 0 0,0 0 0,0 0 0,0 0 0,0 0 0,0 0 0,0 0 0,0 0 0,0 0 0,8 129 0,-8-129 0,0 0 0,0 0 0,0 0 0,0 0 0,0 0 0,0 0 0,0 0 0,0 0 0,0 0 0,0 0 0,0 0 0,0 0 0,16 130 0,-16-130 0,0 0 0,0 0 0,0 0 0,0 0 0,0 0 0,0 0 0,0 0 0,0 0 0,0 0 0,0 0 0,0 0 0,0 0 0,0 0 0,0 0 0,0 0 0,0 0 0,0 0 0,0 0 0,33 80 0,-33-80 15,9 4-15,-9-4 16,-9-74-1,9 74 1,9-144-16,-9 144 16,25-149-1,-25 149 1,0 0-1,41-135-15,-41 135 16,74-98 0,-74 98-1,100-46-15,-100 46 16,0 0-1,107-14 1,-107 14 0,83 42-16,-83-42 15,66 79 1,-33 23-1,-17 19-15,-7-5 16,16-4 0,-25-112-1,8 111 1,-8-111-16,41 89 15,-41-89 1,0 0 0,58 56-1,-58-56-15,83-10 16</inkml:trace>
  <inkml:trace contextRef="#ctx0" brushRef="#br0" timeOffset="245369.1817">19440 1191 0,'0'18'0,"0"-18"0,0 0 0,0 0 0,0 0 0,0 0 0,0 0 0,0 0 0,0 0 0,0 0 0,0 0 0,0 0 0,25 56 0,-25-56 0,0 0 0,0 0 0,0 0 0,0 0 0,0 0 0,0 0 0,0 0 0,0 0 0,8 98 0,-8-98 0,0 0 0,0 0 0,0 0 0,0 0 0,0 0 0,0 0 0,0 0 0,25 139 0,-25-139 0,0 0 0,0 0 0,0 0 0,8 168 0,-8-89 0,8 74 15,-8-153 1,0 0-1,9 135-15,-9-135 16,0 0 0,0 0-1</inkml:trace>
  <inkml:trace contextRef="#ctx0" brushRef="#br0" timeOffset="245694.1817">19556 2591 0,'-9'14'0,"9"-14"0,0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14 0,0-14 0</inkml:trace>
  <inkml:trace contextRef="#ctx0" brushRef="#br0" timeOffset="246786.1817">20581 1888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0,41-5 0,-41 5 0,0 0 0,0 0 0,0 0 0,0 0 0,0 0 0,0 0 0,0 0 0,0 0 0,0 0 0,0 0 0,0 0 0,0 0 0,0 0 0,0 0 0,0 0 0,0 0 0,0 0 0,0 0 0,0 0 0,0 0 0,0 0 0,0 0 0,0 0 0,0 0 0,0 0 0,0 0 0,0 0 0,0 0 0,0 0 0,0 0 0,0 0 0,0 0 0,0 0 0,0 0 0,0 0 0,0 0 0,0 0 0,0 0 0,0 0 0,0 0 0,0 0 0,0 0 0,0 0 0,0 0 0,91 0 0,-91 0 0,0 0 0,0 0 0,0 0 0,0 0 0,0 0 0,0 0 0,0 0 0,0 0 0,0 0 0,0 0 0,0 0 0,0 0 0,0 0 0,0 0 0,0 0 0,58 5 0,-58-5 0,0 0 0,0 0 0,0 0 0,0 0 0,0 0 0,0 0 0,0 0 0,0 0 0,0 0 0,0 0 0,116 28 0,-116-28 0,0 0 0,0 0 0,0 0 0,0 0 0,0 0 0,0 0 0,0 0 0,116 28 0,-116-28 0,0 0 0,0 0 0,0 0 0,99 19 0,-99-19 15,0 0-15,0 0 16,107 14-1,-107-14 1,0 0 0,0 0-16,0 0 15,91 0 1,-91 0-1,0 0-15,0 0 16,0 0 0,42 0-1,-42 0 1,0 0-16,-9 28 15,9-28 1,-66 46 0,66-46-16,-107 65 15,107-65 1,-116 79-1,116-79 1,-124 61-16,124-61 16,0 0-1,0 0 1,-116 65-16,116-65 15,0 0 1,0 0 0,0 0-1</inkml:trace>
  <inkml:trace contextRef="#ctx0" brushRef="#br0" timeOffset="247988.1817">21830 2019 0,'0'-10'0,"0"10"0,0 0 0,0 0 0,0 0 0,0 0 0,0 0 0,0 0 0,0 0 0,0 0 0,0 0 0,0 0 0,0 0 0,0 0 0,0 0 0,0 0 0,0 0 0,0 0 0,0 0 0,-17-51 0,17 51 0,0 0 0,0 0 0,0 0 0,0 0 0,0 0 0,0 0 0,0 0 0,0 0 0,0 0 0,0 0 0,0 0 0,0 0 0,0 0 0,0 0 0,0 0 0,0 0 0,0 0 0,0 0 0,0 0 0,0 0 0,0 0 0,0 0 0,0 0 0,0 0 0,0 0 0,0 0 0,0 0 0,-8-98 0,8 98 0,0 0 0,0 0 0,0 0 0,0 0 0,0 0 0,0 0 0,0 0 0,0 0 0,0 0 0,0 0 0,0 0 0,0 0 0,0 0 0,25-55 0,-25 55 0,0 0 0,0 0 0,0 0 0,0 0 0,0 0 0,0 0 0,0 0 0,0 0 0,0 0 0,0 0 0,0 0 0,0 0 0,0 0 0,66-79 0,-66 79 0,0 0 0,0 0 0,0 0 0,99-42 0,-99 42 0,107 18 15,-107-18 1,0 0 0,100 70-1,-100-70-15,49 103 16,-49-103-1,-8 130 1,8-130 0,-66 134-16,66-134 15,-99 136 1,99-136-1,-108 134-15,108-134 16,0 0 0,-124 112-1,124-112 1,0 0-16,0 0 15,0 0 1,-83 74 0,83-74-16,0 0 15,0 0 1,0 0-1,-41 47 1,41-47-16,0 0 16,17 9-1,-17-9 1,82-9-16,-82 9 15,0 0 1,124 4 0,-124-4-1,124 10-15,-124-10 16,0 0-1,124 14 1,-124-14-16,0 0 16,100-19-1,-100 19 1,99-70-1</inkml:trace>
  <inkml:trace contextRef="#ctx0" brushRef="#br0" timeOffset="248838.1817">22516 1456 0,'8'-5'0,"-8"5"0,0 0 0,0 0 0,0 0 0,0 0 0,0 0 0,0 0 0,0 0 0,0 0 0,0 0 0,0 0 0,0 0 0,0 0 0,0 0 0,0 0 0,0 0 0,0 0 0,0 0 0,25 24 0,-25-24 0,0 0 0,0 0 0,0 0 0,0 0 0,0 0 0,0 0 0,0 0 0,25 78 0,-25-78 0,0 0 0,0 0 0,0 0 0,0 127 0,0-127 0,0 0 0,0 0 0,0 0 0,-17 125 0,9-97 16,8-28-1,0 0 1,0 0-16,8-5 16,-8 5-1,0 0 1,0 0-16,8 18 15,-8-18 1,25-41 0,-25 41-1,42-103-15,-42 103 16,41-121-1,-41 121 1,0 0-16,0 0 16,0 0-1,58-84 1,-58 84-1,0 0-15,58-27 16,-58 27 0,0 0-1,58 37 1,-58-37-16,33 98 15,-33-98 1,0 121 0,0-121-16,0 0 15,0 0 1,0 0-1,8 88-15,-8-88 16,0 0 0,41 32-1,-41-32 1</inkml:trace>
  <inkml:trace contextRef="#ctx0" brushRef="#br0" timeOffset="255111.1817">24145 1767 0,'0'5'0,"0"-5"0,0 0 0,0 0 0,0 0 0,0 0 0,0 0 0,0 0 0,0 0 0,0 0 0,0 0 0,0 0 0,0 0 0,0 0 0,0 0 0,0 0 0,0 0 0,0 0 0,0 0 0,0 0 0,0 0 0,0 0 0,0 0 0,0 0 0,0 0 0,0 0 0,0 0 0,0 0 0,0 0 0,0 0 0,0 0 0,0 0 0,0 0 0,0 0 0,0 0 0,0 0 0,0 0 0,0 0 0,0 0 0,0 0 0,0 0 0,0 0 0,0 0 0,0 0 0,0 0 0,0 0 0,16 47 0,-16-47 0,0 0 0,0 0 0,25 83 0,-25-83 0,0 0 0,25 117 0,-25-117 0,25 130 0,-9 9 16,-16 19-1,0-13 1,0-15-16,25-23 16,-8-37-1,-1-52 1,-24-36-16,33 13 15,8-51 1,8-37 0,9-37-1,-9-24-15,-8-18 16,0 10-1,9 13 1,-42 149 0,41-144-16,-41 144 15,0 0 1,0 0-1,0-98-15</inkml:trace>
  <inkml:trace contextRef="#ctx0" brushRef="#br0" timeOffset="255337.1817">24343 2298 0,'25'0'0,"-25"0"0,0 0 0,0 0 0,0 0 0,0 0 0,0 0 0,0 0 0,0 0 0,0 0 0,0 0 0,0 0 0,0 0 0,0 0 0,74 14 0,-74-14 0,0 0 0,0 0 0,0 0 0,0 0 0,0 0 0,0 0 0,0 0 0,0 0 0,0 0 0,0 0 0,108-19 0,-108 19 0,0 0 0</inkml:trace>
  <inkml:trace contextRef="#ctx0" brushRef="#br0" timeOffset="255926.1817">25021 2475 0,'8'0'15,"-8"0"1,17 46-16,16 28 15,-33-74 1,0 0 0,0 0-1,0 0-15,0 0 16,0 0-1,0 0 1,0 0-16,0-14 16,8 10-1,-8-66 1,0 70-16,17-112 15,-17 112 1,0 0 0,0 0-1,50-69-15,-50 69 16,0 0-1,0 0 1,82 13 0,-82-13-16,66 84 15,-66-84 1,0 0-1,0 0-15,0 0 16,50 112 0,-50-112-1,0 0 1,0 0-16</inkml:trace>
  <inkml:trace contextRef="#ctx0" brushRef="#br0" timeOffset="256325.1817">25542 2186 0,'8'9'0,"-8"-9"0,0 0 0,0 0 0,0 0 0,0 0 0,0 0 0,0 0 0,42 28 0,-42-28 0,0 0 0,74 28 0,-74-28 0,0 0 0,0 0 0,0 0 0,0 0 0,0 0 0,0 0 0,0 0 0,0 0 0,0 0 0,0 0 0,0 0 0,0 0 0,0 0 0,0 0 0,0 0 0,0 0 0,0 0 0,91 37 0,-91-37 0,0 0 0,0 0 0,0 0 0,0 0 0,0 0 0,0 0 0,0 0 0,0 0 0,0 0 0,0 0 0,0 0 0,0 0 0,0 0 0,0 0 0,0 0 0,0 0 0,0 0 0,0 0 0,0 0 0,0 0 0,0 0 0,0 0 0,0 0 0,0 0 0,50 56 0,-50-56 0,0 0 0,0 0 0,-25 47 0,25-47 0,0 0 0,-50 87 0,50-87 0,-91 94 0,9-15 16,82-79 0,0 0-16,0 0 15,0 0 1</inkml:trace>
  <inkml:trace contextRef="#ctx0" brushRef="#br0" timeOffset="256586.1817">25807 2670 0,'8'0'0,"-8"0"0,0 0 0,0 0 0,0 0 0,0 0 0,0 0 0,0 0 0,0 0 0,0 0 0,0 0 0,0 0 0,-8 42 0,8-42 0,0 0 0,0 0 0,0 0 0,0 0 0,0 0 0,0 0 0,0 0 0,0 0 0,0 0 0,0 0 0,0 0 0,0 0 0,0 0 0,0 0 0,0 0 0,0 0 0,0 0 0,-66 88 0,66-88 0,0 0 0,0 0 0,0 0 0,0 0 0,0 0 0,0 0 0,0 0 0,0 0 0,0 0 0,0 0 0,0 0 0,0 0 0,0 0 0,-91 135 0,91-135 0,0 0 0,0 0 0,0 0 0,0 0 0,0 0 0,0 0 0,0 0 0,0 0 0,0 0 0,0 0 0,0 0 0,0 0 0,0 0 0,0 0 0,0 0 0,0 0 0,0 0 0,0 0 0,-50 46 0</inkml:trace>
  <inkml:trace contextRef="#ctx0" brushRef="#br0" timeOffset="257031.1817">26137 2088 0,'0'24'0,"0"-24"0,0 0 0,0 0 0,0 0 0,0 0 0,-24 74 0,24-74 0,0 0 0,0 0 0,0 0 0,0 0 0,0 0 0,-25 121 0,25-121 0,-58 139 0,58-139 0,-50 135 16,50-135-1,-16 107 1,16-107-16,0 0 16,33 37-1,-33-37 1,58 61-1,-58-61-15,0 0 16,124 19 0,-124-19-1,0 0 1,0 0-16,0 0 15</inkml:trace>
  <inkml:trace contextRef="#ctx0" brushRef="#br0" timeOffset="257314.1817">26220 2507 0,'8'14'0,"-8"-14"0,0 0 0,0 0 0,0 0 0,9 84 0,-9-84 0,0 0 0,16 125 0,-16-125 0,-8 158 0,-9-18 16,17-140-1,-33 130-15,33-130 16,0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7-02-27T15:20:30.5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16794 1698 0,'-16'-33'0,"16"33"0,0 0 0,0 0 0,0 0 0,0 0 0,0 0 0,0 0 0,0 0 0,0 0 0,0 0 0,0 0 0,0 0 0,-34-84 0,34 84 0,0 0 0,0 0 0,0 0 0,0 0 0,0 0 0,0 0 0,0 0 0,0 0 0,0 0 0,0 0 0,0 0 0,0 0 0,0 0 0,0 0 0,0 0 0,0 0 0,0 0 0,0 0 0,0 0 0,0 0 0,0 0 0,0 0 0,0 0 0,0 0 0,0 0 0,0 0 0,0 0 0,0 0 0,0 0 0,0 0 0,0 0 0,0 0 0,0 0 0,0 0 0,0 0 0,0 0 0,0 0 0,0 0 0,0 0 0,0 0 0,0 0 0,0 0 0,0 0 0,-8-18 0,8 18 0,0 0 0,0 0 0,0 0 0,0 0 0,0 0 0,0 0 0,0 0 0,0 79 0,0-79 0,0 0 0,0 0 0,0 153 0,0-153 0,0 0 0,0 168 0,0-168 0,-8 74 0,8 80 16,-17 8 0,9 6-16,0-11 15,0-16 1,-1-11-1,9-130 1,-16 112-16,16-112 16,-25 41-1,0-60 1,9-83-16,7 33 15</inkml:trace>
  <inkml:trace contextRef="#ctx0" brushRef="#br0" timeOffset="484">16687 1730 0,'0'-18'0,"0"18"0,0 0 0,0 0 0,0 0 0,0 0 0,0 0 0,0 0 0,0 0 0,0 0 0,0 0 0,0 0 0,0 0 0,0 0 0,0 0 0,0 0 0,0 0 0,0 0 0,0 0 0,8 41 0,-8-41 0,0 0 0,0 0 0,25 80 0,-25-80 0,0 0 0,33 144 0,-33-144 0,49 130 0,-7 9 16,-1 1-1,0-5 1,-41-135-16,50 139 16,8-36-1,0-38 1,-9-33-16,-24-14 15,-41-26 1,16 8 0,8-10-1,8-36-15,9-33 16,0-42-1,8-5 1,-16-23-16,-26 1 16,-7-1-1,16 149 1,-8-140-1,8 140-15,0 0 16,0 0 0,-17-135-1</inkml:trace>
  <inkml:trace contextRef="#ctx0" brushRef="#br0" timeOffset="821">17687 1777 0,'0'42'0,"0"74"0,0-116 0,0 0 0,8 157 0,-8-157 0,9 188 0,7-12 16,-16-23-16,8-18 16,-8-5-1,0-130 1,-24 126-16,24-126 15,0 0 1,-25 56 0,17-80-1,32-101-15,-24 125 16</inkml:trace>
  <inkml:trace contextRef="#ctx0" brushRef="#br0" timeOffset="1218">17687 1880 0,'-8'-34'0,"8"34"0,0 0 0,0 0 0,0 0 0,0 0 0,0 0 0,0 0 0,0 0 0,0 0 0,0 0 0,0 0 0,0 0 0,8-74 0,-8 74 0,0 0 0,0 0 0,0 0 0,0 0 0,0 0 0,0 0 0,0 0 0,0 0 0,0 0 0,0 0 0,0 0 0,0 0 0,0 0 0,0 0 0,0 0 0,0 0 0,0 0 0,0 0 0,0 0 0,0 0 0,0 0 0,0 0 0,0 0 0,0 0 0,0 0 0,0 0 0,0 0 0,0 0 0,58-56 0,-58 56 0,0 0 0,0 0 0,0 0 0,0 0 0,0 0 0,0 0 0,0 0 0,0 0 0,0 0 0,0 0 0,0 0 0,0 0 0,0 0 0,99 0 0,-99 0 0,0 0 0,0 0 0,0 0 0,0 0 0,0 0 0,0 0 0,0 0 0,149 89 0,-149-89 0,0 0 0,0 0 0,108 125 0,-108-125 0,0 0 0,0 0 0,0 0 0,33 61 0,-33-61 0,33 125 16,-42-22-1,-40-10-15,-42-5 16,-17-22-1,1-11 1,8 5 0,99-60-16,0 0 15,-58 5 1,58-5-1</inkml:trace>
  <inkml:trace contextRef="#ctx0" brushRef="#br0" timeOffset="1490">18125 2614 0,'17'0'0,"-17"0"0,0 0 0,0 0 0,0 0 0,0 0 0,0 0 0,0 0 0,49 0 0,-49 0 0,0 0 0,0 0 0,0 0 0,0 0 0,0 0 0,0 0 0,0 0 0,0 0 0,0 0 0,108 0 0,-108 0 0,0 0 0,0 0 0,0 0 0,0 0 0,0 0 0,141-9 0,-141 9 0,0 0 0,157-19 0,-157 19 16,140-33-16</inkml:trace>
  <inkml:trace contextRef="#ctx0" brushRef="#br0" timeOffset="2151">19151 1935 0,'0'0'0,"0"0"0,0 0 0,0 0 0,0 0 0,0 0 0,16 46 0,-16-46 0,0 0 0,0 0 0,17 99 0,-17-99 0,0 0 0,8 148 0,-8-148 0,0 177 0,-17 9 0,-16 4 16,17-27-1,16-163 1,25 130-16,-25-130 16,16 79-1,-8-55 1,-8-57-1,0-37-15,-8-13 16,-33-10 0,24-10-1,17 1 1,0 153-16,25-167 15,-25 116 1,74-112 0,-74 112-16,91-70 15,-91 70 1,108 5-1,-17 74 1,-50 61-16,-24 13 16,8-18-1,-25-135 1,0 120-16,0-120 15,0 0 1,0 0 0,24 61-1,-24-61-15</inkml:trace>
  <inkml:trace contextRef="#ctx0" brushRef="#br0" timeOffset="2763">19977 2866 0,'0'-15'0,"0"15"0,0 0 0,0 0 0,0 0 0,0 0 0,0 0 0,0-51 0,0 51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0,-24-42 0,24 42 0,0 0 0,0 0 0,0 0 0,0 0 0,0 0 0,0 0 0,0 0 0,0 0 0,0 0 0,0 0 0,0 0 0,0 0 0,0 0 0,0 0 0,0 0 0,0 0 0,0 0 0,0 0 0,0 0 0,0 0 0,0 0 0,-33 42 0,33-42 0,0 0 0,0 0 0,0 0 0,0 0 0,0 0 0,0 0 0,0 0 0,0 0 0,-50 60 0,50-60 0,0 0 0,0 0 0,0 0 0,0 0 0,0 0 0,0 0 0,0 0 0,0 0 0,0 0 0,0 0 0,0 0 0,0 0 0,0 0 0,0 0 0,0 0 0,-58 121 0,58-121 0,0 0 0,0 0 0,0 0 0,0 0 0,0 0 0,0 0 0,0 0 0,0 0 0,0 0 0,0 0 0,0 0 0,0 0 0,0 0 0,0 0 0,0 0 0,-16 140 0,16-140 0,0 0 0,0 0 0,0 0 0,0 0 0,0 0 0,0 0 0,0 0 0,24 60 0,34-50 16,8-71-1,1-41-15,-67 102 16,66-107 0,-66 107-1,0 0 1,0 0-16,0 0 15,24-51 1,-7 51 0,-25 55-16,8-55 15,-9 117 1,9-117-1,42 102-15,-42-102 16,0 0 0,66 47-1,-66-47 1</inkml:trace>
  <inkml:trace contextRef="#ctx0" brushRef="#br0" timeOffset="3170">20416 2744 0,'0'14'0,"0"-14"0,0 0 0,0 0 0,0 0 0,0 0 0,0 0 0,0 0 0,0 70 0,0-70 0,0 0 0,0 0 0,0 0 0,0 0 0,0 0 0,0 0 0,0 0 0,0 0 0,0 0 0,8 135 0,-8-135 0,0 0 0,0 0 0,0 0 0,0 0 0,0 0 0,0 0 0,0 0 0,25 158 0,-25-158 16,0 0-16,0 0 15,0 0 1,0 0-1,0 0 1,8-5-16,-8 5 16,-8-93-1,8 93 1,0 0-16,0-157 15,0 157 1,33-145 0,-33 145-16,83-89 15,-83 89 1,115-41-1</inkml:trace>
  <inkml:trace contextRef="#ctx0" brushRef="#br0" timeOffset="3848">21292 2902 0,'0'-14'0,"0"14"0,0 0 0,0 0 0,0 0 0,0 0 0,0 0 0,0 0 0,0 0 0,0 0 0,0 0 0,0 0 0,-16-60 0,16 60 0,0 0 0,0 0 0,0 0 0,0 0 0,0 0 0,0 0 0,0 0 0,0 0 0,0 0 0,0 0 0,0 0 0,0 0 0,0 0 0,0 0 0,0 0 0,0 0 0,0 0 0,0 0 0,0 0 0,0 0 0,0 0 0,0 0 0,0 0 0,0 0 0,0 0 0,0 0 0,0 0 0,0 0 0,0 0 0,0 0 0,0 0 0,0 0 0,0 0 0,0 0 0,0 0 0,0 0 0,0 0 0,0 0 0,-75-5 0,75 5 0,0 0 0,0 0 0,0 0 0,-91 47 0,91-47 0,0 0 0,0 0 0,-99 111 0,99-111 0,0 0 0,-58 107 0,58-107 0,0 0 0,0 0 0,0 0 0,0 65 0,0-65 16,0 0-1,0 0 1,33 89-16,-33-89 16,50 14-1,8-70 1,0-83-1,-17-39-15,9 2 16,-1 22 0,-8 15-1,-41 139-15,25-134 16,-25 134-1,0 0 1,0 0 0,0 0-16,0-85 15,0 85 1,-16 10-1,-9 68 1,8 85-16,9 19 16,25-38-1,-1-4 1,17-24-16,-33-116 15,42 121 1,-42-121 0,58 79-16,-58-79 15</inkml:trace>
  <inkml:trace contextRef="#ctx0" brushRef="#br0" timeOffset="80467">1315 2921 0,'0'0'0,"0"0"0,0 0 0,0 0 0,0 0 0,0 0 0,0 0 0,0 0 0,0 0 0,0 0 0,0 0 0,0 0 0,0 0 0,0 0 0,0 0 0,0 0 0,0 0 0,0 0 0,0 0 0,0 0 0,0 0 0,0 0 0,0 0 0,0 0 0,0 0 0,0 0 0,0 0 0,0 0 0,-24-23 0,24 23 0,0 0 0,0 0 0,0 0 0,0 0 0,0 0 0,0 0 0,0 0 0,0 0 0,0 0 0,0 0 0,0 0 0,0 0 0,0 0 0,0 0 0,0 0 0,0 0 0,0 0 0,0 0 0,0 0 0,0 0 0,0 0 0,0 0 0,0 0 0,0 0 0,0 0 0,0 0 0,0 0 0,0 0 0,0 0 0,0 0 0,0 0 0,0 0 0,0 0 0,0 0 0,0 0 0,0 0 0,0 0 0,-17 14 0,17-14 0,0 0 0,0 0 0,0 0 0,0 0 0,0 0 0,0 0 0,0 0 0,0 0 0,0 0 0,0 0 0,0 0 0,-8 32 0,8-32 0,0 0 0,0 0 0,0 0 0,0 0 0,0 0 0,0 0 0,0 0 0,-8 75 0,8-75 0,0 0 0,0 125 0,0-125 0,8 130 0,-16 19 15,8-149 1,0 144-1,0-144 1,0 0-16,0 0 16,0 0-1,-9 79 1,-7-51-16</inkml:trace>
  <inkml:trace contextRef="#ctx0" brushRef="#br0" timeOffset="80998">1398 2912 0,'0'4'0,"0"-4"0,0 0 0,0 0 0,0 0 0,0 0 0,0 0 0,0 0 0,0 0 0,0 0 0,0 0 0,0 0 0,0 47 0,0-47 0,0 0 0,0 0 0,0 0 0,0 0 0,0 0 0,25 98 0,-25-98 0,0 0 0,74 139 0,-74-139 0,0 0 0,0 0 0,0 0 0,91 153 0,-91-153 16,91 131-1,-66-103 1,-25-28-16,25 13 15,-25-13 1,0 0 0,0 0-1,0 0-15,91 52 16,-33-66-1,-33-51 1,-17-47-16,-16-13 16,8 8-1,0 117 1,0-116-16,0 116 15,0 0 1,0 0 0,0 0-1,16-93-15,-16 93 16,41-65-1</inkml:trace>
  <inkml:trace contextRef="#ctx0" brushRef="#br0" timeOffset="81463">2341 3177 0,'-8'0'0,"8"0"0,0 0 0,0 0 0,0 0 0,0 0 0,0 0 0,0 0 0,0 0 0,0 0 0,0 0 0,0 0 0,0 0 0,0 0 0,0 0 0,0 0 0,0 0 0,0 0 0,0 0 0,0 0 0,0 0 0,0 0 0,0 0 0,0 0 0,0 0 0,49 0 0,-49 0 0,0 0 0,0 0 0,0 0 0,0 0 0,0 0 0,0 0 0,0 0 0,0 0 0,0 0 0,108 0 0,-108 0 0,0 0 0,0 0 0,0 0 0,0 0 0,0 0 0,165-19 0,-165 19 0,0 0 0,0 0 0,0 0 0,0 0 0,0 0 0,0 0 0,0 0 0,0 0 0,0 0 0,0 0 0,0 0 0,0 0 0,0 0 0,0 0 0,0 0 0,0 0 0,50-19 0,-50 19 0,0 0 0,0 0 0,0 0 0,0 0 0,0 0 0,0 0 0,0 0 0,0 0 0,0 0 0,0 0 0,0 0 0,0 0 0,0 0 0,0 0 0,0 0 0,0 0 0,-9-9 0,9 9 0</inkml:trace>
  <inkml:trace contextRef="#ctx0" brushRef="#br0" timeOffset="82353">2415 3488 0,'-8'10'0,"8"-10"0,0 0 0,0 0 0,0 0 0,0 0 0,0 0 0,0 0 0,0 0 0,0 0 0,0 0 0,0 0 0,0 0 0,0 0 0,0 0 0,0 0 0,0 0 0,0 0 0,0 0 0,0 0 0,0 0 0,0 0 0,0 0 0,0 0 0,0 0 0,0 0 0,0 0 0,0 0 0,0 0 0,0 0 0,0 0 0,0 0 0,0 0 0,0 0 0,0 0 0,0 0 0,0 0 0,0 0 0,0 0 0,0 0 0,0 0 0,0 0 0,0 0 0,0 0 0,0 0 0,0 0 0,33-14 0,-33 14 0,0 0 0,0 0 0,0 0 0,0 0 0,0 0 0,0 0 0,0 0 0,0 0 0,0 0 0,0 0 0,0 0 0,0 0 0,0 0 0,66-6 0,-66 6 0,0 0 0,0 0 0,0 0 0,0 0 0,0 0 0,0 0 0,0 0 0,0 0 0,0 0 0,0 0 0,0 0 0,0 0 0,0 0 0,0 0 0,0 0 0,0 0 0,0 0 0,0 0 0,58-4 0,-58 4 0,0 0 0,0 0 0,0 0 0,0 0 0,0 0 0,0 0 0,0 0 0,0 0 0,0 0 0,0 0 0,0 0 0,0 0 0,0 0 0,0 0 0,0 0 0,0 0 0,124-5 0,-124 5 0,0 0 0,0 0 0,0 0 0,0 0 0,0 0 0,0 0 0,0 0 0</inkml:trace>
  <inkml:trace contextRef="#ctx0" brushRef="#br0" timeOffset="82781">3184 2883 0,'0'19'0,"0"-19"0,0 0 0,0 0 0,0 0 0,0 0 0,0 0 0,0 0 0,0 0 0,0 0 0,0 0 0,0 0 0,0 70 0,0-70 0,0 0 0,0 0 0,0 0 0,0 0 0,0 0 0,8 126 0,-8-126 0,-8 153 0,8-153 16,17 163-1,-17-163-15,25 135 16,-25-135 0,0 32-1,-17-55 1,17 23-16</inkml:trace>
  <inkml:trace contextRef="#ctx0" brushRef="#br0" timeOffset="83218">3275 3023 0,'0'9'0,"0"-9"0,0 0 0,0 0 0,0 0 0,0 0 0,17 51 0,-17-51 0,0 0 0,0 0 0,33 84 0,-33-84 0,0 0 0,49 117 0,-49-117 0,0 0 0,83 111 0,-83-111 16,83 103-1,-83-103-15,0 0 16,0 0 0,33 37-1,-33-37 1,0 0-16,0-42 15,49 23 1,-32-64 0,-17-71-16,-8 10 15,8 144 1,0 0-1,0 0 1,0 0-16,0-112 16</inkml:trace>
  <inkml:trace contextRef="#ctx0" brushRef="#br0" timeOffset="83518">4069 3042 0,'-8'9'0,"8"-9"0,0 0 0,0 0 0,0 0 0,0 0 0,0 70 0,0-70 0,0 0 0,0 0 0,16 98 0,-16-98 0,0 0 0,33 130 0,-33-130 0,33 120 0,-33-120 16,42 145 0,-42-145-16,0 0 15,0 0 1,-9 70-1,9-70 1</inkml:trace>
  <inkml:trace contextRef="#ctx0" brushRef="#br0" timeOffset="83867">4028 2977 0,'8'-14'0,"-8"14"0,0 0 0,0 0 0,0 0 0,0 0 0,0 0 0,0 0 0,0 0 0,0 0 0,0 0 0,0 0 0,0 0 0,0 0 0,0 0 0,0 0 0,0 0 0,0 0 0,0 0 0,0 0 0,0 0 0,0 0 0,0 0 0,0 0 0,0 0 0,0 0 0,0 0 0,0 0 0,41-51 0,-41 51 0,0 0 0,0 0 0,0 0 0,0 0 0,0 0 0,0 0 0,0 0 0,0 0 0,0 0 0,0 0 0,0 0 0,0 0 0,0 0 0,0 0 0,0 0 0,0 0 0,0 0 0,0 0 0,0 0 0,0 0 0,0 0 0,91-52 0,-91 52 0,0 0 0,0 0 0,0 0 0,0 0 0,0 0 0,0 0 0,0 0 0,0 0 0,0 0 0,0 0 0,0 0 0,0 0 0,0 0 0,0 0 0,0 0 0,0 0 0,108 0 0,-108 0 0,0 0 0,0 0 0,0 0 0,0 0 0,0 0 0,0 0 0,0 0 0,0 0 0,0 0 0,0 0 0,0 0 0,0 0 0,0 0 0,0 0 0,0 0 0,0 0 0,0 0 0,0 0 0,0 0 0,0 0 0,0 0 0,0 0 0,0 0 0,0 0 0,0 0 0,0 0 0,0 0 0,57 56 0,-57-56 0,0 0 0,0 0 0,0 0 0,0 0 0,0 0 0,0 0 0,0 0 0,0 0 0,0 0 0,0 0 0,0 0 0,0 0 0,0 0 0,0 0 0,0 0 0,0 0 0,0 0 0,0 0 0,0 0 0,0 0 0,0 0 0,0 0 0,0 0 0,0 107 0,0-107 0,0 0 0,0 0 0,0 0 0,0 0 0,0 0 0,0 0 0,0 0 0,0 0 0,0 0 0,-8 28 0,8-28 0,0 0 0,0 0 0,0 0 0,-16 23 0,16-23 0,0 0 0,0 0 0,0 0 0,0 0 0,0 0 0,0 0 0,0 0 0,0 0 0,0 0 0,0 0 0,0 0 0,0 0 0,0 0 0,0 0 0,0 0 0,0 0 0,0 0 0,0 0 0,0 0 0,0 0 0,0 0 0,0 0 0,-66 98 0,66-98 0,0 0 0,0 0 0,0 0 0,0 0 0,0 0 0,0 0 0,0 0 0,0 0 0,0 0 0,0 0 0,0 0 0,0 0 0,0 0 0,-75 42 0,75-42 0,0 0 0,0 0 0,0 0 0</inkml:trace>
  <inkml:trace contextRef="#ctx0" brushRef="#br0" timeOffset="84351">4830 3023 0,'-9'5'0,"9"-5"0,0 0 0,0 0 0,0 0 0,0 0 0,0 0 0,0 0 0,0 0 0,0 0 0,0 0 0,0 0 0,0 0 0,0 0 0,0 0 0,0 0 0,0 0 0,0 0 0,0 0 0,0 0 0,0 0 0,0 0 0,0 0 0,0 0 0,0 0 0,0 0 0,0 0 0,0 0 0,0 0 0,0 0 0,0 0 0,0 0 0,0 0 0,0 0 0,0 0 0,0 0 0,0 0 0,0 0 0,0 0 0,17-42 0,-17 42 0,0 0 0,0 0 0,0 0 0,0 0 0,0 0 0,0 0 0,0 0 0,0 0 0,0 0 0,0 0 0,0 0 0,58-88 0,-58 88 0,0 0 0,0 0 0,0 0 0,0 0 0,0 0 0,0 0 0,0 0 0,115-107 0,-115 107 0,0 0 0,0 0 0,0 0 0,125-47 0,-101 52 0,-7 18 15,-17-23 1,66 70 0,-49 32-1,-51 10-15,34-112 16,-49 121-1,49-121 1,0 0 0,0 0-16,0 0 15</inkml:trace>
  <inkml:trace contextRef="#ctx0" brushRef="#br0" timeOffset="84524">5243 3618 0,'0'19'0,"0"-19"0,0 0 0,0 0 0,0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037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22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818188" y="0"/>
            <a:ext cx="4402137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8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9925" y="557213"/>
            <a:ext cx="3803650" cy="2633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6675" y="3351213"/>
            <a:ext cx="754697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80213"/>
            <a:ext cx="440372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22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18188" y="6780213"/>
            <a:ext cx="4402137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DF1E73C-B665-4EF6-830B-CB82007591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706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8002588" y="-33338"/>
            <a:ext cx="1900237" cy="3968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新細明體" pitchFamily="18" charset="-120"/>
              </a:rPr>
              <a:t>Algorithmic Foundations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STCaiyun" pitchFamily="2" charset="-122"/>
              </a:rPr>
              <a:t>COMP108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 b="1">
                <a:latin typeface="Verdan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4A69AE-87EF-44F3-B9F0-504629F82C36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(Polynomial &amp; Exponential)</a:t>
            </a:r>
            <a:endParaRPr lang="en-US" altLang="zh-TW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5BF65-604C-4B95-BEBC-ADEC2793F967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(Polynomial &amp; Exponential)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265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0138" y="76200"/>
            <a:ext cx="2455862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550" y="76200"/>
            <a:ext cx="7215188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6C278-2F89-4A45-B444-4D13D9B2D125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(Polynomial &amp; Exponential)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734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800DA-EDCA-4AB3-97F9-FD91098A84E3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(Polynomial &amp; Exponential)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895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BD206F-FBC8-4C85-B7F6-1EDD3CCFECF3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(Polynomial &amp; Exponential)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154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219200"/>
            <a:ext cx="45878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0475" y="1219200"/>
            <a:ext cx="45878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2EDFF-5F4A-4169-9645-8888B08929FB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(Polynomial &amp; Exponential)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462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444273-F7F0-4B48-9EFF-0D74211115C5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(Polynomial &amp; Exponential)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63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43A05-E52B-41BB-8CCD-E74742BD8509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(Polynomial &amp; Exponential)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830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96FB7-3639-4FE7-AA60-F4F2CCF20E02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(Polynomial &amp; Exponential)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507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3F25C-9C25-4EA3-8D38-CB78D0ED85C5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(Polynomial &amp; Exponential)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007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5C6B6F-39FF-4475-905B-39B02F209CB6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(Polynomial &amp; Exponential)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012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550" y="76200"/>
            <a:ext cx="9823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219200"/>
            <a:ext cx="93281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Text Box 7"/>
          <p:cNvSpPr txBox="1">
            <a:spLocks noChangeArrowheads="1"/>
          </p:cNvSpPr>
          <p:nvPr userDrawn="1"/>
        </p:nvSpPr>
        <p:spPr bwMode="auto">
          <a:xfrm>
            <a:off x="8002588" y="-33338"/>
            <a:ext cx="1900237" cy="3968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新細明體" pitchFamily="18" charset="-120"/>
              </a:rPr>
              <a:t>Algorithmic Foundations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STCaiyun" pitchFamily="2" charset="-122"/>
              </a:rPr>
              <a:t>COMP108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5100" y="6284913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Verdana" panose="020B0604030504040204" pitchFamily="34" charset="0"/>
                <a:ea typeface="新細明體" panose="02020500000000000000" pitchFamily="18" charset="-120"/>
              </a:defRPr>
            </a:lvl1pPr>
          </a:lstStyle>
          <a:p>
            <a:fld id="{4EA66B74-65CA-4B1E-86D6-04613D0E9134}" type="slidenum">
              <a:rPr lang="zh-TW" altLang="en-US"/>
              <a:pPr/>
              <a:t>‹#›</a:t>
            </a:fld>
            <a:endParaRPr lang="en-US" altLang="zh-TW"/>
          </a:p>
          <a:p>
            <a:endParaRPr lang="en-GB" altLang="zh-TW"/>
          </a:p>
          <a:p>
            <a:r>
              <a:rPr lang="en-GB" altLang="zh-TW"/>
              <a:t>(Polynomial &amp; Exponential)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2" r:id="rId1"/>
    <p:sldLayoutId id="2147484512" r:id="rId2"/>
    <p:sldLayoutId id="2147484513" r:id="rId3"/>
    <p:sldLayoutId id="2147484514" r:id="rId4"/>
    <p:sldLayoutId id="2147484515" r:id="rId5"/>
    <p:sldLayoutId id="2147484516" r:id="rId6"/>
    <p:sldLayoutId id="2147484517" r:id="rId7"/>
    <p:sldLayoutId id="2147484518" r:id="rId8"/>
    <p:sldLayoutId id="2147484519" r:id="rId9"/>
    <p:sldLayoutId id="2147484520" r:id="rId10"/>
    <p:sldLayoutId id="214748452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SzPct val="7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yZQPjUT5B4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png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YXfhuWfCf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4538" y="1052513"/>
            <a:ext cx="8672512" cy="2663825"/>
          </a:xfrm>
        </p:spPr>
        <p:txBody>
          <a:bodyPr/>
          <a:lstStyle/>
          <a:p>
            <a:pPr eaLnBrk="1" hangingPunct="1"/>
            <a:r>
              <a:rPr lang="en-US" altLang="en-US" smtClean="0"/>
              <a:t>COMP108</a:t>
            </a:r>
            <a:br>
              <a:rPr lang="en-US" altLang="en-US" smtClean="0"/>
            </a:br>
            <a:r>
              <a:rPr lang="en-US" altLang="en-US" smtClean="0"/>
              <a:t>Algorithmic Foundations</a:t>
            </a:r>
            <a:br>
              <a:rPr lang="en-US" altLang="en-US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2800" smtClean="0"/>
              <a:t>Polynomial &amp; Exponential Algorithms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560388" y="3548063"/>
            <a:ext cx="93456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zh-TW" altLang="en-US" b="1" dirty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dirty="0">
                <a:ea typeface="新細明體" panose="02020500000000000000" pitchFamily="18" charset="-120"/>
              </a:rPr>
              <a:t>Prudence Wong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b="1" dirty="0">
                <a:ea typeface="新細明體" panose="02020500000000000000" pitchFamily="18" charset="-120"/>
              </a:rPr>
              <a:t>http://www.csc.liv.ac.uk</a:t>
            </a:r>
            <a:r>
              <a:rPr lang="en-US" altLang="zh-TW" sz="2400" b="1">
                <a:ea typeface="新細明體" panose="02020500000000000000" pitchFamily="18" charset="-120"/>
              </a:rPr>
              <a:t>/~</a:t>
            </a:r>
            <a:r>
              <a:rPr lang="en-US" altLang="zh-TW" sz="2400" b="1" smtClean="0">
                <a:ea typeface="新細明體" panose="02020500000000000000" pitchFamily="18" charset="-120"/>
              </a:rPr>
              <a:t>pwong/teaching/comp108/201617</a:t>
            </a:r>
            <a:endParaRPr lang="en-US" altLang="zh-TW" sz="2400" b="1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7F18B0D5-53A6-4B1B-B6E0-9883154E1641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10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algorithm</a:t>
            </a:r>
            <a:endParaRPr lang="en-US" altLang="en-US" smtClean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1219200"/>
            <a:ext cx="8929687" cy="5486400"/>
          </a:xfrm>
        </p:spPr>
        <p:txBody>
          <a:bodyPr/>
          <a:lstStyle/>
          <a:p>
            <a:pPr eaLnBrk="1" hangingPunct="1"/>
            <a:r>
              <a:rPr lang="en-GB" altLang="en-US" sz="3000" dirty="0" smtClean="0"/>
              <a:t>The algorithm scans over the text position by position.</a:t>
            </a:r>
          </a:p>
          <a:p>
            <a:pPr eaLnBrk="1" hangingPunct="1"/>
            <a:r>
              <a:rPr lang="en-GB" altLang="en-US" sz="3000" dirty="0" smtClean="0">
                <a:solidFill>
                  <a:schemeClr val="accent2"/>
                </a:solidFill>
              </a:rPr>
              <a:t>For each position </a:t>
            </a:r>
            <a:r>
              <a:rPr lang="en-GB" altLang="en-US" sz="3000" b="1" dirty="0" err="1" smtClean="0">
                <a:solidFill>
                  <a:srgbClr val="FF0000"/>
                </a:solidFill>
              </a:rPr>
              <a:t>i</a:t>
            </a:r>
            <a:r>
              <a:rPr lang="en-GB" altLang="en-US" sz="3000" dirty="0" smtClean="0">
                <a:solidFill>
                  <a:schemeClr val="accent2"/>
                </a:solidFill>
              </a:rPr>
              <a:t>, it checks whether the pattern </a:t>
            </a:r>
            <a:r>
              <a:rPr lang="en-GB" altLang="en-US" sz="3000" dirty="0" smtClean="0">
                <a:solidFill>
                  <a:srgbClr val="FF0000"/>
                </a:solidFill>
              </a:rPr>
              <a:t>P[1..x] </a:t>
            </a:r>
            <a:r>
              <a:rPr lang="en-GB" altLang="en-US" sz="3000" dirty="0" smtClean="0">
                <a:solidFill>
                  <a:schemeClr val="accent2"/>
                </a:solidFill>
              </a:rPr>
              <a:t>appears in </a:t>
            </a:r>
            <a:r>
              <a:rPr lang="en-GB" altLang="en-US" sz="3000" dirty="0" smtClean="0">
                <a:solidFill>
                  <a:srgbClr val="FF0000"/>
                </a:solidFill>
              </a:rPr>
              <a:t>T[</a:t>
            </a:r>
            <a:r>
              <a:rPr lang="en-GB" altLang="en-US" sz="3000" dirty="0" err="1" smtClean="0">
                <a:solidFill>
                  <a:srgbClr val="FF0000"/>
                </a:solidFill>
              </a:rPr>
              <a:t>i</a:t>
            </a:r>
            <a:r>
              <a:rPr lang="en-GB" altLang="en-US" sz="3000" dirty="0" smtClean="0">
                <a:solidFill>
                  <a:srgbClr val="FF0000"/>
                </a:solidFill>
              </a:rPr>
              <a:t>..(i+x-1)]</a:t>
            </a:r>
          </a:p>
          <a:p>
            <a:pPr eaLnBrk="1" hangingPunct="1"/>
            <a:r>
              <a:rPr lang="en-GB" altLang="en-US" sz="3000" dirty="0" smtClean="0"/>
              <a:t>If the pattern exists, then report found</a:t>
            </a:r>
          </a:p>
          <a:p>
            <a:pPr eaLnBrk="1" hangingPunct="1"/>
            <a:r>
              <a:rPr lang="en-GB" altLang="en-US" sz="3000" dirty="0" smtClean="0"/>
              <a:t>Else continue with the next position </a:t>
            </a:r>
            <a:r>
              <a:rPr lang="en-GB" altLang="en-US" sz="3000" b="1" dirty="0" smtClean="0">
                <a:solidFill>
                  <a:srgbClr val="FF0000"/>
                </a:solidFill>
              </a:rPr>
              <a:t>i+1</a:t>
            </a:r>
          </a:p>
          <a:p>
            <a:pPr eaLnBrk="1" hangingPunct="1"/>
            <a:r>
              <a:rPr lang="en-GB" altLang="en-US" sz="3000" dirty="0" smtClean="0">
                <a:solidFill>
                  <a:schemeClr val="accent2"/>
                </a:solidFill>
              </a:rPr>
              <a:t>If repeating until the end without success, report not found</a:t>
            </a:r>
            <a:endParaRPr lang="en-US" altLang="en-US" sz="3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7F18B0D5-53A6-4B1B-B6E0-9883154E1641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11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1219200"/>
            <a:ext cx="8929687" cy="5486400"/>
          </a:xfrm>
        </p:spPr>
        <p:txBody>
          <a:bodyPr/>
          <a:lstStyle/>
          <a:p>
            <a:pPr eaLnBrk="1" hangingPunct="1"/>
            <a:endParaRPr lang="en-US" altLang="en-US" sz="3000" dirty="0" smtClean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59800" y="721800"/>
              <a:ext cx="8924400" cy="57549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0440" y="712440"/>
                <a:ext cx="8943120" cy="577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08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AA034526-9B65-4508-9DF4-3F9EF038380A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12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Match pattern with T[i..(i+x-1)]</a:t>
            </a:r>
            <a:endParaRPr lang="en-US" altLang="en-US" smtClean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1071563"/>
            <a:ext cx="9205912" cy="5486400"/>
          </a:xfrm>
        </p:spPr>
        <p:txBody>
          <a:bodyPr/>
          <a:lstStyle/>
          <a:p>
            <a:pPr marL="0" indent="0" eaLnBrk="1" hangingPunct="1">
              <a:tabLst>
                <a:tab pos="398463" algn="l"/>
              </a:tabLst>
            </a:pPr>
            <a:endParaRPr lang="en-US" altLang="en-US" sz="2800" b="1" dirty="0" smtClean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452438" y="4929188"/>
            <a:ext cx="900112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1158875" algn="l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1158875" algn="l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tabLst>
                <a:tab pos="1158875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tabLst>
                <a:tab pos="1158875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tabLst>
                <a:tab pos="1158875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1158875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1158875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1158875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1158875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 b="1">
                <a:solidFill>
                  <a:schemeClr val="accent2"/>
                </a:solidFill>
                <a:latin typeface="Courier New" panose="02070309020205020404" pitchFamily="49" charset="0"/>
              </a:rPr>
              <a:t>T[i]	T[i+1]	T[i+2]	T[i+3]	…	T[i+x-1]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en-US" sz="24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 b="1">
                <a:solidFill>
                  <a:schemeClr val="accent2"/>
                </a:solidFill>
                <a:latin typeface="Courier New" panose="02070309020205020404" pitchFamily="49" charset="0"/>
              </a:rPr>
              <a:t>P[1]	P[2]	P[3]		P[4]		…	P[x]</a:t>
            </a:r>
            <a:endParaRPr lang="en-US" altLang="en-US" sz="2400" b="1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13318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701675" y="5608638"/>
            <a:ext cx="357187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9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1844675" y="5607050"/>
            <a:ext cx="357188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0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3416300" y="5607050"/>
            <a:ext cx="357188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1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5273675" y="5607050"/>
            <a:ext cx="357188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2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7988300" y="5607050"/>
            <a:ext cx="357188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/>
              <p14:cNvContentPartPr/>
              <p14:nvPr/>
            </p14:nvContentPartPr>
            <p14:xfrm>
              <a:off x="1292040" y="1229040"/>
              <a:ext cx="7897680" cy="39466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82680" y="1219680"/>
                <a:ext cx="7916400" cy="396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1714680" y="2678760"/>
              <a:ext cx="5748480" cy="22644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5320" y="2669400"/>
                <a:ext cx="5767200" cy="2283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AA034526-9B65-4508-9DF4-3F9EF038380A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13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Match pattern with T[i..(i+x-1)]</a:t>
            </a:r>
            <a:endParaRPr lang="en-US" altLang="en-US" smtClean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1071563"/>
            <a:ext cx="9205912" cy="5486400"/>
          </a:xfrm>
        </p:spPr>
        <p:txBody>
          <a:bodyPr/>
          <a:lstStyle/>
          <a:p>
            <a:pPr marL="0" indent="0" eaLnBrk="1" hangingPunct="1">
              <a:tabLst>
                <a:tab pos="398463" algn="l"/>
              </a:tabLs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j = 1</a:t>
            </a:r>
          </a:p>
          <a:p>
            <a:pPr marL="0" indent="0" eaLnBrk="1" hangingPunct="1">
              <a:tabLst>
                <a:tab pos="398463" algn="l"/>
              </a:tabLs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while (j&lt;=x &amp;&amp; P[</a:t>
            </a:r>
            <a:r>
              <a:rPr lang="en-US" altLang="zh-TW" sz="2800" b="1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j</a:t>
            </a: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]==T[i+</a:t>
            </a:r>
            <a:r>
              <a:rPr lang="en-US" altLang="zh-TW" sz="2800" b="1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j-1</a:t>
            </a: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]) do</a:t>
            </a:r>
          </a:p>
          <a:p>
            <a:pPr marL="0" indent="0" eaLnBrk="1" hangingPunct="1">
              <a:tabLst>
                <a:tab pos="398463" algn="l"/>
              </a:tabLs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	j = j + 1</a:t>
            </a:r>
          </a:p>
          <a:p>
            <a:pPr marL="0" indent="0" eaLnBrk="1" hangingPunct="1">
              <a:tabLst>
                <a:tab pos="398463" algn="l"/>
              </a:tabLs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if (j==x+1) then</a:t>
            </a:r>
          </a:p>
          <a:p>
            <a:pPr marL="0" indent="0" eaLnBrk="1" hangingPunct="1">
              <a:tabLst>
                <a:tab pos="398463" algn="l"/>
              </a:tabLs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	found = true</a:t>
            </a:r>
            <a:endParaRPr lang="en-US" altLang="en-US" sz="2800" b="1" smtClean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452438" y="4929188"/>
            <a:ext cx="900112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1158875" algn="l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1158875" algn="l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tabLst>
                <a:tab pos="1158875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tabLst>
                <a:tab pos="1158875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tabLst>
                <a:tab pos="1158875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1158875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1158875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1158875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1158875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 b="1">
                <a:solidFill>
                  <a:schemeClr val="accent2"/>
                </a:solidFill>
                <a:latin typeface="Courier New" panose="02070309020205020404" pitchFamily="49" charset="0"/>
              </a:rPr>
              <a:t>T[i]	T[i+1]	T[i+2]	T[i+3]	…	T[i+x-1]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en-US" sz="24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 b="1">
                <a:solidFill>
                  <a:schemeClr val="accent2"/>
                </a:solidFill>
                <a:latin typeface="Courier New" panose="02070309020205020404" pitchFamily="49" charset="0"/>
              </a:rPr>
              <a:t>P[1]	P[2]	P[3]		P[4]		…	P[x]</a:t>
            </a:r>
            <a:endParaRPr lang="en-US" altLang="en-US" sz="2400" b="1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13318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701675" y="5608638"/>
            <a:ext cx="357187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9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1844675" y="5607050"/>
            <a:ext cx="357188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0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3416300" y="5607050"/>
            <a:ext cx="357188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1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5273675" y="5607050"/>
            <a:ext cx="357188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2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7988300" y="5607050"/>
            <a:ext cx="357188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ounded Rectangular Callout 11"/>
          <p:cNvSpPr/>
          <p:nvPr/>
        </p:nvSpPr>
        <p:spPr bwMode="auto">
          <a:xfrm>
            <a:off x="6024563" y="2209800"/>
            <a:ext cx="3714750" cy="2571750"/>
          </a:xfrm>
          <a:prstGeom prst="wedgeRoundRectCallout">
            <a:avLst>
              <a:gd name="adj1" fmla="val -55053"/>
              <a:gd name="adj2" fmla="val -51211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 anchor="ctr"/>
          <a:lstStyle/>
          <a:p>
            <a:pPr eaLnBrk="1" hangingPunct="1">
              <a:spcBef>
                <a:spcPts val="300"/>
              </a:spcBef>
              <a:defRPr/>
            </a:pPr>
            <a:r>
              <a:rPr lang="en-US" dirty="0">
                <a:latin typeface="+mn-lt"/>
              </a:rPr>
              <a:t>2 cases when exit loop:</a:t>
            </a:r>
          </a:p>
          <a:p>
            <a:pPr marL="287338" indent="-287338" eaLnBrk="1" hangingPunct="1">
              <a:spcBef>
                <a:spcPts val="30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</a:rPr>
              <a:t>j becomes x+1</a:t>
            </a:r>
          </a:p>
          <a:p>
            <a:pPr marL="519113" lvl="1" indent="-287338" eaLnBrk="1" hangingPunct="1">
              <a:spcBef>
                <a:spcPts val="300"/>
              </a:spcBef>
              <a:buSzPct val="80000"/>
              <a:buFont typeface="Wingdings" pitchFamily="2" charset="2"/>
              <a:buChar char="ü"/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</a:rPr>
              <a:t>all matches</a:t>
            </a:r>
          </a:p>
          <a:p>
            <a:pPr marL="287338" indent="-287338" eaLnBrk="1" hangingPunct="1">
              <a:spcBef>
                <a:spcPts val="300"/>
              </a:spcBef>
              <a:buSzPct val="80000"/>
              <a:defRPr/>
            </a:pPr>
            <a:r>
              <a:rPr lang="en-US" dirty="0">
                <a:latin typeface="+mn-lt"/>
              </a:rPr>
              <a:t>OR</a:t>
            </a:r>
          </a:p>
          <a:p>
            <a:pPr marL="287338" indent="-287338" eaLnBrk="1" hangingPunct="1">
              <a:spcBef>
                <a:spcPts val="30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chemeClr val="accent6"/>
                </a:solidFill>
                <a:latin typeface="+mn-lt"/>
              </a:rPr>
              <a:t>P[j] ≠ T[i+j-1]</a:t>
            </a:r>
          </a:p>
          <a:p>
            <a:pPr marL="519113" lvl="1" indent="-287338" eaLnBrk="1" hangingPunct="1">
              <a:spcBef>
                <a:spcPts val="300"/>
              </a:spcBef>
              <a:buSzPct val="80000"/>
              <a:buFont typeface="Comic Sans MS" pitchFamily="66" charset="0"/>
              <a:buChar char="Х"/>
              <a:defRPr/>
            </a:pPr>
            <a:r>
              <a:rPr lang="en-US" b="1" dirty="0">
                <a:solidFill>
                  <a:schemeClr val="accent6"/>
                </a:solidFill>
                <a:latin typeface="+mn-lt"/>
              </a:rPr>
              <a:t>unmatched</a:t>
            </a:r>
          </a:p>
        </p:txBody>
      </p:sp>
    </p:spTree>
    <p:extLst>
      <p:ext uri="{BB962C8B-B14F-4D97-AF65-F5344CB8AC3E}">
        <p14:creationId xmlns:p14="http://schemas.microsoft.com/office/powerpoint/2010/main" val="110092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  <p:bldP spid="12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C50F9152-B066-4E6C-A882-0FD3B928B026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14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Match for each position</a:t>
            </a:r>
            <a:endParaRPr lang="en-US" altLang="en-U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950" y="1219200"/>
            <a:ext cx="8909050" cy="5486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 = 1, found = false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while (i &lt;= n-x+1 &amp;&amp; found == false) do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altLang="zh-TW" sz="2800" b="1" smtClean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GB" altLang="zh-TW" sz="2800" smtClean="0">
                <a:ea typeface="新細明體" panose="02020500000000000000" pitchFamily="18" charset="-120"/>
                <a:cs typeface="Courier New" panose="02070309020205020404" pitchFamily="49" charset="0"/>
              </a:rPr>
              <a:t>   // check if P[1..x] match with T[i..(i+x-1)]</a:t>
            </a:r>
            <a:endParaRPr lang="en-US" altLang="zh-TW" sz="2800" smtClean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altLang="zh-TW" sz="2800" b="1" smtClean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altLang="zh-TW" sz="2800" b="1" smtClean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i = i+1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end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if found == true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report "Found!"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else report "Not found!"</a:t>
            </a:r>
            <a:endParaRPr lang="en-US" altLang="en-US" sz="2800" b="1" smtClean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7052040" y="642960"/>
              <a:ext cx="2093040" cy="7689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42680" y="633600"/>
                <a:ext cx="2111760" cy="78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91F1A6AD-95A3-43EF-8FCB-F0C2784E4BA3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15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Algorithm</a:t>
            </a:r>
            <a:endParaRPr lang="en-US" alt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950" y="1219200"/>
            <a:ext cx="8980488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 = 1, found = false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while (i &lt;= n-x+1 &amp;&amp; found == false) do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begin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altLang="zh-TW" sz="2800" b="1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	j = 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altLang="zh-TW" sz="2800" b="1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	while (j&lt;=x &amp;&amp; P[j]==T[i+j-1]) do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altLang="zh-TW" sz="2800" b="1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		j = j + 1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altLang="zh-TW" sz="2800" b="1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	if (j==x+1) then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altLang="zh-TW" sz="2800" b="1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		found = true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i = i+1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if found == true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report "Found!"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else report "Not found!"</a:t>
            </a:r>
            <a:endParaRPr lang="en-US" altLang="en-US" sz="2800" b="1" smtClean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01638" y="1676400"/>
            <a:ext cx="3759200" cy="4560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287338" indent="-287338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Best case:</a:t>
            </a:r>
            <a:r>
              <a:rPr lang="en-US" altLang="zh-TW" sz="2800">
                <a:solidFill>
                  <a:srgbClr val="339966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2800">
                <a:solidFill>
                  <a:srgbClr val="339966"/>
                </a:solidFill>
                <a:ea typeface="新細明體" panose="02020500000000000000" pitchFamily="18" charset="-120"/>
              </a:rPr>
            </a:b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pattern appears at the beginning of the text, O(</a:t>
            </a:r>
            <a:r>
              <a:rPr lang="en-US" altLang="zh-TW" sz="2400" b="1">
                <a:solidFill>
                  <a:schemeClr val="bg1"/>
                </a:solidFill>
                <a:ea typeface="新細明體" panose="02020500000000000000" pitchFamily="18" charset="-120"/>
              </a:rPr>
              <a:t>m</a:t>
            </a: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)-time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Worst case:</a:t>
            </a:r>
            <a:r>
              <a:rPr lang="en-US" altLang="zh-TW" sz="2800">
                <a:solidFill>
                  <a:srgbClr val="339966"/>
                </a:solidFill>
                <a:ea typeface="新細明體" panose="02020500000000000000" pitchFamily="18" charset="-120"/>
              </a:rPr>
              <a:t> </a:t>
            </a:r>
            <a:br>
              <a:rPr lang="en-US" altLang="zh-TW" sz="2800">
                <a:solidFill>
                  <a:srgbClr val="339966"/>
                </a:solidFill>
                <a:ea typeface="新細明體" panose="02020500000000000000" pitchFamily="18" charset="-120"/>
              </a:rPr>
            </a:b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pattern appears at the end of the text OR pattern does not exist, O(</a:t>
            </a:r>
            <a:r>
              <a:rPr lang="en-US" altLang="zh-TW" sz="2400" b="1">
                <a:solidFill>
                  <a:schemeClr val="bg1"/>
                </a:solidFill>
                <a:ea typeface="新細明體" panose="02020500000000000000" pitchFamily="18" charset="-120"/>
              </a:rPr>
              <a:t>nm</a:t>
            </a: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)-time </a:t>
            </a:r>
            <a:endParaRPr lang="en-US" altLang="zh-TW" sz="2800">
              <a:solidFill>
                <a:schemeClr val="bg1"/>
              </a:solidFill>
              <a:ea typeface="新細明體" panose="02020500000000000000" pitchFamily="18" charset="-120"/>
            </a:endParaRP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605505CD-5B00-401D-B487-75C3E4C7DE5B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16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Time Complexity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381000" y="1066800"/>
            <a:ext cx="9525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3000">
                <a:ea typeface="新細明體" panose="02020500000000000000" pitchFamily="18" charset="-120"/>
              </a:rPr>
              <a:t>How many comparisons this algorithm requires?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401638" y="1676400"/>
            <a:ext cx="3759200" cy="4560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287338" indent="-287338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Best case:</a:t>
            </a:r>
            <a:r>
              <a:rPr lang="en-US" altLang="zh-TW" sz="2800">
                <a:solidFill>
                  <a:srgbClr val="339966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2800">
                <a:solidFill>
                  <a:srgbClr val="339966"/>
                </a:solidFill>
                <a:ea typeface="新細明體" panose="02020500000000000000" pitchFamily="18" charset="-120"/>
              </a:rPr>
            </a:b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pattern appears at the beginning of the text, O(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x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)-time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Worst case:</a:t>
            </a:r>
            <a:r>
              <a:rPr lang="en-US" altLang="zh-TW" sz="2800">
                <a:solidFill>
                  <a:srgbClr val="339966"/>
                </a:solidFill>
                <a:ea typeface="新細明體" panose="02020500000000000000" pitchFamily="18" charset="-120"/>
              </a:rPr>
              <a:t> </a:t>
            </a:r>
            <a:br>
              <a:rPr lang="en-US" altLang="zh-TW" sz="2800">
                <a:solidFill>
                  <a:srgbClr val="339966"/>
                </a:solidFill>
                <a:ea typeface="新細明體" panose="02020500000000000000" pitchFamily="18" charset="-120"/>
              </a:rPr>
            </a:b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pattern appears at the end of the text OR pattern does not exist, O(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nx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)-time </a:t>
            </a:r>
            <a:endParaRPr lang="en-US" altLang="zh-TW" sz="2800">
              <a:solidFill>
                <a:srgbClr val="339966"/>
              </a:solidFill>
              <a:ea typeface="新細明體" panose="02020500000000000000" pitchFamily="18" charset="-120"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4089400" y="1828800"/>
            <a:ext cx="5832475" cy="31130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384175" algn="l"/>
                <a:tab pos="768350" algn="l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384175" algn="l"/>
                <a:tab pos="768350" algn="l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tabLst>
                <a:tab pos="384175" algn="l"/>
                <a:tab pos="7683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tabLst>
                <a:tab pos="384175" algn="l"/>
                <a:tab pos="7683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tabLst>
                <a:tab pos="384175" algn="l"/>
                <a:tab pos="7683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384175" algn="l"/>
                <a:tab pos="7683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384175" algn="l"/>
                <a:tab pos="7683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384175" algn="l"/>
                <a:tab pos="7683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384175" algn="l"/>
                <a:tab pos="7683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19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 = 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19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while (i &lt;= n-x+1 &amp;&amp; found == false) do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19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19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j = 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19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while (j&lt;=x &amp;&amp; P[j]==T[i+j-1]) do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19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j = j + 1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19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if (j==x+1) then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19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found = true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19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i = i+1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19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end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endParaRPr lang="en-US" altLang="zh-TW" sz="1900" b="1">
              <a:solidFill>
                <a:schemeClr val="accent2"/>
              </a:solidFill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703400" y="3832560"/>
              <a:ext cx="4018680" cy="21337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94040" y="3823200"/>
                <a:ext cx="4037400" cy="2152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More polynomial time algorithms - sorting … 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</p:txBody>
      </p:sp>
      <p:sp>
        <p:nvSpPr>
          <p:cNvPr id="18436" name="Action Button: Movie 3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8266113" y="1268413"/>
            <a:ext cx="790575" cy="792162"/>
          </a:xfrm>
          <a:prstGeom prst="actionButtonMovi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0200" y="1219200"/>
            <a:ext cx="4118744" cy="5486400"/>
          </a:xfrm>
        </p:spPr>
        <p:txBody>
          <a:bodyPr/>
          <a:lstStyle/>
          <a:p>
            <a:r>
              <a:rPr lang="en-GB" dirty="0" smtClean="0"/>
              <a:t>0 3</a:t>
            </a:r>
          </a:p>
          <a:p>
            <a:r>
              <a:rPr lang="en-GB" dirty="0" smtClean="0"/>
              <a:t>0 1 3</a:t>
            </a:r>
          </a:p>
          <a:p>
            <a:r>
              <a:rPr lang="en-GB" dirty="0" smtClean="0"/>
              <a:t>0 1 3 8</a:t>
            </a:r>
          </a:p>
          <a:p>
            <a:r>
              <a:rPr lang="en-GB" dirty="0" smtClean="0"/>
              <a:t>0 1 3 7 8</a:t>
            </a:r>
          </a:p>
          <a:p>
            <a:r>
              <a:rPr lang="en-GB" dirty="0" smtClean="0"/>
              <a:t>0 1 3 7 2 8</a:t>
            </a:r>
          </a:p>
          <a:p>
            <a:r>
              <a:rPr lang="en-GB" dirty="0" smtClean="0"/>
              <a:t>0 1 3 7 2 5 8</a:t>
            </a:r>
          </a:p>
          <a:p>
            <a:r>
              <a:rPr lang="en-GB" dirty="0" smtClean="0"/>
              <a:t>0 1 3 7 2 5 4 8</a:t>
            </a:r>
          </a:p>
          <a:p>
            <a:r>
              <a:rPr lang="en-GB" dirty="0" smtClean="0"/>
              <a:t>0 1 3 7 2 5 4 6 8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550" y="87999"/>
            <a:ext cx="9823450" cy="1143000"/>
          </a:xfrm>
        </p:spPr>
        <p:txBody>
          <a:bodyPr/>
          <a:lstStyle/>
          <a:p>
            <a:r>
              <a:rPr lang="en-GB" dirty="0"/>
              <a:t>3 0 1 8 7 2 5 4 </a:t>
            </a:r>
            <a:r>
              <a:rPr lang="en-GB" dirty="0" smtClean="0"/>
              <a:t>-2 9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0DA-EDCA-4AB3-97F9-FD91098A84E3}" type="slidenum">
              <a:rPr lang="zh-TW" altLang="en-US" smtClean="0"/>
              <a:pPr/>
              <a:t>18</a:t>
            </a:fld>
            <a:endParaRPr lang="en-US" altLang="zh-TW" smtClean="0"/>
          </a:p>
          <a:p>
            <a:endParaRPr lang="en-GB" altLang="zh-TW" smtClean="0"/>
          </a:p>
          <a:p>
            <a:r>
              <a:rPr lang="en-GB" altLang="zh-TW" smtClean="0"/>
              <a:t>(Polynomial &amp; Exponential)</a:t>
            </a:r>
            <a:endParaRPr lang="en-US" altLang="zh-TW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592960" y="1200725"/>
            <a:ext cx="4118744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/>
              <a:t>0 1 3 7 2 5 4 6 </a:t>
            </a:r>
            <a:r>
              <a:rPr lang="en-GB" kern="0" dirty="0" smtClean="0">
                <a:solidFill>
                  <a:srgbClr val="FF0000"/>
                </a:solidFill>
              </a:rPr>
              <a:t>8 9</a:t>
            </a:r>
          </a:p>
          <a:p>
            <a:r>
              <a:rPr lang="en-GB" kern="0" dirty="0" smtClean="0"/>
              <a:t>0 1</a:t>
            </a:r>
          </a:p>
          <a:p>
            <a:r>
              <a:rPr lang="en-GB" kern="0" dirty="0" smtClean="0"/>
              <a:t>0 1 3</a:t>
            </a:r>
          </a:p>
          <a:p>
            <a:r>
              <a:rPr lang="en-GB" kern="0" dirty="0" smtClean="0"/>
              <a:t>0 1 3 7</a:t>
            </a:r>
          </a:p>
          <a:p>
            <a:r>
              <a:rPr lang="en-GB" kern="0" dirty="0" smtClean="0"/>
              <a:t>0 1 3 2 7</a:t>
            </a:r>
          </a:p>
          <a:p>
            <a:r>
              <a:rPr lang="en-GB" kern="0" dirty="0" smtClean="0"/>
              <a:t>0 1 3 2 5 7</a:t>
            </a:r>
          </a:p>
          <a:p>
            <a:r>
              <a:rPr lang="en-GB" kern="0" dirty="0" smtClean="0"/>
              <a:t>0 1 3 2 5 4 7</a:t>
            </a:r>
          </a:p>
          <a:p>
            <a:r>
              <a:rPr lang="en-GB" kern="0" dirty="0" smtClean="0"/>
              <a:t>0 1 3 2 5 4 6 </a:t>
            </a:r>
            <a:r>
              <a:rPr lang="en-GB" kern="0" dirty="0" smtClean="0">
                <a:solidFill>
                  <a:srgbClr val="FF0000"/>
                </a:solidFill>
              </a:rPr>
              <a:t>7</a:t>
            </a:r>
            <a:endParaRPr lang="en-GB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4CC8FAFA-618C-4307-98AF-432CC74BAB64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19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Sorting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1219200"/>
            <a:ext cx="8429625" cy="5486400"/>
          </a:xfrm>
        </p:spPr>
        <p:txBody>
          <a:bodyPr/>
          <a:lstStyle/>
          <a:p>
            <a:pPr eaLnBrk="1" hangingPunct="1"/>
            <a:r>
              <a:rPr lang="en-US" altLang="zh-TW" sz="3000" smtClean="0">
                <a:solidFill>
                  <a:srgbClr val="339966"/>
                </a:solidFill>
                <a:ea typeface="新細明體" panose="02020500000000000000" pitchFamily="18" charset="-120"/>
              </a:rPr>
              <a:t>Input:</a:t>
            </a:r>
            <a:r>
              <a:rPr lang="en-US" altLang="zh-TW" sz="3000" smtClean="0">
                <a:ea typeface="新細明體" panose="02020500000000000000" pitchFamily="18" charset="-120"/>
              </a:rPr>
              <a:t> a sequence of n numbers a</a:t>
            </a:r>
            <a:r>
              <a:rPr lang="en-US" altLang="zh-TW" sz="3000" baseline="-25000" smtClean="0">
                <a:ea typeface="新細明體" panose="02020500000000000000" pitchFamily="18" charset="-120"/>
              </a:rPr>
              <a:t>1</a:t>
            </a:r>
            <a:r>
              <a:rPr lang="en-US" altLang="zh-TW" sz="3000" smtClean="0">
                <a:ea typeface="新細明體" panose="02020500000000000000" pitchFamily="18" charset="-120"/>
              </a:rPr>
              <a:t>, a</a:t>
            </a:r>
            <a:r>
              <a:rPr lang="en-US" altLang="zh-TW" sz="3000" baseline="-25000" smtClean="0">
                <a:ea typeface="新細明體" panose="02020500000000000000" pitchFamily="18" charset="-120"/>
              </a:rPr>
              <a:t>2</a:t>
            </a:r>
            <a:r>
              <a:rPr lang="en-US" altLang="zh-TW" sz="3000" smtClean="0">
                <a:ea typeface="新細明體" panose="02020500000000000000" pitchFamily="18" charset="-120"/>
              </a:rPr>
              <a:t>, …, a</a:t>
            </a:r>
            <a:r>
              <a:rPr lang="en-US" altLang="zh-TW" sz="3000" baseline="-25000" smtClean="0">
                <a:ea typeface="新細明體" panose="02020500000000000000" pitchFamily="18" charset="-120"/>
              </a:rPr>
              <a:t>n</a:t>
            </a:r>
            <a:endParaRPr lang="en-US" altLang="zh-TW" sz="300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3000" smtClean="0">
                <a:solidFill>
                  <a:srgbClr val="339966"/>
                </a:solidFill>
                <a:ea typeface="新細明體" panose="02020500000000000000" pitchFamily="18" charset="-120"/>
              </a:rPr>
              <a:t>Output:</a:t>
            </a:r>
            <a:r>
              <a:rPr lang="en-US" altLang="zh-TW" sz="3000" smtClean="0">
                <a:ea typeface="新細明體" panose="02020500000000000000" pitchFamily="18" charset="-120"/>
              </a:rPr>
              <a:t> arrange the n numbers into ascending order, i.e., from smallest to largest</a:t>
            </a:r>
          </a:p>
          <a:p>
            <a:pPr eaLnBrk="1" hangingPunct="1"/>
            <a:r>
              <a:rPr lang="en-US" altLang="zh-TW" sz="3000" smtClean="0">
                <a:solidFill>
                  <a:srgbClr val="339966"/>
                </a:solidFill>
                <a:ea typeface="新細明體" panose="02020500000000000000" pitchFamily="18" charset="-120"/>
              </a:rPr>
              <a:t>Example:</a:t>
            </a:r>
            <a:r>
              <a:rPr lang="en-US" altLang="zh-TW" sz="3000" smtClean="0">
                <a:solidFill>
                  <a:schemeClr val="accent2"/>
                </a:solidFill>
                <a:ea typeface="新細明體" panose="02020500000000000000" pitchFamily="18" charset="-120"/>
              </a:rPr>
              <a:t> If the input contains 5 numbers 132, 56, 43, 200, 10, then the output should be 10, 43, 56, 132, 200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881063" y="4500563"/>
            <a:ext cx="8255000" cy="13716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There are many sorting algorithms:</a:t>
            </a:r>
            <a:br>
              <a:rPr lang="en-US" altLang="zh-TW" sz="2800">
                <a:ea typeface="新細明體" panose="02020500000000000000" pitchFamily="18" charset="-120"/>
              </a:rPr>
            </a:br>
            <a:r>
              <a:rPr lang="en-US" altLang="zh-TW" sz="2800">
                <a:ea typeface="新細明體" panose="02020500000000000000" pitchFamily="18" charset="-120"/>
              </a:rPr>
              <a:t>bubble sort, insertion sort, merge sort, quick sort, selection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AD4969A0-6CDA-4CFF-AC27-728A632A9904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Learning outcomes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1219200"/>
            <a:ext cx="9063037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TW" sz="3000" smtClean="0">
                <a:ea typeface="新細明體" panose="02020500000000000000" pitchFamily="18" charset="-120"/>
              </a:rPr>
              <a:t>See some examples of polynomial time and exponential time algorithms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Able to apply searching/sorting algorithms and derive their time complexities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69BD3C29-333D-4B59-9CEC-8BE9F5DC0AE0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20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Bubble Sort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219200"/>
            <a:ext cx="8572500" cy="5486400"/>
          </a:xfrm>
        </p:spPr>
        <p:txBody>
          <a:bodyPr/>
          <a:lstStyle/>
          <a:p>
            <a:pPr eaLnBrk="1" hangingPunct="1"/>
            <a:r>
              <a:rPr lang="en-US" altLang="zh-TW" sz="3000" smtClean="0">
                <a:ea typeface="新細明體" panose="02020500000000000000" pitchFamily="18" charset="-120"/>
              </a:rPr>
              <a:t>starting from the first element, swap adjacent items if they are not in ascending order</a:t>
            </a:r>
          </a:p>
          <a:p>
            <a:pPr eaLnBrk="1" hangingPunct="1"/>
            <a:r>
              <a:rPr lang="en-US" altLang="zh-TW" sz="3000" smtClean="0">
                <a:ea typeface="新細明體" panose="02020500000000000000" pitchFamily="18" charset="-120"/>
              </a:rPr>
              <a:t>when last item is reached, the last item is the largest</a:t>
            </a:r>
          </a:p>
          <a:p>
            <a:pPr eaLnBrk="1" hangingPunct="1"/>
            <a:r>
              <a:rPr lang="en-US" altLang="zh-TW" sz="3000" smtClean="0">
                <a:ea typeface="新細明體" panose="02020500000000000000" pitchFamily="18" charset="-120"/>
              </a:rPr>
              <a:t>repeat the above steps for the remaining items to find the second largest item, and so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37F1448A-CA86-4B7B-BA97-716A132FF155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21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Bubble Sort - Example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43000"/>
            <a:ext cx="9163050" cy="5562600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spcAft>
                <a:spcPct val="10000"/>
              </a:spcAft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zh-TW" altLang="en-US" sz="2800" smtClean="0">
                <a:ea typeface="新細明體" panose="02020500000000000000" pitchFamily="18" charset="-120"/>
              </a:rPr>
              <a:t>	(34	10	64	51	32	21)</a:t>
            </a:r>
            <a:br>
              <a:rPr lang="zh-TW" altLang="en-US" sz="2800" smtClean="0">
                <a:ea typeface="新細明體" panose="02020500000000000000" pitchFamily="18" charset="-120"/>
              </a:rPr>
            </a:br>
            <a:r>
              <a:rPr lang="en-US" altLang="zh-TW" sz="2800" smtClean="0">
                <a:ea typeface="新細明體" panose="02020500000000000000" pitchFamily="18" charset="-120"/>
              </a:rPr>
              <a:t>round</a:t>
            </a:r>
          </a:p>
          <a:p>
            <a:pPr marL="0" indent="0" eaLnBrk="1" hangingPunct="1">
              <a:lnSpc>
                <a:spcPct val="70000"/>
              </a:lnSpc>
              <a:spcAft>
                <a:spcPct val="10000"/>
              </a:spcAft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en-US" altLang="zh-TW" sz="2800" smtClean="0">
                <a:ea typeface="新細明體" panose="02020500000000000000" pitchFamily="18" charset="-120"/>
              </a:rPr>
              <a:t>	</a:t>
            </a:r>
            <a:r>
              <a:rPr lang="en-US" altLang="zh-TW" sz="2800" u="sng" smtClean="0">
                <a:ea typeface="新細明體" panose="02020500000000000000" pitchFamily="18" charset="-120"/>
              </a:rPr>
              <a:t>34	10</a:t>
            </a:r>
            <a:r>
              <a:rPr lang="en-US" altLang="zh-TW" sz="2800" smtClean="0">
                <a:ea typeface="新細明體" panose="02020500000000000000" pitchFamily="18" charset="-120"/>
              </a:rPr>
              <a:t>	64	51	32	21</a:t>
            </a:r>
          </a:p>
          <a:p>
            <a:pPr marL="0" indent="0" eaLnBrk="1" hangingPunct="1">
              <a:lnSpc>
                <a:spcPct val="70000"/>
              </a:lnSpc>
              <a:spcAft>
                <a:spcPct val="10000"/>
              </a:spcAft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en-US" altLang="zh-TW" sz="2800" smtClean="0">
                <a:ea typeface="新細明體" panose="02020500000000000000" pitchFamily="18" charset="-120"/>
              </a:rPr>
              <a:t>1	10	</a:t>
            </a:r>
            <a:r>
              <a:rPr lang="en-US" altLang="zh-TW" sz="2800" u="sng" smtClean="0">
                <a:ea typeface="新細明體" panose="02020500000000000000" pitchFamily="18" charset="-120"/>
              </a:rPr>
              <a:t>34	64</a:t>
            </a:r>
            <a:r>
              <a:rPr lang="en-US" altLang="zh-TW" sz="2800" smtClean="0">
                <a:ea typeface="新細明體" panose="02020500000000000000" pitchFamily="18" charset="-120"/>
              </a:rPr>
              <a:t>	51	32	21</a:t>
            </a:r>
            <a:r>
              <a:rPr lang="en-US" altLang="zh-TW" sz="1800" smtClean="0">
                <a:ea typeface="新細明體" panose="02020500000000000000" pitchFamily="18" charset="-120"/>
              </a:rPr>
              <a:t> </a:t>
            </a:r>
            <a:r>
              <a:rPr lang="en-US" altLang="zh-TW" sz="1800" smtClean="0">
                <a:ea typeface="新細明體" panose="02020500000000000000" pitchFamily="18" charset="-120"/>
                <a:sym typeface="Symbol" panose="05050102010706020507" pitchFamily="18" charset="2"/>
              </a:rPr>
              <a:t></a:t>
            </a:r>
            <a:r>
              <a:rPr lang="en-US" altLang="zh-TW" sz="1800" smtClean="0">
                <a:ea typeface="新細明體" panose="02020500000000000000" pitchFamily="18" charset="-120"/>
              </a:rPr>
              <a:t>don’t need to swap</a:t>
            </a:r>
          </a:p>
          <a:p>
            <a:pPr marL="0" indent="0" eaLnBrk="1" hangingPunct="1">
              <a:lnSpc>
                <a:spcPct val="70000"/>
              </a:lnSpc>
              <a:spcAft>
                <a:spcPct val="10000"/>
              </a:spcAft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en-US" altLang="zh-TW" sz="2800" smtClean="0">
                <a:ea typeface="新細明體" panose="02020500000000000000" pitchFamily="18" charset="-120"/>
              </a:rPr>
              <a:t>	10	34	</a:t>
            </a:r>
            <a:r>
              <a:rPr lang="en-US" altLang="zh-TW" sz="2800" u="sng" smtClean="0">
                <a:ea typeface="新細明體" panose="02020500000000000000" pitchFamily="18" charset="-120"/>
              </a:rPr>
              <a:t>64	51</a:t>
            </a:r>
            <a:r>
              <a:rPr lang="en-US" altLang="zh-TW" sz="2800" smtClean="0">
                <a:ea typeface="新細明體" panose="02020500000000000000" pitchFamily="18" charset="-120"/>
              </a:rPr>
              <a:t>	32	21</a:t>
            </a:r>
            <a:endParaRPr lang="en-US" altLang="zh-TW" sz="1800" smtClean="0"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70000"/>
              </a:lnSpc>
              <a:spcAft>
                <a:spcPct val="10000"/>
              </a:spcAft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en-US" altLang="zh-TW" sz="2800" smtClean="0">
                <a:ea typeface="新細明體" panose="02020500000000000000" pitchFamily="18" charset="-120"/>
              </a:rPr>
              <a:t>	10	34	51	</a:t>
            </a:r>
            <a:r>
              <a:rPr lang="en-US" altLang="zh-TW" sz="2800" u="sng" smtClean="0">
                <a:ea typeface="新細明體" panose="02020500000000000000" pitchFamily="18" charset="-120"/>
              </a:rPr>
              <a:t>64	32</a:t>
            </a:r>
            <a:r>
              <a:rPr lang="en-US" altLang="zh-TW" sz="2800" smtClean="0">
                <a:ea typeface="新細明體" panose="02020500000000000000" pitchFamily="18" charset="-120"/>
              </a:rPr>
              <a:t>	21</a:t>
            </a:r>
            <a:endParaRPr lang="en-US" altLang="zh-TW" sz="1800" smtClean="0"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70000"/>
              </a:lnSpc>
              <a:spcAft>
                <a:spcPct val="10000"/>
              </a:spcAft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en-US" altLang="zh-TW" sz="2800" smtClean="0">
                <a:ea typeface="新細明體" panose="02020500000000000000" pitchFamily="18" charset="-120"/>
              </a:rPr>
              <a:t>	10	34	51	32	</a:t>
            </a:r>
            <a:r>
              <a:rPr lang="en-US" altLang="zh-TW" sz="2800" u="sng" smtClean="0">
                <a:ea typeface="新細明體" panose="02020500000000000000" pitchFamily="18" charset="-120"/>
              </a:rPr>
              <a:t>64	21</a:t>
            </a:r>
          </a:p>
          <a:p>
            <a:pPr marL="0" indent="0" eaLnBrk="1" hangingPunct="1">
              <a:lnSpc>
                <a:spcPct val="70000"/>
              </a:lnSpc>
              <a:spcAft>
                <a:spcPct val="10000"/>
              </a:spcAft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en-US" altLang="zh-TW" sz="2800" smtClean="0">
                <a:ea typeface="新細明體" panose="02020500000000000000" pitchFamily="18" charset="-120"/>
              </a:rPr>
              <a:t>	</a:t>
            </a:r>
            <a:r>
              <a:rPr lang="en-US" altLang="zh-TW" sz="2800" u="sng" smtClean="0">
                <a:ea typeface="新細明體" panose="02020500000000000000" pitchFamily="18" charset="-120"/>
              </a:rPr>
              <a:t>10	34</a:t>
            </a:r>
            <a:r>
              <a:rPr lang="en-US" altLang="zh-TW" sz="2800" smtClean="0">
                <a:ea typeface="新細明體" panose="02020500000000000000" pitchFamily="18" charset="-120"/>
              </a:rPr>
              <a:t>	51	32	21	</a:t>
            </a:r>
            <a:r>
              <a:rPr lang="en-US" altLang="zh-TW" sz="2800" b="1" i="1" smtClean="0">
                <a:ea typeface="新細明體" panose="02020500000000000000" pitchFamily="18" charset="-120"/>
              </a:rPr>
              <a:t>64</a:t>
            </a:r>
            <a:r>
              <a:rPr lang="en-US" altLang="zh-TW" sz="1800" smtClean="0">
                <a:ea typeface="新細明體" panose="02020500000000000000" pitchFamily="18" charset="-120"/>
              </a:rPr>
              <a:t> </a:t>
            </a:r>
            <a:r>
              <a:rPr lang="en-US" altLang="zh-TW" sz="1800" smtClean="0">
                <a:ea typeface="新細明體" panose="02020500000000000000" pitchFamily="18" charset="-120"/>
                <a:sym typeface="Symbol" panose="05050102010706020507" pitchFamily="18" charset="2"/>
              </a:rPr>
              <a:t></a:t>
            </a:r>
            <a:r>
              <a:rPr lang="en-US" altLang="zh-TW" sz="1800" smtClean="0">
                <a:ea typeface="新細明體" panose="02020500000000000000" pitchFamily="18" charset="-120"/>
              </a:rPr>
              <a:t>don’t need to swap</a:t>
            </a:r>
            <a:endParaRPr lang="en-US" altLang="zh-TW" sz="1800" i="1" smtClean="0"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70000"/>
              </a:lnSpc>
              <a:spcAft>
                <a:spcPct val="10000"/>
              </a:spcAft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en-US" altLang="zh-TW" sz="2800" smtClean="0">
                <a:ea typeface="新細明體" panose="02020500000000000000" pitchFamily="18" charset="-120"/>
              </a:rPr>
              <a:t>2	10	</a:t>
            </a:r>
            <a:r>
              <a:rPr lang="en-US" altLang="zh-TW" sz="2800" u="sng" smtClean="0">
                <a:ea typeface="新細明體" panose="02020500000000000000" pitchFamily="18" charset="-120"/>
              </a:rPr>
              <a:t>34	51</a:t>
            </a:r>
            <a:r>
              <a:rPr lang="en-US" altLang="zh-TW" sz="2800" smtClean="0">
                <a:ea typeface="新細明體" panose="02020500000000000000" pitchFamily="18" charset="-120"/>
              </a:rPr>
              <a:t>	32	21	</a:t>
            </a:r>
            <a:r>
              <a:rPr lang="en-US" altLang="zh-TW" sz="2800" b="1" i="1" smtClean="0">
                <a:ea typeface="新細明體" panose="02020500000000000000" pitchFamily="18" charset="-120"/>
              </a:rPr>
              <a:t>64</a:t>
            </a:r>
            <a:r>
              <a:rPr lang="en-US" altLang="zh-TW" sz="1800" smtClean="0">
                <a:ea typeface="新細明體" panose="02020500000000000000" pitchFamily="18" charset="-120"/>
                <a:sym typeface="Symbol" panose="05050102010706020507" pitchFamily="18" charset="2"/>
              </a:rPr>
              <a:t> </a:t>
            </a:r>
            <a:r>
              <a:rPr lang="en-US" altLang="zh-TW" sz="1800" smtClean="0">
                <a:ea typeface="新細明體" panose="02020500000000000000" pitchFamily="18" charset="-120"/>
              </a:rPr>
              <a:t>don’t need to swap</a:t>
            </a:r>
          </a:p>
          <a:p>
            <a:pPr marL="0" indent="0" eaLnBrk="1" hangingPunct="1">
              <a:lnSpc>
                <a:spcPct val="70000"/>
              </a:lnSpc>
              <a:spcAft>
                <a:spcPct val="10000"/>
              </a:spcAft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en-US" altLang="zh-TW" sz="2800" smtClean="0">
                <a:ea typeface="新細明體" panose="02020500000000000000" pitchFamily="18" charset="-120"/>
              </a:rPr>
              <a:t>	10	34	</a:t>
            </a:r>
            <a:r>
              <a:rPr lang="en-US" altLang="zh-TW" sz="2800" u="sng" smtClean="0">
                <a:ea typeface="新細明體" panose="02020500000000000000" pitchFamily="18" charset="-120"/>
              </a:rPr>
              <a:t>51	32</a:t>
            </a:r>
            <a:r>
              <a:rPr lang="en-US" altLang="zh-TW" sz="2800" smtClean="0">
                <a:ea typeface="新細明體" panose="02020500000000000000" pitchFamily="18" charset="-120"/>
              </a:rPr>
              <a:t>	21	</a:t>
            </a:r>
            <a:r>
              <a:rPr lang="en-US" altLang="zh-TW" sz="2800" b="1" i="1" smtClean="0">
                <a:ea typeface="新細明體" panose="02020500000000000000" pitchFamily="18" charset="-120"/>
              </a:rPr>
              <a:t>64</a:t>
            </a:r>
            <a:endParaRPr lang="en-US" altLang="zh-TW" sz="1800" b="1" smtClean="0"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70000"/>
              </a:lnSpc>
              <a:spcAft>
                <a:spcPct val="10000"/>
              </a:spcAft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en-US" altLang="zh-TW" sz="2800" smtClean="0">
                <a:ea typeface="新細明體" panose="02020500000000000000" pitchFamily="18" charset="-120"/>
              </a:rPr>
              <a:t>	10	34	32	</a:t>
            </a:r>
            <a:r>
              <a:rPr lang="en-US" altLang="zh-TW" sz="2800" u="sng" smtClean="0">
                <a:ea typeface="新細明體" panose="02020500000000000000" pitchFamily="18" charset="-120"/>
              </a:rPr>
              <a:t>51	21</a:t>
            </a:r>
            <a:r>
              <a:rPr lang="en-US" altLang="zh-TW" sz="2800" smtClean="0">
                <a:ea typeface="新細明體" panose="02020500000000000000" pitchFamily="18" charset="-120"/>
              </a:rPr>
              <a:t>	</a:t>
            </a:r>
            <a:r>
              <a:rPr lang="en-US" altLang="zh-TW" sz="2800" b="1" i="1" smtClean="0">
                <a:ea typeface="新細明體" panose="02020500000000000000" pitchFamily="18" charset="-120"/>
              </a:rPr>
              <a:t>64</a:t>
            </a:r>
            <a:endParaRPr lang="en-US" altLang="zh-TW" sz="2800" b="1" smtClean="0"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70000"/>
              </a:lnSpc>
              <a:spcAft>
                <a:spcPct val="10000"/>
              </a:spcAft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en-US" altLang="zh-TW" sz="2800" smtClean="0">
                <a:ea typeface="新細明體" panose="02020500000000000000" pitchFamily="18" charset="-120"/>
              </a:rPr>
              <a:t>	10	34	32	21	</a:t>
            </a:r>
            <a:r>
              <a:rPr lang="en-US" altLang="zh-TW" sz="2800" b="1" i="1" smtClean="0">
                <a:ea typeface="新細明體" panose="02020500000000000000" pitchFamily="18" charset="-120"/>
              </a:rPr>
              <a:t>51</a:t>
            </a:r>
            <a:r>
              <a:rPr lang="en-US" altLang="zh-TW" sz="2800" smtClean="0">
                <a:ea typeface="新細明體" panose="02020500000000000000" pitchFamily="18" charset="-120"/>
              </a:rPr>
              <a:t>	</a:t>
            </a:r>
            <a:r>
              <a:rPr lang="en-US" altLang="zh-TW" sz="2800" b="1" i="1" smtClean="0">
                <a:ea typeface="新細明體" panose="02020500000000000000" pitchFamily="18" charset="-120"/>
              </a:rPr>
              <a:t>64</a:t>
            </a:r>
            <a:endParaRPr lang="en-US" altLang="zh-TW" sz="2800" b="1" smtClean="0">
              <a:ea typeface="新細明體" panose="02020500000000000000" pitchFamily="18" charset="-120"/>
            </a:endParaRPr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144463" y="2286000"/>
            <a:ext cx="96377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227013" y="4429125"/>
            <a:ext cx="96377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030913" y="6027738"/>
            <a:ext cx="3875087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 u="sng">
                <a:latin typeface="Times New Roman" panose="02020603050405020304" pitchFamily="18" charset="0"/>
              </a:rPr>
              <a:t>underlined</a:t>
            </a:r>
            <a:r>
              <a:rPr lang="en-US" altLang="en-US" sz="2400">
                <a:latin typeface="Times New Roman" panose="02020603050405020304" pitchFamily="18" charset="0"/>
              </a:rPr>
              <a:t>: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being considered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 b="1" i="1">
                <a:solidFill>
                  <a:srgbClr val="4D4D4D"/>
                </a:solidFill>
                <a:latin typeface="Times New Roman" panose="02020603050405020304" pitchFamily="18" charset="0"/>
              </a:rPr>
              <a:t>italic</a:t>
            </a: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sorted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F038D1C3-1BC1-465A-A493-F9BBE4DDCF21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22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Bubble Sort - Example (2)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7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64350" algn="l"/>
              </a:tabLst>
            </a:pPr>
            <a:r>
              <a:rPr lang="en-US" altLang="zh-TW" smtClean="0">
                <a:ea typeface="新細明體" panose="02020500000000000000" pitchFamily="18" charset="-120"/>
              </a:rPr>
              <a:t>round</a:t>
            </a:r>
          </a:p>
          <a:p>
            <a:pPr marL="0" indent="0" eaLnBrk="1" hangingPunct="1">
              <a:lnSpc>
                <a:spcPct val="7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64350" algn="l"/>
              </a:tabLst>
            </a:pPr>
            <a:r>
              <a:rPr lang="en-US" altLang="zh-TW" smtClean="0">
                <a:ea typeface="新細明體" panose="02020500000000000000" pitchFamily="18" charset="-120"/>
              </a:rPr>
              <a:t>	</a:t>
            </a:r>
            <a:r>
              <a:rPr lang="en-US" altLang="zh-TW" u="sng" smtClean="0">
                <a:ea typeface="新細明體" panose="02020500000000000000" pitchFamily="18" charset="-120"/>
              </a:rPr>
              <a:t>10	34</a:t>
            </a:r>
            <a:r>
              <a:rPr lang="en-US" altLang="zh-TW" smtClean="0">
                <a:ea typeface="新細明體" panose="02020500000000000000" pitchFamily="18" charset="-120"/>
              </a:rPr>
              <a:t>	32	21	</a:t>
            </a:r>
            <a:r>
              <a:rPr lang="en-US" altLang="zh-TW" b="1" i="1" smtClean="0">
                <a:ea typeface="新細明體" panose="02020500000000000000" pitchFamily="18" charset="-120"/>
              </a:rPr>
              <a:t>51</a:t>
            </a:r>
            <a:r>
              <a:rPr lang="en-US" altLang="zh-TW" b="1" smtClean="0">
                <a:ea typeface="新細明體" panose="02020500000000000000" pitchFamily="18" charset="-120"/>
              </a:rPr>
              <a:t>	</a:t>
            </a:r>
            <a:r>
              <a:rPr lang="en-US" altLang="zh-TW" b="1" i="1" smtClean="0">
                <a:ea typeface="新細明體" panose="02020500000000000000" pitchFamily="18" charset="-120"/>
              </a:rPr>
              <a:t>64</a:t>
            </a:r>
            <a:r>
              <a:rPr lang="en-US" altLang="zh-TW" sz="1800" smtClean="0">
                <a:ea typeface="新細明體" panose="02020500000000000000" pitchFamily="18" charset="-120"/>
              </a:rPr>
              <a:t>	</a:t>
            </a:r>
            <a:r>
              <a:rPr lang="en-US" altLang="zh-TW" sz="1800" smtClean="0">
                <a:ea typeface="新細明體" panose="02020500000000000000" pitchFamily="18" charset="-120"/>
                <a:sym typeface="Symbol" panose="05050102010706020507" pitchFamily="18" charset="2"/>
              </a:rPr>
              <a:t></a:t>
            </a:r>
            <a:r>
              <a:rPr lang="en-US" altLang="zh-TW" sz="1800" smtClean="0">
                <a:ea typeface="新細明體" panose="02020500000000000000" pitchFamily="18" charset="-120"/>
              </a:rPr>
              <a:t>don’t need to swap</a:t>
            </a:r>
          </a:p>
          <a:p>
            <a:pPr marL="0" indent="0" eaLnBrk="1" hangingPunct="1">
              <a:lnSpc>
                <a:spcPct val="7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64350" algn="l"/>
              </a:tabLst>
            </a:pPr>
            <a:r>
              <a:rPr lang="en-US" altLang="zh-TW" smtClean="0">
                <a:ea typeface="新細明體" panose="02020500000000000000" pitchFamily="18" charset="-120"/>
              </a:rPr>
              <a:t>3	10	</a:t>
            </a:r>
            <a:r>
              <a:rPr lang="en-US" altLang="zh-TW" u="sng" smtClean="0">
                <a:ea typeface="新細明體" panose="02020500000000000000" pitchFamily="18" charset="-120"/>
              </a:rPr>
              <a:t>34	32</a:t>
            </a:r>
            <a:r>
              <a:rPr lang="en-US" altLang="zh-TW" smtClean="0">
                <a:ea typeface="新細明體" panose="02020500000000000000" pitchFamily="18" charset="-120"/>
              </a:rPr>
              <a:t>	21	</a:t>
            </a:r>
            <a:r>
              <a:rPr lang="en-US" altLang="zh-TW" b="1" i="1" smtClean="0">
                <a:ea typeface="新細明體" panose="02020500000000000000" pitchFamily="18" charset="-120"/>
              </a:rPr>
              <a:t>51</a:t>
            </a:r>
            <a:r>
              <a:rPr lang="en-US" altLang="zh-TW" b="1" smtClean="0">
                <a:ea typeface="新細明體" panose="02020500000000000000" pitchFamily="18" charset="-120"/>
              </a:rPr>
              <a:t>	</a:t>
            </a:r>
            <a:r>
              <a:rPr lang="en-US" altLang="zh-TW" b="1" i="1" smtClean="0">
                <a:ea typeface="新細明體" panose="02020500000000000000" pitchFamily="18" charset="-120"/>
              </a:rPr>
              <a:t>64</a:t>
            </a:r>
            <a:endParaRPr lang="en-US" altLang="zh-TW" sz="1800" b="1" smtClean="0"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7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64350" algn="l"/>
              </a:tabLst>
            </a:pPr>
            <a:r>
              <a:rPr lang="en-US" altLang="zh-TW" smtClean="0">
                <a:ea typeface="新細明體" panose="02020500000000000000" pitchFamily="18" charset="-120"/>
              </a:rPr>
              <a:t>	10	32	</a:t>
            </a:r>
            <a:r>
              <a:rPr lang="en-US" altLang="zh-TW" u="sng" smtClean="0">
                <a:ea typeface="新細明體" panose="02020500000000000000" pitchFamily="18" charset="-120"/>
              </a:rPr>
              <a:t>34	21</a:t>
            </a:r>
            <a:r>
              <a:rPr lang="en-US" altLang="zh-TW" smtClean="0">
                <a:ea typeface="新細明體" panose="02020500000000000000" pitchFamily="18" charset="-120"/>
              </a:rPr>
              <a:t>	</a:t>
            </a:r>
            <a:r>
              <a:rPr lang="en-US" altLang="zh-TW" b="1" i="1" smtClean="0">
                <a:ea typeface="新細明體" panose="02020500000000000000" pitchFamily="18" charset="-120"/>
              </a:rPr>
              <a:t>51</a:t>
            </a:r>
            <a:r>
              <a:rPr lang="en-US" altLang="zh-TW" b="1" smtClean="0">
                <a:ea typeface="新細明體" panose="02020500000000000000" pitchFamily="18" charset="-120"/>
              </a:rPr>
              <a:t>	</a:t>
            </a:r>
            <a:r>
              <a:rPr lang="en-US" altLang="zh-TW" b="1" i="1" smtClean="0">
                <a:ea typeface="新細明體" panose="02020500000000000000" pitchFamily="18" charset="-120"/>
              </a:rPr>
              <a:t>64</a:t>
            </a:r>
            <a:endParaRPr lang="en-US" altLang="zh-TW" b="1" smtClean="0"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7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64350" algn="l"/>
              </a:tabLst>
            </a:pPr>
            <a:r>
              <a:rPr lang="en-US" altLang="zh-TW" smtClean="0">
                <a:ea typeface="新細明體" panose="02020500000000000000" pitchFamily="18" charset="-120"/>
              </a:rPr>
              <a:t>	</a:t>
            </a:r>
            <a:r>
              <a:rPr lang="en-US" altLang="zh-TW" u="sng" smtClean="0">
                <a:ea typeface="新細明體" panose="02020500000000000000" pitchFamily="18" charset="-120"/>
              </a:rPr>
              <a:t>10	32</a:t>
            </a:r>
            <a:r>
              <a:rPr lang="en-US" altLang="zh-TW" smtClean="0">
                <a:ea typeface="新細明體" panose="02020500000000000000" pitchFamily="18" charset="-120"/>
              </a:rPr>
              <a:t>	21	</a:t>
            </a:r>
            <a:r>
              <a:rPr lang="en-US" altLang="zh-TW" b="1" i="1" smtClean="0">
                <a:ea typeface="新細明體" panose="02020500000000000000" pitchFamily="18" charset="-120"/>
              </a:rPr>
              <a:t>34</a:t>
            </a:r>
            <a:r>
              <a:rPr lang="en-US" altLang="zh-TW" b="1" smtClean="0">
                <a:ea typeface="新細明體" panose="02020500000000000000" pitchFamily="18" charset="-120"/>
              </a:rPr>
              <a:t>	</a:t>
            </a:r>
            <a:r>
              <a:rPr lang="en-US" altLang="zh-TW" b="1" i="1" smtClean="0">
                <a:ea typeface="新細明體" panose="02020500000000000000" pitchFamily="18" charset="-120"/>
              </a:rPr>
              <a:t>51</a:t>
            </a:r>
            <a:r>
              <a:rPr lang="en-US" altLang="zh-TW" b="1" smtClean="0">
                <a:ea typeface="新細明體" panose="02020500000000000000" pitchFamily="18" charset="-120"/>
              </a:rPr>
              <a:t>	</a:t>
            </a:r>
            <a:r>
              <a:rPr lang="en-US" altLang="zh-TW" b="1" i="1" smtClean="0">
                <a:ea typeface="新細明體" panose="02020500000000000000" pitchFamily="18" charset="-120"/>
              </a:rPr>
              <a:t>64 </a:t>
            </a:r>
            <a:r>
              <a:rPr lang="en-US" altLang="zh-TW" sz="1800" smtClean="0">
                <a:ea typeface="新細明體" panose="02020500000000000000" pitchFamily="18" charset="-120"/>
              </a:rPr>
              <a:t>	</a:t>
            </a:r>
            <a:r>
              <a:rPr lang="en-US" altLang="zh-TW" sz="1800" smtClean="0">
                <a:ea typeface="新細明體" panose="02020500000000000000" pitchFamily="18" charset="-120"/>
                <a:sym typeface="Symbol" panose="05050102010706020507" pitchFamily="18" charset="2"/>
              </a:rPr>
              <a:t></a:t>
            </a:r>
            <a:r>
              <a:rPr lang="en-US" altLang="zh-TW" sz="1800" smtClean="0">
                <a:ea typeface="新細明體" panose="02020500000000000000" pitchFamily="18" charset="-120"/>
              </a:rPr>
              <a:t>don’t need to swap</a:t>
            </a:r>
          </a:p>
          <a:p>
            <a:pPr marL="0" indent="0" eaLnBrk="1" hangingPunct="1">
              <a:lnSpc>
                <a:spcPct val="7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64350" algn="l"/>
              </a:tabLst>
            </a:pPr>
            <a:r>
              <a:rPr lang="en-US" altLang="zh-TW" smtClean="0">
                <a:ea typeface="新細明體" panose="02020500000000000000" pitchFamily="18" charset="-120"/>
              </a:rPr>
              <a:t>4	10	</a:t>
            </a:r>
            <a:r>
              <a:rPr lang="en-US" altLang="zh-TW" u="sng" smtClean="0">
                <a:ea typeface="新細明體" panose="02020500000000000000" pitchFamily="18" charset="-120"/>
              </a:rPr>
              <a:t>32	21</a:t>
            </a:r>
            <a:r>
              <a:rPr lang="en-US" altLang="zh-TW" smtClean="0">
                <a:ea typeface="新細明體" panose="02020500000000000000" pitchFamily="18" charset="-120"/>
              </a:rPr>
              <a:t>	</a:t>
            </a:r>
            <a:r>
              <a:rPr lang="en-US" altLang="zh-TW" b="1" i="1" smtClean="0">
                <a:ea typeface="新細明體" panose="02020500000000000000" pitchFamily="18" charset="-120"/>
              </a:rPr>
              <a:t>34</a:t>
            </a:r>
            <a:r>
              <a:rPr lang="en-US" altLang="zh-TW" b="1" smtClean="0">
                <a:ea typeface="新細明體" panose="02020500000000000000" pitchFamily="18" charset="-120"/>
              </a:rPr>
              <a:t>	</a:t>
            </a:r>
            <a:r>
              <a:rPr lang="en-US" altLang="zh-TW" b="1" i="1" smtClean="0">
                <a:ea typeface="新細明體" panose="02020500000000000000" pitchFamily="18" charset="-120"/>
              </a:rPr>
              <a:t>51</a:t>
            </a:r>
            <a:r>
              <a:rPr lang="en-US" altLang="zh-TW" b="1" smtClean="0">
                <a:ea typeface="新細明體" panose="02020500000000000000" pitchFamily="18" charset="-120"/>
              </a:rPr>
              <a:t>	</a:t>
            </a:r>
            <a:r>
              <a:rPr lang="en-US" altLang="zh-TW" b="1" i="1" smtClean="0">
                <a:ea typeface="新細明體" panose="02020500000000000000" pitchFamily="18" charset="-120"/>
              </a:rPr>
              <a:t>64</a:t>
            </a:r>
            <a:endParaRPr lang="en-US" altLang="zh-TW" sz="1800" b="1" smtClean="0"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7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64350" algn="l"/>
              </a:tabLst>
            </a:pPr>
            <a:r>
              <a:rPr lang="en-US" altLang="zh-TW" smtClean="0">
                <a:ea typeface="新細明體" panose="02020500000000000000" pitchFamily="18" charset="-120"/>
              </a:rPr>
              <a:t>	</a:t>
            </a:r>
            <a:r>
              <a:rPr lang="en-US" altLang="zh-TW" u="sng" smtClean="0">
                <a:ea typeface="新細明體" panose="02020500000000000000" pitchFamily="18" charset="-120"/>
              </a:rPr>
              <a:t>10	21</a:t>
            </a:r>
            <a:r>
              <a:rPr lang="en-US" altLang="zh-TW" smtClean="0">
                <a:ea typeface="新細明體" panose="02020500000000000000" pitchFamily="18" charset="-120"/>
              </a:rPr>
              <a:t>	</a:t>
            </a:r>
            <a:r>
              <a:rPr lang="en-US" altLang="zh-TW" b="1" i="1" smtClean="0">
                <a:ea typeface="新細明體" panose="02020500000000000000" pitchFamily="18" charset="-120"/>
              </a:rPr>
              <a:t>32	34	51	64</a:t>
            </a:r>
            <a:r>
              <a:rPr lang="en-US" altLang="zh-TW" sz="1800" smtClean="0">
                <a:ea typeface="新細明體" panose="02020500000000000000" pitchFamily="18" charset="-120"/>
              </a:rPr>
              <a:t>	</a:t>
            </a:r>
            <a:r>
              <a:rPr lang="en-US" altLang="zh-TW" sz="1800" smtClean="0">
                <a:ea typeface="新細明體" panose="02020500000000000000" pitchFamily="18" charset="-120"/>
                <a:sym typeface="Symbol" panose="05050102010706020507" pitchFamily="18" charset="2"/>
              </a:rPr>
              <a:t></a:t>
            </a:r>
            <a:r>
              <a:rPr lang="en-US" altLang="zh-TW" sz="1800" smtClean="0">
                <a:ea typeface="新細明體" panose="02020500000000000000" pitchFamily="18" charset="-120"/>
              </a:rPr>
              <a:t>don’t need to swap</a:t>
            </a:r>
          </a:p>
          <a:p>
            <a:pPr marL="0" indent="0" eaLnBrk="1" hangingPunct="1">
              <a:lnSpc>
                <a:spcPct val="7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64350" algn="l"/>
              </a:tabLst>
            </a:pPr>
            <a:r>
              <a:rPr lang="en-US" altLang="zh-TW" smtClean="0">
                <a:ea typeface="新細明體" panose="02020500000000000000" pitchFamily="18" charset="-120"/>
              </a:rPr>
              <a:t>5	10</a:t>
            </a:r>
            <a:r>
              <a:rPr lang="en-US" altLang="zh-TW" i="1" smtClean="0">
                <a:ea typeface="新細明體" panose="02020500000000000000" pitchFamily="18" charset="-120"/>
              </a:rPr>
              <a:t>	</a:t>
            </a:r>
            <a:r>
              <a:rPr lang="en-US" altLang="zh-TW" b="1" i="1" smtClean="0">
                <a:ea typeface="新細明體" panose="02020500000000000000" pitchFamily="18" charset="-120"/>
              </a:rPr>
              <a:t>21	32	34	51	64</a:t>
            </a:r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144463" y="2209800"/>
            <a:ext cx="96377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61913" y="3810000"/>
            <a:ext cx="96377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61913" y="4876800"/>
            <a:ext cx="96377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0" name="TextBox 9"/>
          <p:cNvSpPr txBox="1">
            <a:spLocks noChangeArrowheads="1"/>
          </p:cNvSpPr>
          <p:nvPr/>
        </p:nvSpPr>
        <p:spPr bwMode="auto">
          <a:xfrm>
            <a:off x="6030913" y="6027738"/>
            <a:ext cx="3875087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 u="sng">
                <a:latin typeface="Times New Roman" panose="02020603050405020304" pitchFamily="18" charset="0"/>
              </a:rPr>
              <a:t>underlined</a:t>
            </a:r>
            <a:r>
              <a:rPr lang="en-US" altLang="en-US" sz="2400">
                <a:latin typeface="Times New Roman" panose="02020603050405020304" pitchFamily="18" charset="0"/>
              </a:rPr>
              <a:t>: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being considered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 b="1" i="1">
                <a:solidFill>
                  <a:srgbClr val="4D4D4D"/>
                </a:solidFill>
                <a:latin typeface="Times New Roman" panose="02020603050405020304" pitchFamily="18" charset="0"/>
              </a:rPr>
              <a:t>italic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: sorted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F557AC0D-6D98-405C-B0ED-0949F9314726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23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Bubble Sort Algorithm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848850" cy="2514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zh-TW" sz="2800" b="1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for </a:t>
            </a:r>
            <a:r>
              <a:rPr lang="en-US" altLang="zh-TW" sz="2800" b="1" dirty="0" err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i</a:t>
            </a:r>
            <a:r>
              <a:rPr lang="en-US" altLang="zh-TW" sz="2800" b="1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 = </a:t>
            </a:r>
            <a:r>
              <a:rPr lang="en-US" altLang="zh-TW" sz="28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n</a:t>
            </a:r>
            <a:r>
              <a:rPr lang="en-US" altLang="zh-TW" sz="2800" b="1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800" b="1" dirty="0" err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downto</a:t>
            </a:r>
            <a:r>
              <a:rPr lang="en-US" altLang="zh-TW" sz="2800" b="1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8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2</a:t>
            </a:r>
            <a:r>
              <a:rPr lang="en-US" altLang="zh-TW" sz="2800" b="1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 do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zh-TW" sz="2800" b="1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  // move the largest number in a[1]…a[</a:t>
            </a:r>
            <a:r>
              <a:rPr lang="en-US" altLang="zh-TW" sz="2800" b="1" dirty="0" err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i</a:t>
            </a:r>
            <a:r>
              <a:rPr lang="en-US" altLang="zh-TW" sz="2800" b="1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]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zh-TW" sz="2800" b="1" dirty="0">
                <a:latin typeface="Courier New" panose="020703090202050204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800" b="1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 // to a[</a:t>
            </a:r>
            <a:r>
              <a:rPr lang="en-US" altLang="zh-TW" sz="2800" b="1" dirty="0" err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i</a:t>
            </a:r>
            <a:r>
              <a:rPr lang="en-US" altLang="zh-TW" sz="2800" b="1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] by swapping </a:t>
            </a:r>
            <a:r>
              <a:rPr lang="en-US" altLang="zh-TW" sz="2800" b="1" dirty="0" err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neighbouring</a:t>
            </a:r>
            <a:endParaRPr lang="en-US" altLang="zh-TW" sz="2800" b="1" dirty="0" smtClean="0"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altLang="zh-TW" sz="2800" b="1" dirty="0">
                <a:latin typeface="Courier New" panose="020703090202050204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800" b="1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 // numbers if they are not in correct order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44488" y="1772816"/>
            <a:ext cx="9361040" cy="158417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Down Arrow 2"/>
          <p:cNvSpPr/>
          <p:nvPr/>
        </p:nvSpPr>
        <p:spPr bwMode="auto">
          <a:xfrm>
            <a:off x="4808984" y="3356992"/>
            <a:ext cx="504056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0" y="3718560"/>
            <a:ext cx="98488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</a:pPr>
            <a:r>
              <a:rPr lang="en-US" altLang="zh-TW" sz="2800" b="1" kern="0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  for j = </a:t>
            </a:r>
            <a:r>
              <a:rPr lang="en-US" altLang="zh-TW" sz="2800" b="1" kern="0" dirty="0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1</a:t>
            </a:r>
            <a:r>
              <a:rPr lang="en-US" altLang="zh-TW" sz="2800" b="1" kern="0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 to </a:t>
            </a:r>
            <a:r>
              <a:rPr lang="en-US" altLang="zh-TW" sz="2800" b="1" kern="0" dirty="0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i-1</a:t>
            </a:r>
            <a:r>
              <a:rPr lang="en-US" altLang="zh-TW" sz="2800" b="1" kern="0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 do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zh-TW" sz="2800" b="1" kern="0" dirty="0">
                <a:latin typeface="Courier New" panose="020703090202050204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800" b="1" kern="0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   // compare a[j] and a[j+1]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zh-TW" sz="2800" b="1" kern="0" dirty="0">
                <a:latin typeface="Courier New" panose="020703090202050204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800" b="1" kern="0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   // swap them if incorrect order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776536" y="4149080"/>
            <a:ext cx="7128792" cy="106827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Down Arrow 55"/>
          <p:cNvSpPr/>
          <p:nvPr/>
        </p:nvSpPr>
        <p:spPr bwMode="auto">
          <a:xfrm>
            <a:off x="3836876" y="5237152"/>
            <a:ext cx="504056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 bwMode="auto">
          <a:xfrm>
            <a:off x="35810" y="5760640"/>
            <a:ext cx="984885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</a:pPr>
            <a:r>
              <a:rPr lang="en-US" altLang="zh-TW" sz="2800" b="1" kern="0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    if (a[j] &gt; a[j+1])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zh-TW" sz="2800" b="1" kern="0" dirty="0">
                <a:latin typeface="Courier New" panose="020703090202050204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800" b="1" kern="0" dirty="0" smtClean="0">
                <a:latin typeface="Courier New" panose="02070309020205020404" pitchFamily="49" charset="0"/>
                <a:ea typeface="新細明體" panose="02020500000000000000" pitchFamily="18" charset="-120"/>
              </a:rPr>
              <a:t>     swap a[j] &amp; a[j+1]</a:t>
            </a:r>
          </a:p>
        </p:txBody>
      </p:sp>
      <p:sp>
        <p:nvSpPr>
          <p:cNvPr id="58" name="Cloud Callout 57"/>
          <p:cNvSpPr>
            <a:spLocks noChangeArrowheads="1"/>
          </p:cNvSpPr>
          <p:nvPr/>
        </p:nvSpPr>
        <p:spPr bwMode="auto">
          <a:xfrm>
            <a:off x="5876944" y="5269111"/>
            <a:ext cx="3816350" cy="1296987"/>
          </a:xfrm>
          <a:prstGeom prst="cloudCallout">
            <a:avLst>
              <a:gd name="adj1" fmla="val -20833"/>
              <a:gd name="adj2" fmla="val 62500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How to swap two variables?</a:t>
            </a:r>
            <a:endParaRPr lang="en-GB" alt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662160" y="3399120"/>
              <a:ext cx="2851920" cy="17600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52800" y="3389760"/>
                <a:ext cx="2870640" cy="1778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4" grpId="0"/>
      <p:bldP spid="55" grpId="0" animBg="1"/>
      <p:bldP spid="56" grpId="0" animBg="1"/>
      <p:bldP spid="57" grpId="0"/>
      <p:bldP spid="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F557AC0D-6D98-405C-B0ED-0949F9314726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24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4579" name="AutoShape 13"/>
          <p:cNvSpPr>
            <a:spLocks noChangeArrowheads="1"/>
          </p:cNvSpPr>
          <p:nvPr/>
        </p:nvSpPr>
        <p:spPr bwMode="auto">
          <a:xfrm>
            <a:off x="452438" y="3505200"/>
            <a:ext cx="9061450" cy="3209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Bubble Sort Algorithm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295400"/>
            <a:ext cx="8089900" cy="2514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for i = </a:t>
            </a:r>
            <a:r>
              <a:rPr lang="en-US" altLang="zh-TW" sz="2800" b="1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n</a:t>
            </a: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downto </a:t>
            </a:r>
            <a:r>
              <a:rPr lang="en-US" altLang="zh-TW" sz="2800" b="1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2</a:t>
            </a: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do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 for j = </a:t>
            </a:r>
            <a:r>
              <a:rPr lang="en-US" altLang="zh-TW" sz="2800" b="1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1</a:t>
            </a: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to </a:t>
            </a:r>
            <a:r>
              <a:rPr lang="en-US" altLang="zh-TW" sz="2800" b="1" smtClean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i-1</a:t>
            </a: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do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   if (a[j] &gt; a[j+1])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     swap a[j] &amp; a[j+1]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5041900" y="1022350"/>
            <a:ext cx="4735513" cy="4619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the largest will be moved to a[i]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5672138" y="2068513"/>
            <a:ext cx="3219450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chemeClr val="accent2"/>
                </a:solidFill>
                <a:ea typeface="新細明體" panose="02020500000000000000" pitchFamily="18" charset="-120"/>
              </a:rPr>
              <a:t>start from a[1], check up to a[i-1]</a:t>
            </a:r>
          </a:p>
        </p:txBody>
      </p:sp>
      <p:sp>
        <p:nvSpPr>
          <p:cNvPr id="130054" name="Freeform 6"/>
          <p:cNvSpPr>
            <a:spLocks/>
          </p:cNvSpPr>
          <p:nvPr/>
        </p:nvSpPr>
        <p:spPr bwMode="auto">
          <a:xfrm>
            <a:off x="1485900" y="981075"/>
            <a:ext cx="3538538" cy="238125"/>
          </a:xfrm>
          <a:custGeom>
            <a:avLst/>
            <a:gdLst>
              <a:gd name="T0" fmla="*/ 2147483647 w 1968"/>
              <a:gd name="T1" fmla="*/ 2147483647 h 192"/>
              <a:gd name="T2" fmla="*/ 2147483647 w 1968"/>
              <a:gd name="T3" fmla="*/ 0 h 192"/>
              <a:gd name="T4" fmla="*/ 0 w 1968"/>
              <a:gd name="T5" fmla="*/ 2147483647 h 192"/>
              <a:gd name="T6" fmla="*/ 0 60000 65536"/>
              <a:gd name="T7" fmla="*/ 0 60000 65536"/>
              <a:gd name="T8" fmla="*/ 0 60000 65536"/>
              <a:gd name="T9" fmla="*/ 0 w 1968"/>
              <a:gd name="T10" fmla="*/ 0 h 192"/>
              <a:gd name="T11" fmla="*/ 1968 w 19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8" h="192">
                <a:moveTo>
                  <a:pt x="1968" y="192"/>
                </a:moveTo>
                <a:cubicBezTo>
                  <a:pt x="1508" y="96"/>
                  <a:pt x="1048" y="0"/>
                  <a:pt x="720" y="0"/>
                </a:cubicBezTo>
                <a:cubicBezTo>
                  <a:pt x="392" y="0"/>
                  <a:pt x="196" y="96"/>
                  <a:pt x="0" y="192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0055" name="Freeform 7"/>
          <p:cNvSpPr>
            <a:spLocks/>
          </p:cNvSpPr>
          <p:nvPr/>
        </p:nvSpPr>
        <p:spPr bwMode="auto">
          <a:xfrm>
            <a:off x="5024438" y="1916113"/>
            <a:ext cx="647700" cy="581025"/>
          </a:xfrm>
          <a:custGeom>
            <a:avLst/>
            <a:gdLst>
              <a:gd name="T0" fmla="*/ 2147483647 w 624"/>
              <a:gd name="T1" fmla="*/ 2147483647 h 432"/>
              <a:gd name="T2" fmla="*/ 2147483647 w 624"/>
              <a:gd name="T3" fmla="*/ 2147483647 h 432"/>
              <a:gd name="T4" fmla="*/ 0 w 624"/>
              <a:gd name="T5" fmla="*/ 0 h 432"/>
              <a:gd name="T6" fmla="*/ 0 60000 65536"/>
              <a:gd name="T7" fmla="*/ 0 60000 65536"/>
              <a:gd name="T8" fmla="*/ 0 60000 65536"/>
              <a:gd name="T9" fmla="*/ 0 w 624"/>
              <a:gd name="T10" fmla="*/ 0 h 432"/>
              <a:gd name="T11" fmla="*/ 624 w 624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432">
                <a:moveTo>
                  <a:pt x="624" y="432"/>
                </a:moveTo>
                <a:cubicBezTo>
                  <a:pt x="460" y="348"/>
                  <a:pt x="296" y="264"/>
                  <a:pt x="192" y="192"/>
                </a:cubicBezTo>
                <a:cubicBezTo>
                  <a:pt x="88" y="120"/>
                  <a:pt x="44" y="60"/>
                  <a:pt x="0" y="0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2146300" y="3505200"/>
            <a:ext cx="52085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TW" altLang="en-US" sz="3000" dirty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34	10	64	51	32	21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665163" y="3857625"/>
            <a:ext cx="1009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i  = 6</a:t>
            </a:r>
          </a:p>
        </p:txBody>
      </p:sp>
      <p:sp>
        <p:nvSpPr>
          <p:cNvPr id="130058" name="AutoShape 10"/>
          <p:cNvSpPr>
            <a:spLocks/>
          </p:cNvSpPr>
          <p:nvPr/>
        </p:nvSpPr>
        <p:spPr bwMode="auto">
          <a:xfrm rot="5400000" flipV="1">
            <a:off x="6607175" y="4656138"/>
            <a:ext cx="152400" cy="1155700"/>
          </a:xfrm>
          <a:prstGeom prst="rightBrace">
            <a:avLst>
              <a:gd name="adj1" fmla="val 631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4117975" y="5056188"/>
            <a:ext cx="835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j = 5</a:t>
            </a:r>
          </a:p>
        </p:txBody>
      </p:sp>
      <p:sp>
        <p:nvSpPr>
          <p:cNvPr id="130060" name="Freeform 12"/>
          <p:cNvSpPr>
            <a:spLocks/>
          </p:cNvSpPr>
          <p:nvPr/>
        </p:nvSpPr>
        <p:spPr bwMode="auto">
          <a:xfrm flipH="1">
            <a:off x="4881563" y="5233988"/>
            <a:ext cx="1801812" cy="139700"/>
          </a:xfrm>
          <a:custGeom>
            <a:avLst/>
            <a:gdLst>
              <a:gd name="T0" fmla="*/ 2147483647 w 384"/>
              <a:gd name="T1" fmla="*/ 2147483647 h 168"/>
              <a:gd name="T2" fmla="*/ 2147483647 w 384"/>
              <a:gd name="T3" fmla="*/ 2147483647 h 168"/>
              <a:gd name="T4" fmla="*/ 2147483647 w 384"/>
              <a:gd name="T5" fmla="*/ 2147483647 h 168"/>
              <a:gd name="T6" fmla="*/ 0 w 384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68"/>
              <a:gd name="T14" fmla="*/ 384 w 384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68">
                <a:moveTo>
                  <a:pt x="384" y="144"/>
                </a:moveTo>
                <a:cubicBezTo>
                  <a:pt x="364" y="144"/>
                  <a:pt x="344" y="144"/>
                  <a:pt x="288" y="144"/>
                </a:cubicBezTo>
                <a:cubicBezTo>
                  <a:pt x="232" y="144"/>
                  <a:pt x="96" y="168"/>
                  <a:pt x="48" y="144"/>
                </a:cubicBezTo>
                <a:cubicBezTo>
                  <a:pt x="0" y="120"/>
                  <a:pt x="0" y="6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0062" name="AutoShape 14"/>
          <p:cNvSpPr>
            <a:spLocks/>
          </p:cNvSpPr>
          <p:nvPr/>
        </p:nvSpPr>
        <p:spPr bwMode="auto">
          <a:xfrm rot="5400000" flipV="1">
            <a:off x="5476875" y="4295775"/>
            <a:ext cx="152400" cy="1155700"/>
          </a:xfrm>
          <a:prstGeom prst="rightBrace">
            <a:avLst>
              <a:gd name="adj1" fmla="val 63194"/>
              <a:gd name="adj2" fmla="val 50000"/>
            </a:avLst>
          </a:prstGeom>
          <a:noFill/>
          <a:ln w="952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8048625" y="4797425"/>
            <a:ext cx="836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rgbClr val="008080"/>
                </a:solidFill>
                <a:ea typeface="新細明體" panose="02020500000000000000" pitchFamily="18" charset="-120"/>
              </a:rPr>
              <a:t>j = 4</a:t>
            </a:r>
          </a:p>
        </p:txBody>
      </p:sp>
      <p:sp>
        <p:nvSpPr>
          <p:cNvPr id="130064" name="Freeform 16"/>
          <p:cNvSpPr>
            <a:spLocks/>
          </p:cNvSpPr>
          <p:nvPr/>
        </p:nvSpPr>
        <p:spPr bwMode="auto">
          <a:xfrm>
            <a:off x="5553075" y="4873625"/>
            <a:ext cx="2495550" cy="211138"/>
          </a:xfrm>
          <a:custGeom>
            <a:avLst/>
            <a:gdLst>
              <a:gd name="T0" fmla="*/ 2147483647 w 384"/>
              <a:gd name="T1" fmla="*/ 2147483647 h 168"/>
              <a:gd name="T2" fmla="*/ 2147483647 w 384"/>
              <a:gd name="T3" fmla="*/ 2147483647 h 168"/>
              <a:gd name="T4" fmla="*/ 2147483647 w 384"/>
              <a:gd name="T5" fmla="*/ 2147483647 h 168"/>
              <a:gd name="T6" fmla="*/ 0 w 384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68"/>
              <a:gd name="T14" fmla="*/ 384 w 384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68">
                <a:moveTo>
                  <a:pt x="384" y="144"/>
                </a:moveTo>
                <a:cubicBezTo>
                  <a:pt x="364" y="144"/>
                  <a:pt x="344" y="144"/>
                  <a:pt x="288" y="144"/>
                </a:cubicBezTo>
                <a:cubicBezTo>
                  <a:pt x="232" y="144"/>
                  <a:pt x="96" y="168"/>
                  <a:pt x="48" y="144"/>
                </a:cubicBezTo>
                <a:cubicBezTo>
                  <a:pt x="0" y="120"/>
                  <a:pt x="0" y="60"/>
                  <a:pt x="0" y="0"/>
                </a:cubicBezTo>
              </a:path>
            </a:pathLst>
          </a:custGeom>
          <a:noFill/>
          <a:ln w="9525">
            <a:solidFill>
              <a:srgbClr val="008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0065" name="AutoShape 17"/>
          <p:cNvSpPr>
            <a:spLocks/>
          </p:cNvSpPr>
          <p:nvPr/>
        </p:nvSpPr>
        <p:spPr bwMode="auto">
          <a:xfrm rot="5400000" flipV="1">
            <a:off x="4806950" y="4079875"/>
            <a:ext cx="152400" cy="1155700"/>
          </a:xfrm>
          <a:prstGeom prst="rightBrace">
            <a:avLst>
              <a:gd name="adj1" fmla="val 631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3152775" y="4652963"/>
            <a:ext cx="835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j = 3</a:t>
            </a:r>
          </a:p>
        </p:txBody>
      </p:sp>
      <p:sp>
        <p:nvSpPr>
          <p:cNvPr id="130067" name="Freeform 19"/>
          <p:cNvSpPr>
            <a:spLocks/>
          </p:cNvSpPr>
          <p:nvPr/>
        </p:nvSpPr>
        <p:spPr bwMode="auto">
          <a:xfrm flipH="1">
            <a:off x="4016375" y="4724400"/>
            <a:ext cx="865188" cy="144463"/>
          </a:xfrm>
          <a:custGeom>
            <a:avLst/>
            <a:gdLst>
              <a:gd name="T0" fmla="*/ 2147483647 w 384"/>
              <a:gd name="T1" fmla="*/ 2147483647 h 168"/>
              <a:gd name="T2" fmla="*/ 2147483647 w 384"/>
              <a:gd name="T3" fmla="*/ 2147483647 h 168"/>
              <a:gd name="T4" fmla="*/ 2147483647 w 384"/>
              <a:gd name="T5" fmla="*/ 2147483647 h 168"/>
              <a:gd name="T6" fmla="*/ 0 w 384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68"/>
              <a:gd name="T14" fmla="*/ 384 w 384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68">
                <a:moveTo>
                  <a:pt x="384" y="144"/>
                </a:moveTo>
                <a:cubicBezTo>
                  <a:pt x="364" y="144"/>
                  <a:pt x="344" y="144"/>
                  <a:pt x="288" y="144"/>
                </a:cubicBezTo>
                <a:cubicBezTo>
                  <a:pt x="232" y="144"/>
                  <a:pt x="96" y="168"/>
                  <a:pt x="48" y="144"/>
                </a:cubicBezTo>
                <a:cubicBezTo>
                  <a:pt x="0" y="120"/>
                  <a:pt x="0" y="6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0068" name="AutoShape 20"/>
          <p:cNvSpPr>
            <a:spLocks/>
          </p:cNvSpPr>
          <p:nvPr/>
        </p:nvSpPr>
        <p:spPr bwMode="auto">
          <a:xfrm rot="5400000" flipV="1">
            <a:off x="3870325" y="3719513"/>
            <a:ext cx="152400" cy="1155700"/>
          </a:xfrm>
          <a:prstGeom prst="rightBrace">
            <a:avLst>
              <a:gd name="adj1" fmla="val 63194"/>
              <a:gd name="adj2" fmla="val 50000"/>
            </a:avLst>
          </a:prstGeom>
          <a:noFill/>
          <a:ln w="952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6853238" y="4221163"/>
            <a:ext cx="836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rgbClr val="008080"/>
                </a:solidFill>
                <a:ea typeface="新細明體" panose="02020500000000000000" pitchFamily="18" charset="-120"/>
              </a:rPr>
              <a:t>j = 2</a:t>
            </a:r>
          </a:p>
        </p:txBody>
      </p:sp>
      <p:sp>
        <p:nvSpPr>
          <p:cNvPr id="130070" name="Freeform 22"/>
          <p:cNvSpPr>
            <a:spLocks/>
          </p:cNvSpPr>
          <p:nvPr/>
        </p:nvSpPr>
        <p:spPr bwMode="auto">
          <a:xfrm>
            <a:off x="3873500" y="4365625"/>
            <a:ext cx="2971800" cy="152400"/>
          </a:xfrm>
          <a:custGeom>
            <a:avLst/>
            <a:gdLst>
              <a:gd name="T0" fmla="*/ 2147483647 w 384"/>
              <a:gd name="T1" fmla="*/ 2147483647 h 168"/>
              <a:gd name="T2" fmla="*/ 2147483647 w 384"/>
              <a:gd name="T3" fmla="*/ 2147483647 h 168"/>
              <a:gd name="T4" fmla="*/ 2147483647 w 384"/>
              <a:gd name="T5" fmla="*/ 2147483647 h 168"/>
              <a:gd name="T6" fmla="*/ 0 w 384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68"/>
              <a:gd name="T14" fmla="*/ 384 w 384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68">
                <a:moveTo>
                  <a:pt x="384" y="144"/>
                </a:moveTo>
                <a:cubicBezTo>
                  <a:pt x="364" y="144"/>
                  <a:pt x="344" y="144"/>
                  <a:pt x="288" y="144"/>
                </a:cubicBezTo>
                <a:cubicBezTo>
                  <a:pt x="232" y="144"/>
                  <a:pt x="96" y="168"/>
                  <a:pt x="48" y="144"/>
                </a:cubicBezTo>
                <a:cubicBezTo>
                  <a:pt x="0" y="120"/>
                  <a:pt x="0" y="60"/>
                  <a:pt x="0" y="0"/>
                </a:cubicBezTo>
              </a:path>
            </a:pathLst>
          </a:custGeom>
          <a:noFill/>
          <a:ln w="9525">
            <a:solidFill>
              <a:srgbClr val="008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0071" name="AutoShape 23"/>
          <p:cNvSpPr>
            <a:spLocks/>
          </p:cNvSpPr>
          <p:nvPr/>
        </p:nvSpPr>
        <p:spPr bwMode="auto">
          <a:xfrm rot="5400000" flipV="1">
            <a:off x="2790825" y="3508375"/>
            <a:ext cx="152400" cy="1155700"/>
          </a:xfrm>
          <a:prstGeom prst="rightBrace">
            <a:avLst>
              <a:gd name="adj1" fmla="val 631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1784350" y="4292600"/>
            <a:ext cx="785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j = 1</a:t>
            </a:r>
          </a:p>
        </p:txBody>
      </p:sp>
      <p:sp>
        <p:nvSpPr>
          <p:cNvPr id="130074" name="Line 26"/>
          <p:cNvSpPr>
            <a:spLocks noChangeShapeType="1"/>
          </p:cNvSpPr>
          <p:nvPr/>
        </p:nvSpPr>
        <p:spPr bwMode="auto">
          <a:xfrm flipV="1">
            <a:off x="452438" y="5486400"/>
            <a:ext cx="8980487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0075" name="Text Box 27"/>
          <p:cNvSpPr txBox="1">
            <a:spLocks noChangeArrowheads="1"/>
          </p:cNvSpPr>
          <p:nvPr/>
        </p:nvSpPr>
        <p:spPr bwMode="auto">
          <a:xfrm>
            <a:off x="682625" y="5395913"/>
            <a:ext cx="1009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i  = 5</a:t>
            </a:r>
          </a:p>
        </p:txBody>
      </p:sp>
      <p:sp>
        <p:nvSpPr>
          <p:cNvPr id="41" name="Freeform 19"/>
          <p:cNvSpPr>
            <a:spLocks/>
          </p:cNvSpPr>
          <p:nvPr/>
        </p:nvSpPr>
        <p:spPr bwMode="auto">
          <a:xfrm flipH="1">
            <a:off x="2000250" y="4149725"/>
            <a:ext cx="865188" cy="142875"/>
          </a:xfrm>
          <a:custGeom>
            <a:avLst/>
            <a:gdLst>
              <a:gd name="T0" fmla="*/ 2147483647 w 384"/>
              <a:gd name="T1" fmla="*/ 2147483647 h 168"/>
              <a:gd name="T2" fmla="*/ 2147483647 w 384"/>
              <a:gd name="T3" fmla="*/ 2147483647 h 168"/>
              <a:gd name="T4" fmla="*/ 2147483647 w 384"/>
              <a:gd name="T5" fmla="*/ 2147483647 h 168"/>
              <a:gd name="T6" fmla="*/ 0 w 384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68"/>
              <a:gd name="T14" fmla="*/ 384 w 384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68">
                <a:moveTo>
                  <a:pt x="384" y="144"/>
                </a:moveTo>
                <a:cubicBezTo>
                  <a:pt x="364" y="144"/>
                  <a:pt x="344" y="144"/>
                  <a:pt x="288" y="144"/>
                </a:cubicBezTo>
                <a:cubicBezTo>
                  <a:pt x="232" y="144"/>
                  <a:pt x="96" y="168"/>
                  <a:pt x="48" y="144"/>
                </a:cubicBezTo>
                <a:cubicBezTo>
                  <a:pt x="0" y="120"/>
                  <a:pt x="0" y="6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2" name="AutoShape 23"/>
          <p:cNvSpPr>
            <a:spLocks/>
          </p:cNvSpPr>
          <p:nvPr/>
        </p:nvSpPr>
        <p:spPr bwMode="auto">
          <a:xfrm rot="5400000" flipV="1">
            <a:off x="2862263" y="5159375"/>
            <a:ext cx="152400" cy="1155700"/>
          </a:xfrm>
          <a:prstGeom prst="rightBrace">
            <a:avLst>
              <a:gd name="adj1" fmla="val 631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1857375" y="5945188"/>
            <a:ext cx="785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j = 1</a:t>
            </a:r>
          </a:p>
        </p:txBody>
      </p:sp>
      <p:sp>
        <p:nvSpPr>
          <p:cNvPr id="44" name="Freeform 19"/>
          <p:cNvSpPr>
            <a:spLocks/>
          </p:cNvSpPr>
          <p:nvPr/>
        </p:nvSpPr>
        <p:spPr bwMode="auto">
          <a:xfrm flipH="1">
            <a:off x="2073275" y="5800725"/>
            <a:ext cx="863600" cy="144463"/>
          </a:xfrm>
          <a:custGeom>
            <a:avLst/>
            <a:gdLst>
              <a:gd name="T0" fmla="*/ 2147483647 w 384"/>
              <a:gd name="T1" fmla="*/ 2147483647 h 168"/>
              <a:gd name="T2" fmla="*/ 2147483647 w 384"/>
              <a:gd name="T3" fmla="*/ 2147483647 h 168"/>
              <a:gd name="T4" fmla="*/ 2147483647 w 384"/>
              <a:gd name="T5" fmla="*/ 2147483647 h 168"/>
              <a:gd name="T6" fmla="*/ 0 w 384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68"/>
              <a:gd name="T14" fmla="*/ 384 w 384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68">
                <a:moveTo>
                  <a:pt x="384" y="144"/>
                </a:moveTo>
                <a:cubicBezTo>
                  <a:pt x="364" y="144"/>
                  <a:pt x="344" y="144"/>
                  <a:pt x="288" y="144"/>
                </a:cubicBezTo>
                <a:cubicBezTo>
                  <a:pt x="232" y="144"/>
                  <a:pt x="96" y="168"/>
                  <a:pt x="48" y="144"/>
                </a:cubicBezTo>
                <a:cubicBezTo>
                  <a:pt x="0" y="120"/>
                  <a:pt x="0" y="6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5" name="AutoShape 20"/>
          <p:cNvSpPr>
            <a:spLocks/>
          </p:cNvSpPr>
          <p:nvPr/>
        </p:nvSpPr>
        <p:spPr bwMode="auto">
          <a:xfrm rot="5400000" flipV="1">
            <a:off x="4014788" y="5303838"/>
            <a:ext cx="152400" cy="1155700"/>
          </a:xfrm>
          <a:prstGeom prst="rightBrace">
            <a:avLst>
              <a:gd name="adj1" fmla="val 63194"/>
              <a:gd name="adj2" fmla="val 50000"/>
            </a:avLst>
          </a:prstGeom>
          <a:noFill/>
          <a:ln w="952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6" name="Text Box 21"/>
          <p:cNvSpPr txBox="1">
            <a:spLocks noChangeArrowheads="1"/>
          </p:cNvSpPr>
          <p:nvPr/>
        </p:nvSpPr>
        <p:spPr bwMode="auto">
          <a:xfrm>
            <a:off x="6997700" y="5805488"/>
            <a:ext cx="835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rgbClr val="008080"/>
                </a:solidFill>
                <a:ea typeface="新細明體" panose="02020500000000000000" pitchFamily="18" charset="-120"/>
              </a:rPr>
              <a:t>j = 2</a:t>
            </a:r>
          </a:p>
        </p:txBody>
      </p:sp>
      <p:sp>
        <p:nvSpPr>
          <p:cNvPr id="47" name="Freeform 22"/>
          <p:cNvSpPr>
            <a:spLocks/>
          </p:cNvSpPr>
          <p:nvPr/>
        </p:nvSpPr>
        <p:spPr bwMode="auto">
          <a:xfrm>
            <a:off x="4016375" y="5949950"/>
            <a:ext cx="2971800" cy="152400"/>
          </a:xfrm>
          <a:custGeom>
            <a:avLst/>
            <a:gdLst>
              <a:gd name="T0" fmla="*/ 2147483647 w 384"/>
              <a:gd name="T1" fmla="*/ 2147483647 h 168"/>
              <a:gd name="T2" fmla="*/ 2147483647 w 384"/>
              <a:gd name="T3" fmla="*/ 2147483647 h 168"/>
              <a:gd name="T4" fmla="*/ 2147483647 w 384"/>
              <a:gd name="T5" fmla="*/ 2147483647 h 168"/>
              <a:gd name="T6" fmla="*/ 0 w 384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68"/>
              <a:gd name="T14" fmla="*/ 384 w 384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68">
                <a:moveTo>
                  <a:pt x="384" y="144"/>
                </a:moveTo>
                <a:cubicBezTo>
                  <a:pt x="364" y="144"/>
                  <a:pt x="344" y="144"/>
                  <a:pt x="288" y="144"/>
                </a:cubicBezTo>
                <a:cubicBezTo>
                  <a:pt x="232" y="144"/>
                  <a:pt x="96" y="168"/>
                  <a:pt x="48" y="144"/>
                </a:cubicBezTo>
                <a:cubicBezTo>
                  <a:pt x="0" y="120"/>
                  <a:pt x="0" y="60"/>
                  <a:pt x="0" y="0"/>
                </a:cubicBezTo>
              </a:path>
            </a:pathLst>
          </a:custGeom>
          <a:noFill/>
          <a:ln w="9525">
            <a:solidFill>
              <a:srgbClr val="008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8" name="AutoShape 17"/>
          <p:cNvSpPr>
            <a:spLocks/>
          </p:cNvSpPr>
          <p:nvPr/>
        </p:nvSpPr>
        <p:spPr bwMode="auto">
          <a:xfrm rot="5400000" flipV="1">
            <a:off x="4949825" y="5705475"/>
            <a:ext cx="152400" cy="1155700"/>
          </a:xfrm>
          <a:prstGeom prst="rightBrace">
            <a:avLst>
              <a:gd name="adj1" fmla="val 631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3297238" y="6280150"/>
            <a:ext cx="835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j = 3</a:t>
            </a:r>
          </a:p>
        </p:txBody>
      </p:sp>
      <p:sp>
        <p:nvSpPr>
          <p:cNvPr id="50" name="Freeform 19"/>
          <p:cNvSpPr>
            <a:spLocks/>
          </p:cNvSpPr>
          <p:nvPr/>
        </p:nvSpPr>
        <p:spPr bwMode="auto">
          <a:xfrm flipH="1">
            <a:off x="4160838" y="6351588"/>
            <a:ext cx="863600" cy="144462"/>
          </a:xfrm>
          <a:custGeom>
            <a:avLst/>
            <a:gdLst>
              <a:gd name="T0" fmla="*/ 2147483647 w 384"/>
              <a:gd name="T1" fmla="*/ 2147483647 h 168"/>
              <a:gd name="T2" fmla="*/ 2147483647 w 384"/>
              <a:gd name="T3" fmla="*/ 2147483647 h 168"/>
              <a:gd name="T4" fmla="*/ 2147483647 w 384"/>
              <a:gd name="T5" fmla="*/ 2147483647 h 168"/>
              <a:gd name="T6" fmla="*/ 0 w 384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68"/>
              <a:gd name="T14" fmla="*/ 384 w 384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68">
                <a:moveTo>
                  <a:pt x="384" y="144"/>
                </a:moveTo>
                <a:cubicBezTo>
                  <a:pt x="364" y="144"/>
                  <a:pt x="344" y="144"/>
                  <a:pt x="288" y="144"/>
                </a:cubicBezTo>
                <a:cubicBezTo>
                  <a:pt x="232" y="144"/>
                  <a:pt x="96" y="168"/>
                  <a:pt x="48" y="144"/>
                </a:cubicBezTo>
                <a:cubicBezTo>
                  <a:pt x="0" y="120"/>
                  <a:pt x="0" y="6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" name="AutoShape 14"/>
          <p:cNvSpPr>
            <a:spLocks/>
          </p:cNvSpPr>
          <p:nvPr/>
        </p:nvSpPr>
        <p:spPr bwMode="auto">
          <a:xfrm rot="5400000" flipV="1">
            <a:off x="5741988" y="5894388"/>
            <a:ext cx="152400" cy="1155700"/>
          </a:xfrm>
          <a:prstGeom prst="rightBrace">
            <a:avLst>
              <a:gd name="adj1" fmla="val 63194"/>
              <a:gd name="adj2" fmla="val 50000"/>
            </a:avLst>
          </a:prstGeom>
          <a:noFill/>
          <a:ln w="952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8048625" y="6237288"/>
            <a:ext cx="836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rgbClr val="008080"/>
                </a:solidFill>
                <a:ea typeface="新細明體" panose="02020500000000000000" pitchFamily="18" charset="-120"/>
              </a:rPr>
              <a:t>j = 4</a:t>
            </a:r>
          </a:p>
        </p:txBody>
      </p:sp>
      <p:sp>
        <p:nvSpPr>
          <p:cNvPr id="53" name="Freeform 16"/>
          <p:cNvSpPr>
            <a:spLocks/>
          </p:cNvSpPr>
          <p:nvPr/>
        </p:nvSpPr>
        <p:spPr bwMode="auto">
          <a:xfrm>
            <a:off x="5818188" y="6472238"/>
            <a:ext cx="2230437" cy="125412"/>
          </a:xfrm>
          <a:custGeom>
            <a:avLst/>
            <a:gdLst>
              <a:gd name="T0" fmla="*/ 2147483647 w 384"/>
              <a:gd name="T1" fmla="*/ 2147483647 h 168"/>
              <a:gd name="T2" fmla="*/ 2147483647 w 384"/>
              <a:gd name="T3" fmla="*/ 2147483647 h 168"/>
              <a:gd name="T4" fmla="*/ 2147483647 w 384"/>
              <a:gd name="T5" fmla="*/ 2147483647 h 168"/>
              <a:gd name="T6" fmla="*/ 0 w 384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68"/>
              <a:gd name="T14" fmla="*/ 384 w 384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68">
                <a:moveTo>
                  <a:pt x="384" y="144"/>
                </a:moveTo>
                <a:cubicBezTo>
                  <a:pt x="364" y="144"/>
                  <a:pt x="344" y="144"/>
                  <a:pt x="288" y="144"/>
                </a:cubicBezTo>
                <a:cubicBezTo>
                  <a:pt x="232" y="144"/>
                  <a:pt x="96" y="168"/>
                  <a:pt x="48" y="144"/>
                </a:cubicBezTo>
                <a:cubicBezTo>
                  <a:pt x="0" y="120"/>
                  <a:pt x="0" y="60"/>
                  <a:pt x="0" y="0"/>
                </a:cubicBezTo>
              </a:path>
            </a:pathLst>
          </a:custGeom>
          <a:noFill/>
          <a:ln w="9525">
            <a:solidFill>
              <a:srgbClr val="008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14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  <p:bldP spid="130052" grpId="0" animBg="1"/>
      <p:bldP spid="130053" grpId="0" animBg="1"/>
      <p:bldP spid="130054" grpId="0" animBg="1"/>
      <p:bldP spid="130055" grpId="0" animBg="1"/>
      <p:bldP spid="130056" grpId="0"/>
      <p:bldP spid="130057" grpId="0"/>
      <p:bldP spid="130058" grpId="0" animBg="1"/>
      <p:bldP spid="130060" grpId="0" animBg="1"/>
      <p:bldP spid="130062" grpId="0" animBg="1"/>
      <p:bldP spid="130063" grpId="0"/>
      <p:bldP spid="130064" grpId="0" animBg="1"/>
      <p:bldP spid="130065" grpId="0" animBg="1"/>
      <p:bldP spid="130066" grpId="0"/>
      <p:bldP spid="130067" grpId="0" animBg="1"/>
      <p:bldP spid="130068" grpId="0" animBg="1"/>
      <p:bldP spid="130069" grpId="0"/>
      <p:bldP spid="130070" grpId="0" animBg="1"/>
      <p:bldP spid="130071" grpId="0" animBg="1"/>
      <p:bldP spid="130072" grpId="0"/>
      <p:bldP spid="130074" grpId="0" animBg="1"/>
      <p:bldP spid="130075" grpId="0"/>
      <p:bldP spid="41" grpId="0" animBg="1"/>
      <p:bldP spid="42" grpId="0" animBg="1"/>
      <p:bldP spid="43" grpId="0"/>
      <p:bldP spid="44" grpId="0" animBg="1"/>
      <p:bldP spid="45" grpId="0" animBg="1"/>
      <p:bldP spid="46" grpId="0"/>
      <p:bldP spid="47" grpId="0" animBg="1"/>
      <p:bldP spid="48" grpId="0" animBg="1"/>
      <p:bldP spid="49" grpId="0"/>
      <p:bldP spid="50" grpId="0" animBg="1"/>
      <p:bldP spid="51" grpId="0" animBg="1"/>
      <p:bldP spid="52" grpId="0"/>
      <p:bldP spid="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74CC23CE-B54B-462E-8CB9-ECC2E02B5CD7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25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Algorithm Analysis</a:t>
            </a:r>
            <a:endParaRPr lang="zh-TW" altLang="en-US" smtClean="0">
              <a:ea typeface="新細明體" panose="02020500000000000000" pitchFamily="18" charset="-120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43000"/>
            <a:ext cx="9575800" cy="6858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altLang="zh-TW" sz="3000" smtClean="0">
                <a:ea typeface="新細明體" panose="02020500000000000000" pitchFamily="18" charset="-120"/>
              </a:rPr>
              <a:t>The algorithm consists of a nested for-loop.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595438" y="1714500"/>
            <a:ext cx="5589587" cy="167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577850" algn="l"/>
                <a:tab pos="1041400" algn="l"/>
                <a:tab pos="1517650" algn="l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577850" algn="l"/>
                <a:tab pos="1041400" algn="l"/>
                <a:tab pos="1517650" algn="l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tabLst>
                <a:tab pos="577850" algn="l"/>
                <a:tab pos="1041400" algn="l"/>
                <a:tab pos="15176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for i = n downto 2 do</a:t>
            </a:r>
          </a:p>
          <a:p>
            <a:pPr eaLnBrk="1" hangingPunct="1"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for j = 1 to i-1 do</a:t>
            </a:r>
          </a:p>
          <a:p>
            <a:pPr eaLnBrk="1" hangingPunct="1"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if (a[j] &gt; a[j+1])</a:t>
            </a:r>
          </a:p>
          <a:p>
            <a:pPr eaLnBrk="1" hangingPunct="1"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  swap a[j] &amp; a[j+1]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387350" y="3646488"/>
            <a:ext cx="5280025" cy="13827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indent="288925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Total number of comparisons</a:t>
            </a:r>
            <a:br>
              <a:rPr lang="en-US" altLang="zh-TW" sz="2800">
                <a:ea typeface="新細明體" panose="02020500000000000000" pitchFamily="18" charset="-120"/>
              </a:rPr>
            </a:br>
            <a:r>
              <a:rPr lang="en-US" altLang="zh-TW" sz="2800">
                <a:ea typeface="新細明體" panose="02020500000000000000" pitchFamily="18" charset="-120"/>
              </a:rPr>
              <a:t>= (n-1) + (n-2) + </a:t>
            </a:r>
            <a:r>
              <a:rPr lang="en-US" altLang="zh-TW" sz="2800">
                <a:latin typeface="Arial" panose="020B0604020202020204" pitchFamily="34" charset="0"/>
                <a:ea typeface="新細明體" panose="02020500000000000000" pitchFamily="18" charset="-120"/>
              </a:rPr>
              <a:t>…</a:t>
            </a:r>
            <a:r>
              <a:rPr lang="en-US" altLang="zh-TW" sz="2800">
                <a:ea typeface="新細明體" panose="02020500000000000000" pitchFamily="18" charset="-120"/>
              </a:rPr>
              <a:t> + 1</a:t>
            </a:r>
            <a:br>
              <a:rPr lang="en-US" altLang="zh-TW" sz="2800">
                <a:ea typeface="新細明體" panose="02020500000000000000" pitchFamily="18" charset="-120"/>
              </a:rPr>
            </a:br>
            <a:r>
              <a:rPr lang="en-US" altLang="zh-TW" sz="2800">
                <a:ea typeface="新細明體" panose="02020500000000000000" pitchFamily="18" charset="-120"/>
              </a:rPr>
              <a:t>= n(n-1)/2</a:t>
            </a:r>
          </a:p>
        </p:txBody>
      </p:sp>
      <p:graphicFrame>
        <p:nvGraphicFramePr>
          <p:cNvPr id="131100" name="Group 28"/>
          <p:cNvGraphicFramePr>
            <a:graphicFrameLocks noGrp="1"/>
          </p:cNvGraphicFramePr>
          <p:nvPr/>
        </p:nvGraphicFramePr>
        <p:xfrm>
          <a:off x="5738813" y="3571875"/>
          <a:ext cx="3714750" cy="2651166"/>
        </p:xfrm>
        <a:graphic>
          <a:graphicData uri="http://schemas.openxmlformats.org/drawingml/2006/table">
            <a:tbl>
              <a:tblPr/>
              <a:tblGrid>
                <a:gridCol w="742950"/>
                <a:gridCol w="2971800"/>
              </a:tblGrid>
              <a:tr h="8227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i</a:t>
                      </a:r>
                    </a:p>
                  </a:txBody>
                  <a:tcPr marT="45657" marB="45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# of comparisons in inner loop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0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n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marT="45657" marB="45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n-1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0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n-1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marT="45657" marB="45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n-2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0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657" marB="45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...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0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657" marB="45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1098" name="AutoShape 26"/>
          <p:cNvSpPr>
            <a:spLocks noChangeArrowheads="1"/>
          </p:cNvSpPr>
          <p:nvPr/>
        </p:nvSpPr>
        <p:spPr bwMode="auto">
          <a:xfrm>
            <a:off x="2146300" y="4648200"/>
            <a:ext cx="3302000" cy="1143000"/>
          </a:xfrm>
          <a:prstGeom prst="cloudCallout">
            <a:avLst>
              <a:gd name="adj1" fmla="val -44843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O(n</a:t>
            </a:r>
            <a:r>
              <a:rPr lang="en-US" altLang="zh-TW" sz="28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)-time</a:t>
            </a:r>
            <a:endParaRPr lang="zh-TW" altLang="en-US" sz="2400" b="1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animBg="1"/>
      <p:bldP spid="13109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3A6806C4-C211-4DA8-AF8A-F267DDA1F5B2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26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Selection Sort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TW" sz="3000" smtClean="0">
                <a:ea typeface="新細明體" panose="02020500000000000000" pitchFamily="18" charset="-120"/>
              </a:rPr>
              <a:t>find minimum key from the input sequence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TW" sz="3000" smtClean="0">
                <a:ea typeface="新細明體" panose="02020500000000000000" pitchFamily="18" charset="-120"/>
              </a:rPr>
              <a:t>delete it from input sequence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TW" sz="3000" smtClean="0">
                <a:ea typeface="新細明體" panose="02020500000000000000" pitchFamily="18" charset="-120"/>
              </a:rPr>
              <a:t>append it to resulting sequence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zh-TW" sz="3000" smtClean="0">
                <a:ea typeface="新細明體" panose="02020500000000000000" pitchFamily="18" charset="-120"/>
              </a:rPr>
              <a:t>repeat until nothing left in input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66B16D84-B02C-4F99-A314-259684815E70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27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867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Selection Sort - Example</a:t>
            </a:r>
          </a:p>
        </p:txBody>
      </p:sp>
      <p:sp>
        <p:nvSpPr>
          <p:cNvPr id="123907" name="Rectangle 2051"/>
          <p:cNvSpPr>
            <a:spLocks noChangeArrowheads="1"/>
          </p:cNvSpPr>
          <p:nvPr/>
        </p:nvSpPr>
        <p:spPr bwMode="auto">
          <a:xfrm>
            <a:off x="247650" y="1066800"/>
            <a:ext cx="94107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576263" algn="l"/>
                <a:tab pos="1139825" algn="l"/>
                <a:tab pos="1717675" algn="l"/>
                <a:tab pos="2281238" algn="l"/>
                <a:tab pos="2857500" algn="l"/>
                <a:tab pos="3195638" algn="l"/>
                <a:tab pos="3771900" algn="l"/>
                <a:tab pos="4343400" algn="l"/>
                <a:tab pos="4914900" algn="l"/>
                <a:tab pos="5486400" algn="l"/>
                <a:tab pos="6057900" algn="l"/>
                <a:tab pos="6858000" algn="l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576263" algn="l"/>
                <a:tab pos="1139825" algn="l"/>
                <a:tab pos="1717675" algn="l"/>
                <a:tab pos="2281238" algn="l"/>
                <a:tab pos="2857500" algn="l"/>
                <a:tab pos="3195638" algn="l"/>
                <a:tab pos="3771900" algn="l"/>
                <a:tab pos="4343400" algn="l"/>
                <a:tab pos="4914900" algn="l"/>
                <a:tab pos="5486400" algn="l"/>
                <a:tab pos="6057900" algn="l"/>
                <a:tab pos="6858000" algn="l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tabLst>
                <a:tab pos="576263" algn="l"/>
                <a:tab pos="1139825" algn="l"/>
                <a:tab pos="1717675" algn="l"/>
                <a:tab pos="2281238" algn="l"/>
                <a:tab pos="2857500" algn="l"/>
                <a:tab pos="3195638" algn="l"/>
                <a:tab pos="3771900" algn="l"/>
                <a:tab pos="4343400" algn="l"/>
                <a:tab pos="4914900" algn="l"/>
                <a:tab pos="5486400" algn="l"/>
                <a:tab pos="6057900" algn="l"/>
                <a:tab pos="685800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tabLst>
                <a:tab pos="576263" algn="l"/>
                <a:tab pos="1139825" algn="l"/>
                <a:tab pos="1717675" algn="l"/>
                <a:tab pos="2281238" algn="l"/>
                <a:tab pos="2857500" algn="l"/>
                <a:tab pos="3195638" algn="l"/>
                <a:tab pos="3771900" algn="l"/>
                <a:tab pos="4343400" algn="l"/>
                <a:tab pos="4914900" algn="l"/>
                <a:tab pos="5486400" algn="l"/>
                <a:tab pos="6057900" algn="l"/>
                <a:tab pos="6858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tabLst>
                <a:tab pos="576263" algn="l"/>
                <a:tab pos="1139825" algn="l"/>
                <a:tab pos="1717675" algn="l"/>
                <a:tab pos="2281238" algn="l"/>
                <a:tab pos="2857500" algn="l"/>
                <a:tab pos="3195638" algn="l"/>
                <a:tab pos="3771900" algn="l"/>
                <a:tab pos="4343400" algn="l"/>
                <a:tab pos="4914900" algn="l"/>
                <a:tab pos="5486400" algn="l"/>
                <a:tab pos="6057900" algn="l"/>
                <a:tab pos="6858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6263" algn="l"/>
                <a:tab pos="1139825" algn="l"/>
                <a:tab pos="1717675" algn="l"/>
                <a:tab pos="2281238" algn="l"/>
                <a:tab pos="2857500" algn="l"/>
                <a:tab pos="3195638" algn="l"/>
                <a:tab pos="3771900" algn="l"/>
                <a:tab pos="4343400" algn="l"/>
                <a:tab pos="4914900" algn="l"/>
                <a:tab pos="5486400" algn="l"/>
                <a:tab pos="6057900" algn="l"/>
                <a:tab pos="6858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6263" algn="l"/>
                <a:tab pos="1139825" algn="l"/>
                <a:tab pos="1717675" algn="l"/>
                <a:tab pos="2281238" algn="l"/>
                <a:tab pos="2857500" algn="l"/>
                <a:tab pos="3195638" algn="l"/>
                <a:tab pos="3771900" algn="l"/>
                <a:tab pos="4343400" algn="l"/>
                <a:tab pos="4914900" algn="l"/>
                <a:tab pos="5486400" algn="l"/>
                <a:tab pos="6057900" algn="l"/>
                <a:tab pos="6858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6263" algn="l"/>
                <a:tab pos="1139825" algn="l"/>
                <a:tab pos="1717675" algn="l"/>
                <a:tab pos="2281238" algn="l"/>
                <a:tab pos="2857500" algn="l"/>
                <a:tab pos="3195638" algn="l"/>
                <a:tab pos="3771900" algn="l"/>
                <a:tab pos="4343400" algn="l"/>
                <a:tab pos="4914900" algn="l"/>
                <a:tab pos="5486400" algn="l"/>
                <a:tab pos="6057900" algn="l"/>
                <a:tab pos="6858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6263" algn="l"/>
                <a:tab pos="1139825" algn="l"/>
                <a:tab pos="1717675" algn="l"/>
                <a:tab pos="2281238" algn="l"/>
                <a:tab pos="2857500" algn="l"/>
                <a:tab pos="3195638" algn="l"/>
                <a:tab pos="3771900" algn="l"/>
                <a:tab pos="4343400" algn="l"/>
                <a:tab pos="4914900" algn="l"/>
                <a:tab pos="5486400" algn="l"/>
                <a:tab pos="6057900" algn="l"/>
                <a:tab pos="685800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2800">
                <a:ea typeface="新細明體" panose="02020500000000000000" pitchFamily="18" charset="-120"/>
              </a:rPr>
              <a:t>	sort (34, 10, 64, 51, 32, 21) in ascending order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Sorted part			Unsorted part		To swap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						34	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10</a:t>
            </a:r>
            <a:r>
              <a:rPr lang="en-US" altLang="zh-TW" sz="2800">
                <a:ea typeface="新細明體" panose="02020500000000000000" pitchFamily="18" charset="-120"/>
              </a:rPr>
              <a:t>	64	51	32	21	10, 34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10							34	64	51	32	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21</a:t>
            </a:r>
            <a:r>
              <a:rPr lang="en-US" altLang="zh-TW" sz="2800">
                <a:ea typeface="新細明體" panose="02020500000000000000" pitchFamily="18" charset="-120"/>
              </a:rPr>
              <a:t>	21, 34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10	21							64	51	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32</a:t>
            </a:r>
            <a:r>
              <a:rPr lang="en-US" altLang="zh-TW" sz="2800">
                <a:ea typeface="新細明體" panose="02020500000000000000" pitchFamily="18" charset="-120"/>
              </a:rPr>
              <a:t>	34	32, 64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10	21	32							51	64	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34</a:t>
            </a:r>
            <a:r>
              <a:rPr lang="en-US" altLang="zh-TW" sz="2800">
                <a:ea typeface="新細明體" panose="02020500000000000000" pitchFamily="18" charset="-120"/>
              </a:rPr>
              <a:t>	51, 34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10	21	32	34							64	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51</a:t>
            </a:r>
            <a:r>
              <a:rPr lang="en-US" altLang="zh-TW" sz="2800">
                <a:ea typeface="新細明體" panose="02020500000000000000" pitchFamily="18" charset="-120"/>
              </a:rPr>
              <a:t>	51, 64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10	21	32	34	51							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64</a:t>
            </a:r>
            <a:r>
              <a:rPr lang="en-US" altLang="zh-TW" sz="2800">
                <a:ea typeface="新細明體" panose="02020500000000000000" pitchFamily="18" charset="-120"/>
              </a:rPr>
              <a:t>	--</a:t>
            </a:r>
            <a:endParaRPr lang="en-US" altLang="zh-TW" sz="2800" b="1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10	21	32	34	51	64</a:t>
            </a:r>
          </a:p>
        </p:txBody>
      </p:sp>
      <p:sp>
        <p:nvSpPr>
          <p:cNvPr id="28677" name="Line 2052"/>
          <p:cNvSpPr>
            <a:spLocks noChangeShapeType="1"/>
          </p:cNvSpPr>
          <p:nvPr/>
        </p:nvSpPr>
        <p:spPr bwMode="auto">
          <a:xfrm>
            <a:off x="268288" y="2590800"/>
            <a:ext cx="96377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78" name="Line 2053"/>
          <p:cNvSpPr>
            <a:spLocks noChangeShapeType="1"/>
          </p:cNvSpPr>
          <p:nvPr/>
        </p:nvSpPr>
        <p:spPr bwMode="auto">
          <a:xfrm>
            <a:off x="268288" y="3162300"/>
            <a:ext cx="96377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79" name="Line 2054"/>
          <p:cNvSpPr>
            <a:spLocks noChangeShapeType="1"/>
          </p:cNvSpPr>
          <p:nvPr/>
        </p:nvSpPr>
        <p:spPr bwMode="auto">
          <a:xfrm>
            <a:off x="268288" y="3771900"/>
            <a:ext cx="96377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0" name="Line 2055"/>
          <p:cNvSpPr>
            <a:spLocks noChangeShapeType="1"/>
          </p:cNvSpPr>
          <p:nvPr/>
        </p:nvSpPr>
        <p:spPr bwMode="auto">
          <a:xfrm>
            <a:off x="268288" y="4381500"/>
            <a:ext cx="96377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1" name="Line 2056"/>
          <p:cNvSpPr>
            <a:spLocks noChangeShapeType="1"/>
          </p:cNvSpPr>
          <p:nvPr/>
        </p:nvSpPr>
        <p:spPr bwMode="auto">
          <a:xfrm>
            <a:off x="268288" y="4876800"/>
            <a:ext cx="96377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2" name="Line 2057"/>
          <p:cNvSpPr>
            <a:spLocks noChangeShapeType="1"/>
          </p:cNvSpPr>
          <p:nvPr/>
        </p:nvSpPr>
        <p:spPr bwMode="auto">
          <a:xfrm>
            <a:off x="268288" y="5410200"/>
            <a:ext cx="96377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28683" name="Straight Connector 11"/>
          <p:cNvCxnSpPr>
            <a:cxnSpLocks noChangeShapeType="1"/>
          </p:cNvCxnSpPr>
          <p:nvPr/>
        </p:nvCxnSpPr>
        <p:spPr bwMode="auto">
          <a:xfrm rot="16200000" flipH="1">
            <a:off x="4917282" y="3679031"/>
            <a:ext cx="4286250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EE5F015C-D59E-4E5F-A94F-904B7CFF37D9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28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Selection Sort Algorithm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143000"/>
            <a:ext cx="9051925" cy="5562600"/>
          </a:xfrm>
        </p:spPr>
        <p:txBody>
          <a:bodyPr/>
          <a:lstStyle/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</a:tabLst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for i = 1 to n-1 do</a:t>
            </a:r>
          </a:p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</a:tabLst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begin</a:t>
            </a:r>
          </a:p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</a:tabLst>
            </a:pPr>
            <a:endParaRPr lang="en-US" altLang="zh-TW" sz="2400" b="1" smtClean="0">
              <a:solidFill>
                <a:schemeClr val="accent2"/>
              </a:solidFill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</a:tabLst>
            </a:pPr>
            <a:r>
              <a:rPr lang="en-US" altLang="zh-TW" sz="2400" smtClean="0">
                <a:solidFill>
                  <a:schemeClr val="accent2"/>
                </a:solidFill>
                <a:ea typeface="新細明體" panose="02020500000000000000" pitchFamily="18" charset="-120"/>
                <a:cs typeface="Courier New" panose="02070309020205020404" pitchFamily="49" charset="0"/>
              </a:rPr>
              <a:t>// find the index 'loc' of the minimum number</a:t>
            </a:r>
          </a:p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</a:tabLst>
            </a:pPr>
            <a:r>
              <a:rPr lang="en-US" altLang="zh-TW" sz="2400" smtClean="0">
                <a:solidFill>
                  <a:schemeClr val="accent2"/>
                </a:solidFill>
                <a:ea typeface="新細明體" panose="02020500000000000000" pitchFamily="18" charset="-120"/>
                <a:cs typeface="Courier New" panose="02070309020205020404" pitchFamily="49" charset="0"/>
              </a:rPr>
              <a:t>// in the range a[i] to a[n]</a:t>
            </a:r>
          </a:p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</a:tabLst>
            </a:pPr>
            <a:endParaRPr lang="en-US" altLang="zh-TW" sz="2400" b="1" smtClean="0">
              <a:solidFill>
                <a:schemeClr val="accent2"/>
              </a:solidFill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</a:tabLst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	swap a[i] and a[loc]</a:t>
            </a:r>
          </a:p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</a:tabLst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0F4049BA-5793-4F63-AD5F-A36B72C40C23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29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Selection Sort Algorithm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143000"/>
            <a:ext cx="9051925" cy="5562600"/>
          </a:xfrm>
        </p:spPr>
        <p:txBody>
          <a:bodyPr/>
          <a:lstStyle/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  <a:tab pos="914400" algn="l"/>
                <a:tab pos="1196975" algn="l"/>
              </a:tabLst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for i = 1 to n-1 do</a:t>
            </a:r>
          </a:p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  <a:tab pos="914400" algn="l"/>
                <a:tab pos="1196975" algn="l"/>
              </a:tabLst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begin</a:t>
            </a: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20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// find index 'loc' in range a[i] to a[n]</a:t>
            </a:r>
            <a:endParaRPr lang="en-US" altLang="zh-TW" sz="2000" b="1" smtClean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  <a:tab pos="914400" algn="l"/>
                <a:tab pos="1196975" algn="l"/>
              </a:tabLst>
            </a:pPr>
            <a:r>
              <a:rPr lang="en-US" altLang="zh-TW" sz="24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	loc = i</a:t>
            </a:r>
          </a:p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  <a:tab pos="914400" algn="l"/>
                <a:tab pos="1196975" algn="l"/>
              </a:tabLst>
            </a:pPr>
            <a:r>
              <a:rPr lang="en-US" altLang="zh-TW" sz="24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	for j = i+1 to n do</a:t>
            </a:r>
          </a:p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  <a:tab pos="914400" algn="l"/>
                <a:tab pos="1196975" algn="l"/>
              </a:tabLst>
            </a:pPr>
            <a:r>
              <a:rPr lang="en-US" altLang="zh-TW" sz="24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	if a[j] &lt; a[loc] then</a:t>
            </a:r>
          </a:p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  <a:tab pos="914400" algn="l"/>
                <a:tab pos="1196975" algn="l"/>
              </a:tabLst>
            </a:pPr>
            <a:r>
              <a:rPr lang="en-US" altLang="zh-TW" sz="24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			loc = j</a:t>
            </a:r>
          </a:p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  <a:tab pos="914400" algn="l"/>
                <a:tab pos="1196975" algn="l"/>
              </a:tabLst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	swap a[i] and a[loc]</a:t>
            </a:r>
          </a:p>
          <a:p>
            <a:pPr marL="0" indent="0" eaLnBrk="1" hangingPunct="1">
              <a:spcBef>
                <a:spcPts val="300"/>
              </a:spcBef>
              <a:spcAft>
                <a:spcPct val="0"/>
              </a:spcAft>
              <a:tabLst>
                <a:tab pos="463550" algn="l"/>
                <a:tab pos="914400" algn="l"/>
                <a:tab pos="1196975" algn="l"/>
              </a:tabLst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Sequential search: Time complexity</a:t>
            </a:r>
            <a:endParaRPr lang="en-US" altLang="zh-TW" sz="3200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2A0DBE52-DAED-4973-AD14-63BD6E07C0E3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44513" y="1101725"/>
            <a:ext cx="5992812" cy="4487863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 = 1, found = false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while (i &lt;= n &amp;&amp; found == false) do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if X == a[i] then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found = true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else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i = i+1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end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if found==true then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report "Found!"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else report "Not Found!"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816600" y="2060575"/>
            <a:ext cx="3784600" cy="2192338"/>
          </a:xfrm>
          <a:prstGeom prst="rect">
            <a:avLst/>
          </a:prstGeom>
          <a:solidFill>
            <a:schemeClr val="bg1"/>
          </a:solidFill>
          <a:ln w="9525">
            <a:solidFill>
              <a:srgbClr val="66CCFF"/>
            </a:solidFill>
            <a:miter lim="800000"/>
            <a:headEnd/>
            <a:tailEnd/>
          </a:ln>
        </p:spPr>
        <p:txBody>
          <a:bodyPr/>
          <a:lstStyle>
            <a:lvl1pPr marL="384175" indent="-384175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Best case: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 X is 1st no., </a:t>
            </a:r>
            <a:b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</a:b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1 comparison,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O(1)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Worst case: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 X is last OR X is not found, </a:t>
            </a:r>
            <a:b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</a:b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n comparisons,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O(n)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EFE41A08-201C-4AA1-AD12-8B57E56B5D46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30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Algorithm Analysis</a:t>
            </a:r>
            <a:endParaRPr lang="zh-TW" altLang="en-US" smtClean="0">
              <a:ea typeface="新細明體" panose="02020500000000000000" pitchFamily="18" charset="-12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19200"/>
            <a:ext cx="5530850" cy="54864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altLang="zh-TW" sz="3000" smtClean="0">
                <a:ea typeface="新細明體" panose="02020500000000000000" pitchFamily="18" charset="-120"/>
              </a:rPr>
              <a:t>The algorithm consists of a nested for-loop.</a:t>
            </a:r>
          </a:p>
          <a:p>
            <a:pPr eaLnBrk="1" hangingPunct="1"/>
            <a:r>
              <a:rPr lang="en-US" altLang="zh-TW" sz="3000" smtClean="0">
                <a:ea typeface="新細明體" panose="02020500000000000000" pitchFamily="18" charset="-120"/>
              </a:rPr>
              <a:t>For each iteration of the outer i-loop,</a:t>
            </a:r>
            <a:br>
              <a:rPr lang="en-US" altLang="zh-TW" sz="3000" smtClean="0">
                <a:ea typeface="新細明體" panose="02020500000000000000" pitchFamily="18" charset="-120"/>
              </a:rPr>
            </a:br>
            <a:r>
              <a:rPr lang="en-US" altLang="zh-TW" sz="3000" smtClean="0">
                <a:ea typeface="新細明體" panose="02020500000000000000" pitchFamily="18" charset="-120"/>
              </a:rPr>
              <a:t>there is an inner j-loop.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5529263" y="714375"/>
            <a:ext cx="4176712" cy="27146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577850" algn="l"/>
                <a:tab pos="1041400" algn="l"/>
                <a:tab pos="1517650" algn="l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577850" algn="l"/>
                <a:tab pos="1041400" algn="l"/>
                <a:tab pos="1517650" algn="l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tabLst>
                <a:tab pos="577850" algn="l"/>
                <a:tab pos="1041400" algn="l"/>
                <a:tab pos="15176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577850" algn="l"/>
                <a:tab pos="1041400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for i = 1 to n-1 do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begin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loc = i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for j = i+1 to n do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if a[j] &lt; a[loc] then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  loc = j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swap a[i] and a[loc]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end </a:t>
            </a: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530225" y="3786188"/>
            <a:ext cx="5280025" cy="13827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indent="288925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>
                <a:ea typeface="新細明體" panose="02020500000000000000" pitchFamily="18" charset="-120"/>
              </a:rPr>
              <a:t>Total number of comparisons</a:t>
            </a:r>
            <a:br>
              <a:rPr lang="en-US" altLang="zh-TW" sz="2800">
                <a:ea typeface="新細明體" panose="02020500000000000000" pitchFamily="18" charset="-120"/>
              </a:rPr>
            </a:br>
            <a:r>
              <a:rPr lang="en-US" altLang="zh-TW" sz="2800">
                <a:ea typeface="新細明體" panose="02020500000000000000" pitchFamily="18" charset="-120"/>
              </a:rPr>
              <a:t>= (n-1) + (n-2) + </a:t>
            </a:r>
            <a:r>
              <a:rPr lang="en-US" altLang="zh-TW" sz="2800">
                <a:latin typeface="Arial" panose="020B0604020202020204" pitchFamily="34" charset="0"/>
                <a:ea typeface="新細明體" panose="02020500000000000000" pitchFamily="18" charset="-120"/>
              </a:rPr>
              <a:t>…</a:t>
            </a:r>
            <a:r>
              <a:rPr lang="en-US" altLang="zh-TW" sz="2800">
                <a:ea typeface="新細明體" panose="02020500000000000000" pitchFamily="18" charset="-120"/>
              </a:rPr>
              <a:t> + 1</a:t>
            </a:r>
            <a:br>
              <a:rPr lang="en-US" altLang="zh-TW" sz="2800">
                <a:ea typeface="新細明體" panose="02020500000000000000" pitchFamily="18" charset="-120"/>
              </a:rPr>
            </a:br>
            <a:r>
              <a:rPr lang="en-US" altLang="zh-TW" sz="2800">
                <a:ea typeface="新細明體" panose="02020500000000000000" pitchFamily="18" charset="-120"/>
              </a:rPr>
              <a:t>= n(n-1)/2</a:t>
            </a:r>
          </a:p>
        </p:txBody>
      </p:sp>
      <p:graphicFrame>
        <p:nvGraphicFramePr>
          <p:cNvPr id="125980" name="Group 28"/>
          <p:cNvGraphicFramePr>
            <a:graphicFrameLocks noGrp="1"/>
          </p:cNvGraphicFramePr>
          <p:nvPr/>
        </p:nvGraphicFramePr>
        <p:xfrm>
          <a:off x="5953125" y="4000500"/>
          <a:ext cx="3679825" cy="2651166"/>
        </p:xfrm>
        <a:graphic>
          <a:graphicData uri="http://schemas.openxmlformats.org/drawingml/2006/table">
            <a:tbl>
              <a:tblPr/>
              <a:tblGrid>
                <a:gridCol w="735013"/>
                <a:gridCol w="2944812"/>
              </a:tblGrid>
              <a:tr h="8227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i</a:t>
                      </a:r>
                    </a:p>
                  </a:txBody>
                  <a:tcPr marT="45657" marB="45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# of comparisons in inner loop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0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1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marT="45657" marB="45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n-1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0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marT="45657" marB="45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n-2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0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657" marB="45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...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0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n-1</a:t>
                      </a:r>
                    </a:p>
                  </a:txBody>
                  <a:tcPr marT="45657" marB="45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5978" name="AutoShape 26"/>
          <p:cNvSpPr>
            <a:spLocks noChangeArrowheads="1"/>
          </p:cNvSpPr>
          <p:nvPr/>
        </p:nvSpPr>
        <p:spPr bwMode="auto">
          <a:xfrm>
            <a:off x="2146300" y="5257800"/>
            <a:ext cx="3302000" cy="1143000"/>
          </a:xfrm>
          <a:prstGeom prst="cloudCallout">
            <a:avLst>
              <a:gd name="adj1" fmla="val -44843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O(n</a:t>
            </a:r>
            <a:r>
              <a:rPr lang="en-US" altLang="zh-TW" sz="28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)-time</a:t>
            </a:r>
            <a:endParaRPr lang="zh-TW" altLang="en-US" sz="2400" b="1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animBg="1"/>
      <p:bldP spid="12597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DAB9CE65-6042-4999-A40E-8D818CEE1ABF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31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Insertion Sort </a:t>
            </a:r>
            <a:r>
              <a:rPr lang="en-US" altLang="en-US" sz="4000" b="1" u="sng" smtClean="0">
                <a:solidFill>
                  <a:srgbClr val="FF0000"/>
                </a:solidFill>
              </a:rPr>
              <a:t>(self-study)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look at elements one by one</a:t>
            </a:r>
          </a:p>
          <a:p>
            <a:pPr eaLnBrk="1" hangingPunct="1"/>
            <a:r>
              <a:rPr lang="en-US" altLang="en-US" sz="3000" smtClean="0"/>
              <a:t>build up sorted list by inserting the element at the correct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73950164-05B1-4407-888C-6090040B98E1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32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7650" y="1066800"/>
            <a:ext cx="9410700" cy="49720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376238" algn="l"/>
                <a:tab pos="954088" algn="l"/>
                <a:tab pos="1517650" algn="l"/>
                <a:tab pos="2095500" algn="l"/>
                <a:tab pos="2573338" algn="l"/>
                <a:tab pos="2760663" algn="l"/>
                <a:tab pos="3340100" algn="l"/>
                <a:tab pos="3714750" algn="l"/>
                <a:tab pos="4279900" algn="l"/>
                <a:tab pos="4857750" algn="l"/>
                <a:tab pos="5435600" algn="l"/>
                <a:tab pos="6188075" algn="l"/>
              </a:tabLst>
            </a:pPr>
            <a:r>
              <a:rPr lang="en-US" altLang="en-US" sz="2800" smtClean="0"/>
              <a:t> sort (34, 8, 64, 51, 32, 21) in ascending order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376238" algn="l"/>
                <a:tab pos="954088" algn="l"/>
                <a:tab pos="1517650" algn="l"/>
                <a:tab pos="2095500" algn="l"/>
                <a:tab pos="2573338" algn="l"/>
                <a:tab pos="2760663" algn="l"/>
                <a:tab pos="3340100" algn="l"/>
                <a:tab pos="3714750" algn="l"/>
                <a:tab pos="4279900" algn="l"/>
                <a:tab pos="4857750" algn="l"/>
                <a:tab pos="5435600" algn="l"/>
                <a:tab pos="6188075" algn="l"/>
              </a:tabLst>
            </a:pPr>
            <a:r>
              <a:rPr lang="en-US" altLang="en-US" sz="2800" smtClean="0"/>
              <a:t>Sorted part			Unsorted part		int moved to right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376238" algn="l"/>
                <a:tab pos="954088" algn="l"/>
                <a:tab pos="1517650" algn="l"/>
                <a:tab pos="2095500" algn="l"/>
                <a:tab pos="2573338" algn="l"/>
                <a:tab pos="2760663" algn="l"/>
                <a:tab pos="3340100" algn="l"/>
                <a:tab pos="3714750" algn="l"/>
                <a:tab pos="4279900" algn="l"/>
                <a:tab pos="4857750" algn="l"/>
                <a:tab pos="5435600" algn="l"/>
                <a:tab pos="6188075" algn="l"/>
              </a:tabLst>
            </a:pPr>
            <a:r>
              <a:rPr lang="en-US" altLang="en-US" sz="2800" smtClean="0"/>
              <a:t>						</a:t>
            </a:r>
            <a:r>
              <a:rPr lang="en-US" altLang="en-US" sz="2800" b="1" smtClean="0">
                <a:solidFill>
                  <a:srgbClr val="FF0000"/>
                </a:solidFill>
              </a:rPr>
              <a:t>34</a:t>
            </a:r>
            <a:r>
              <a:rPr lang="en-US" altLang="en-US" sz="2800" smtClean="0"/>
              <a:t>	8	64	51	32	21</a:t>
            </a:r>
            <a:endParaRPr lang="en-US" altLang="en-US" sz="24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376238" algn="l"/>
                <a:tab pos="954088" algn="l"/>
                <a:tab pos="1517650" algn="l"/>
                <a:tab pos="2095500" algn="l"/>
                <a:tab pos="2573338" algn="l"/>
                <a:tab pos="2760663" algn="l"/>
                <a:tab pos="3340100" algn="l"/>
                <a:tab pos="3714750" algn="l"/>
                <a:tab pos="4279900" algn="l"/>
                <a:tab pos="4857750" algn="l"/>
                <a:tab pos="5435600" algn="l"/>
                <a:tab pos="6188075" algn="l"/>
              </a:tabLst>
            </a:pPr>
            <a:r>
              <a:rPr lang="en-US" altLang="en-US" sz="2800" smtClean="0"/>
              <a:t>34						</a:t>
            </a:r>
            <a:r>
              <a:rPr lang="en-US" altLang="en-US" sz="2800" b="1" smtClean="0">
                <a:solidFill>
                  <a:srgbClr val="FF0000"/>
                </a:solidFill>
              </a:rPr>
              <a:t>8</a:t>
            </a:r>
            <a:r>
              <a:rPr lang="en-US" altLang="en-US" sz="2800" smtClean="0"/>
              <a:t>	64	51	32	21</a:t>
            </a:r>
            <a:r>
              <a:rPr lang="en-US" altLang="en-US" sz="2400" smtClean="0"/>
              <a:t>	-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376238" algn="l"/>
                <a:tab pos="954088" algn="l"/>
                <a:tab pos="1517650" algn="l"/>
                <a:tab pos="2095500" algn="l"/>
                <a:tab pos="2573338" algn="l"/>
                <a:tab pos="2760663" algn="l"/>
                <a:tab pos="3340100" algn="l"/>
                <a:tab pos="3714750" algn="l"/>
                <a:tab pos="4279900" algn="l"/>
                <a:tab pos="4857750" algn="l"/>
                <a:tab pos="5435600" algn="l"/>
                <a:tab pos="6188075" algn="l"/>
              </a:tabLst>
            </a:pPr>
            <a:r>
              <a:rPr lang="en-US" altLang="en-US" sz="2800" smtClean="0"/>
              <a:t>8	34							</a:t>
            </a:r>
            <a:r>
              <a:rPr lang="en-US" altLang="en-US" sz="2800" b="1" smtClean="0">
                <a:solidFill>
                  <a:srgbClr val="FF0000"/>
                </a:solidFill>
              </a:rPr>
              <a:t>64</a:t>
            </a:r>
            <a:r>
              <a:rPr lang="en-US" altLang="en-US" sz="2800" smtClean="0"/>
              <a:t>	51	32	21</a:t>
            </a:r>
            <a:r>
              <a:rPr lang="en-US" altLang="en-US" sz="2400" smtClean="0"/>
              <a:t>	34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376238" algn="l"/>
                <a:tab pos="954088" algn="l"/>
                <a:tab pos="1517650" algn="l"/>
                <a:tab pos="2095500" algn="l"/>
                <a:tab pos="2573338" algn="l"/>
                <a:tab pos="2760663" algn="l"/>
                <a:tab pos="3340100" algn="l"/>
                <a:tab pos="3714750" algn="l"/>
                <a:tab pos="4279900" algn="l"/>
                <a:tab pos="4857750" algn="l"/>
                <a:tab pos="5435600" algn="l"/>
                <a:tab pos="6188075" algn="l"/>
              </a:tabLst>
            </a:pPr>
            <a:r>
              <a:rPr lang="en-US" altLang="en-US" sz="2800" smtClean="0"/>
              <a:t>8	34	64							</a:t>
            </a:r>
            <a:r>
              <a:rPr lang="en-US" altLang="en-US" sz="2800" b="1" smtClean="0">
                <a:solidFill>
                  <a:srgbClr val="FF0000"/>
                </a:solidFill>
              </a:rPr>
              <a:t>51</a:t>
            </a:r>
            <a:r>
              <a:rPr lang="en-US" altLang="en-US" sz="2800" smtClean="0"/>
              <a:t>	32	21</a:t>
            </a:r>
            <a:r>
              <a:rPr lang="en-US" altLang="en-US" sz="2400" smtClean="0"/>
              <a:t>	-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376238" algn="l"/>
                <a:tab pos="954088" algn="l"/>
                <a:tab pos="1517650" algn="l"/>
                <a:tab pos="2095500" algn="l"/>
                <a:tab pos="2573338" algn="l"/>
                <a:tab pos="2760663" algn="l"/>
                <a:tab pos="3340100" algn="l"/>
                <a:tab pos="3714750" algn="l"/>
                <a:tab pos="4279900" algn="l"/>
                <a:tab pos="4857750" algn="l"/>
                <a:tab pos="5435600" algn="l"/>
                <a:tab pos="6188075" algn="l"/>
              </a:tabLst>
            </a:pPr>
            <a:r>
              <a:rPr lang="en-US" altLang="en-US" sz="2800" smtClean="0"/>
              <a:t>8	34	51	64							</a:t>
            </a:r>
            <a:r>
              <a:rPr lang="en-US" altLang="en-US" sz="2800" b="1" smtClean="0">
                <a:solidFill>
                  <a:srgbClr val="FF0000"/>
                </a:solidFill>
              </a:rPr>
              <a:t>32</a:t>
            </a:r>
            <a:r>
              <a:rPr lang="en-US" altLang="en-US" sz="2800" smtClean="0"/>
              <a:t>	21</a:t>
            </a:r>
            <a:r>
              <a:rPr lang="en-US" altLang="en-US" sz="2400" smtClean="0"/>
              <a:t>	64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376238" algn="l"/>
                <a:tab pos="954088" algn="l"/>
                <a:tab pos="1517650" algn="l"/>
                <a:tab pos="2095500" algn="l"/>
                <a:tab pos="2573338" algn="l"/>
                <a:tab pos="2760663" algn="l"/>
                <a:tab pos="3340100" algn="l"/>
                <a:tab pos="3714750" algn="l"/>
                <a:tab pos="4279900" algn="l"/>
                <a:tab pos="4857750" algn="l"/>
                <a:tab pos="5435600" algn="l"/>
                <a:tab pos="6188075" algn="l"/>
              </a:tabLst>
            </a:pPr>
            <a:r>
              <a:rPr lang="en-US" altLang="en-US" sz="2800" smtClean="0"/>
              <a:t>8	32	34	51	64							</a:t>
            </a:r>
            <a:r>
              <a:rPr lang="en-US" altLang="en-US" sz="2800" b="1" smtClean="0">
                <a:solidFill>
                  <a:srgbClr val="FF0000"/>
                </a:solidFill>
              </a:rPr>
              <a:t>21</a:t>
            </a:r>
            <a:r>
              <a:rPr lang="en-US" altLang="en-US" sz="2400" smtClean="0"/>
              <a:t>	34, 51, 64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376238" algn="l"/>
                <a:tab pos="954088" algn="l"/>
                <a:tab pos="1517650" algn="l"/>
                <a:tab pos="2095500" algn="l"/>
                <a:tab pos="2573338" algn="l"/>
                <a:tab pos="2760663" algn="l"/>
                <a:tab pos="3340100" algn="l"/>
                <a:tab pos="3714750" algn="l"/>
                <a:tab pos="4279900" algn="l"/>
                <a:tab pos="4857750" algn="l"/>
                <a:tab pos="5435600" algn="l"/>
                <a:tab pos="6188075" algn="l"/>
              </a:tabLst>
            </a:pPr>
            <a:r>
              <a:rPr lang="en-US" altLang="en-US" sz="2800" smtClean="0"/>
              <a:t>8	21	32	34	51	64</a:t>
            </a:r>
            <a:r>
              <a:rPr lang="en-US" altLang="en-US" sz="2400" smtClean="0"/>
              <a:t>						32, 34, 51, 64</a:t>
            </a:r>
          </a:p>
        </p:txBody>
      </p:sp>
      <p:sp>
        <p:nvSpPr>
          <p:cNvPr id="34821" name="Line 4"/>
          <p:cNvSpPr>
            <a:spLocks noChangeShapeType="1"/>
          </p:cNvSpPr>
          <p:nvPr/>
        </p:nvSpPr>
        <p:spPr bwMode="auto">
          <a:xfrm>
            <a:off x="165100" y="2686050"/>
            <a:ext cx="96377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165100" y="3181350"/>
            <a:ext cx="96377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3" name="Line 6"/>
          <p:cNvSpPr>
            <a:spLocks noChangeShapeType="1"/>
          </p:cNvSpPr>
          <p:nvPr/>
        </p:nvSpPr>
        <p:spPr bwMode="auto">
          <a:xfrm>
            <a:off x="165100" y="3714750"/>
            <a:ext cx="96377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>
            <a:off x="165100" y="4248150"/>
            <a:ext cx="96377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>
            <a:off x="165100" y="4876800"/>
            <a:ext cx="96377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6" name="Line 9"/>
          <p:cNvSpPr>
            <a:spLocks noChangeShapeType="1"/>
          </p:cNvSpPr>
          <p:nvPr/>
        </p:nvSpPr>
        <p:spPr bwMode="auto">
          <a:xfrm>
            <a:off x="165100" y="5410200"/>
            <a:ext cx="96377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34827" name="Straight Connector 11"/>
          <p:cNvCxnSpPr>
            <a:cxnSpLocks noChangeShapeType="1"/>
          </p:cNvCxnSpPr>
          <p:nvPr/>
        </p:nvCxnSpPr>
        <p:spPr bwMode="auto">
          <a:xfrm rot="16200000" flipH="1">
            <a:off x="4202907" y="3821906"/>
            <a:ext cx="4286250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28ABE22B-ED5C-4661-9AC8-216C55A20043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33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Insertion Sort Algorithm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43000"/>
            <a:ext cx="9328150" cy="5562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8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for</a:t>
            </a: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i = 2 </a:t>
            </a:r>
            <a:r>
              <a:rPr lang="en-US" altLang="zh-TW" sz="28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to</a:t>
            </a: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n do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8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 key = a[i]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 loc = 1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 </a:t>
            </a:r>
            <a:r>
              <a:rPr lang="en-US" altLang="zh-TW" sz="28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while</a:t>
            </a: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(a[loc] &lt; key) &amp;&amp; (loc &lt; i) </a:t>
            </a:r>
            <a:r>
              <a:rPr lang="en-US" altLang="zh-TW" sz="28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do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   loc = loc + 1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 shift a[loc], …, a[i-1] to the right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  a[loc] = key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tabLst>
                <a:tab pos="577850" algn="l"/>
                <a:tab pos="1041400" algn="l"/>
                <a:tab pos="1517650" algn="l"/>
              </a:tabLst>
            </a:pPr>
            <a:r>
              <a:rPr lang="en-US" altLang="zh-TW" sz="28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  <a: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/>
            </a:r>
            <a:br>
              <a:rPr lang="en-US" altLang="zh-TW" sz="2800" b="1" smtClean="0">
                <a:latin typeface="Courier New" panose="02070309020205020404" pitchFamily="49" charset="0"/>
                <a:ea typeface="新細明體" panose="02020500000000000000" pitchFamily="18" charset="-120"/>
              </a:rPr>
            </a:br>
            <a:endParaRPr lang="en-US" altLang="zh-TW" sz="2800" b="1" smtClean="0">
              <a:latin typeface="Courier New" panose="02070309020205020404" pitchFamily="49" charset="0"/>
              <a:ea typeface="新細明體" panose="02020500000000000000" pitchFamily="18" charset="-120"/>
            </a:endParaRPr>
          </a:p>
        </p:txBody>
      </p:sp>
      <p:sp>
        <p:nvSpPr>
          <p:cNvPr id="135172" name="AutoShape 4"/>
          <p:cNvSpPr>
            <a:spLocks noChangeArrowheads="1"/>
          </p:cNvSpPr>
          <p:nvPr/>
        </p:nvSpPr>
        <p:spPr bwMode="auto">
          <a:xfrm>
            <a:off x="5943600" y="1447800"/>
            <a:ext cx="3714750" cy="1219200"/>
          </a:xfrm>
          <a:prstGeom prst="wedgeRoundRectCallout">
            <a:avLst>
              <a:gd name="adj1" fmla="val -44722"/>
              <a:gd name="adj2" fmla="val 7330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>
                <a:solidFill>
                  <a:srgbClr val="006666"/>
                </a:solidFill>
              </a:rPr>
              <a:t>using sequential search to find the correct position for key</a:t>
            </a:r>
          </a:p>
        </p:txBody>
      </p:sp>
      <p:sp>
        <p:nvSpPr>
          <p:cNvPr id="135173" name="AutoShape 5"/>
          <p:cNvSpPr>
            <a:spLocks noChangeArrowheads="1"/>
          </p:cNvSpPr>
          <p:nvPr/>
        </p:nvSpPr>
        <p:spPr bwMode="auto">
          <a:xfrm>
            <a:off x="1651000" y="5181600"/>
            <a:ext cx="3302000" cy="1219200"/>
          </a:xfrm>
          <a:prstGeom prst="wedgeRoundRectCallout">
            <a:avLst>
              <a:gd name="adj1" fmla="val -35102"/>
              <a:gd name="adj2" fmla="val -9726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>
                <a:solidFill>
                  <a:srgbClr val="006666"/>
                </a:solidFill>
              </a:rPr>
              <a:t>finally, place key (the original a[i]) in a[loc]</a:t>
            </a:r>
          </a:p>
        </p:txBody>
      </p:sp>
      <p:sp>
        <p:nvSpPr>
          <p:cNvPr id="135174" name="AutoShape 6"/>
          <p:cNvSpPr>
            <a:spLocks noChangeArrowheads="1"/>
          </p:cNvSpPr>
          <p:nvPr/>
        </p:nvSpPr>
        <p:spPr bwMode="auto">
          <a:xfrm>
            <a:off x="5778500" y="4953000"/>
            <a:ext cx="3567113" cy="1219200"/>
          </a:xfrm>
          <a:prstGeom prst="wedgeRoundRectCallout">
            <a:avLst>
              <a:gd name="adj1" fmla="val -52708"/>
              <a:gd name="adj2" fmla="val -11132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>
                <a:solidFill>
                  <a:srgbClr val="006666"/>
                </a:solidFill>
              </a:rPr>
              <a:t>i.e., move a[i-1] to a[i], a[i-2] to a[i-1], …, a[loc] to a[loc+1]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build="p"/>
      <p:bldP spid="135173" grpId="0" animBg="1"/>
      <p:bldP spid="13517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FC46AF12-E90F-4D84-9CCF-422FB671A9F7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34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 Analysis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071563"/>
            <a:ext cx="5110162" cy="54864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Worst case input</a:t>
            </a:r>
          </a:p>
          <a:p>
            <a:pPr lvl="1" eaLnBrk="1" hangingPunct="1"/>
            <a:r>
              <a:rPr lang="en-US" altLang="en-US" smtClean="0"/>
              <a:t>input is sorted in descending order</a:t>
            </a:r>
          </a:p>
          <a:p>
            <a:pPr eaLnBrk="1" hangingPunct="1"/>
            <a:r>
              <a:rPr lang="en-US" altLang="en-US" sz="3000" smtClean="0"/>
              <a:t>Then, for a[i]</a:t>
            </a:r>
          </a:p>
          <a:p>
            <a:pPr lvl="1" eaLnBrk="1" hangingPunct="1"/>
            <a:r>
              <a:rPr lang="en-US" altLang="en-US" smtClean="0"/>
              <a:t>finding the position takes </a:t>
            </a:r>
            <a:r>
              <a:rPr lang="en-US" altLang="en-US" b="1" smtClean="0">
                <a:solidFill>
                  <a:srgbClr val="FF0000"/>
                </a:solidFill>
              </a:rPr>
              <a:t>i-1</a:t>
            </a:r>
            <a:r>
              <a:rPr lang="en-US" altLang="en-US" smtClean="0"/>
              <a:t> comparisons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5024438" y="857250"/>
            <a:ext cx="4572000" cy="29321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398463" algn="l"/>
                <a:tab pos="798513" algn="l"/>
                <a:tab pos="1517650" algn="l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398463" algn="l"/>
                <a:tab pos="798513" algn="l"/>
                <a:tab pos="1517650" algn="l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tabLst>
                <a:tab pos="398463" algn="l"/>
                <a:tab pos="798513" algn="l"/>
                <a:tab pos="15176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tabLst>
                <a:tab pos="398463" algn="l"/>
                <a:tab pos="798513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tabLst>
                <a:tab pos="398463" algn="l"/>
                <a:tab pos="798513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398463" algn="l"/>
                <a:tab pos="798513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398463" algn="l"/>
                <a:tab pos="798513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398463" algn="l"/>
                <a:tab pos="798513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398463" algn="l"/>
                <a:tab pos="798513" algn="l"/>
                <a:tab pos="1517650" algn="l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>
                <a:solidFill>
                  <a:schemeClr val="accent2"/>
                </a:solidFill>
                <a:ea typeface="新細明體" panose="02020500000000000000" pitchFamily="18" charset="-120"/>
              </a:rPr>
              <a:t>for</a:t>
            </a:r>
            <a:r>
              <a:rPr lang="en-US" altLang="zh-TW" sz="2000">
                <a:ea typeface="新細明體" panose="02020500000000000000" pitchFamily="18" charset="-120"/>
              </a:rPr>
              <a:t> i = 2 </a:t>
            </a:r>
            <a:r>
              <a:rPr lang="en-US" altLang="zh-TW" sz="2000">
                <a:solidFill>
                  <a:schemeClr val="accent2"/>
                </a:solidFill>
                <a:ea typeface="新細明體" panose="02020500000000000000" pitchFamily="18" charset="-120"/>
              </a:rPr>
              <a:t>to</a:t>
            </a:r>
            <a:r>
              <a:rPr lang="en-US" altLang="zh-TW" sz="2000">
                <a:ea typeface="新細明體" panose="02020500000000000000" pitchFamily="18" charset="-120"/>
              </a:rPr>
              <a:t> n do</a:t>
            </a:r>
          </a:p>
          <a:p>
            <a:pPr eaLnBrk="1" hangingPunct="1"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>
                <a:solidFill>
                  <a:schemeClr val="accent2"/>
                </a:solidFill>
                <a:ea typeface="新細明體" panose="02020500000000000000" pitchFamily="18" charset="-120"/>
              </a:rPr>
              <a:t>begin</a:t>
            </a:r>
            <a:r>
              <a:rPr lang="en-US" altLang="zh-TW" sz="2000">
                <a:ea typeface="新細明體" panose="02020500000000000000" pitchFamily="18" charset="-120"/>
              </a:rPr>
              <a:t/>
            </a:r>
            <a:br>
              <a:rPr lang="en-US" altLang="zh-TW" sz="2000">
                <a:ea typeface="新細明體" panose="02020500000000000000" pitchFamily="18" charset="-120"/>
              </a:rPr>
            </a:br>
            <a:r>
              <a:rPr lang="en-US" altLang="zh-TW" sz="2000">
                <a:ea typeface="新細明體" panose="02020500000000000000" pitchFamily="18" charset="-120"/>
              </a:rPr>
              <a:t> 	key = a[i]</a:t>
            </a:r>
          </a:p>
          <a:p>
            <a:pPr eaLnBrk="1" hangingPunct="1"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>
                <a:ea typeface="新細明體" panose="02020500000000000000" pitchFamily="18" charset="-120"/>
              </a:rPr>
              <a:t> 	loc = 1</a:t>
            </a:r>
            <a:br>
              <a:rPr lang="en-US" altLang="zh-TW" sz="2000">
                <a:ea typeface="新細明體" panose="02020500000000000000" pitchFamily="18" charset="-120"/>
              </a:rPr>
            </a:br>
            <a:r>
              <a:rPr lang="en-US" altLang="zh-TW" sz="2000">
                <a:ea typeface="新細明體" panose="02020500000000000000" pitchFamily="18" charset="-120"/>
              </a:rPr>
              <a:t>	</a:t>
            </a:r>
            <a:r>
              <a:rPr lang="en-US" altLang="zh-TW" sz="2000">
                <a:solidFill>
                  <a:schemeClr val="accent2"/>
                </a:solidFill>
                <a:ea typeface="新細明體" panose="02020500000000000000" pitchFamily="18" charset="-120"/>
              </a:rPr>
              <a:t>while</a:t>
            </a:r>
            <a:r>
              <a:rPr lang="en-US" altLang="zh-TW" sz="2000">
                <a:ea typeface="新細明體" panose="02020500000000000000" pitchFamily="18" charset="-120"/>
              </a:rPr>
              <a:t> (a[loc] &lt; key) &amp;&amp; (loc &lt; i) </a:t>
            </a:r>
            <a:r>
              <a:rPr lang="en-US" altLang="zh-TW" sz="2000">
                <a:solidFill>
                  <a:schemeClr val="accent2"/>
                </a:solidFill>
                <a:ea typeface="新細明體" panose="02020500000000000000" pitchFamily="18" charset="-120"/>
              </a:rPr>
              <a:t>do</a:t>
            </a:r>
            <a:r>
              <a:rPr lang="en-US" altLang="zh-TW" sz="2000">
                <a:ea typeface="新細明體" panose="02020500000000000000" pitchFamily="18" charset="-120"/>
              </a:rPr>
              <a:t/>
            </a:r>
            <a:br>
              <a:rPr lang="en-US" altLang="zh-TW" sz="2000">
                <a:ea typeface="新細明體" panose="02020500000000000000" pitchFamily="18" charset="-120"/>
              </a:rPr>
            </a:br>
            <a:r>
              <a:rPr lang="en-US" altLang="zh-TW" sz="2000">
                <a:ea typeface="新細明體" panose="02020500000000000000" pitchFamily="18" charset="-120"/>
              </a:rPr>
              <a:t>		loc = loc + 1</a:t>
            </a:r>
          </a:p>
          <a:p>
            <a:pPr eaLnBrk="1" hangingPunct="1"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>
                <a:ea typeface="新細明體" panose="02020500000000000000" pitchFamily="18" charset="-120"/>
              </a:rPr>
              <a:t>	shift a[loc], …, a[i-1] to the right</a:t>
            </a:r>
          </a:p>
          <a:p>
            <a:pPr eaLnBrk="1" hangingPunct="1"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>
                <a:ea typeface="新細明體" panose="02020500000000000000" pitchFamily="18" charset="-120"/>
              </a:rPr>
              <a:t>	a[loc] = key</a:t>
            </a:r>
          </a:p>
          <a:p>
            <a:pPr eaLnBrk="1" hangingPunct="1">
              <a:spcBef>
                <a:spcPts val="3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>
                <a:solidFill>
                  <a:schemeClr val="accent2"/>
                </a:solidFill>
                <a:ea typeface="新細明體" panose="02020500000000000000" pitchFamily="18" charset="-120"/>
              </a:rPr>
              <a:t>end</a:t>
            </a:r>
            <a:r>
              <a:rPr lang="en-US" altLang="zh-TW" sz="2000"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92125" y="4473575"/>
            <a:ext cx="5246688" cy="138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indent="288925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/>
              <a:t>total number of comparisons</a:t>
            </a:r>
            <a:br>
              <a:rPr lang="en-US" altLang="en-US" sz="2800"/>
            </a:br>
            <a:r>
              <a:rPr lang="en-US" altLang="en-US" sz="2800"/>
              <a:t>= 1 + 2 + … + n-1</a:t>
            </a:r>
            <a:br>
              <a:rPr lang="en-US" altLang="en-US" sz="2800"/>
            </a:br>
            <a:r>
              <a:rPr lang="en-US" altLang="en-US" sz="2800"/>
              <a:t>= (n-1)n/2</a:t>
            </a:r>
          </a:p>
        </p:txBody>
      </p:sp>
      <p:graphicFrame>
        <p:nvGraphicFramePr>
          <p:cNvPr id="136219" name="Group 27"/>
          <p:cNvGraphicFramePr>
            <a:graphicFrameLocks noGrp="1"/>
          </p:cNvGraphicFramePr>
          <p:nvPr/>
        </p:nvGraphicFramePr>
        <p:xfrm>
          <a:off x="5953125" y="4071938"/>
          <a:ext cx="3219450" cy="2286000"/>
        </p:xfrm>
        <a:graphic>
          <a:graphicData uri="http://schemas.openxmlformats.org/drawingml/2006/table">
            <a:tbl>
              <a:tblPr/>
              <a:tblGrid>
                <a:gridCol w="642938"/>
                <a:gridCol w="2576512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# of comparisons in the while loop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2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3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n-1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18" name="AutoShape 26"/>
          <p:cNvSpPr>
            <a:spLocks noChangeArrowheads="1"/>
          </p:cNvSpPr>
          <p:nvPr/>
        </p:nvSpPr>
        <p:spPr bwMode="auto">
          <a:xfrm>
            <a:off x="2452688" y="5286375"/>
            <a:ext cx="3302000" cy="1143000"/>
          </a:xfrm>
          <a:prstGeom prst="cloudCallout">
            <a:avLst>
              <a:gd name="adj1" fmla="val -34167"/>
              <a:gd name="adj2" fmla="val 6875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O(n</a:t>
            </a:r>
            <a:r>
              <a:rPr lang="en-US" altLang="zh-TW" sz="2800" b="1" baseline="300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800" b="1">
                <a:solidFill>
                  <a:srgbClr val="FF0000"/>
                </a:solidFill>
                <a:ea typeface="新細明體" panose="02020500000000000000" pitchFamily="18" charset="-120"/>
              </a:rPr>
              <a:t>)-time</a:t>
            </a:r>
            <a:endParaRPr lang="zh-TW" altLang="en-US" sz="2400" b="1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7" grpId="0" animBg="1"/>
      <p:bldP spid="1362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3341BE4E-07C1-4A6B-AD4A-BAF29AF3F823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35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Bubble, Selection, Insertion Sort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All three algorithms have time complexity O(n</a:t>
            </a:r>
            <a:r>
              <a:rPr lang="en-US" altLang="en-US" sz="3000" baseline="30000" smtClean="0"/>
              <a:t>2</a:t>
            </a:r>
            <a:r>
              <a:rPr lang="en-US" altLang="en-US" sz="3000" smtClean="0"/>
              <a:t>) in the worst case.</a:t>
            </a:r>
          </a:p>
          <a:p>
            <a:pPr eaLnBrk="1" hangingPunct="1"/>
            <a:r>
              <a:rPr lang="en-US" altLang="en-US" sz="3000" smtClean="0"/>
              <a:t>Are there any more efficient sorting algorithms? </a:t>
            </a:r>
            <a:r>
              <a:rPr lang="en-US" altLang="en-US" sz="3000" b="1" smtClean="0">
                <a:solidFill>
                  <a:srgbClr val="FF0000"/>
                </a:solidFill>
              </a:rPr>
              <a:t>YES</a:t>
            </a:r>
            <a:r>
              <a:rPr lang="en-US" altLang="en-US" sz="3000" smtClean="0"/>
              <a:t>, we will learn them later.</a:t>
            </a:r>
          </a:p>
          <a:p>
            <a:pPr eaLnBrk="1" hangingPunct="1"/>
            <a:r>
              <a:rPr lang="en-US" altLang="en-US" sz="3000" smtClean="0"/>
              <a:t>What is the time complexity of the fastest comparison-based sorting algorithm?</a:t>
            </a:r>
            <a:br>
              <a:rPr lang="en-US" altLang="en-US" sz="3000" smtClean="0"/>
            </a:br>
            <a:r>
              <a:rPr lang="en-US" altLang="en-US" sz="3000" b="1" smtClean="0">
                <a:solidFill>
                  <a:srgbClr val="FF0000"/>
                </a:solidFill>
              </a:rPr>
              <a:t>O(n 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676400"/>
            <a:ext cx="8420100" cy="2590800"/>
          </a:xfrm>
        </p:spPr>
        <p:txBody>
          <a:bodyPr/>
          <a:lstStyle/>
          <a:p>
            <a:pPr eaLnBrk="1" hangingPunct="1"/>
            <a:r>
              <a:rPr lang="en-GB" altLang="en-US" smtClean="0"/>
              <a:t>Some exponential time algorithms – Traveling Salesman Problem, Knapsack Problem … 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5FF87D13-3555-4FEC-96EB-267DC040E144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37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Traveling Salesman Problem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rgbClr val="339966"/>
                </a:solidFill>
              </a:rPr>
              <a:t>Input:</a:t>
            </a:r>
            <a:r>
              <a:rPr lang="en-US" altLang="en-US" sz="3000" smtClean="0"/>
              <a:t> There are n cities.</a:t>
            </a:r>
          </a:p>
          <a:p>
            <a:pPr eaLnBrk="1" hangingPunct="1"/>
            <a:r>
              <a:rPr lang="en-US" altLang="en-US" sz="3000" b="1" smtClean="0">
                <a:solidFill>
                  <a:srgbClr val="339966"/>
                </a:solidFill>
              </a:rPr>
              <a:t>Output:</a:t>
            </a:r>
            <a:r>
              <a:rPr lang="en-US" altLang="en-US" sz="3000" smtClean="0"/>
              <a:t> Find the shortest tour from a particular city that visit each city exactly once before returning to the city where it started.</a:t>
            </a:r>
          </a:p>
          <a:p>
            <a:pPr eaLnBrk="1" hangingPunct="1"/>
            <a:endParaRPr lang="en-US" altLang="en-US" sz="3000" smtClean="0"/>
          </a:p>
          <a:p>
            <a:pPr eaLnBrk="1" hangingPunct="1"/>
            <a:endParaRPr lang="en-US" altLang="en-US" sz="3000" smtClean="0"/>
          </a:p>
          <a:p>
            <a:pPr eaLnBrk="1" hangingPunct="1"/>
            <a:endParaRPr lang="en-US" altLang="en-US" sz="3000" smtClean="0"/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>
            <a:off x="2238375" y="4071938"/>
            <a:ext cx="4559300" cy="1366837"/>
          </a:xfrm>
          <a:prstGeom prst="wedgeRoundRectCallout">
            <a:avLst>
              <a:gd name="adj1" fmla="val -35685"/>
              <a:gd name="adj2" fmla="val -68898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3000">
                <a:solidFill>
                  <a:schemeClr val="accent2"/>
                </a:solidFill>
              </a:rPr>
              <a:t>This is known as </a:t>
            </a:r>
            <a:r>
              <a:rPr lang="en-US" altLang="en-US" sz="3000" b="1" i="1">
                <a:solidFill>
                  <a:srgbClr val="FF0000"/>
                </a:solidFill>
              </a:rPr>
              <a:t>Hamiltonian circuit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43876FB2-DA72-428E-B4F2-ABE590287372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38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40964" name="Rectangle 7"/>
          <p:cNvSpPr>
            <a:spLocks noChangeArrowheads="1"/>
          </p:cNvSpPr>
          <p:nvPr/>
        </p:nvSpPr>
        <p:spPr bwMode="auto">
          <a:xfrm>
            <a:off x="3338513" y="963613"/>
            <a:ext cx="1916112" cy="1766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0965" name="Line 8"/>
          <p:cNvSpPr>
            <a:spLocks noChangeShapeType="1"/>
          </p:cNvSpPr>
          <p:nvPr/>
        </p:nvSpPr>
        <p:spPr bwMode="auto">
          <a:xfrm flipV="1">
            <a:off x="3338513" y="963613"/>
            <a:ext cx="1916112" cy="176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0966" name="Line 9"/>
          <p:cNvSpPr>
            <a:spLocks noChangeShapeType="1"/>
          </p:cNvSpPr>
          <p:nvPr/>
        </p:nvSpPr>
        <p:spPr bwMode="auto">
          <a:xfrm>
            <a:off x="3338513" y="963613"/>
            <a:ext cx="1916112" cy="176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0967" name="Oval 10"/>
          <p:cNvSpPr>
            <a:spLocks noChangeArrowheads="1"/>
          </p:cNvSpPr>
          <p:nvPr/>
        </p:nvSpPr>
        <p:spPr bwMode="auto">
          <a:xfrm>
            <a:off x="3197225" y="831850"/>
            <a:ext cx="354013" cy="327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a</a:t>
            </a:r>
          </a:p>
        </p:txBody>
      </p:sp>
      <p:sp>
        <p:nvSpPr>
          <p:cNvPr id="40968" name="Oval 11"/>
          <p:cNvSpPr>
            <a:spLocks noChangeArrowheads="1"/>
          </p:cNvSpPr>
          <p:nvPr/>
        </p:nvSpPr>
        <p:spPr bwMode="auto">
          <a:xfrm>
            <a:off x="5040313" y="831850"/>
            <a:ext cx="357187" cy="327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b</a:t>
            </a:r>
          </a:p>
        </p:txBody>
      </p:sp>
      <p:sp>
        <p:nvSpPr>
          <p:cNvPr id="40969" name="Oval 12"/>
          <p:cNvSpPr>
            <a:spLocks noChangeArrowheads="1"/>
          </p:cNvSpPr>
          <p:nvPr/>
        </p:nvSpPr>
        <p:spPr bwMode="auto">
          <a:xfrm>
            <a:off x="3197225" y="2533650"/>
            <a:ext cx="354013" cy="328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c</a:t>
            </a:r>
          </a:p>
        </p:txBody>
      </p:sp>
      <p:sp>
        <p:nvSpPr>
          <p:cNvPr id="40970" name="Oval 13"/>
          <p:cNvSpPr>
            <a:spLocks noChangeArrowheads="1"/>
          </p:cNvSpPr>
          <p:nvPr/>
        </p:nvSpPr>
        <p:spPr bwMode="auto">
          <a:xfrm>
            <a:off x="5113338" y="2533650"/>
            <a:ext cx="354012" cy="328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d</a:t>
            </a:r>
          </a:p>
        </p:txBody>
      </p:sp>
      <p:sp>
        <p:nvSpPr>
          <p:cNvPr id="40971" name="Text Box 14"/>
          <p:cNvSpPr txBox="1">
            <a:spLocks noChangeArrowheads="1"/>
          </p:cNvSpPr>
          <p:nvPr/>
        </p:nvSpPr>
        <p:spPr bwMode="auto">
          <a:xfrm>
            <a:off x="4032250" y="6096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40972" name="Text Box 15"/>
          <p:cNvSpPr txBox="1">
            <a:spLocks noChangeArrowheads="1"/>
          </p:cNvSpPr>
          <p:nvPr/>
        </p:nvSpPr>
        <p:spPr bwMode="auto">
          <a:xfrm>
            <a:off x="3054350" y="1552575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40973" name="Text Box 16"/>
          <p:cNvSpPr txBox="1">
            <a:spLocks noChangeArrowheads="1"/>
          </p:cNvSpPr>
          <p:nvPr/>
        </p:nvSpPr>
        <p:spPr bwMode="auto">
          <a:xfrm>
            <a:off x="4259263" y="2728913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40974" name="Text Box 17"/>
          <p:cNvSpPr txBox="1">
            <a:spLocks noChangeArrowheads="1"/>
          </p:cNvSpPr>
          <p:nvPr/>
        </p:nvSpPr>
        <p:spPr bwMode="auto">
          <a:xfrm>
            <a:off x="3549650" y="13716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40975" name="Text Box 18"/>
          <p:cNvSpPr txBox="1">
            <a:spLocks noChangeArrowheads="1"/>
          </p:cNvSpPr>
          <p:nvPr/>
        </p:nvSpPr>
        <p:spPr bwMode="auto">
          <a:xfrm>
            <a:off x="4635500" y="13716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40976" name="Text Box 19"/>
          <p:cNvSpPr txBox="1">
            <a:spLocks noChangeArrowheads="1"/>
          </p:cNvSpPr>
          <p:nvPr/>
        </p:nvSpPr>
        <p:spPr bwMode="auto">
          <a:xfrm>
            <a:off x="5254625" y="1420813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170005" name="Text Box 21"/>
          <p:cNvSpPr txBox="1">
            <a:spLocks noChangeArrowheads="1"/>
          </p:cNvSpPr>
          <p:nvPr/>
        </p:nvSpPr>
        <p:spPr bwMode="auto">
          <a:xfrm>
            <a:off x="1452563" y="2928938"/>
            <a:ext cx="7677150" cy="337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7575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tabLst>
                <a:tab pos="1144588" algn="ctr"/>
                <a:tab pos="3613150" algn="l"/>
                <a:tab pos="4673600" algn="ctr"/>
              </a:tabLst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tabLst>
                <a:tab pos="1144588" algn="ctr"/>
                <a:tab pos="3613150" algn="l"/>
                <a:tab pos="4673600" algn="ctr"/>
              </a:tabLst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spcBef>
                <a:spcPct val="20000"/>
              </a:spcBef>
              <a:spcAft>
                <a:spcPct val="20000"/>
              </a:spcAft>
              <a:buChar char="•"/>
              <a:tabLst>
                <a:tab pos="1144588" algn="ctr"/>
                <a:tab pos="3613150" algn="l"/>
                <a:tab pos="4673600" algn="ct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spcBef>
                <a:spcPct val="20000"/>
              </a:spcBef>
              <a:spcAft>
                <a:spcPct val="20000"/>
              </a:spcAft>
              <a:buChar char="–"/>
              <a:tabLst>
                <a:tab pos="1144588" algn="ctr"/>
                <a:tab pos="3613150" algn="l"/>
                <a:tab pos="4673600" algn="ctr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spcBef>
                <a:spcPct val="20000"/>
              </a:spcBef>
              <a:spcAft>
                <a:spcPct val="20000"/>
              </a:spcAft>
              <a:buChar char="»"/>
              <a:tabLst>
                <a:tab pos="1144588" algn="ctr"/>
                <a:tab pos="3613150" algn="l"/>
                <a:tab pos="4673600" algn="ctr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1144588" algn="ctr"/>
                <a:tab pos="3613150" algn="l"/>
                <a:tab pos="4673600" algn="ctr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1144588" algn="ctr"/>
                <a:tab pos="3613150" algn="l"/>
                <a:tab pos="4673600" algn="ctr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1144588" algn="ctr"/>
                <a:tab pos="3613150" algn="l"/>
                <a:tab pos="4673600" algn="ctr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tabLst>
                <a:tab pos="1144588" algn="ctr"/>
                <a:tab pos="3613150" algn="l"/>
                <a:tab pos="4673600" algn="ctr"/>
              </a:tabLs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ts val="9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</a:t>
            </a:r>
            <a:r>
              <a:rPr lang="en-US" altLang="en-US" sz="2400" u="sng">
                <a:solidFill>
                  <a:schemeClr val="accent2"/>
                </a:solidFill>
              </a:rPr>
              <a:t>Tour</a:t>
            </a:r>
            <a:r>
              <a:rPr lang="en-US" altLang="en-US" sz="2400">
                <a:solidFill>
                  <a:schemeClr val="accent2"/>
                </a:solidFill>
              </a:rPr>
              <a:t>		</a:t>
            </a:r>
            <a:r>
              <a:rPr lang="en-US" altLang="en-US" sz="2400" u="sng">
                <a:solidFill>
                  <a:schemeClr val="accent2"/>
                </a:solidFill>
              </a:rPr>
              <a:t>Length</a:t>
            </a:r>
          </a:p>
          <a:p>
            <a:pPr eaLnBrk="1" hangingPunct="1">
              <a:spcBef>
                <a:spcPts val="9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a</a:t>
            </a:r>
            <a:r>
              <a:rPr lang="en-US" altLang="en-US" sz="2400">
                <a:solidFill>
                  <a:schemeClr val="accent2"/>
                </a:solidFill>
              </a:rPr>
              <a:t> -&gt; b -&gt; c -&gt; d -&gt; </a:t>
            </a:r>
            <a:r>
              <a:rPr lang="en-US" altLang="en-US" sz="2400"/>
              <a:t>a</a:t>
            </a:r>
            <a:r>
              <a:rPr lang="en-US" altLang="en-US" sz="2400">
                <a:solidFill>
                  <a:schemeClr val="accent2"/>
                </a:solidFill>
              </a:rPr>
              <a:t>	2 + 8 + 1 + 7 = 18</a:t>
            </a:r>
          </a:p>
          <a:p>
            <a:pPr eaLnBrk="1" hangingPunct="1">
              <a:spcBef>
                <a:spcPts val="9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a</a:t>
            </a:r>
            <a:r>
              <a:rPr lang="en-US" altLang="en-US" sz="2400">
                <a:solidFill>
                  <a:schemeClr val="accent2"/>
                </a:solidFill>
              </a:rPr>
              <a:t> -&gt; b -&gt; d -&gt; c -&gt; </a:t>
            </a:r>
            <a:r>
              <a:rPr lang="en-US" altLang="en-US" sz="2400"/>
              <a:t>a</a:t>
            </a:r>
            <a:r>
              <a:rPr lang="en-US" altLang="en-US" sz="2400">
                <a:solidFill>
                  <a:schemeClr val="accent2"/>
                </a:solidFill>
              </a:rPr>
              <a:t>	2 + 3 + 1 + 5 = </a:t>
            </a:r>
            <a:r>
              <a:rPr lang="en-US" altLang="en-US" sz="2400" b="1">
                <a:solidFill>
                  <a:srgbClr val="FF0000"/>
                </a:solidFill>
              </a:rPr>
              <a:t>11</a:t>
            </a:r>
          </a:p>
          <a:p>
            <a:pPr eaLnBrk="1" hangingPunct="1">
              <a:spcBef>
                <a:spcPts val="9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a</a:t>
            </a:r>
            <a:r>
              <a:rPr lang="en-US" altLang="en-US" sz="2400">
                <a:solidFill>
                  <a:schemeClr val="accent2"/>
                </a:solidFill>
              </a:rPr>
              <a:t> -&gt; c -&gt; b -&gt; d -&gt; </a:t>
            </a:r>
            <a:r>
              <a:rPr lang="en-US" altLang="en-US" sz="2400"/>
              <a:t>a</a:t>
            </a:r>
            <a:r>
              <a:rPr lang="en-US" altLang="en-US" sz="2400">
                <a:solidFill>
                  <a:schemeClr val="accent2"/>
                </a:solidFill>
              </a:rPr>
              <a:t>	5 + 8 + 3 + 7 = 23</a:t>
            </a:r>
          </a:p>
          <a:p>
            <a:pPr eaLnBrk="1" hangingPunct="1">
              <a:spcBef>
                <a:spcPts val="9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a</a:t>
            </a:r>
            <a:r>
              <a:rPr lang="en-US" altLang="en-US" sz="2400">
                <a:solidFill>
                  <a:schemeClr val="accent2"/>
                </a:solidFill>
              </a:rPr>
              <a:t> -&gt; c -&gt; d -&gt; b -&gt; </a:t>
            </a:r>
            <a:r>
              <a:rPr lang="en-US" altLang="en-US" sz="2400"/>
              <a:t>a</a:t>
            </a:r>
            <a:r>
              <a:rPr lang="en-US" altLang="en-US" sz="2400">
                <a:solidFill>
                  <a:schemeClr val="accent2"/>
                </a:solidFill>
              </a:rPr>
              <a:t>	5 + 1 + 3 + 2 = </a:t>
            </a:r>
            <a:r>
              <a:rPr lang="en-US" altLang="en-US" sz="2400" b="1">
                <a:solidFill>
                  <a:srgbClr val="FF0000"/>
                </a:solidFill>
              </a:rPr>
              <a:t>11</a:t>
            </a:r>
          </a:p>
          <a:p>
            <a:pPr eaLnBrk="1" hangingPunct="1">
              <a:spcBef>
                <a:spcPts val="9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a</a:t>
            </a:r>
            <a:r>
              <a:rPr lang="en-US" altLang="en-US" sz="2400">
                <a:solidFill>
                  <a:schemeClr val="accent2"/>
                </a:solidFill>
              </a:rPr>
              <a:t> -&gt; d -&gt; b -&gt; c -&gt; </a:t>
            </a:r>
            <a:r>
              <a:rPr lang="en-US" altLang="en-US" sz="2400"/>
              <a:t>a</a:t>
            </a:r>
            <a:r>
              <a:rPr lang="en-US" altLang="en-US" sz="2400">
                <a:solidFill>
                  <a:schemeClr val="accent2"/>
                </a:solidFill>
              </a:rPr>
              <a:t>	7 + 3 + 8 + 5 = 23</a:t>
            </a:r>
          </a:p>
          <a:p>
            <a:pPr eaLnBrk="1" hangingPunct="1">
              <a:spcBef>
                <a:spcPts val="90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a</a:t>
            </a:r>
            <a:r>
              <a:rPr lang="en-US" altLang="en-US" sz="2400">
                <a:solidFill>
                  <a:schemeClr val="accent2"/>
                </a:solidFill>
              </a:rPr>
              <a:t> -&gt; d -&gt; c -&gt; b -&gt; </a:t>
            </a:r>
            <a:r>
              <a:rPr lang="en-US" altLang="en-US" sz="2400"/>
              <a:t>a</a:t>
            </a:r>
            <a:r>
              <a:rPr lang="en-US" altLang="en-US" sz="2400">
                <a:solidFill>
                  <a:schemeClr val="accent2"/>
                </a:solidFill>
              </a:rPr>
              <a:t>	7 + 1 + 8 + 2 = 18</a:t>
            </a:r>
          </a:p>
        </p:txBody>
      </p:sp>
      <p:sp>
        <p:nvSpPr>
          <p:cNvPr id="40978" name="Text Box 22"/>
          <p:cNvSpPr txBox="1">
            <a:spLocks noChangeArrowheads="1"/>
          </p:cNvSpPr>
          <p:nvPr/>
        </p:nvSpPr>
        <p:spPr bwMode="auto">
          <a:xfrm>
            <a:off x="6008688" y="1112838"/>
            <a:ext cx="38973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To find a Hamiltonian circuit from a to a</a:t>
            </a:r>
          </a:p>
        </p:txBody>
      </p:sp>
      <p:sp>
        <p:nvSpPr>
          <p:cNvPr id="170009" name="Freeform 25"/>
          <p:cNvSpPr>
            <a:spLocks/>
          </p:cNvSpPr>
          <p:nvPr/>
        </p:nvSpPr>
        <p:spPr bwMode="auto">
          <a:xfrm>
            <a:off x="2532063" y="292100"/>
            <a:ext cx="3508375" cy="3060700"/>
          </a:xfrm>
          <a:custGeom>
            <a:avLst/>
            <a:gdLst>
              <a:gd name="T0" fmla="*/ 2147483647 w 2040"/>
              <a:gd name="T1" fmla="*/ 2147483647 h 1928"/>
              <a:gd name="T2" fmla="*/ 2147483647 w 2040"/>
              <a:gd name="T3" fmla="*/ 2147483647 h 1928"/>
              <a:gd name="T4" fmla="*/ 2147483647 w 2040"/>
              <a:gd name="T5" fmla="*/ 2147483647 h 1928"/>
              <a:gd name="T6" fmla="*/ 2147483647 w 2040"/>
              <a:gd name="T7" fmla="*/ 2147483647 h 1928"/>
              <a:gd name="T8" fmla="*/ 2147483647 w 2040"/>
              <a:gd name="T9" fmla="*/ 2147483647 h 19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0"/>
              <a:gd name="T16" fmla="*/ 0 h 1928"/>
              <a:gd name="T17" fmla="*/ 2040 w 2040"/>
              <a:gd name="T18" fmla="*/ 1928 h 19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0" h="1928">
                <a:moveTo>
                  <a:pt x="256" y="392"/>
                </a:moveTo>
                <a:cubicBezTo>
                  <a:pt x="128" y="932"/>
                  <a:pt x="0" y="1472"/>
                  <a:pt x="256" y="1688"/>
                </a:cubicBezTo>
                <a:cubicBezTo>
                  <a:pt x="512" y="1904"/>
                  <a:pt x="1544" y="1928"/>
                  <a:pt x="1792" y="1688"/>
                </a:cubicBezTo>
                <a:cubicBezTo>
                  <a:pt x="2040" y="1448"/>
                  <a:pt x="1968" y="496"/>
                  <a:pt x="1744" y="248"/>
                </a:cubicBezTo>
                <a:cubicBezTo>
                  <a:pt x="1520" y="0"/>
                  <a:pt x="984" y="100"/>
                  <a:pt x="448" y="20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4452938" y="857250"/>
            <a:ext cx="428625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 rot="5400000">
            <a:off x="4024313" y="1643063"/>
            <a:ext cx="285750" cy="28575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>
            <a:off x="4095750" y="2641600"/>
            <a:ext cx="428625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 rot="10800000">
            <a:off x="4381500" y="1795463"/>
            <a:ext cx="285750" cy="28575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rot="5400000">
            <a:off x="2810669" y="1928019"/>
            <a:ext cx="428625" cy="158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10800000">
            <a:off x="3810000" y="1285875"/>
            <a:ext cx="285750" cy="28575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450840" y="428760"/>
              <a:ext cx="3167280" cy="56311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41480" y="419400"/>
                <a:ext cx="3186000" cy="5649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05" grpId="0" build="p" autoUpdateAnimBg="0"/>
      <p:bldP spid="17000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0A8781E9-B123-4387-88DC-147FFBF8DC14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39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Idea and Analysis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219200"/>
            <a:ext cx="8715375" cy="54864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A Hamiltonian circuit can be represented by a </a:t>
            </a:r>
            <a:r>
              <a:rPr lang="en-US" altLang="en-US" sz="3000" smtClean="0">
                <a:solidFill>
                  <a:srgbClr val="FF0000"/>
                </a:solidFill>
              </a:rPr>
              <a:t>sequence</a:t>
            </a:r>
            <a:r>
              <a:rPr lang="en-US" altLang="en-US" sz="3000" smtClean="0"/>
              <a:t> of n+1 cities v</a:t>
            </a:r>
            <a:r>
              <a:rPr lang="en-US" altLang="en-US" sz="3000" baseline="-25000" smtClean="0"/>
              <a:t>1</a:t>
            </a:r>
            <a:r>
              <a:rPr lang="en-US" altLang="en-US" sz="3000" smtClean="0"/>
              <a:t>, v</a:t>
            </a:r>
            <a:r>
              <a:rPr lang="en-US" altLang="en-US" sz="3000" baseline="-25000" smtClean="0"/>
              <a:t>2</a:t>
            </a:r>
            <a:r>
              <a:rPr lang="en-US" altLang="en-US" sz="3000" smtClean="0"/>
              <a:t>, …, v</a:t>
            </a:r>
            <a:r>
              <a:rPr lang="en-US" altLang="en-US" sz="3000" baseline="-25000" smtClean="0"/>
              <a:t>n</a:t>
            </a:r>
            <a:r>
              <a:rPr lang="en-US" altLang="en-US" sz="3000" smtClean="0"/>
              <a:t>, v</a:t>
            </a:r>
            <a:r>
              <a:rPr lang="en-US" altLang="en-US" sz="3000" baseline="-25000" smtClean="0"/>
              <a:t>1</a:t>
            </a:r>
            <a:r>
              <a:rPr lang="en-US" altLang="en-US" sz="3000" smtClean="0"/>
              <a:t>, where the </a:t>
            </a:r>
            <a:r>
              <a:rPr lang="en-US" altLang="en-US" sz="3000" smtClean="0">
                <a:solidFill>
                  <a:srgbClr val="FF0000"/>
                </a:solidFill>
              </a:rPr>
              <a:t>first</a:t>
            </a:r>
            <a:r>
              <a:rPr lang="en-US" altLang="en-US" sz="3000" smtClean="0"/>
              <a:t> and the </a:t>
            </a:r>
            <a:r>
              <a:rPr lang="en-US" altLang="en-US" sz="3000" smtClean="0">
                <a:solidFill>
                  <a:srgbClr val="FF0000"/>
                </a:solidFill>
              </a:rPr>
              <a:t>last</a:t>
            </a:r>
            <a:r>
              <a:rPr lang="en-US" altLang="en-US" sz="3000" smtClean="0"/>
              <a:t> are the </a:t>
            </a:r>
            <a:r>
              <a:rPr lang="en-US" altLang="en-US" sz="3000" smtClean="0">
                <a:solidFill>
                  <a:srgbClr val="FF0000"/>
                </a:solidFill>
              </a:rPr>
              <a:t>same</a:t>
            </a:r>
            <a:r>
              <a:rPr lang="en-US" altLang="en-US" sz="3000" smtClean="0"/>
              <a:t>, and all the others are </a:t>
            </a:r>
            <a:r>
              <a:rPr lang="en-US" altLang="en-US" sz="3000" smtClean="0">
                <a:solidFill>
                  <a:srgbClr val="FF0000"/>
                </a:solidFill>
              </a:rPr>
              <a:t>distinct</a:t>
            </a:r>
            <a:r>
              <a:rPr lang="en-US" altLang="en-US" sz="3000" smtClean="0"/>
              <a:t>.</a:t>
            </a:r>
          </a:p>
          <a:p>
            <a:pPr eaLnBrk="1" hangingPunct="1"/>
            <a:r>
              <a:rPr lang="en-US" altLang="en-US" sz="3000" b="1" smtClean="0">
                <a:solidFill>
                  <a:srgbClr val="339966"/>
                </a:solidFill>
              </a:rPr>
              <a:t>Exhaustive search approach:</a:t>
            </a:r>
            <a:r>
              <a:rPr lang="en-US" altLang="en-US" sz="3000" smtClean="0">
                <a:solidFill>
                  <a:schemeClr val="accent2"/>
                </a:solidFill>
              </a:rPr>
              <a:t> Find all tours in this form, compute the tour length and find the </a:t>
            </a:r>
            <a:r>
              <a:rPr lang="en-US" altLang="en-US" sz="3000" smtClean="0">
                <a:solidFill>
                  <a:srgbClr val="FF0000"/>
                </a:solidFill>
              </a:rPr>
              <a:t>shortest</a:t>
            </a:r>
            <a:r>
              <a:rPr lang="en-US" altLang="en-US" sz="3000" smtClean="0">
                <a:solidFill>
                  <a:schemeClr val="accent2"/>
                </a:solidFill>
              </a:rPr>
              <a:t> among them.</a:t>
            </a:r>
          </a:p>
        </p:txBody>
      </p:sp>
      <p:sp>
        <p:nvSpPr>
          <p:cNvPr id="167940" name="AutoShape 4"/>
          <p:cNvSpPr>
            <a:spLocks noChangeArrowheads="1"/>
          </p:cNvSpPr>
          <p:nvPr/>
        </p:nvSpPr>
        <p:spPr bwMode="auto">
          <a:xfrm>
            <a:off x="247650" y="4714875"/>
            <a:ext cx="9493250" cy="914400"/>
          </a:xfrm>
          <a:prstGeom prst="cloudCallout">
            <a:avLst>
              <a:gd name="adj1" fmla="val -39477"/>
              <a:gd name="adj2" fmla="val 6562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 b="1"/>
              <a:t>How many possible tours to consider?</a:t>
            </a:r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490538" y="5884863"/>
            <a:ext cx="8062912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N.B.: (n-1)! grows faster than exponential in terms of 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>
                <a:solidFill>
                  <a:srgbClr val="FF0000"/>
                </a:solidFill>
              </a:rPr>
              <a:t>[ refer to notes on induction ]</a:t>
            </a:r>
            <a:endParaRPr lang="en-US" altLang="en-US" sz="2400">
              <a:solidFill>
                <a:srgbClr val="FF0000"/>
              </a:solidFill>
            </a:endParaRP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5991225" y="5429250"/>
            <a:ext cx="3390900" cy="5286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(n-1)! = (n-1)(n-2)…1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43880" y="562680"/>
              <a:ext cx="7281360" cy="7639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4520" y="553320"/>
                <a:ext cx="7300080" cy="78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  <p:bldP spid="167940" grpId="0" animBg="1" autoUpdateAnimBg="0"/>
      <p:bldP spid="167942" grpId="0" animBg="1" autoUpdateAnimBg="0"/>
      <p:bldP spid="16794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533400" y="990600"/>
            <a:ext cx="4419600" cy="2654300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>
                <a:solidFill>
                  <a:srgbClr val="FF0000"/>
                </a:solidFill>
                <a:ea typeface="新細明體" panose="02020500000000000000" pitchFamily="18" charset="-120"/>
              </a:rPr>
              <a:t>Best case:</a:t>
            </a:r>
            <a:br>
              <a:rPr lang="en-US" altLang="zh-TW" sz="2800">
                <a:solidFill>
                  <a:srgbClr val="FF0000"/>
                </a:solidFill>
                <a:ea typeface="新細明體" panose="02020500000000000000" pitchFamily="18" charset="-120"/>
              </a:rPr>
            </a:b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X is the number in the middle</a:t>
            </a:r>
            <a:b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</a:b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=&gt; 1 comparison, </a:t>
            </a:r>
            <a:r>
              <a:rPr lang="en-US" altLang="zh-TW" sz="2400" b="1">
                <a:solidFill>
                  <a:schemeClr val="bg1"/>
                </a:solidFill>
                <a:ea typeface="新細明體" panose="02020500000000000000" pitchFamily="18" charset="-120"/>
              </a:rPr>
              <a:t>O(1)</a:t>
            </a: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-time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>
                <a:solidFill>
                  <a:srgbClr val="FF0000"/>
                </a:solidFill>
                <a:ea typeface="新細明體" panose="02020500000000000000" pitchFamily="18" charset="-120"/>
              </a:rPr>
              <a:t>Worst case:</a:t>
            </a:r>
            <a:br>
              <a:rPr lang="en-US" altLang="zh-TW" sz="2800">
                <a:solidFill>
                  <a:srgbClr val="FF0000"/>
                </a:solidFill>
                <a:ea typeface="新細明體" panose="02020500000000000000" pitchFamily="18" charset="-120"/>
              </a:rPr>
            </a:b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at most </a:t>
            </a:r>
            <a:r>
              <a:rPr lang="en-US" altLang="zh-TW" sz="2400" b="1">
                <a:solidFill>
                  <a:schemeClr val="bg1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</a:t>
            </a: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log</a:t>
            </a:r>
            <a:r>
              <a:rPr lang="en-US" altLang="zh-TW" sz="2400" baseline="-25000">
                <a:solidFill>
                  <a:schemeClr val="bg1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solidFill>
                  <a:schemeClr val="bg1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</a:t>
            </a: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+1</a:t>
            </a: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 comparisons, </a:t>
            </a:r>
            <a:r>
              <a:rPr lang="en-US" altLang="zh-TW" sz="2400" b="1">
                <a:solidFill>
                  <a:schemeClr val="bg1"/>
                </a:solidFill>
                <a:ea typeface="新細明體" panose="02020500000000000000" pitchFamily="18" charset="-120"/>
              </a:rPr>
              <a:t>O(log n)</a:t>
            </a: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-time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F4C11D12-4E6D-4A47-8CDF-A0CDF394AE13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4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Binary search: Time complexity</a:t>
            </a:r>
            <a:endParaRPr lang="en-US" altLang="zh-TW" sz="3200" smtClean="0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533400" y="990600"/>
            <a:ext cx="4419600" cy="2654300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>
                <a:solidFill>
                  <a:srgbClr val="FF0000"/>
                </a:solidFill>
                <a:ea typeface="新細明體" panose="02020500000000000000" pitchFamily="18" charset="-120"/>
              </a:rPr>
              <a:t>Best case:</a:t>
            </a:r>
            <a:br>
              <a:rPr lang="en-US" altLang="zh-TW" sz="2800">
                <a:solidFill>
                  <a:srgbClr val="FF0000"/>
                </a:solidFill>
                <a:ea typeface="新細明體" panose="02020500000000000000" pitchFamily="18" charset="-120"/>
              </a:rPr>
            </a:b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X is the number in the middle</a:t>
            </a:r>
            <a:b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</a:b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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 1 comparison,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O(1)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-time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>
                <a:solidFill>
                  <a:srgbClr val="FF0000"/>
                </a:solidFill>
                <a:ea typeface="新細明體" panose="02020500000000000000" pitchFamily="18" charset="-120"/>
              </a:rPr>
              <a:t>Worst case:</a:t>
            </a:r>
            <a:br>
              <a:rPr lang="en-US" altLang="zh-TW" sz="2800">
                <a:solidFill>
                  <a:srgbClr val="FF0000"/>
                </a:solidFill>
                <a:ea typeface="新細明體" panose="02020500000000000000" pitchFamily="18" charset="-120"/>
              </a:rPr>
            </a:b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at most </a:t>
            </a:r>
            <a:r>
              <a:rPr lang="en-US" altLang="zh-TW" sz="2400" b="1">
                <a:solidFill>
                  <a:srgbClr val="3399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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log</a:t>
            </a:r>
            <a:r>
              <a:rPr lang="en-US" altLang="zh-TW" sz="2400" baseline="-25000">
                <a:solidFill>
                  <a:srgbClr val="339966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2400" b="1">
                <a:solidFill>
                  <a:srgbClr val="3399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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+1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 comparisons,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</a:rPr>
              <a:t>O(log n)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-time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5024438" y="908050"/>
            <a:ext cx="4608512" cy="5113338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first=1, last=n, found=false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while (first &lt;= last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&amp;&amp; found == false) do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mid = </a:t>
            </a: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  <a:sym typeface="Symbol" panose="05050102010706020507" pitchFamily="18" charset="2"/>
              </a:rPr>
              <a:t></a:t>
            </a: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(first+last)/2</a:t>
            </a: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  <a:sym typeface="Symbol" panose="05050102010706020507" pitchFamily="18" charset="2"/>
              </a:rPr>
              <a:t></a:t>
            </a:r>
            <a:endParaRPr lang="en-US" altLang="zh-TW" sz="2000" b="1">
              <a:solidFill>
                <a:schemeClr val="accent2"/>
              </a:solidFill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if (X == a[mid])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found = true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else</a:t>
            </a:r>
            <a:b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</a:b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if (X &lt; a[mid])</a:t>
            </a:r>
            <a:b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</a:b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  last = mid-1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else first = mid+1</a:t>
            </a:r>
            <a:b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</a:b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end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if found==true then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report "Found!"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else report "Not Found!"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C:\Documents and Settings\pwong\Local Settings\Temporary Internet Files\Content.IE5\ZW860L52\MCj0215860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143000"/>
            <a:ext cx="27352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Knapsack Problem</a:t>
            </a:r>
          </a:p>
        </p:txBody>
      </p:sp>
      <p:sp>
        <p:nvSpPr>
          <p:cNvPr id="4301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5D741824-EEE2-4785-97B0-5C40C7B43EF7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40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pic>
        <p:nvPicPr>
          <p:cNvPr id="43013" name="Picture 2" descr="C:\Documents and Settings\pwong\Local Settings\Temporary Internet Files\Content.IE5\ZW860L52\MCj0287591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4000500"/>
            <a:ext cx="20240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3" descr="C:\Documents and Settings\pwong\Local Settings\Temporary Internet Files\Content.IE5\JN4PAM9U\MCj0439833000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763" y="1119188"/>
            <a:ext cx="1095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5" descr="C:\Documents and Settings\pwong\Local Settings\Temporary Internet Files\Content.IE5\12F1KQV3\MCj0423555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501900"/>
            <a:ext cx="12890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6" descr="C:\Documents and Settings\pwong\Local Settings\Temporary Internet Files\Content.IE5\ZW860L52\MCj0412278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500313"/>
            <a:ext cx="11604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7" name="Picture 7" descr="C:\Documents and Settings\pwong\Local Settings\Temporary Internet Files\Content.IE5\12F1KQV3\MCj0439836000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470150"/>
            <a:ext cx="1031875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8" name="Picture 8" descr="C:\Documents and Settings\pwong\Local Settings\Temporary Internet Files\Content.IE5\RC4NZV8Q\MCj0281028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3830638"/>
            <a:ext cx="709613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9" name="Picture 10" descr="C:\Documents and Settings\pwong\Local Settings\Temporary Internet Files\Content.IE5\3QLUABEN\MCj0280988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3695700"/>
            <a:ext cx="1449387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0" name="Picture 11" descr="C:\Documents and Settings\pwong\Local Settings\Temporary Internet Files\Content.IE5\JN4PAM9U\MCj0280567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4230688"/>
            <a:ext cx="1117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1" name="Picture 12" descr="C:\Documents and Settings\pwong\Local Settings\Temporary Internet Files\Content.IE5\U6O2U01S\MCj0311390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810000"/>
            <a:ext cx="9874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2" name="Picture 13" descr="C:\Documents and Settings\pwong\Local Settings\Temporary Internet Files\Content.IE5\RC4NZV8Q\MCj0389728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25" y="3032125"/>
            <a:ext cx="128905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3" name="Picture 15" descr="C:\Documents and Settings\pwong\Local Settings\Temporary Internet Files\Content.IE5\ZW860L52\MCj0290026000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227263"/>
            <a:ext cx="97472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4" name="Cloud Callout 17"/>
          <p:cNvSpPr>
            <a:spLocks noChangeArrowheads="1"/>
          </p:cNvSpPr>
          <p:nvPr/>
        </p:nvSpPr>
        <p:spPr bwMode="auto">
          <a:xfrm>
            <a:off x="4667250" y="571500"/>
            <a:ext cx="5000625" cy="3071813"/>
          </a:xfrm>
          <a:prstGeom prst="cloudCallout">
            <a:avLst>
              <a:gd name="adj1" fmla="val -20833"/>
              <a:gd name="adj2" fmla="val 625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63538" indent="-363538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800"/>
              <a:t>What to take? so that…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AutoNum type="arabicPeriod"/>
            </a:pPr>
            <a:r>
              <a:rPr lang="en-US" altLang="en-US" sz="2800"/>
              <a:t>Not too heavy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AutoNum type="arabicPeriod"/>
            </a:pPr>
            <a:r>
              <a:rPr lang="en-US" altLang="en-US" sz="2800"/>
              <a:t>Most valuable</a:t>
            </a:r>
          </a:p>
        </p:txBody>
      </p:sp>
      <p:pic>
        <p:nvPicPr>
          <p:cNvPr id="43025" name="Picture 16" descr="C:\Documents and Settings\pwong\Local Settings\Temporary Internet Files\Content.IE5\JN4PAM9U\MCj04062180000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4881563"/>
            <a:ext cx="17208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6" name="Picture 17" descr="C:\Documents and Settings\pwong\Local Settings\Temporary Internet Files\Content.IE5\ZW860L52\MCBD07465_0000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5000625"/>
            <a:ext cx="1531938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0C5ECC86-3387-4262-9226-4E14ED6CF705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41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Knapsack Problem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219200"/>
            <a:ext cx="8777288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rgbClr val="339966"/>
                </a:solidFill>
              </a:rPr>
              <a:t>Input:</a:t>
            </a:r>
            <a:r>
              <a:rPr lang="en-US" sz="3000" dirty="0" smtClean="0"/>
              <a:t> Given </a:t>
            </a:r>
            <a:r>
              <a:rPr lang="en-US" sz="3000" b="1" dirty="0" smtClean="0">
                <a:solidFill>
                  <a:srgbClr val="FF0000"/>
                </a:solidFill>
              </a:rPr>
              <a:t>n</a:t>
            </a:r>
            <a:r>
              <a:rPr lang="en-US" sz="3000" dirty="0" smtClean="0"/>
              <a:t> items with weights </a:t>
            </a:r>
            <a:r>
              <a:rPr lang="en-US" sz="3000" b="1" dirty="0" smtClean="0">
                <a:solidFill>
                  <a:srgbClr val="FF0000"/>
                </a:solidFill>
              </a:rPr>
              <a:t>w</a:t>
            </a:r>
            <a:r>
              <a:rPr lang="en-US" sz="30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3000" b="1" dirty="0" smtClean="0">
                <a:solidFill>
                  <a:srgbClr val="FF0000"/>
                </a:solidFill>
              </a:rPr>
              <a:t>, w</a:t>
            </a:r>
            <a:r>
              <a:rPr lang="en-US" sz="3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000" b="1" dirty="0" smtClean="0">
                <a:solidFill>
                  <a:srgbClr val="FF0000"/>
                </a:solidFill>
              </a:rPr>
              <a:t>, …, </a:t>
            </a:r>
            <a:r>
              <a:rPr lang="en-US" sz="3000" b="1" dirty="0" err="1" smtClean="0">
                <a:solidFill>
                  <a:srgbClr val="FF0000"/>
                </a:solidFill>
              </a:rPr>
              <a:t>w</a:t>
            </a:r>
            <a:r>
              <a:rPr lang="en-US" sz="3000" b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sz="3000" dirty="0" smtClean="0"/>
              <a:t> and values </a:t>
            </a:r>
            <a:r>
              <a:rPr lang="en-US" sz="3000" b="1" dirty="0" smtClean="0">
                <a:solidFill>
                  <a:srgbClr val="FF0000"/>
                </a:solidFill>
              </a:rPr>
              <a:t>v</a:t>
            </a:r>
            <a:r>
              <a:rPr lang="en-US" sz="30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3000" b="1" dirty="0" smtClean="0">
                <a:solidFill>
                  <a:srgbClr val="FF0000"/>
                </a:solidFill>
              </a:rPr>
              <a:t>, v</a:t>
            </a:r>
            <a:r>
              <a:rPr lang="en-US" sz="3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000" b="1" dirty="0" smtClean="0">
                <a:solidFill>
                  <a:srgbClr val="FF0000"/>
                </a:solidFill>
              </a:rPr>
              <a:t>, …, </a:t>
            </a:r>
            <a:r>
              <a:rPr lang="en-US" sz="3000" b="1" dirty="0" err="1" smtClean="0">
                <a:solidFill>
                  <a:srgbClr val="FF0000"/>
                </a:solidFill>
              </a:rPr>
              <a:t>v</a:t>
            </a:r>
            <a:r>
              <a:rPr lang="en-US" sz="3000" b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sz="3000" dirty="0" smtClean="0"/>
              <a:t>, and a knapsack with capacity </a:t>
            </a:r>
            <a:r>
              <a:rPr lang="en-US" sz="3000" b="1" dirty="0" smtClean="0">
                <a:solidFill>
                  <a:srgbClr val="FF0000"/>
                </a:solidFill>
              </a:rPr>
              <a:t>W</a:t>
            </a:r>
            <a:r>
              <a:rPr lang="en-US" sz="3000" dirty="0" smtClean="0"/>
              <a:t>.</a:t>
            </a:r>
          </a:p>
          <a:p>
            <a:pPr eaLnBrk="1" hangingPunct="1">
              <a:defRPr/>
            </a:pPr>
            <a:r>
              <a:rPr lang="en-US" sz="3000" b="1" dirty="0" smtClean="0">
                <a:solidFill>
                  <a:srgbClr val="339966"/>
                </a:solidFill>
              </a:rPr>
              <a:t>Output:</a:t>
            </a:r>
            <a:r>
              <a:rPr lang="en-US" sz="3000" dirty="0" smtClean="0"/>
              <a:t> Find the </a:t>
            </a:r>
            <a:r>
              <a:rPr lang="en-US" sz="3000" b="1" dirty="0" smtClean="0">
                <a:solidFill>
                  <a:schemeClr val="accent6"/>
                </a:solidFill>
              </a:rPr>
              <a:t>most valuable</a:t>
            </a:r>
            <a:r>
              <a:rPr lang="en-US" sz="3000" dirty="0" smtClean="0"/>
              <a:t> subset of items that can </a:t>
            </a:r>
            <a:r>
              <a:rPr lang="en-US" sz="3000" b="1" dirty="0" smtClean="0">
                <a:solidFill>
                  <a:schemeClr val="accent6"/>
                </a:solidFill>
              </a:rPr>
              <a:t>fit</a:t>
            </a:r>
            <a:r>
              <a:rPr lang="en-US" sz="3000" dirty="0" smtClean="0"/>
              <a:t> into the knapsack.</a:t>
            </a:r>
          </a:p>
          <a:p>
            <a:pPr eaLnBrk="1" hangingPunct="1">
              <a:defRPr/>
            </a:pPr>
            <a:r>
              <a:rPr lang="en-US" sz="3000" b="1" dirty="0" smtClean="0">
                <a:solidFill>
                  <a:srgbClr val="339966"/>
                </a:solidFill>
              </a:rPr>
              <a:t>Application:</a:t>
            </a:r>
            <a:r>
              <a:rPr lang="en-US" sz="3000" dirty="0" smtClean="0"/>
              <a:t> A transport plane is to deliver the most valuable set of items to a remote location without exceeding its capacity.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980320" y="400320"/>
              <a:ext cx="2506680" cy="9226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70960" y="390960"/>
                <a:ext cx="2525400" cy="941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704E42E9-7B0E-4DB5-8C1D-F964A88CC53A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42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742950" y="990600"/>
            <a:ext cx="11557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w = 7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v = 42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2146300" y="2057400"/>
            <a:ext cx="11557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w = 3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v = 12</a:t>
            </a:r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3467100" y="1752600"/>
            <a:ext cx="11557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w = 4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v = 40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787900" y="1447800"/>
            <a:ext cx="11557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w = 5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v = 25</a:t>
            </a: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6438900" y="228600"/>
            <a:ext cx="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5065" name="Line 10"/>
          <p:cNvSpPr>
            <a:spLocks noChangeShapeType="1"/>
          </p:cNvSpPr>
          <p:nvPr/>
        </p:nvSpPr>
        <p:spPr bwMode="auto">
          <a:xfrm>
            <a:off x="7594600" y="228600"/>
            <a:ext cx="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5066" name="Line 12"/>
          <p:cNvSpPr>
            <a:spLocks noChangeShapeType="1"/>
          </p:cNvSpPr>
          <p:nvPr/>
        </p:nvSpPr>
        <p:spPr bwMode="auto">
          <a:xfrm>
            <a:off x="6438900" y="2895600"/>
            <a:ext cx="11557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5067" name="Text Box 13"/>
          <p:cNvSpPr txBox="1">
            <a:spLocks noChangeArrowheads="1"/>
          </p:cNvSpPr>
          <p:nvPr/>
        </p:nvSpPr>
        <p:spPr bwMode="auto">
          <a:xfrm>
            <a:off x="825500" y="2819400"/>
            <a:ext cx="1042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item 1</a:t>
            </a:r>
          </a:p>
        </p:txBody>
      </p:sp>
      <p:sp>
        <p:nvSpPr>
          <p:cNvPr id="45068" name="Text Box 14"/>
          <p:cNvSpPr txBox="1">
            <a:spLocks noChangeArrowheads="1"/>
          </p:cNvSpPr>
          <p:nvPr/>
        </p:nvSpPr>
        <p:spPr bwMode="auto">
          <a:xfrm>
            <a:off x="214630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item 2</a:t>
            </a:r>
          </a:p>
        </p:txBody>
      </p:sp>
      <p:sp>
        <p:nvSpPr>
          <p:cNvPr id="45069" name="Text Box 15"/>
          <p:cNvSpPr txBox="1">
            <a:spLocks noChangeArrowheads="1"/>
          </p:cNvSpPr>
          <p:nvPr/>
        </p:nvSpPr>
        <p:spPr bwMode="auto">
          <a:xfrm>
            <a:off x="346710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item 3</a:t>
            </a:r>
          </a:p>
        </p:txBody>
      </p:sp>
      <p:sp>
        <p:nvSpPr>
          <p:cNvPr id="45070" name="Text Box 16"/>
          <p:cNvSpPr txBox="1">
            <a:spLocks noChangeArrowheads="1"/>
          </p:cNvSpPr>
          <p:nvPr/>
        </p:nvSpPr>
        <p:spPr bwMode="auto">
          <a:xfrm>
            <a:off x="4705350" y="2819400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item 4</a:t>
            </a:r>
          </a:p>
        </p:txBody>
      </p:sp>
      <p:sp>
        <p:nvSpPr>
          <p:cNvPr id="45071" name="Text Box 17"/>
          <p:cNvSpPr txBox="1">
            <a:spLocks noChangeArrowheads="1"/>
          </p:cNvSpPr>
          <p:nvPr/>
        </p:nvSpPr>
        <p:spPr bwMode="auto">
          <a:xfrm>
            <a:off x="6284913" y="2819400"/>
            <a:ext cx="145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knapsack</a:t>
            </a:r>
          </a:p>
        </p:txBody>
      </p:sp>
      <p:sp>
        <p:nvSpPr>
          <p:cNvPr id="45072" name="Text Box 18"/>
          <p:cNvSpPr txBox="1">
            <a:spLocks noChangeArrowheads="1"/>
          </p:cNvSpPr>
          <p:nvPr/>
        </p:nvSpPr>
        <p:spPr bwMode="auto">
          <a:xfrm>
            <a:off x="7594600" y="1219200"/>
            <a:ext cx="2019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/>
              <a:t>capacity = 10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155700" y="3235325"/>
            <a:ext cx="3549650" cy="3622675"/>
            <a:chOff x="672" y="2038"/>
            <a:chExt cx="2064" cy="2282"/>
          </a:xfrm>
        </p:grpSpPr>
        <p:sp>
          <p:nvSpPr>
            <p:cNvPr id="45077" name="Text Box 19"/>
            <p:cNvSpPr txBox="1">
              <a:spLocks noChangeArrowheads="1"/>
            </p:cNvSpPr>
            <p:nvPr/>
          </p:nvSpPr>
          <p:spPr bwMode="auto">
            <a:xfrm>
              <a:off x="672" y="2038"/>
              <a:ext cx="2064" cy="2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7575"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tabLst>
                  <a:tab pos="474663" algn="ctr"/>
                  <a:tab pos="1520825" algn="ctr"/>
                  <a:tab pos="2482850" algn="ctr"/>
                </a:tabLst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917575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tabLst>
                  <a:tab pos="474663" algn="ctr"/>
                  <a:tab pos="1520825" algn="ctr"/>
                  <a:tab pos="2482850" algn="ctr"/>
                </a:tabLst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917575">
                <a:spcBef>
                  <a:spcPct val="20000"/>
                </a:spcBef>
                <a:spcAft>
                  <a:spcPct val="20000"/>
                </a:spcAft>
                <a:buChar char="•"/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917575">
                <a:spcBef>
                  <a:spcPct val="20000"/>
                </a:spcBef>
                <a:spcAft>
                  <a:spcPct val="20000"/>
                </a:spcAft>
                <a:buChar char="–"/>
                <a:tabLst>
                  <a:tab pos="474663" algn="ctr"/>
                  <a:tab pos="1520825" algn="ctr"/>
                  <a:tab pos="2482850" algn="ctr"/>
                </a:tabLst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917575">
                <a:spcBef>
                  <a:spcPct val="20000"/>
                </a:spcBef>
                <a:spcAft>
                  <a:spcPct val="20000"/>
                </a:spcAft>
                <a:buChar char="»"/>
                <a:tabLst>
                  <a:tab pos="474663" algn="ctr"/>
                  <a:tab pos="1520825" algn="ctr"/>
                  <a:tab pos="2482850" algn="ctr"/>
                </a:tabLst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917575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tabLst>
                  <a:tab pos="474663" algn="ctr"/>
                  <a:tab pos="1520825" algn="ctr"/>
                  <a:tab pos="2482850" algn="ctr"/>
                </a:tabLst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917575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tabLst>
                  <a:tab pos="474663" algn="ctr"/>
                  <a:tab pos="1520825" algn="ctr"/>
                  <a:tab pos="2482850" algn="ctr"/>
                </a:tabLst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917575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tabLst>
                  <a:tab pos="474663" algn="ctr"/>
                  <a:tab pos="1520825" algn="ctr"/>
                  <a:tab pos="2482850" algn="ctr"/>
                </a:tabLst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917575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tabLst>
                  <a:tab pos="474663" algn="ctr"/>
                  <a:tab pos="1520825" algn="ctr"/>
                  <a:tab pos="2482850" algn="ctr"/>
                </a:tabLst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000">
                  <a:solidFill>
                    <a:schemeClr val="accent2"/>
                  </a:solidFill>
                </a:rPr>
                <a:t>		total	total</a:t>
              </a:r>
              <a:br>
                <a:rPr lang="en-US" altLang="en-US" sz="2000">
                  <a:solidFill>
                    <a:schemeClr val="accent2"/>
                  </a:solidFill>
                </a:rPr>
              </a:br>
              <a:r>
                <a:rPr lang="en-US" altLang="en-US" sz="2000">
                  <a:solidFill>
                    <a:schemeClr val="accent2"/>
                  </a:solidFill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</a:rPr>
                <a:t>subset</a:t>
              </a:r>
              <a:r>
                <a:rPr lang="en-US" altLang="en-US" sz="2000">
                  <a:solidFill>
                    <a:schemeClr val="accent2"/>
                  </a:solidFill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</a:rPr>
                <a:t>weight</a:t>
              </a:r>
              <a:r>
                <a:rPr lang="en-US" altLang="en-US" sz="2000">
                  <a:solidFill>
                    <a:schemeClr val="accent2"/>
                  </a:solidFill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</a:rPr>
                <a:t>value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</a:rPr>
                <a:t>	</a:t>
              </a: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	0	0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	{1}	7	42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	{2}	3	12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	{3}	4	40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	{4}	5	25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	{1,2}	10	54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	{1,3}	11	N/A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	{1,4}	12	N/A</a:t>
              </a:r>
              <a:endParaRPr lang="en-US" alt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45078" name="Rectangle 22"/>
            <p:cNvSpPr>
              <a:spLocks noChangeArrowheads="1"/>
            </p:cNvSpPr>
            <p:nvPr/>
          </p:nvSpPr>
          <p:spPr bwMode="auto">
            <a:xfrm>
              <a:off x="672" y="2064"/>
              <a:ext cx="1920" cy="2256"/>
            </a:xfrm>
            <a:prstGeom prst="rect">
              <a:avLst/>
            </a:prstGeom>
            <a:noFill/>
            <a:ln w="9525">
              <a:solidFill>
                <a:srgbClr val="3399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endParaRPr lang="en-GB" altLang="en-US" sz="2400">
                <a:solidFill>
                  <a:srgbClr val="3399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457700" y="3235325"/>
            <a:ext cx="3632200" cy="3662363"/>
            <a:chOff x="2592" y="2038"/>
            <a:chExt cx="2112" cy="2307"/>
          </a:xfrm>
        </p:grpSpPr>
        <p:sp>
          <p:nvSpPr>
            <p:cNvPr id="45075" name="Text Box 20"/>
            <p:cNvSpPr txBox="1">
              <a:spLocks noChangeArrowheads="1"/>
            </p:cNvSpPr>
            <p:nvPr/>
          </p:nvSpPr>
          <p:spPr bwMode="auto">
            <a:xfrm>
              <a:off x="2640" y="2038"/>
              <a:ext cx="2064" cy="2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7575"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tabLst>
                  <a:tab pos="474663" algn="ctr"/>
                  <a:tab pos="1520825" algn="ctr"/>
                  <a:tab pos="2482850" algn="ctr"/>
                </a:tabLst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917575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tabLst>
                  <a:tab pos="474663" algn="ctr"/>
                  <a:tab pos="1520825" algn="ctr"/>
                  <a:tab pos="2482850" algn="ctr"/>
                </a:tabLst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917575">
                <a:spcBef>
                  <a:spcPct val="20000"/>
                </a:spcBef>
                <a:spcAft>
                  <a:spcPct val="20000"/>
                </a:spcAft>
                <a:buChar char="•"/>
                <a:tabLst>
                  <a:tab pos="474663" algn="ctr"/>
                  <a:tab pos="1520825" algn="ctr"/>
                  <a:tab pos="2482850" algn="ctr"/>
                </a:tabLs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917575">
                <a:spcBef>
                  <a:spcPct val="20000"/>
                </a:spcBef>
                <a:spcAft>
                  <a:spcPct val="20000"/>
                </a:spcAft>
                <a:buChar char="–"/>
                <a:tabLst>
                  <a:tab pos="474663" algn="ctr"/>
                  <a:tab pos="1520825" algn="ctr"/>
                  <a:tab pos="2482850" algn="ctr"/>
                </a:tabLst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917575">
                <a:spcBef>
                  <a:spcPct val="20000"/>
                </a:spcBef>
                <a:spcAft>
                  <a:spcPct val="20000"/>
                </a:spcAft>
                <a:buChar char="»"/>
                <a:tabLst>
                  <a:tab pos="474663" algn="ctr"/>
                  <a:tab pos="1520825" algn="ctr"/>
                  <a:tab pos="2482850" algn="ctr"/>
                </a:tabLst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917575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tabLst>
                  <a:tab pos="474663" algn="ctr"/>
                  <a:tab pos="1520825" algn="ctr"/>
                  <a:tab pos="2482850" algn="ctr"/>
                </a:tabLst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917575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tabLst>
                  <a:tab pos="474663" algn="ctr"/>
                  <a:tab pos="1520825" algn="ctr"/>
                  <a:tab pos="2482850" algn="ctr"/>
                </a:tabLst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917575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tabLst>
                  <a:tab pos="474663" algn="ctr"/>
                  <a:tab pos="1520825" algn="ctr"/>
                  <a:tab pos="2482850" algn="ctr"/>
                </a:tabLst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917575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tabLst>
                  <a:tab pos="474663" algn="ctr"/>
                  <a:tab pos="1520825" algn="ctr"/>
                  <a:tab pos="2482850" algn="ctr"/>
                </a:tabLst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000">
                  <a:solidFill>
                    <a:schemeClr val="accent2"/>
                  </a:solidFill>
                </a:rPr>
                <a:t>		total	total</a:t>
              </a:r>
              <a:br>
                <a:rPr lang="en-US" altLang="en-US" sz="2000">
                  <a:solidFill>
                    <a:schemeClr val="accent2"/>
                  </a:solidFill>
                </a:rPr>
              </a:br>
              <a:r>
                <a:rPr lang="en-US" altLang="en-US" sz="2000">
                  <a:solidFill>
                    <a:schemeClr val="accent2"/>
                  </a:solidFill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</a:rPr>
                <a:t>subset</a:t>
              </a:r>
              <a:r>
                <a:rPr lang="en-US" altLang="en-US" sz="2000">
                  <a:solidFill>
                    <a:schemeClr val="accent2"/>
                  </a:solidFill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</a:rPr>
                <a:t>weight</a:t>
              </a:r>
              <a:r>
                <a:rPr lang="en-US" altLang="en-US" sz="2000">
                  <a:solidFill>
                    <a:schemeClr val="accent2"/>
                  </a:solidFill>
                </a:rPr>
                <a:t>	</a:t>
              </a:r>
              <a:r>
                <a:rPr lang="en-US" altLang="en-US" sz="2000" u="sng">
                  <a:solidFill>
                    <a:schemeClr val="accent2"/>
                  </a:solidFill>
                </a:rPr>
                <a:t>value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</a:rPr>
                <a:t>	</a:t>
              </a: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{2,3}	7	52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	{2,4}	8	37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sym typeface="Symbol" panose="05050102010706020507" pitchFamily="18" charset="2"/>
                </a:rPr>
                <a:t>	</a:t>
              </a:r>
              <a:r>
                <a:rPr lang="en-US" altLang="en-US" sz="2400" b="1" i="1">
                  <a:solidFill>
                    <a:srgbClr val="FF0000"/>
                  </a:solidFill>
                  <a:sym typeface="Symbol" panose="05050102010706020507" pitchFamily="18" charset="2"/>
                </a:rPr>
                <a:t>{3,4}	9	65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	{1,2,3}	14	N/A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	{1,2,4}	15	N/A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{1,3,4}	16	N/A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	{2,3,4}	12	N/A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sym typeface="Symbol" panose="05050102010706020507" pitchFamily="18" charset="2"/>
                </a:rPr>
                <a:t>	{1,2,3,4}	19	N/A</a:t>
              </a:r>
              <a:endParaRPr lang="en-US" alt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45076" name="Rectangle 23"/>
            <p:cNvSpPr>
              <a:spLocks noChangeArrowheads="1"/>
            </p:cNvSpPr>
            <p:nvPr/>
          </p:nvSpPr>
          <p:spPr bwMode="auto">
            <a:xfrm>
              <a:off x="2592" y="2064"/>
              <a:ext cx="1968" cy="2256"/>
            </a:xfrm>
            <a:prstGeom prst="rect">
              <a:avLst/>
            </a:prstGeom>
            <a:noFill/>
            <a:ln w="9525">
              <a:solidFill>
                <a:srgbClr val="3399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endParaRPr lang="en-GB" altLang="en-US" sz="2400">
                <a:solidFill>
                  <a:srgbClr val="339966"/>
                </a:solidFill>
                <a:latin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058240" y="1970640"/>
              <a:ext cx="685800" cy="16808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48880" y="1961280"/>
                <a:ext cx="704520" cy="1699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58E162DD-5E7F-4012-A4A5-584AF479B94C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43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Idea and Analysis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19200"/>
            <a:ext cx="8694738" cy="548640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rgbClr val="339966"/>
                </a:solidFill>
              </a:rPr>
              <a:t>Exhaustive search approach:</a:t>
            </a:r>
            <a:r>
              <a:rPr lang="en-US" altLang="en-US" sz="3000" smtClean="0"/>
              <a:t> </a:t>
            </a:r>
          </a:p>
          <a:p>
            <a:pPr lvl="1" eaLnBrk="1" hangingPunct="1"/>
            <a:r>
              <a:rPr lang="en-US" altLang="en-US" smtClean="0"/>
              <a:t>Try </a:t>
            </a:r>
            <a:r>
              <a:rPr lang="en-US" altLang="en-US" b="1" i="1" smtClean="0">
                <a:solidFill>
                  <a:schemeClr val="accent2"/>
                </a:solidFill>
              </a:rPr>
              <a:t>every subset</a:t>
            </a:r>
            <a:r>
              <a:rPr lang="en-US" altLang="en-US" smtClean="0"/>
              <a:t> of the set of n given items</a:t>
            </a:r>
          </a:p>
          <a:p>
            <a:pPr lvl="1" eaLnBrk="1" hangingPunct="1"/>
            <a:r>
              <a:rPr lang="en-US" altLang="en-US" smtClean="0"/>
              <a:t>compute total weight of each subset and </a:t>
            </a:r>
          </a:p>
          <a:p>
            <a:pPr lvl="1" eaLnBrk="1" hangingPunct="1"/>
            <a:r>
              <a:rPr lang="en-US" altLang="en-US" smtClean="0"/>
              <a:t>compute total value of those subsets that do NOT exceed knapsack's capacity.</a:t>
            </a:r>
          </a:p>
        </p:txBody>
      </p:sp>
      <p:sp>
        <p:nvSpPr>
          <p:cNvPr id="174084" name="AutoShape 4"/>
          <p:cNvSpPr>
            <a:spLocks noChangeArrowheads="1"/>
          </p:cNvSpPr>
          <p:nvPr/>
        </p:nvSpPr>
        <p:spPr bwMode="auto">
          <a:xfrm>
            <a:off x="247650" y="4191000"/>
            <a:ext cx="9493250" cy="914400"/>
          </a:xfrm>
          <a:prstGeom prst="cloudCallout">
            <a:avLst>
              <a:gd name="adj1" fmla="val -39477"/>
              <a:gd name="adj2" fmla="val 65625"/>
            </a:avLst>
          </a:prstGeom>
          <a:noFill/>
          <a:ln w="952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</a:rPr>
              <a:t>How many subsets to consider?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6521450" y="5126038"/>
            <a:ext cx="2116285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2</a:t>
            </a:r>
            <a:r>
              <a:rPr lang="en-US" altLang="en-US" b="1" baseline="30000" smtClean="0">
                <a:solidFill>
                  <a:srgbClr val="FF0000"/>
                </a:solidFill>
              </a:rPr>
              <a:t>n</a:t>
            </a:r>
            <a:r>
              <a:rPr lang="en-US" altLang="en-US" smtClean="0">
                <a:solidFill>
                  <a:srgbClr val="FF0000"/>
                </a:solidFill>
              </a:rPr>
              <a:t>-1, </a:t>
            </a:r>
            <a:r>
              <a:rPr lang="en-US" altLang="en-US">
                <a:solidFill>
                  <a:srgbClr val="FF0000"/>
                </a:solidFill>
              </a:rPr>
              <a:t>why?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9226440" y="140976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17080" y="14004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nimBg="1" autoUpdateAnimBg="0"/>
      <p:bldP spid="174085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4038" y="1219200"/>
            <a:ext cx="8756650" cy="5486400"/>
          </a:xfrm>
        </p:spPr>
        <p:txBody>
          <a:bodyPr/>
          <a:lstStyle/>
          <a:p>
            <a:r>
              <a:rPr lang="en-US" altLang="en-US" sz="3000" smtClean="0"/>
              <a:t>Suppose you have forgotten a password with 5 characters. You only remember:</a:t>
            </a:r>
          </a:p>
          <a:p>
            <a:pPr lvl="1"/>
            <a:r>
              <a:rPr lang="en-US" altLang="en-US" smtClean="0"/>
              <a:t>the 5 characters are </a:t>
            </a:r>
            <a:r>
              <a:rPr lang="en-US" altLang="en-US" b="1" smtClean="0">
                <a:solidFill>
                  <a:srgbClr val="FF0000"/>
                </a:solidFill>
              </a:rPr>
              <a:t>all distinct</a:t>
            </a:r>
          </a:p>
          <a:p>
            <a:pPr lvl="1"/>
            <a:r>
              <a:rPr lang="en-US" altLang="en-US" smtClean="0"/>
              <a:t>the 5 characters are </a:t>
            </a:r>
            <a:r>
              <a:rPr lang="en-US" altLang="en-US" b="1" smtClean="0">
                <a:solidFill>
                  <a:srgbClr val="FF0000"/>
                </a:solidFill>
              </a:rPr>
              <a:t>B, D, M, P, Y</a:t>
            </a:r>
          </a:p>
          <a:p>
            <a:r>
              <a:rPr lang="en-US" altLang="en-US" sz="3000" smtClean="0"/>
              <a:t>If you want to try </a:t>
            </a:r>
            <a:r>
              <a:rPr lang="en-US" altLang="en-US" sz="3000" b="1" smtClean="0">
                <a:solidFill>
                  <a:srgbClr val="FF0000"/>
                </a:solidFill>
              </a:rPr>
              <a:t>all possible combinations</a:t>
            </a:r>
            <a:r>
              <a:rPr lang="en-US" altLang="en-US" sz="3000" smtClean="0"/>
              <a:t>, how many of them in total?</a:t>
            </a:r>
          </a:p>
          <a:p>
            <a:r>
              <a:rPr lang="en-US" altLang="en-US" sz="3000" smtClean="0"/>
              <a:t>What if the 5 characters can be any of the 26 upper case letters?</a:t>
            </a:r>
          </a:p>
        </p:txBody>
      </p:sp>
      <p:sp>
        <p:nvSpPr>
          <p:cNvPr id="471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Exercises (1)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1B194BD2-9704-4282-A8B3-713F15153FA5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44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125440" y="2096280"/>
              <a:ext cx="7439040" cy="43887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16080" y="2086920"/>
                <a:ext cx="7457760" cy="440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4038" y="1219200"/>
            <a:ext cx="8756650" cy="5486400"/>
          </a:xfrm>
        </p:spPr>
        <p:txBody>
          <a:bodyPr/>
          <a:lstStyle/>
          <a:p>
            <a:r>
              <a:rPr lang="en-US" altLang="en-US" sz="3000" smtClean="0"/>
              <a:t>Suppose you have forgotten a password with 5 characters. You only remember:</a:t>
            </a:r>
          </a:p>
          <a:p>
            <a:pPr lvl="1"/>
            <a:r>
              <a:rPr lang="en-US" altLang="en-US" smtClean="0"/>
              <a:t>the 5 characters are </a:t>
            </a:r>
            <a:r>
              <a:rPr lang="en-US" altLang="en-US" b="1" smtClean="0">
                <a:solidFill>
                  <a:srgbClr val="FF0000"/>
                </a:solidFill>
              </a:rPr>
              <a:t>all distinct</a:t>
            </a:r>
          </a:p>
          <a:p>
            <a:pPr lvl="1"/>
            <a:r>
              <a:rPr lang="en-US" altLang="en-US" smtClean="0"/>
              <a:t>the 5 characters are </a:t>
            </a:r>
            <a:r>
              <a:rPr lang="en-US" altLang="en-US" b="1" smtClean="0">
                <a:solidFill>
                  <a:srgbClr val="FF0000"/>
                </a:solidFill>
              </a:rPr>
              <a:t>B, D, M, P, Y</a:t>
            </a:r>
          </a:p>
          <a:p>
            <a:r>
              <a:rPr lang="en-US" altLang="en-US" sz="3000" smtClean="0"/>
              <a:t>If you want to try </a:t>
            </a:r>
            <a:r>
              <a:rPr lang="en-US" altLang="en-US" sz="3000" b="1" smtClean="0">
                <a:solidFill>
                  <a:srgbClr val="FF0000"/>
                </a:solidFill>
              </a:rPr>
              <a:t>all possible combinations</a:t>
            </a:r>
            <a:r>
              <a:rPr lang="en-US" altLang="en-US" sz="3000" smtClean="0"/>
              <a:t>, how many of them in total?</a:t>
            </a:r>
          </a:p>
          <a:p>
            <a:r>
              <a:rPr lang="en-US" altLang="en-US" sz="3000" smtClean="0"/>
              <a:t>What if the 5 characters can be any of the 26 upper case letters?</a:t>
            </a:r>
          </a:p>
        </p:txBody>
      </p:sp>
      <p:sp>
        <p:nvSpPr>
          <p:cNvPr id="471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Exercises (1)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1B194BD2-9704-4282-A8B3-713F15153FA5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45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67625" y="4000500"/>
            <a:ext cx="1779588" cy="5540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3000" b="1">
                <a:solidFill>
                  <a:srgbClr val="FF0000"/>
                </a:solidFill>
              </a:rPr>
              <a:t>5! = 120</a:t>
            </a:r>
            <a:endParaRPr lang="en-US" altLang="en-US" sz="3000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238750" y="5286375"/>
            <a:ext cx="4259263" cy="1016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3000" b="1" dirty="0">
                <a:solidFill>
                  <a:srgbClr val="FF0000"/>
                </a:solidFill>
              </a:rPr>
              <a:t>26×25×24×23×22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3000" b="1" dirty="0">
                <a:solidFill>
                  <a:srgbClr val="FF0000"/>
                </a:solidFill>
              </a:rPr>
              <a:t>or 26!/21! = 7893600</a:t>
            </a:r>
            <a:endParaRPr lang="en-US" alt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27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 autoUpdateAnimBg="0"/>
      <p:bldP spid="6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1"/>
          <p:cNvSpPr>
            <a:spLocks noGrp="1"/>
          </p:cNvSpPr>
          <p:nvPr>
            <p:ph idx="1"/>
          </p:nvPr>
        </p:nvSpPr>
        <p:spPr>
          <a:xfrm>
            <a:off x="554038" y="1219200"/>
            <a:ext cx="8685212" cy="5486400"/>
          </a:xfrm>
        </p:spPr>
        <p:txBody>
          <a:bodyPr/>
          <a:lstStyle/>
          <a:p>
            <a:r>
              <a:rPr lang="en-US" altLang="en-US" sz="3000" smtClean="0"/>
              <a:t>Suppose the password still has 5 characters</a:t>
            </a:r>
          </a:p>
          <a:p>
            <a:pPr lvl="1"/>
            <a:r>
              <a:rPr lang="en-US" altLang="en-US" smtClean="0"/>
              <a:t>the characters may </a:t>
            </a:r>
            <a:r>
              <a:rPr lang="en-US" altLang="en-US" b="1" smtClean="0">
                <a:solidFill>
                  <a:srgbClr val="FF0000"/>
                </a:solidFill>
              </a:rPr>
              <a:t>NOT </a:t>
            </a:r>
            <a:r>
              <a:rPr lang="en-US" altLang="en-US" smtClean="0"/>
              <a:t>be </a:t>
            </a:r>
            <a:r>
              <a:rPr lang="en-US" altLang="en-US" b="1" smtClean="0">
                <a:solidFill>
                  <a:srgbClr val="FF0000"/>
                </a:solidFill>
              </a:rPr>
              <a:t>distinct</a:t>
            </a:r>
          </a:p>
          <a:p>
            <a:pPr lvl="1"/>
            <a:r>
              <a:rPr lang="en-US" altLang="en-US" smtClean="0"/>
              <a:t>each character can be any of the 26 upper case letter</a:t>
            </a:r>
            <a:endParaRPr lang="en-US" altLang="en-US" b="1" smtClean="0">
              <a:solidFill>
                <a:srgbClr val="FF0000"/>
              </a:solidFill>
            </a:endParaRPr>
          </a:p>
          <a:p>
            <a:r>
              <a:rPr lang="en-US" altLang="en-US" sz="3000" smtClean="0"/>
              <a:t>How many combinations are there?</a:t>
            </a:r>
          </a:p>
        </p:txBody>
      </p:sp>
      <p:sp>
        <p:nvSpPr>
          <p:cNvPr id="4813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Exercises (2)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32736D57-FE4B-4194-BB63-29895BA3F731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46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810250" y="4357688"/>
            <a:ext cx="3249613" cy="55403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3000" b="1">
                <a:solidFill>
                  <a:srgbClr val="FF0000"/>
                </a:solidFill>
              </a:rPr>
              <a:t>26</a:t>
            </a:r>
            <a:r>
              <a:rPr lang="en-US" altLang="en-US" sz="3000" b="1" baseline="30000">
                <a:solidFill>
                  <a:srgbClr val="FF0000"/>
                </a:solidFill>
              </a:rPr>
              <a:t>5</a:t>
            </a:r>
            <a:r>
              <a:rPr lang="en-US" altLang="en-US" sz="3000" b="1">
                <a:solidFill>
                  <a:srgbClr val="FF0000"/>
                </a:solidFill>
              </a:rPr>
              <a:t> = 11881376</a:t>
            </a:r>
            <a:endParaRPr lang="en-US" altLang="en-US" sz="300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423080" y="4239360"/>
              <a:ext cx="3262680" cy="14958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3720" y="4230000"/>
                <a:ext cx="3281400" cy="151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1"/>
          <p:cNvSpPr>
            <a:spLocks noGrp="1"/>
          </p:cNvSpPr>
          <p:nvPr>
            <p:ph idx="1"/>
          </p:nvPr>
        </p:nvSpPr>
        <p:spPr>
          <a:xfrm>
            <a:off x="554038" y="1219200"/>
            <a:ext cx="8756650" cy="5486400"/>
          </a:xfrm>
        </p:spPr>
        <p:txBody>
          <a:bodyPr/>
          <a:lstStyle/>
          <a:p>
            <a:r>
              <a:rPr lang="en-US" altLang="en-US" sz="3000" smtClean="0"/>
              <a:t>What if the password is in the form </a:t>
            </a:r>
            <a:r>
              <a:rPr lang="en-US" altLang="en-US" sz="3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adaaada?</a:t>
            </a:r>
          </a:p>
          <a:p>
            <a:pPr lvl="1"/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mtClean="0"/>
              <a:t> means letter,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en-US" smtClean="0"/>
              <a:t> means digit</a:t>
            </a:r>
          </a:p>
          <a:p>
            <a:pPr lvl="1"/>
            <a:r>
              <a:rPr lang="en-US" altLang="en-US" smtClean="0"/>
              <a:t>all characters are </a:t>
            </a:r>
            <a:r>
              <a:rPr lang="en-US" altLang="en-US" b="1" smtClean="0">
                <a:solidFill>
                  <a:srgbClr val="FF0000"/>
                </a:solidFill>
              </a:rPr>
              <a:t>all distinct</a:t>
            </a:r>
          </a:p>
          <a:p>
            <a:pPr lvl="1"/>
            <a:r>
              <a:rPr lang="en-US" altLang="en-US" smtClean="0"/>
              <a:t>the 5 letters are </a:t>
            </a:r>
            <a:r>
              <a:rPr lang="en-US" altLang="en-US" b="1" smtClean="0">
                <a:solidFill>
                  <a:srgbClr val="FF0000"/>
                </a:solidFill>
              </a:rPr>
              <a:t>B, D, M, P, Y</a:t>
            </a:r>
          </a:p>
          <a:p>
            <a:pPr lvl="1"/>
            <a:r>
              <a:rPr lang="en-US" altLang="en-US" smtClean="0"/>
              <a:t>the digit is either </a:t>
            </a:r>
            <a:r>
              <a:rPr lang="en-US" altLang="en-US" b="1" smtClean="0">
                <a:solidFill>
                  <a:srgbClr val="FF0000"/>
                </a:solidFill>
              </a:rPr>
              <a:t>0 or 1</a:t>
            </a:r>
          </a:p>
          <a:p>
            <a:r>
              <a:rPr lang="en-US" altLang="en-US" sz="3000" smtClean="0"/>
              <a:t>How many combinations are there?</a:t>
            </a:r>
          </a:p>
        </p:txBody>
      </p:sp>
      <p:sp>
        <p:nvSpPr>
          <p:cNvPr id="4915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Exercises (3)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9C697AB2-FFA7-486D-B963-075AA8CCDA1D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47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38875" y="4857750"/>
            <a:ext cx="2671763" cy="5540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3000" b="1">
                <a:solidFill>
                  <a:srgbClr val="FF0000"/>
                </a:solidFill>
              </a:rPr>
              <a:t>5! × 2! = 240</a:t>
            </a:r>
            <a:endParaRPr lang="en-US" altLang="en-US" sz="300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152360" y="2325600"/>
              <a:ext cx="7566840" cy="33256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3000" y="2316240"/>
                <a:ext cx="7585560" cy="3344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160441E5-7729-4762-879B-C539B96592E5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5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Binary search vs Sequential search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219200"/>
            <a:ext cx="9134475" cy="54864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Time complexity of sequential search is O(n)</a:t>
            </a:r>
          </a:p>
          <a:p>
            <a:pPr eaLnBrk="1" hangingPunct="1"/>
            <a:r>
              <a:rPr lang="en-US" altLang="en-US" sz="3000" smtClean="0"/>
              <a:t>Time complexity of binary search is O(log n)</a:t>
            </a:r>
          </a:p>
          <a:p>
            <a:pPr eaLnBrk="1" hangingPunct="1"/>
            <a:r>
              <a:rPr lang="en-US" altLang="en-US" sz="3000" smtClean="0"/>
              <a:t>Therefore, binary search is </a:t>
            </a:r>
            <a:r>
              <a:rPr lang="en-US" altLang="en-US" sz="3000" b="1" i="1" smtClean="0">
                <a:solidFill>
                  <a:srgbClr val="FF0000"/>
                </a:solidFill>
              </a:rPr>
              <a:t>more efficient</a:t>
            </a:r>
            <a:r>
              <a:rPr lang="en-US" altLang="en-US" sz="3000" smtClean="0"/>
              <a:t> than sequential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6E9AF28B-47E2-43D8-80F1-4DC07258FEA6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6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Search for a pattern</a:t>
            </a:r>
            <a:endParaRPr lang="en-US" alt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219200"/>
            <a:ext cx="9134475" cy="5486400"/>
          </a:xfrm>
        </p:spPr>
        <p:txBody>
          <a:bodyPr/>
          <a:lstStyle/>
          <a:p>
            <a:pPr eaLnBrk="1" hangingPunct="1"/>
            <a:r>
              <a:rPr lang="en-GB" altLang="en-US" sz="3000" smtClean="0"/>
              <a:t>We’ve seen how to search a number over a sequence of numbers</a:t>
            </a:r>
          </a:p>
          <a:p>
            <a:pPr eaLnBrk="1" hangingPunct="1"/>
            <a:r>
              <a:rPr lang="en-GB" altLang="en-US" sz="3000" smtClean="0"/>
              <a:t>What about searching a pattern of characters over some text? </a:t>
            </a:r>
            <a:endParaRPr lang="en-US" altLang="en-US" sz="3000" smtClean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2476500" y="3935413"/>
            <a:ext cx="6208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 C G G A A T A A C T G G A A C G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1419225" y="3935413"/>
            <a:ext cx="906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text: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2476500" y="4316413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 A C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935038" y="4316413"/>
            <a:ext cx="135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pattern:</a:t>
            </a:r>
          </a:p>
        </p:txBody>
      </p:sp>
      <p:sp>
        <p:nvSpPr>
          <p:cNvPr id="55305" name="Text Box 8"/>
          <p:cNvSpPr txBox="1">
            <a:spLocks noChangeArrowheads="1"/>
          </p:cNvSpPr>
          <p:nvPr/>
        </p:nvSpPr>
        <p:spPr bwMode="auto">
          <a:xfrm>
            <a:off x="2476500" y="4773613"/>
            <a:ext cx="6208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A C G </a:t>
            </a:r>
            <a:r>
              <a:rPr lang="en-US" altLang="zh-TW" b="1" dirty="0" err="1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G</a:t>
            </a:r>
            <a:r>
              <a:rPr lang="en-US" altLang="zh-TW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 A </a:t>
            </a:r>
            <a:r>
              <a:rPr lang="en-US" altLang="zh-TW" b="1" dirty="0" err="1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A</a:t>
            </a:r>
            <a:r>
              <a:rPr lang="en-US" altLang="zh-TW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 T </a:t>
            </a:r>
            <a:r>
              <a:rPr lang="en-US" altLang="zh-TW" b="1" u="heavy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A </a:t>
            </a:r>
            <a:r>
              <a:rPr lang="en-US" altLang="zh-TW" b="1" u="heavy" dirty="0" err="1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A</a:t>
            </a:r>
            <a:r>
              <a:rPr lang="en-US" altLang="zh-TW" b="1" u="heavy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 C</a:t>
            </a:r>
            <a:r>
              <a:rPr lang="en-US" altLang="zh-TW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 T G </a:t>
            </a:r>
            <a:r>
              <a:rPr lang="en-US" altLang="zh-TW" b="1" dirty="0" err="1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G</a:t>
            </a:r>
            <a:r>
              <a:rPr lang="en-US" altLang="zh-TW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b="1" u="heavy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A </a:t>
            </a:r>
            <a:r>
              <a:rPr lang="en-US" altLang="zh-TW" b="1" u="heavy" dirty="0" err="1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A</a:t>
            </a:r>
            <a:r>
              <a:rPr lang="en-US" altLang="zh-TW" b="1" u="heavy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 C</a:t>
            </a:r>
            <a:r>
              <a:rPr lang="en-US" altLang="zh-TW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 G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660400" y="4773613"/>
            <a:ext cx="160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substring: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415925" y="3516313"/>
            <a:ext cx="8916988" cy="213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204" name="Text Box 10"/>
          <p:cNvSpPr txBox="1">
            <a:spLocks noChangeArrowheads="1"/>
          </p:cNvSpPr>
          <p:nvPr/>
        </p:nvSpPr>
        <p:spPr bwMode="auto">
          <a:xfrm>
            <a:off x="495300" y="3500438"/>
            <a:ext cx="1557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800">
                <a:solidFill>
                  <a:srgbClr val="008080"/>
                </a:solidFill>
                <a:ea typeface="新細明體" panose="02020500000000000000" pitchFamily="18" charset="-120"/>
              </a:rPr>
              <a:t>Example</a:t>
            </a:r>
          </a:p>
        </p:txBody>
      </p:sp>
      <p:sp>
        <p:nvSpPr>
          <p:cNvPr id="8205" name="Action Button: Movie 12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7096125" y="357188"/>
            <a:ext cx="714375" cy="785812"/>
          </a:xfrm>
          <a:prstGeom prst="actionButtonMovi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Mouse vs Human Genome</a:t>
            </a:r>
            <a:endParaRPr lang="en-GB" alt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8889D045-F3BE-4DA3-9207-A4FDA34F3581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7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pic>
        <p:nvPicPr>
          <p:cNvPr id="9220" name="Picture 4" descr="m16h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350" y="2144713"/>
            <a:ext cx="5740400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m16h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3908425"/>
            <a:ext cx="8194675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363788" y="1747838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000" b="1">
                <a:solidFill>
                  <a:srgbClr val="0000FF"/>
                </a:solidFill>
                <a:ea typeface="新細明體" panose="02020500000000000000" pitchFamily="18" charset="-120"/>
              </a:rPr>
              <a:t>mouse chr 16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92350" y="3260725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000" b="1">
                <a:solidFill>
                  <a:srgbClr val="0000FF"/>
                </a:solidFill>
                <a:ea typeface="新細明體" panose="02020500000000000000" pitchFamily="18" charset="-120"/>
              </a:rPr>
              <a:t>human chr 16</a:t>
            </a: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995363" y="3621088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000" b="1">
                <a:ea typeface="新細明體" panose="02020500000000000000" pitchFamily="18" charset="-120"/>
              </a:rPr>
              <a:t>mouse chr 16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852488" y="5708650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000" b="1">
                <a:ea typeface="新細明體" panose="02020500000000000000" pitchFamily="18" charset="-120"/>
              </a:rPr>
              <a:t>human chr 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4B5B60CE-D509-44C5-AD1C-58A556B1FFC1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8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String Matching</a:t>
            </a:r>
            <a:endParaRPr lang="en-US" altLang="zh-TW" u="sng" smtClean="0">
              <a:solidFill>
                <a:srgbClr val="FF0000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219200"/>
            <a:ext cx="9348788" cy="2281238"/>
          </a:xfrm>
        </p:spPr>
        <p:txBody>
          <a:bodyPr/>
          <a:lstStyle/>
          <a:p>
            <a:pPr eaLnBrk="1" hangingPunct="1"/>
            <a:r>
              <a:rPr lang="en-US" altLang="zh-TW" sz="3000" smtClean="0">
                <a:ea typeface="新細明體" panose="02020500000000000000" pitchFamily="18" charset="-120"/>
              </a:rPr>
              <a:t>Given a string of </a:t>
            </a:r>
            <a:r>
              <a:rPr lang="en-US" altLang="zh-TW" sz="3000" b="1" smtClean="0">
                <a:solidFill>
                  <a:schemeClr val="accent2"/>
                </a:solidFill>
                <a:ea typeface="新細明體" panose="02020500000000000000" pitchFamily="18" charset="-120"/>
              </a:rPr>
              <a:t>n</a:t>
            </a:r>
            <a:r>
              <a:rPr lang="en-US" altLang="zh-TW" sz="3000" smtClean="0">
                <a:ea typeface="新細明體" panose="02020500000000000000" pitchFamily="18" charset="-120"/>
              </a:rPr>
              <a:t> characters called the text and a string of </a:t>
            </a:r>
            <a:r>
              <a:rPr lang="en-US" altLang="zh-TW" sz="3000" b="1" smtClean="0">
                <a:solidFill>
                  <a:schemeClr val="accent2"/>
                </a:solidFill>
                <a:ea typeface="新細明體" panose="02020500000000000000" pitchFamily="18" charset="-120"/>
              </a:rPr>
              <a:t>x</a:t>
            </a:r>
            <a:r>
              <a:rPr lang="en-US" altLang="zh-TW" sz="3000" smtClean="0">
                <a:ea typeface="新細明體" panose="02020500000000000000" pitchFamily="18" charset="-120"/>
              </a:rPr>
              <a:t> characters (x</a:t>
            </a:r>
            <a:r>
              <a:rPr lang="en-US" altLang="zh-TW" sz="3000" smtClean="0">
                <a:ea typeface="新細明體" panose="02020500000000000000" pitchFamily="18" charset="-120"/>
                <a:sym typeface="Symbol" panose="05050102010706020507" pitchFamily="18" charset="2"/>
              </a:rPr>
              <a:t>n) called the pattern.</a:t>
            </a:r>
          </a:p>
          <a:p>
            <a:pPr eaLnBrk="1" hangingPunct="1"/>
            <a:r>
              <a:rPr lang="en-US" altLang="zh-TW" sz="3000" smtClean="0">
                <a:ea typeface="新細明體" panose="02020500000000000000" pitchFamily="18" charset="-120"/>
                <a:sym typeface="Symbol" panose="05050102010706020507" pitchFamily="18" charset="2"/>
              </a:rPr>
              <a:t>We want to determine if the text contains a substring matching the pattern.</a:t>
            </a:r>
            <a:endParaRPr lang="en-US" altLang="zh-TW" sz="3000" smtClean="0">
              <a:ea typeface="新細明體" panose="02020500000000000000" pitchFamily="18" charset="-120"/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2476500" y="3929063"/>
            <a:ext cx="6208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 C G G A A T A A C T G G A A C G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1419225" y="3929063"/>
            <a:ext cx="906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text: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2476500" y="4310063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 A C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935038" y="4310063"/>
            <a:ext cx="135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pattern:</a:t>
            </a:r>
          </a:p>
        </p:txBody>
      </p:sp>
      <p:sp>
        <p:nvSpPr>
          <p:cNvPr id="56329" name="Text Box 8"/>
          <p:cNvSpPr txBox="1">
            <a:spLocks noChangeArrowheads="1"/>
          </p:cNvSpPr>
          <p:nvPr/>
        </p:nvSpPr>
        <p:spPr bwMode="auto">
          <a:xfrm>
            <a:off x="2476500" y="4767263"/>
            <a:ext cx="6208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A C G </a:t>
            </a:r>
            <a:r>
              <a:rPr lang="en-US" altLang="zh-TW" b="1" dirty="0" err="1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G</a:t>
            </a:r>
            <a:r>
              <a:rPr lang="en-US" altLang="zh-TW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 A </a:t>
            </a:r>
            <a:r>
              <a:rPr lang="en-US" altLang="zh-TW" b="1" dirty="0" err="1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A</a:t>
            </a:r>
            <a:r>
              <a:rPr lang="en-US" altLang="zh-TW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 T </a:t>
            </a:r>
            <a:r>
              <a:rPr lang="en-US" altLang="zh-TW" b="1" u="heavy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A </a:t>
            </a:r>
            <a:r>
              <a:rPr lang="en-US" altLang="zh-TW" b="1" u="heavy" dirty="0" err="1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A</a:t>
            </a:r>
            <a:r>
              <a:rPr lang="en-US" altLang="zh-TW" b="1" u="heavy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 C</a:t>
            </a:r>
            <a:r>
              <a:rPr lang="en-US" altLang="zh-TW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 T G </a:t>
            </a:r>
            <a:r>
              <a:rPr lang="en-US" altLang="zh-TW" b="1" dirty="0" err="1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G</a:t>
            </a:r>
            <a:r>
              <a:rPr lang="en-US" altLang="zh-TW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b="1" u="heavy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A </a:t>
            </a:r>
            <a:r>
              <a:rPr lang="en-US" altLang="zh-TW" b="1" u="heavy" dirty="0" err="1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A</a:t>
            </a:r>
            <a:r>
              <a:rPr lang="en-US" altLang="zh-TW" b="1" u="heavy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 C</a:t>
            </a:r>
            <a:r>
              <a:rPr lang="en-US" altLang="zh-TW" b="1" dirty="0">
                <a:solidFill>
                  <a:schemeClr val="accent2"/>
                </a:solidFill>
                <a:latin typeface="Courier New" pitchFamily="49" charset="0"/>
                <a:ea typeface="新細明體" pitchFamily="18" charset="-120"/>
              </a:rPr>
              <a:t> G</a:t>
            </a: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660400" y="4767263"/>
            <a:ext cx="160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substring:</a:t>
            </a:r>
          </a:p>
        </p:txBody>
      </p:sp>
      <p:sp>
        <p:nvSpPr>
          <p:cNvPr id="10251" name="Text Box 10"/>
          <p:cNvSpPr txBox="1">
            <a:spLocks noChangeArrowheads="1"/>
          </p:cNvSpPr>
          <p:nvPr/>
        </p:nvSpPr>
        <p:spPr bwMode="auto">
          <a:xfrm>
            <a:off x="495300" y="3498850"/>
            <a:ext cx="1557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800">
                <a:solidFill>
                  <a:srgbClr val="008080"/>
                </a:solidFill>
                <a:ea typeface="新細明體" panose="02020500000000000000" pitchFamily="18" charset="-120"/>
              </a:rPr>
              <a:t>Example</a:t>
            </a:r>
          </a:p>
        </p:txBody>
      </p:sp>
      <p:sp>
        <p:nvSpPr>
          <p:cNvPr id="10252" name="AutoShape 11"/>
          <p:cNvSpPr>
            <a:spLocks noChangeArrowheads="1"/>
          </p:cNvSpPr>
          <p:nvPr/>
        </p:nvSpPr>
        <p:spPr bwMode="auto">
          <a:xfrm>
            <a:off x="415925" y="3509963"/>
            <a:ext cx="8916988" cy="213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CCF26DAA-367D-4C4A-A233-4FF6D2BF23B2}" type="slidenum">
              <a:rPr lang="zh-TW" altLang="en-US" sz="110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9</a:t>
            </a:fld>
            <a:endParaRPr lang="en-US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>
                <a:latin typeface="Verdana" panose="020B0604030504040204" pitchFamily="34" charset="0"/>
              </a:rPr>
              <a:t>(Polynomial &amp; Exponential)</a:t>
            </a:r>
            <a:endParaRPr lang="en-US" altLang="zh-TW" sz="1100">
              <a:latin typeface="Verdana" panose="020B060403050404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1784350" y="1412875"/>
            <a:ext cx="7204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pt-BR" altLang="zh-TW" sz="2800" b="1">
                <a:latin typeface="Courier New" panose="02070309020205020404" pitchFamily="49" charset="0"/>
                <a:ea typeface="新細明體" panose="02020500000000000000" pitchFamily="18" charset="-120"/>
              </a:rPr>
              <a:t>A C G G A A T A A C T G G A A C G</a:t>
            </a:r>
            <a:endParaRPr lang="en-US" altLang="zh-TW" sz="2800" b="1">
              <a:latin typeface="Courier New" panose="02070309020205020404" pitchFamily="49" charset="0"/>
              <a:ea typeface="新細明體" panose="02020500000000000000" pitchFamily="18" charset="-12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784350" y="1857375"/>
            <a:ext cx="1258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8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 </a:t>
            </a:r>
            <a:r>
              <a:rPr lang="en-US" altLang="zh-TW" sz="2800" b="1">
                <a:latin typeface="Courier New" panose="02070309020205020404" pitchFamily="49" charset="0"/>
                <a:ea typeface="新細明體" panose="02020500000000000000" pitchFamily="18" charset="-120"/>
              </a:rPr>
              <a:t>A </a:t>
            </a:r>
            <a:r>
              <a:rPr lang="en-US" altLang="zh-TW" sz="280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208213" y="2263775"/>
            <a:ext cx="124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800" b="1">
                <a:latin typeface="Courier New" panose="02070309020205020404" pitchFamily="49" charset="0"/>
                <a:ea typeface="新細明體" panose="02020500000000000000" pitchFamily="18" charset="-120"/>
              </a:rPr>
              <a:t>A </a:t>
            </a:r>
            <a:r>
              <a:rPr lang="en-US" altLang="zh-TW" sz="280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 C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2640013" y="2640013"/>
            <a:ext cx="1247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800" b="1">
                <a:latin typeface="Courier New" panose="02070309020205020404" pitchFamily="49" charset="0"/>
                <a:ea typeface="新細明體" panose="02020500000000000000" pitchFamily="18" charset="-120"/>
              </a:rPr>
              <a:t>A </a:t>
            </a:r>
            <a:r>
              <a:rPr lang="en-US" altLang="zh-TW" sz="280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 C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071813" y="3006725"/>
            <a:ext cx="124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800" b="1">
                <a:latin typeface="Courier New" panose="02070309020205020404" pitchFamily="49" charset="0"/>
                <a:ea typeface="新細明體" panose="02020500000000000000" pitchFamily="18" charset="-120"/>
              </a:rPr>
              <a:t>A </a:t>
            </a:r>
            <a:r>
              <a:rPr lang="en-US" altLang="zh-TW" sz="280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 C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3505200" y="3402013"/>
            <a:ext cx="1247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8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 A</a:t>
            </a:r>
            <a:r>
              <a:rPr lang="en-US" altLang="zh-TW" sz="280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800" b="1">
                <a:latin typeface="Courier New" panose="02070309020205020404" pitchFamily="49" charset="0"/>
                <a:ea typeface="新細明體" panose="02020500000000000000" pitchFamily="18" charset="-120"/>
              </a:rPr>
              <a:t>C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3937000" y="3760788"/>
            <a:ext cx="1247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8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</a:t>
            </a:r>
            <a:r>
              <a:rPr lang="en-US" altLang="zh-TW" sz="2800" b="1">
                <a:latin typeface="Courier New" panose="020703090202050204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800" b="1">
                <a:solidFill>
                  <a:schemeClr val="tx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</a:t>
            </a:r>
            <a:r>
              <a:rPr lang="en-US" altLang="zh-TW" sz="280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C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4368800" y="4192588"/>
            <a:ext cx="1247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800" b="1">
                <a:latin typeface="Courier New" panose="02070309020205020404" pitchFamily="49" charset="0"/>
                <a:ea typeface="新細明體" panose="02020500000000000000" pitchFamily="18" charset="-120"/>
              </a:rPr>
              <a:t>A </a:t>
            </a:r>
            <a:r>
              <a:rPr lang="en-US" altLang="zh-TW" sz="280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 C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4800600" y="4552950"/>
            <a:ext cx="124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8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 A C</a:t>
            </a:r>
          </a:p>
        </p:txBody>
      </p:sp>
      <p:sp>
        <p:nvSpPr>
          <p:cNvPr id="11277" name="Text Box 17"/>
          <p:cNvSpPr txBox="1">
            <a:spLocks noChangeArrowheads="1"/>
          </p:cNvSpPr>
          <p:nvPr/>
        </p:nvSpPr>
        <p:spPr bwMode="auto">
          <a:xfrm>
            <a:off x="852488" y="1403350"/>
            <a:ext cx="801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/>
              <a:t>T[ ]:</a:t>
            </a:r>
            <a:endParaRPr lang="en-US" altLang="en-US" sz="2400"/>
          </a:p>
        </p:txBody>
      </p:sp>
      <p:sp>
        <p:nvSpPr>
          <p:cNvPr id="11278" name="Text Box 18"/>
          <p:cNvSpPr txBox="1">
            <a:spLocks noChangeArrowheads="1"/>
          </p:cNvSpPr>
          <p:nvPr/>
        </p:nvSpPr>
        <p:spPr bwMode="auto">
          <a:xfrm>
            <a:off x="871538" y="1949450"/>
            <a:ext cx="75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/>
              <a:t>P[ ]:</a:t>
            </a:r>
            <a:endParaRPr lang="en-US" altLang="en-US" sz="2400"/>
          </a:p>
        </p:txBody>
      </p:sp>
      <p:sp>
        <p:nvSpPr>
          <p:cNvPr id="11279" name="TextBox 16"/>
          <p:cNvSpPr txBox="1">
            <a:spLocks noChangeArrowheads="1"/>
          </p:cNvSpPr>
          <p:nvPr/>
        </p:nvSpPr>
        <p:spPr bwMode="auto">
          <a:xfrm>
            <a:off x="6381750" y="2868613"/>
            <a:ext cx="3395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bolded</a:t>
            </a:r>
            <a:r>
              <a:rPr lang="en-US" altLang="en-US" sz="2400">
                <a:latin typeface="Times New Roman" panose="02020603050405020304" pitchFamily="18" charset="0"/>
              </a:rPr>
              <a:t>: match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crossed</a:t>
            </a:r>
            <a:r>
              <a:rPr lang="en-US" altLang="en-US" sz="2400">
                <a:latin typeface="Times New Roman" panose="02020603050405020304" pitchFamily="18" charset="0"/>
              </a:rPr>
              <a:t>: not match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un-bolded</a:t>
            </a:r>
            <a:r>
              <a:rPr lang="en-US" altLang="en-US" sz="2400">
                <a:latin typeface="Times New Roman" panose="02020603050405020304" pitchFamily="18" charset="0"/>
              </a:rPr>
              <a:t>: not considered</a:t>
            </a:r>
          </a:p>
        </p:txBody>
      </p:sp>
      <p:sp>
        <p:nvSpPr>
          <p:cNvPr id="11280" name="Left Brace 17"/>
          <p:cNvSpPr>
            <a:spLocks/>
          </p:cNvSpPr>
          <p:nvPr/>
        </p:nvSpPr>
        <p:spPr bwMode="auto">
          <a:xfrm flipH="1">
            <a:off x="6167438" y="2068513"/>
            <a:ext cx="214312" cy="2857500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1281" name="Straight Connector 17"/>
          <p:cNvCxnSpPr>
            <a:cxnSpLocks noChangeShapeType="1"/>
          </p:cNvCxnSpPr>
          <p:nvPr/>
        </p:nvCxnSpPr>
        <p:spPr bwMode="auto">
          <a:xfrm rot="5400000" flipH="1" flipV="1">
            <a:off x="2255044" y="1964532"/>
            <a:ext cx="357187" cy="2857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rot="5400000" flipH="1" flipV="1">
            <a:off x="2274094" y="2393157"/>
            <a:ext cx="357187" cy="2857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3" name="Straight Connector 21"/>
          <p:cNvCxnSpPr>
            <a:cxnSpLocks noChangeShapeType="1"/>
          </p:cNvCxnSpPr>
          <p:nvPr/>
        </p:nvCxnSpPr>
        <p:spPr bwMode="auto">
          <a:xfrm flipV="1">
            <a:off x="6453188" y="3286125"/>
            <a:ext cx="1000125" cy="4286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rot="5400000" flipH="1" flipV="1">
            <a:off x="2631281" y="2750344"/>
            <a:ext cx="357188" cy="2857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rot="5400000" flipH="1" flipV="1">
            <a:off x="3131344" y="3107532"/>
            <a:ext cx="357187" cy="2857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4412456" y="3536157"/>
            <a:ext cx="357187" cy="2857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rot="5400000" flipH="1" flipV="1">
            <a:off x="4412456" y="3825082"/>
            <a:ext cx="357187" cy="2857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rot="5400000" flipH="1" flipV="1">
            <a:off x="4345781" y="4321969"/>
            <a:ext cx="357188" cy="2857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09960" y="1845000"/>
              <a:ext cx="5783760" cy="4913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0600" y="1835640"/>
                <a:ext cx="5802480" cy="493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  <p:bldP spid="104454" grpId="0"/>
      <p:bldP spid="104455" grpId="0"/>
      <p:bldP spid="104456" grpId="0"/>
      <p:bldP spid="104457" grpId="0"/>
      <p:bldP spid="104458" grpId="0"/>
      <p:bldP spid="10445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Lucida Sans"/>
        <a:ea typeface="Arial Unicode MS"/>
        <a:cs typeface="Arial Unicode MS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Designs\Gesture.pot</Template>
  <TotalTime>188</TotalTime>
  <Words>2395</Words>
  <Application>Microsoft Office PowerPoint</Application>
  <PresentationFormat>A4 Paper (210x297 mm)</PresentationFormat>
  <Paragraphs>600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9" baseType="lpstr">
      <vt:lpstr>Arial Unicode MS</vt:lpstr>
      <vt:lpstr>新細明體</vt:lpstr>
      <vt:lpstr>Arial</vt:lpstr>
      <vt:lpstr>Comic Sans MS</vt:lpstr>
      <vt:lpstr>Courier New</vt:lpstr>
      <vt:lpstr>Lucida Sans</vt:lpstr>
      <vt:lpstr>STCaiyun</vt:lpstr>
      <vt:lpstr>Symbol</vt:lpstr>
      <vt:lpstr>Times New Roman</vt:lpstr>
      <vt:lpstr>Verdana</vt:lpstr>
      <vt:lpstr>Wingdings</vt:lpstr>
      <vt:lpstr>Default Design</vt:lpstr>
      <vt:lpstr>COMP108 Algorithmic Foundations  Polynomial &amp; Exponential Algorithms</vt:lpstr>
      <vt:lpstr>Learning outcomes</vt:lpstr>
      <vt:lpstr>Sequential search: Time complexity</vt:lpstr>
      <vt:lpstr>Binary search: Time complexity</vt:lpstr>
      <vt:lpstr>Binary search vs Sequential search</vt:lpstr>
      <vt:lpstr>Search for a pattern</vt:lpstr>
      <vt:lpstr>Mouse vs Human Genome</vt:lpstr>
      <vt:lpstr>String Matching</vt:lpstr>
      <vt:lpstr>Example</vt:lpstr>
      <vt:lpstr>The algorithm</vt:lpstr>
      <vt:lpstr>PowerPoint Presentation</vt:lpstr>
      <vt:lpstr>Match pattern with T[i..(i+x-1)]</vt:lpstr>
      <vt:lpstr>Match pattern with T[i..(i+x-1)]</vt:lpstr>
      <vt:lpstr>Match for each position</vt:lpstr>
      <vt:lpstr>Algorithm</vt:lpstr>
      <vt:lpstr>Time Complexity</vt:lpstr>
      <vt:lpstr>More polynomial time algorithms - sorting … </vt:lpstr>
      <vt:lpstr>3 0 1 8 7 2 5 4 -2 9</vt:lpstr>
      <vt:lpstr>Sorting</vt:lpstr>
      <vt:lpstr>Bubble Sort</vt:lpstr>
      <vt:lpstr>Bubble Sort - Example</vt:lpstr>
      <vt:lpstr>Bubble Sort - Example (2)</vt:lpstr>
      <vt:lpstr>Bubble Sort Algorithm</vt:lpstr>
      <vt:lpstr>Bubble Sort Algorithm</vt:lpstr>
      <vt:lpstr>Algorithm Analysis</vt:lpstr>
      <vt:lpstr>Selection Sort</vt:lpstr>
      <vt:lpstr>Selection Sort - Example</vt:lpstr>
      <vt:lpstr>Selection Sort Algorithm</vt:lpstr>
      <vt:lpstr>Selection Sort Algorithm</vt:lpstr>
      <vt:lpstr>Algorithm Analysis</vt:lpstr>
      <vt:lpstr>Insertion Sort (self-study)</vt:lpstr>
      <vt:lpstr>Example</vt:lpstr>
      <vt:lpstr>Insertion Sort Algorithm</vt:lpstr>
      <vt:lpstr>Algorithm Analysis</vt:lpstr>
      <vt:lpstr>Bubble, Selection, Insertion Sort</vt:lpstr>
      <vt:lpstr>Some exponential time algorithms – Traveling Salesman Problem, Knapsack Problem … </vt:lpstr>
      <vt:lpstr>Traveling Salesman Problem</vt:lpstr>
      <vt:lpstr>Example</vt:lpstr>
      <vt:lpstr>Idea and Analysis</vt:lpstr>
      <vt:lpstr>Knapsack Problem</vt:lpstr>
      <vt:lpstr>Knapsack Problem</vt:lpstr>
      <vt:lpstr>Example</vt:lpstr>
      <vt:lpstr>Idea and Analysis</vt:lpstr>
      <vt:lpstr>Exercises (1)</vt:lpstr>
      <vt:lpstr>Exercises (1)</vt:lpstr>
      <vt:lpstr>Exercises (2)</vt:lpstr>
      <vt:lpstr>Exercises (3)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COMP108 Lecture</dc:title>
  <dc:subject>Algorithmic Foundations</dc:subject>
  <dc:creator>pwong</dc:creator>
  <cp:lastModifiedBy>Wong, Prudence</cp:lastModifiedBy>
  <cp:revision>1017</cp:revision>
  <dcterms:created xsi:type="dcterms:W3CDTF">2004-10-26T07:57:42Z</dcterms:created>
  <dcterms:modified xsi:type="dcterms:W3CDTF">2017-03-11T10:56:03Z</dcterms:modified>
</cp:coreProperties>
</file>