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383" r:id="rId2"/>
    <p:sldId id="491" r:id="rId3"/>
    <p:sldId id="503" r:id="rId4"/>
    <p:sldId id="382" r:id="rId5"/>
    <p:sldId id="459" r:id="rId6"/>
    <p:sldId id="515" r:id="rId7"/>
    <p:sldId id="516" r:id="rId8"/>
    <p:sldId id="518" r:id="rId9"/>
    <p:sldId id="520" r:id="rId10"/>
    <p:sldId id="517" r:id="rId11"/>
    <p:sldId id="396" r:id="rId12"/>
    <p:sldId id="398" r:id="rId13"/>
    <p:sldId id="477" r:id="rId14"/>
    <p:sldId id="525" r:id="rId15"/>
    <p:sldId id="395" r:id="rId16"/>
    <p:sldId id="455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14" r:id="rId28"/>
    <p:sldId id="415" r:id="rId29"/>
    <p:sldId id="416" r:id="rId30"/>
    <p:sldId id="417" r:id="rId31"/>
    <p:sldId id="418" r:id="rId32"/>
    <p:sldId id="419" r:id="rId33"/>
    <p:sldId id="420" r:id="rId34"/>
    <p:sldId id="463" r:id="rId35"/>
    <p:sldId id="480" r:id="rId36"/>
    <p:sldId id="482" r:id="rId37"/>
    <p:sldId id="464" r:id="rId38"/>
    <p:sldId id="481" r:id="rId39"/>
    <p:sldId id="422" r:id="rId40"/>
    <p:sldId id="498" r:id="rId41"/>
    <p:sldId id="509" r:id="rId42"/>
    <p:sldId id="522" r:id="rId43"/>
    <p:sldId id="521" r:id="rId44"/>
    <p:sldId id="504" r:id="rId45"/>
    <p:sldId id="510" r:id="rId46"/>
    <p:sldId id="496" r:id="rId47"/>
    <p:sldId id="511" r:id="rId48"/>
    <p:sldId id="512" r:id="rId49"/>
    <p:sldId id="523" r:id="rId50"/>
    <p:sldId id="524" r:id="rId51"/>
    <p:sldId id="456" r:id="rId52"/>
    <p:sldId id="424" r:id="rId53"/>
    <p:sldId id="425" r:id="rId54"/>
    <p:sldId id="426" r:id="rId55"/>
    <p:sldId id="432" r:id="rId56"/>
    <p:sldId id="436" r:id="rId57"/>
    <p:sldId id="433" r:id="rId58"/>
    <p:sldId id="437" r:id="rId59"/>
    <p:sldId id="438" r:id="rId60"/>
    <p:sldId id="434" r:id="rId61"/>
    <p:sldId id="439" r:id="rId62"/>
    <p:sldId id="442" r:id="rId63"/>
    <p:sldId id="443" r:id="rId64"/>
    <p:sldId id="444" r:id="rId65"/>
    <p:sldId id="483" r:id="rId66"/>
    <p:sldId id="486" r:id="rId67"/>
    <p:sldId id="485" r:id="rId68"/>
    <p:sldId id="445" r:id="rId69"/>
    <p:sldId id="446" r:id="rId70"/>
    <p:sldId id="526" r:id="rId71"/>
    <p:sldId id="513" r:id="rId72"/>
    <p:sldId id="458" r:id="rId73"/>
    <p:sldId id="494" r:id="rId74"/>
    <p:sldId id="493" r:id="rId75"/>
    <p:sldId id="450" r:id="rId76"/>
    <p:sldId id="469" r:id="rId77"/>
    <p:sldId id="488" r:id="rId78"/>
    <p:sldId id="495" r:id="rId79"/>
    <p:sldId id="490" r:id="rId80"/>
    <p:sldId id="507" r:id="rId81"/>
    <p:sldId id="506" r:id="rId82"/>
    <p:sldId id="487" r:id="rId83"/>
    <p:sldId id="508" r:id="rId84"/>
  </p:sldIdLst>
  <p:sldSz cx="9906000" cy="6858000" type="A4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FF"/>
    <a:srgbClr val="385D8A"/>
    <a:srgbClr val="C47264"/>
    <a:srgbClr val="944538"/>
    <a:srgbClr val="0000FF"/>
    <a:srgbClr val="FF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84" d="100"/>
          <a:sy n="84" d="100"/>
        </p:scale>
        <p:origin x="714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645" cy="35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0968" y="0"/>
            <a:ext cx="4433645" cy="35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4952"/>
            <a:ext cx="4433645" cy="35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0968" y="6744952"/>
            <a:ext cx="4433645" cy="35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b="0" smtClean="0"/>
            </a:lvl1pPr>
          </a:lstStyle>
          <a:p>
            <a:pPr>
              <a:defRPr/>
            </a:pPr>
            <a:fld id="{67DF5FBF-4C2D-49DC-98F4-39054984D6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0351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T" name="resolution" value="1" units="1/dev"/>
        </inkml:channelProperties>
      </inkml:inkSource>
      <inkml:timestamp xml:id="ts0" timeString="2017-02-28T09:18:50.66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7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1" timeString="2017-02-28T09:19:51.413"/>
    </inkml:context>
  </inkml:definitions>
  <inkml:trace contextRef="#ctx0" brushRef="#br0">23277 10991 0,'0'5'0,"0"-5"0,0 0 0,0 0 0,0 0 0,0 0 0,0 0 0,0 0 0,0 0 0,0 0 0,0 0 0,0 0 0,0 0 0,0 0 0,0 0 0</inkml:trace>
  <inkml:trace contextRef="#ctx0" brushRef="#br0" timeOffset="973.0973">24227 11051 0,'9'4'0,"-9"-4"0,0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0,0-18 0,0 18 0</inkml:trace>
  <inkml:trace contextRef="#ctx0" brushRef="#br0" timeOffset="2353.2353">24236 10879 0,'8'4'0,"-8"-4"16,0 0-1,0 0 1,0 0 0,0 0-16,0 0 15,-8 24 1,8-24-1,-17 51-15,17-51 16,-16 84 0,16-61-1,8 0 1,-8-23-16,0 103 15,0 3 1,-8-7 0,-25-7-16,8-13 15,25-79 1,-17 79-1,17-79 1,0 79-16,0-79 16,0 0-1,0 0 1,0 0-16,-25 66 15,25-66 1,0 0 0,-49 50-1,49-50-15,-75 38 16,75-38-1,-99 18 1,99-18-16,-99 14 16,0 0-1,99-14 1,-108 10-1,108-10-15,-107-5 16,8-14 0,99 19-1,-108-9-15,108 9 16,-107-9-1,107 9 1,-83 37 0,83-37-16,-83 64 15,83-64 1,0 0-1,-58 52-15,58-52 16,-33 75 0,8-10-1,17 0 1,8 32-16,0-17 15,0 8 1,0 0 0,-16-9-16,7 5 15,9-84 1,-8 84-1,8-84 1,-8 93-16,8-93 16,0 0-1,0 0 1,0 0-1,8 93-15,-8-93 16,17 88 0,-17-88-1,49 60-15,-49-60 16,83 19-1,24-19 1,-7-24 0,-9 24-16,8 24 15,-17 9 1,9-1-1,0-13-15,9-33 16,48-14 0,-48 14-1,-9 10-15,0 13 16,-9 9-1,9 6 1,-16-6 0,-1-8-16,-8-10 15,0-5 1,-33 0-1,0 1 1,-24-1-16,-1 5 16,0-5-1,-8 5 1</inkml:trace>
  <inkml:trace contextRef="#ctx0" brushRef="#br0" timeOffset="3255.3255">24442 10953 0,'-8'-4'0,"8"4"0,0 0 0,0 0 0,0 0 0,0 0 0,0 0 0,0 0 0,0 0 0,0 0 0,0 0 0,0 0 0,0 0 0,0 0 0,0 0 0,0 0 0,0 0 0,0 0 0,0 0 0,0 0 0,0 0 0,0 0 0,0 0 0,0 0 0,0 0 0,0 0 0,0 0 0,0 0 0,0 0 0,0 0 0,0 0 0,-41 0 0,41 0 0,0 0 0,0 0 0,0 0 0,0 0 0,0 0 0,0 0 0,0 0 0,0 0 0,0 0 0,0 0 0,0 0 0,0 0 0,0 0 0,0 0 0,0 0 0,0 0 0,0 0 0,0 0 0,0 0 0,0 0 0,0 0 0,0 0 0,0 0 0,0 0 0,0 0 0,0 0 0,0 0 0,0 0 0,0 0 0,0 0 0,0 0 0,8 18 0,-8-18 0,0 0 0,0 0 0,0 0 0,0 0 0,0 0 0,0 0 0,33 32 0,-33-32 0,0 0 0,0 0 0,0 0 0,0 0 0,0 0 0,33 19 0,-33-19 0,0 0 0,0 0 0,0 0 0,0 0 0,75 37 0,-75-37 0,0 0 0,0 0 0,0 0 0,82 19 0,-82-19 0,0 0 0,0 0 0,75 0 0,-75 0 0,0 0 0,82-19 0,-82 19 0,100-4 0,-18 18 16,-82-14 0,83 23-16,-83-23 15,0 0 1,83 33-1,-83-33-15,66 41 16,-66-41 0,0 0-1,33 61 1,-25 27-16,-33 5 15,9 5 1,8-6 0,8-12-16,16 8 15,-8 10 1,-16 88-1,-17-33 1,17 10-16,8 0 16,0-14-1,-16-33 1,-1-27-1,-16-1-15,16-14 16,17-4 0,9-19-1,-18-23-15,-15-28 16,-1-65-1,25 65 1</inkml:trace>
  <inkml:trace contextRef="#ctx0" brushRef="#br0" timeOffset="3783.3783">24079 11879 0,'0'9'0,"0"-9"0,0 0 0,0 0 0,0 0 0,0 0 0,0 0 0,0 0 0,8 33 0,-8-33 0,0 0 0,0 0 0,0 0 0,0 0 0,0 0 0,0 0 0,0 0 0,0 0 0,0 0 0,0 78 0,0-78 0,0 0 0,0 0 0,0 0 0,0 0 0,0 0 0,-8 112 0,8-112 0,0 0 0,-17 140 0,1-19 16,-9 4-16,16-13 15,1 27 1,0 6-1,0-20 1,-1-41-16,9-33 16,9-19-1,7-8 1,-8-29-16,-16 1 15</inkml:trace>
  <inkml:trace contextRef="#ctx0" brushRef="#br0" timeOffset="4304.4302">24079 11939 0,'0'0'0,"0"0"0,0 0 0,0 0 0,0 0 0,0 0 0,0 0 0,0 0 0,0 0 0,0 0 0,0 0 0,0 0 0,0 0 0,0 0 0,0 0 0,24 23 0,-24-23 0,0 0 0,0 0 0,0 0 0,0 0 0,0 0 0,0 0 0,0 0 0,0 0 0,0 0 0,0 0 0,0 0 0,0 0 0,0 0 0,0 0 0,0 0 0,0 0 0,50 42 0,-50-42 0,0 0 0,0 0 0,0 0 0,0 0 0,0 0 0,0 0 0,0 0 0,0 0 0,0 0 0,0 0 0,0 0 0,91 51 0,-91-51 0,0 0 0,0 0 0,0 0 0,0 0 0,0 0 0,0 0 0,0 0 0,66 10 0,-66-10 0,0 0 0,99 18 0,-99-18 0,100 5 0,-1-19 15,-25 14 1,-74 0-16,91 23 16,-91-23-1,108 14 1,-108-14-16,91 5 15,-91-5 1,0 0 0</inkml:trace>
  <inkml:trace contextRef="#ctx0" brushRef="#br0" timeOffset="5369.5369">24368 12093 0,'0'0'0,"0"0"0,0 0 0,0 0 0,0 0 0,0 0 0,0 0 0,0 0 0,0 0 0,0 0 0,0 0 0,0 0 0,0 0 0,0 0 0,41 0 0,-41 0 0,0 0 0,0 0 0,0 0 0,0 0 0,0 0 0,0 0 0,0 0 0,0 0 0,0 0 0,0 0 0,58-14 0,-58 14 0,0 0 0,0 0 0,0 0 0,0 0 0,0 0 0,0 0 0,0 0 0,0 0 0,0 0 0,0 0 0,0 0 0,0 0 0,83-14 0,-83 14 0,0 0 0,0 0 0,0 0 0,0 0 0,0 0 0,0 0 0,0 0 0,0 0 0,0 0 0,0 0 0,0 0 0,0 0 0,0 0 0,0 0 0,0 0 0,0 0 0,0 0 0,0 0 0,0 0 0,0 0 0,0 0 0,0 0 0,0 0 0,0 0 0,0 0 0,50-5 0,-50 5 0,0 0 0,0 0 0,0 0 0,0 0 0,0 0 0,0 0 0,0 0 0,0 0 0,0 0 0,0 0 0,0 0 0,90-9 0,-90 9 0,0 0 0,0 0 0,0 0 0,0 0 0,0 0 0,0 0 0,0 0 0,83 23 0,-83-23 0,0 0 0,0 0 0,0 0 0,99 19 0,-99-19 0,100 9 16,-100-9-1,99 0 1,-99 0-1,0 0-15</inkml:trace>
  <inkml:trace contextRef="#ctx0" brushRef="#br0" timeOffset="11555.1554">19407 15218 0,'0'9'0,"0"-9"0,0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28 0,33-28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 14 0,25-14 0,0 0 0,0 0 0,0 0 0,0 0 0,0 0 0,0 0 0,0 0 0,0 0 0,0 0 0,0 0 0,0 0 0,0 0 0,0 0 0,0 0 0,0 0 0,0 0 0,0 0 0,0 0 0,0 0 0,0 0 0,0 0 0,0 0 0,0 0 0,0 0 0,0 0 0,0 0 0,0 0 0,0 0 0,0 0 0,0 0 0,0 0 0,0 0 0,0 0 0,0 0 0,0 0 0,0 0 0,0 0 0,0 0 0,0 0 0,0 0 0,0 0 0,0 0 0,0 0 0,0 0 0,41 0 0,-41 0 0,0 0 0,0 0 0,0 0 0,0 0 0,0 0 0,0 0 0,0 0 0,0 0 0,0 0 0,0 0 0,0 0 0,0 0 0,0 0 0,0 0 0,0 0 0,42 28 0,-42-28 0,0 0 0,0 0 0,0 0 0,0 0 0,0 0 0,0 0 0,0 0 0,0 0 0,0 0 0,0 0 0,0 0 0,91 33 0,-91-33 0,0 0 0,0 0 0,0 0 0,0 0 0,0 0 0,0 0 0,0 0 0,149 24 0,-149-24 0,0 0 0,0 0 0,0 0 0,165 22 0,-165-22 15,157 14 1,-157-14-16,0 0 15,0 0 1,157 0 0,-157 0-1,0 0-15</inkml:trace>
  <inkml:trace contextRef="#ctx0" brushRef="#br0" timeOffset="12128.2127">19473 14320 0,'17'0'0,"-17"0"0,0 0 0,0 0 0,0 0 0,0 0 0,0 0 0,0 0 0,0 0 0,0 0 0,0 0 0,0 0 0,0 0 0,0 0 0,0 0 0,0 0 0,0 0 0,0 0 0,0 0 0,0 0 0,0 0 0,0 0 0,0 0 0,0 0 0,0 0 0,0 0 0,0 0 0,0 0 0,0 0 0,0 0 0,0 0 0,8 33 0,-8-33 0,0 0 0,0 0 0,0 0 0,0 74 0,0-74 0,0 0 0,0 0 0,-8 112 0,8-112 0,0 0 0,8 116 0,-8-116 0,0 131 0,0 17 16,-8-13-16,8-23 15,0-24 1,0-27-1,8-10-15,-8-37 16,8-60 0,0-43-1,9-37 1,-1-8-16,-16 134 15</inkml:trace>
  <inkml:trace contextRef="#ctx0" brushRef="#br0" timeOffset="12768.2767">19614 14358 0,'16'0'0,"-16"0"0,0 0 0,0 0 0,0 0 0,0 0 0,0 0 0,58 10 0,-58-10 0,0 0 0,0 0 0,0 0 0,91 8 0,-91-8 0,0 0 0,0 0 0,91 24 0,-91-24 0,0 0 0,83 18 0,-83-18 0,82 14 0,18-9 0,15 4 16,26 14-1,-9-4 1,0-5-16,1-19 16,-9-13-1,8 8 1,-24 24-16,-34 10 15,-33-11 1,-16-8 0,-17 0-1,-8-10-15,-8 10 16,-33 13 0,24 20-1,34 8-15,8 5 16,-34-79-1,9 103 1,-16 4 0,-1 32-16,-8 29 15,17 0 1,0 14-1,0-1-15,8-14 16,0-9 0,0 0-1,0-130 1,0 126-16,0-126 15,0 0 1,0 0 0,0 0-16,-33 65 15</inkml:trace>
  <inkml:trace contextRef="#ctx0" brushRef="#br0" timeOffset="13377.3375">20250 14679 0,'0'0'0,"0"0"0,0 0 0,0 0 0,0 0 0,0 0 0,0 0 0,0 0 0,0 0 0,0 0 0,0 0 0,0 0 0,0 0 0,0 0 0,0 0 0,0 0 0,0 0 0,0 0 0,0 0 0,0 0 0,0 0 0,0 0 0,0 0 0,0 0 0,0 0 0,9 41 0,-9-41 0,0 0 0,0 0 0,0 0 0,0 0 0,0 0 0,0 0 0,0 0 0,0 0 0,0 0 0,24 98 0,-24-98 0,0 0 0,0 0 0,0 0 0,0 0 0,0 0 0,17 163 0,-17-163 0,0 153 0,-17-18 16,-16-18-1,9 8 1,7 10 0,25 0-16,17 4 15,-8-22 1,-17-24-1,-9-19-15,9-18 16,0-84 0,0 28-1,0 0 1,0 0-16,0 47 15,0-47 1,0 0 0</inkml:trace>
  <inkml:trace contextRef="#ctx0" brushRef="#br0" timeOffset="13706.3705">20209 16306 0,'25'5'0,"-25"-5"0,0 0 0,0 0 0,0 0 0,0 0 0,0 0 0,0 0 0,0 0 0,0 0 0,0 0 0,0 0 0,0 0 0,0 0 0,0 0 0,0 0 0,0 0 0,0 0 0,0 0 0,0 0 0,0 0 0,0 0 0,0 0 0,0 0 0,0 0 0,0 0 0,0 0 0,0 0 0,0 0 0,0 0 0,0 0 0,58 0 0,-58 0 0,0 0 0,0 0 0,0 0 0,0 0 0,0 0 0,0 0 0,0 0 0,107-28 0,-107 28 0,0 0 0,141-32 0,-141 32 0,140-19 0,-140 19 16,133 9-1,-100 1 1,8-10-16,-41 0 15,132 4 1,-132-4 0,108-23-16,-108 23 15</inkml:trace>
  <inkml:trace contextRef="#ctx0" brushRef="#br0" timeOffset="14174.4173">20292 15311 0,'0'5'0,"0"-5"0,0 0 0,0 0 0,0 0 0,0 0 0,0 0 0,0 0 0,0 0 0,0 0 0,0 0 0,0 0 0,0 0 0,0 0 0,0 0 0,0 0 0,0 0 0,0 0 0,0 0 0,0 0 0,0 0 0,0 0 0,0 0 0,0 0 0,0 0 0,0 0 0,0 0 0,0 0 0,0 0 0,0 0 0,0 0 0,0 0 0,0 0 0,0 0 0,0 0 0,0 0 0,0 0 0,0 0 0,0 0 0,0 0 0,0 0 0,0 0 0,0 0 0,0 0 0,49 4 0,-49-4 0,0 0 0,0 0 0,0 0 0,0 0 0,0 0 0,0 0 0,0 0 0,0 0 0,0 0 0,0 0 0,0 0 0,0 0 0,0 0 0,0 0 0,0 0 0,99 10 0,-99-10 0,0 0 0,0 0 0,0 0 0,0 0 0,0 0 0,0 0 0,0 0 0,0 0 0,0 0 0,0 0 0,0 0 0,75 4 0,-75-4 0,0 0 0,0 0 0,0 0 0,0 0 0,0 0 0,0 0 0,0 0 0,157 5 0,-157-5 0,0 0 0,0 0 0,0 0 0,165-5 0,-165 5 16,0 0 0,0 0-16,149 32 15</inkml:trace>
  <inkml:trace contextRef="#ctx0" brushRef="#br0" timeOffset="19484.9483">22921 14920 0,'0'0'0,"0"0"0,0 0 0,0 0 0,0 0 0,0 0 0,0 0 0,0 0 0,0 0 0,0 0 0,0 0 0,0 0 0,0 0 0,0 0 0,0 0 0,0 0 0,-33 24 0,33-24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69 0,33-69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10 0,17-10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0,-16 0 0,16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0,-83 23 0,83-23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0,-58 5 0,58-5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0,-41-28 0,41 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0,8-10 0,-8 10 0,0 0 0,0 0 0,0 0 0,0 0 0,0 0 0,0 0 0,0 0 0,0 0 0,0 0 0,0 0 0,0 0 0,0 0 0,0 0 0,0 0 0,0 0 0,0 0 0,0 0 0,0 0 0,0 0 0,0 0 0,0 0 0,0 0 0,0 0 0,0 0 0,0 0 0,75-4 0,-75 4 0,0 0 0,0 0 0,0 0 0,0 0 0,0 0 0,0 0 0,0 0 0,0 0 0,0 0 0,0 0 0,0 0 0,0 0 0,0 0 0,0 0 0,0 0 0,0 0 0,0 0 0,0 0 0,0 0 0,0 0 0,0 0 0,0 0 0,0 0 0,0 0 0,0 0 0,0 0 0,0 0 0,0 0 0,0 0 0,0 0 0,0 0 0,0 0 0,0 0 0,0 0 0,0 0 0,0 0 0,0 0 0,0 0 0,0 0 0,0 0 0,0 0 0,0 0 0,0 0 0,0 0 0,0 0 0,107-19 0,-107 19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0,99-27 0,-99 27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0,91-19 0,-91 19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0,66-37 0,-66 37 0,0 0 0,0 0 0,0 0 0,0 0 0,0 0 0,0 0 0,0 0 0,0 0 0,0 0 0,0 0 0,0 0 0,0 0 0,0 0 0,0 0 0,0 0 0,0 0 0,0 0 0,0 0 0,0 0 0,0 0 0,0 0 0,0 0 0,0 0 0,0 0 0,0 0 0,33-56 0,-33 56 0,0 0 0,0 0 0,0 0 0,0 0 0,0 0 0,0 0 0,0 0 0,0 0 0,0 0 0,0 0 0,0 0 0,0-85 0,0 85 0,0 0 0,0 0 0,0 0 0,0 0 0,0 0 0,0 0 0,0 0 0,9-111 0,-9 111 0,0 0 0,0 0 0,0 0 0,8-102 0,-8 102 15,25-93-15,-25 93 16,0 0 0,0 0-1,0 0-15,25-70 16,-25 70-1,0 0 1,0 0 0,0 0-16,8-42 15,-8 42 1,0 0-1,0 0-15,0 0 16,0-32 0,0 32-1,0 0 1,0 0-16,0 0 15,-8-5 1,8 5 0,0 0-16,0 0 15,-9-23 1,9 23-1,0 0 1,-8-37-16,8 37 16,0 0-1,0 0 1,0 0-16,-25-28 15,25 28 1,0 0 0,-41-33-1,41 33-15,-74-22 16,74 22-1,-91-10 1,0 0-16,-17 10 16,17 20-1,17-2 1,-1-4-1,75-14-15,-82-5 16,82 5 0,-100-5-1,100 5-15,-99-4 16,99 4-1,-116 0 1,116 0 0,0 0-16,0 0 15,0 0 1,-91 18-1,91-18-15,0 0 16,0 0 0,-57 37-1,32 24 1,25-61-16,-17 88 15,1 29 1,16-117 0,-17 125-16,-16 6 15,25-1 1,8 4-1,0-17 1,0-6-16,-8 0 16,8-111-1,-17 131 1,17-131-16,-33 135 15,33-135 1,0 0 0,-33 140-1,33-140-15,0 0 16,0 0-1,0 0 1,-41 125 0,41-125-16,0 0 15,0 0 1,0 0-1,16 65-15,-16-65 16,58 14 0,-58-14-1,107-19 1,-107 19-16,141-32 15,-141 32 1,141-37 0,-141 37-16,132-28 15,-132 28 1,0 0-1,124-33-15,-124 33 16,0 0 0,107-51-1</inkml:trace>
  <inkml:trace contextRef="#ctx0" brushRef="#br0" timeOffset="19936.9935">22648 14920 0,'0'0'0,"0"0"0,0 0 0,0 0 0,0 0 0,0 0 0,0 0 0,0 0 0,0 0 0,0 0 0,0 0 0,0 0 0,0 0 0,0 0 0,0 0 0,0 0 0,0 0 0,0 0 0,0 0 0,0 0 0,0 0 0,0 0 0,0 0 0,0 0 0,0 0 0,0 0 0,0 0 0,0 0 0,0 51 0,0-51 0,0 0 0,0 0 0,0 0 0,0 0 0,0 0 0,0 0 0,0 0 0,0 0 0,0 0 0,0 0 0,0 0 0,-8 98 0,8-98 0,0 0 0,0 0 0,0 0 0,0 0 0,0 0 0,0 0 0,0 0 0,-8 144 0,8-144 0,0 0 0,0 0 0,0 0 0,-17 159 0,17-159 15,-25 74 1,25-74 0,0 0-16,-8 144 15,8-144 1,0 0-1,0 0-15,-17 75 16,17-75 0</inkml:trace>
  <inkml:trace contextRef="#ctx0" brushRef="#br0" timeOffset="20360.0358">21945 14963 0,'0'3'0,"0"-3"0,0 0 0,0 0 0,0 0 0,0 0 0,0 0 0,0 0 0,0 0 0,0 0 0,0 0 0,0 0 0,0 0 0,0 0 0,0 0 0,0 0 0,0 0 0,0 0 0,0 0 0,0 0 0,0 0 0,0 0 0,0 0 0,0 0 0,0 0 0,0 0 0,0 0 0,0 0 0,0 0 0,0 0 0,0 0 0,0 0 0,0 0 0,0 0 0,0 0 0,0 0 0,0 0 0,0 0 0,0 0 0,0 0 0,42 10 0,-42-10 0,0 0 0,0 0 0,0 0 0,0 0 0,0 0 0,0 0 0,0 0 0,0 0 0,0 0 0,0 0 0,0 0 0,0 0 0,0 0 0,0 0 0,0 0 0,0 0 0,0 0 0,0 0 0,0 0 0,82 0 0,-82 0 0,0 0 0,0 0 0,0 0 0,0 0 0,0 0 0,0 0 0,0 0 0,0 0 0,0 0 0,0 0 0,0 0 0,0 0 0,0 0 0,0 0 0,124-5 0,-124 5 0,0 0 0,0 0 0,0 0 0,0 0 0,0 0 0,0 0 0,0 0 0,0 0 0,0 0 0,0 0 0,0 0 0,116-5 0,-116 5 0,0 0 0,0 0 0,0 0 0,0 0 0,0 0 0,0 0 0,0 0 0,58-3 0,-58 3 0,0 0 0,0 0 0,0 0 0,124-5 0,-124 5 15,0 0 1,0 0-1</inkml:trace>
  <inkml:trace contextRef="#ctx0" brushRef="#br0" timeOffset="20994.0991">22789 14209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27 0,0-27 0,0 0 0,0 0 0,0 0 0,0 0 0,0 0 0,-9 52 0,9-52 0,0 0 0,0 0 0,0 0 0,0 0 0,0 0 0,0 0 0,0 0 0,-41 83 0,41-83 0,0 0 0,0 0 0,0 0 0,0 0 0,0 0 0,-25 98 0,25-98 0,-16 102 0,8-9 0,8-144 15,0 163 1,0-112-1,-17 116 1,17-116-16,0 140 16,0-140-1,-8 153 1,8-153-16,-17 154 15</inkml:trace>
  <inkml:trace contextRef="#ctx1" brushRef="#br0">24712 15734 0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T" name="resolution" value="1" units="1/dev"/>
        </inkml:channelProperties>
      </inkml:inkSource>
      <inkml:timestamp xml:id="ts0" timeString="2017-03-07T09:33:49.45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2473 1460 0,'8'-4'0,"-8"4"0,0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0,-16 19 0,16-19 0,0 0 0,-8 46 0,8-46 0,0 0 0,0 0 0,-17 98 0,17-98 0,0 0 0,0 116 0,0-116 0,-25 135 0,0 9 15,25-19-15,17-18 16,-1-18-1,-7 18 1,-18 18 0,1 24-16,0-19 15,8-18 1,8-42-1,-8-107-15,33 78 16,-33-41 0</inkml:trace>
  <inkml:trace contextRef="#ctx0" brushRef="#br0" timeOffset="468">2886 2483 0,'-16'-5'0,"16"5"0,0 0 0,0 0 0,0 0 0,0 0 0,0 0 0,0 0 0,0 0 0,0 0 0,0 0 0,0 0 0,0 0 0,0 0 0,0 0 0,0 0 0,0 0 0,0 0 0,0 0 0,-33 29 0,33-29 0,0 0 0,0 0 0,-41 79 0,41-79 0,0 0 0,-42 112 0,42-112 0,-16 107 0,16-107 0,-9 120 15,9-120 1,50 84-1,41-51-15,25-66 16,-34-32 0,-7-19-1,-26-23-15,-24 10 16,-41 148-1,7-144 1,9 93 0,-57-75-16,57 75 15,-100-51 1,100 51-1,0 0-15,0 0 16,0 0 0</inkml:trace>
  <inkml:trace contextRef="#ctx0" brushRef="#br0" timeOffset="1325">3763 2642 0,'0'4'0,"0"-4"0,0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0,50 0 0,-50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0,74-37 0,-74 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0,50-79 0,-50 79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0,0-111 0,0 111 0,0 0 0,0 0 0,0 0 0,0 0 0,0 0 0,0 0 0,0 0 0,0 0 0,0 0 0,0 0 0,0 0 0,0 0 0,0 0 0,0 0 0,0 0 0,0 0 0,0 0 0,0 0 0,0 0 0,0 0 0,0 0 0,0 0 0,0 0 0,0 0 0,0 0 0,0 0 0,0 0 0,0 0 0,0 0 0,0 0 0,0 0 0,0 0 0,0 0 0,0 0 0,0 0 0,0 0 0,0 0 0,-50-19 0,50 19 0,0 0 0,0 0 0,0 0 0,0 0 0,0 0 0,0 0 0,0 0 0,0 0 0,0 0 0,0 0 0,0 0 0,0 0 0,0 0 0,0 0 0,0 0 0,0 0 0,0 0 0,0 0 0,0 0 0,0 0 0,0 0 0,0 0 0,0 0 0,0 0 0,0 0 0,0 0 0,0 0 0,0 0 0,0 0 0,0 0 0,0 0 0,0 0 0,0 0 0,0 0 0,0 0 0,0 0 0,0 0 0,0 0 0,0 0 0,0 0 0,0 0 0,0 0 0,-91-19 0,91 19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0,-99 47 0,99-47 0,0 0 0,0 0 0,0 0 0,0 0 0,0 0 0,0 0 0,0 0 0,0 0 0,0 0 0,0 0 0,0 0 0,0 0 0,0 0 0,0 0 0,0 0 0,0 0 0,0 0 0,0 0 0,0 0 0,0 0 0,0 0 0,0 0 0,0 0 0,0 0 0,0 0 0,0 0 0,0 0 0,0 0 0,0 0 0,0 0 0,0 0 0,0 0 0,0 0 0,0 0 0,0 0 0,0 0 0,0 0 0,0 0 0,0 0 0,0 0 0,0 0 0,0 0 0,0 0 0,-75 93 0,75-93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88 0,0-88 0,0 0 0,0 0 0,0 0 0,0 0 0,0 0 0,0 0 0,0 0 0,0 0 0,0 0 0,0 0 0,0 0 0,0 0 0,0 0 0,0 0 0,0 0 0,0 0 0,0 0 0,50 42 0,-50-42 0,0 0 0,0 0 0,0 0 0,0 0 0,0 0 0,0 0 0,0 0 0,0 0 0,0 0 0,0 0 0,0 0 0,0 0 0,0 0 0,0 0 0,0 0 0,0 0 0,0 0 0,0 0 0,0 0 0,0 0 0,0 0 0,0 0 0,0 0 0,0 0 0,0 0 0,0 0 0,0 0 0,0 0 0,0 0 0,0 0 0,0 0 0,0 0 0,91-19 0,-91 19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0,74-41 0,-74 41 0,0 0 0,0 0 0,0 0 0,0 0 0,0 0 0,0 0 0,0 0 0,0 0 0,0 0 0,0 0 0,0 0 0,0 0 0,0 0 0,0 0 0,0 0 0,0 0 0,0 0 0,0 0 0,0 0 0,0 0 0,0 0 0,0 0 0,0 0 0,0 0 0,0 0 0,0 0 0,0 0 0,0 0 0,0 0 0,0 0 0,0 0 0,0 0 0,0 0 0,0 0 0,0 0 0,0 0 0,0 0 0,0 0 0,0 0 0,0 0 0,0 0 0,0 0 0,0 0 0,50 4 0,-50-4 0,0 0 0,0 0 0,0 0 0,0 0 0,0 0 0,0 0 0,0 0 0,0 0 0,0 0 0,17 61 0,-17-61 0,0 0 0,0 0 0,0 0 0,0 0 0,0 0 0,0 130 0,0-130 0,16 172 0,9-14 0,0-13 16,-25-20 0,0-125-1,-9 130-15,-32-4 16,41-126-1,-99 116 1,99-116 0,-116 106-16,-16-40 15,132-66 1,-166 37-1,166-37-15,-124-18 16,124 18 0</inkml:trace>
  <inkml:trace contextRef="#ctx0" brushRef="#br0" timeOffset="2263">4466 1456 0,'0'-10'0,"0"10"0,0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0,41-13 0,-41 13 0,0 0 0,0 0 0,0 0 0,0 0 0,0 0 0,0 0 0,0 0 0,0 0 0,0 0 0,0 0 0,0 0 0,0 0 0,75 9 0,-75-9 0,0 0 0,0 0 0,0 0 0,0 0 0,0 0 0,0 0 0,0 0 0,0 0 0,0 0 0,0 0 0,0 0 0,0 0 0,0 0 0,0 0 0,0 0 0,99 60 0,-99-60 0,0 0 0,0 0 0,0 0 0,0 0 0,0 0 0,0 0 0,0 0 0,0 0 0,0 0 0,0 0 0,0 0 0,58 117 0,-58-117 0,0 0 0,0 0 0,0 0 0,24 37 0,-24-37 0,0 0 0,0 0 0,-8 42 0,8-42 0,0 0 0,0 0 0,0 0 0,-25 139 0,-16-4 0,41-135 15,-74 103 1,74-103-1,0 0 1,-42 37-16,42-37 16</inkml:trace>
  <inkml:trace contextRef="#ctx0" brushRef="#br0" timeOffset="2664">5011 1475 0,'-8'-5'0,"8"5"0,0 0 0,0 0 0,0 0 0,0 0 0,0 0 0,0 0 0,0 0 0,-49 14 0,49-14 0,0 0 0,0 0 0,0 0 0,0 0 0,0 0 0,0 0 0,0 0 0,0 0 0,0 0 0,0 0 0,0 0 0,-83 74 0,83-74 0,0 0 0,0 0 0,0 0 0,0 0 0,0 0 0,0 0 0,0 0 0,-99 134 0,99-134 0,0 0 0,0 0 0,0 0 0,-75 159 0,75-159 15,17 135 1,57-51-16,34-33 16,-9-19-1,8-27 1,-156-14-16,156-5 15,-107 14 1,0 0 0,0 0-1</inkml:trace>
  <inkml:trace contextRef="#ctx0" brushRef="#br0" timeOffset="2985">4375 2432 0,'0'5'0,"0"-5"0,0 0 0,0 0 0,0 0 0,0 0 0,0 0 0,0 0 0,0 0 0,0 0 0,0 0 0,0 0 0,0 0 0,0 0 0,0 0 0,0 0 0,0 0 0,0 0 0,0 0 0,0 0 0,0 0 0,0 0 0,49 5 0,-49-5 0,0 0 0,0 0 0,0 0 0,0 0 0,0 0 0,0 0 0,0 0 0,141 4 0,-141-4 0,0 0 0,165 5 0,-165-5 0,174-5 0,-42-22 16,1-15-16,-18 18 15,1 24 1,-33 14 0,-50-4-1,-33-10-15</inkml:trace>
  <inkml:trace contextRef="#ctx0" brushRef="#br0" timeOffset="3699">4631 2744 0,'0'19'0,"0"-19"0,0 0 0,0 0 0,0 0 0,0 0 0,8 79 0,-8-79 0,0 0 0,0 0 0,0 0 0,0 0 0,0 0 0,25 135 0,-25-135 0,0 0 0,0 0 0,0 0 0,0 0 0,0 0 0,0 0 0,66 125 0,-66-125 16,108 19 0,-17-79-1,-66 41-15,-9-18 16,-16 37-1,0 0 1,0 0-16,0 0 16,58-93-1,-58 93 1,74-14-1,-32 51-15,-17 60 16,8 38 0,-33-9-1,0-126-15,0 149 16,0-10-1,-33 1 1,-9-15 0,42-125-16,-99 93 15,99-93 1,-124 42-1,124-42-15,-116-18 16,116 18 0,-74-79-1,82-38 1,67 1-16,73-23 15,-24 64 1,33 24 0,17 9-16,-17 19 15,-157 23 1</inkml:trace>
  <inkml:trace contextRef="#ctx0" brushRef="#br0" timeOffset="4140">6616 2586 0,'-9'-5'0,"9"5"0,0 0 0,0 0 0,0 0 0,0 0 0,0 0 0,0 0 0,0 0 0,0 0 0,0 0 0,0 0 0,0 0 0,0 0 0,0 0 0,0 0 0,0 0 0,0 0 0,0 0 0,0 0 0,0 0 0,0 0 0,0 0 0,0 0 0,0 0 0,0 0 0,33 5 0,-33-5 0,0 0 0,100-5 0,-100 5 0,0 0 0,0 0 0,0 0 0,0 0 0,0 0 0,0 0 0,0 0 0,0 0 0,0 0 0,0 0 0,0 0 0,157 10 0,-157-10 0,0 0 0,0 0 0,0 0 0,0 0 0,0 0 0,0 0 0,0 0 0,41 0 0,-41 0 0,0 0 0,0 0 0,0 0 0</inkml:trace>
  <inkml:trace contextRef="#ctx0" brushRef="#br0" timeOffset="4379">6500 2888 0,'0'14'16,"0"-14"-1,0 0 1,41 5-16,-41-5 16,116-5-1,24-9 1,-140 14-1,166 0-15,-166 0 16,149 0 0,-149 0-1</inkml:trace>
  <inkml:trace contextRef="#ctx0" brushRef="#br0" timeOffset="4761">7806 2098 0,'-8'32'0,"-9"47"0,17-79 0,0 0 0,-8 121 0,8-121 0,-16 163 0,-1 37 16,17 9-16,33-23 15,-33-186 1,25 144-1,-25-144 1,0 0-16,58 89 16</inkml:trace>
  <inkml:trace contextRef="#ctx0" brushRef="#br0" timeOffset="5139">8038 2767 0,'0'14'0,"0"-14"0,0 0 0,0 0 0,0 0 0,0 0 0,0 0 0,0 0 0,0 56 0,0-56 0,0 0 0,0 0 0,0 0 0,0 0 0,0 98 0,0-98 0,0 0 0,0 0 0,0 0 0,0 0 0,0 0 0,0 0 0,0 0 0,0 131 0,0-131 0,0 0 0,0 0 0,0 0 0,41 92 0,-41-92 16,99 42 0,17-75-1,-116 33-15,50-51 16,-50 51-1,74-107 1,-74 107-16,8-111 16,-8 111-1,-57-84 1,57 84-1,0 0-15,-100-23 16</inkml:trace>
  <inkml:trace contextRef="#ctx0" brushRef="#br0" timeOffset="5823">8980 2870 0,'17'0'0,"-17"0"0,0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0,33-47 0,-33 47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0,8-74 0,-8 74 0,0 0 0,0 0 0,0 0 0,0 0 0,0 0 0,0 0 0,0 0 0,0 0 0,0 0 0,0 0 0,0 0 0,0 0 0,0 0 0,0 0 0,0 0 0,0 0 0,0 0 0,0 0 0,0 0 0,0 0 0,0 0 0,0 0 0,0 0 0,0 0 0,0 0 0,0 0 0,0 0 0,0 0 0,0 0 0,0 0 0,0 0 0,0 0 0,0 0 0,0 0 0,0 0 0,0 0 0,0 0 0,0 0 0,0 0 0,0 0 0,0 0 0,0 0 0,-41-61 0,41 61 0,0 0 0,0 0 0,0 0 0,0 0 0,0 0 0,0 0 0,0 0 0,0 0 0,0 0 0,0 0 0,0 0 0,0 0 0,0 0 0,0 0 0,0 0 0,0 0 0,0 0 0,0 0 0,0 0 0,0 0 0,0 0 0,0 0 0,-91 10 0,91-10 0,0 0 0,0 0 0,0 0 0,0 0 0,0 0 0,0 0 0,0 0 0,0 0 0,0 0 0,0 0 0,0 0 0,0 0 0,0 0 0,0 0 0,0 0 0,0 0 0,0 0 0,0 0 0,0 0 0,0 0 0,0 0 0,0 0 0,-108 97 0,108-97 0,0 0 0,0 0 0,0 0 0,0 0 0,0 0 0,0 0 0,0 0 0,0 0 0,0 0 0,0 0 0,0 0 0,0 0 0,0 0 0,0 0 0,0 0 0,0 0 0,0 0 0,0 0 0,0 0 0,-24 33 0,24-33 0,0 0 0,0 0 0,0 0 0,0 0 0,0 0 0,0 0 0,0 0 0,0 0 0,0 0 0,0 0 0,0 0 0,0 0 0,0 0 0,0 0 0,0 0 0,0 0 0,0 0 0,0 0 0,0 0 0,0 0 0,0 0 0,0 0 0,0 0 0,0 0 0,0 0 0,0 0 0,0 0 0,0 0 0,0 0 0,0 0 0,0 0 0,0 0 0,0 0 0,0 0 0,0 0 0,0 0 0,0 0 0,8 23 0,-8-23 0,0 0 0,0 0 0,0 0 0,0 0 0,0 0 0,0 0 0,0 0 0,0 0 0,0 0 0,0 0 0,0 0 0,0 0 0,0 0 0,0 0 0,0 0 0,0 0 0,0 0 0,0 0 0,0 0 0,0 0 0,0 0 0,0 0 0,0 0 0,0 0 0,0 0 0,0 0 0,0 0 0,0 0 0,-8 84 0,8-84 0,0 0 0,0 0 0,0 0 0,0 0 0,0 0 0,0 0 0,0 0 0,0 0 0,0 0 0,0 0 0,0 0 0,0 0 0,0 0 0,0 0 0,0 0 0,0 0 0,0 0 0,0 0 0,0 0 0,0 0 0,0 0 0,0 0 0,0 0 0,0 0 0,0 0 0,0 0 0,0 0 0,0 0 0,0 0 0,41 46 0,-41-46 0,0 0 0,0 0 0,0 0 0,0 0 0,0 0 0,0 0 0,0 0 0,0 0 0,0 0 0,0 0 0,0 0 0,0 0 0,0 0 0,0 0 0,0 0 0,0 0 0,0 0 0,0 0 0,0 0 0,0 0 0,0 0 0,0 0 0,107-9 0,-107 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0,91-37 0,-91 37 0,0 0 0,0 0 0,0 0 0,0 0 0,0 0 0,0 0 0,0 0 0,0 0 0,0 0 0,0 0 0,0 0 0,0 0 0,0 0 0,0 0 0,0 0 0,0 0 0,58 9 0,-58-9 0,0 0 0,0 0 0,33 47 0,-33-47 0,0 0 0,17 102 0,-17-102 0,25 135 0,-9-5 15,-16-130 1,-8 144 0,8-144-16,-25 135 15,25-135 1,-66 112-1,-33-24 1,-25-51-16,-8-37 16,132 0-1,-125-32 1,125 32-16,-57-79 15</inkml:trace>
  <inkml:trace contextRef="#ctx0" brushRef="#br0" timeOffset="6257">9510 2563 0,'0'9'0,"0"-9"0,0 0 0,0 0 0,0 0 0,0 0 0,0 0 0,0 0 0,0 0 0,0 0 0,0 0 0,0 0 0,0 0 0,0 0 0,0 0 0,0 0 0,0 0 0,0 0 0,49 28 0,-49-28 0,0 0 0,0 0 0,0 0 0,0 0 0,0 0 0,0 0 0,0 0 0,0 0 0,0 0 0,0 0 0,0 0 0,75 70 0,-75-70 0,0 0 0,0 0 0,0 0 0,0 0 0,0 0 0,0 0 0,0 0 0,99 107 0,-99-107 0,0 0 0,0 0 0,0 0 0,33 125 0,-33-125 0,-58 135 15,33-102 1,0-1-1,25-32-15,0 0 16,0 0 0</inkml:trace>
  <inkml:trace contextRef="#ctx0" brushRef="#br0" timeOffset="6557">10039 2646 0,'-25'10'0,"25"-10"0,0 0 0,0 0 0,0 0 0,0 0 0,-58 27 0,58-27 0,0 0 0,0 0 0,-74 56 0,74-56 0,0 0 0,-83 89 0,83-89 0,-74 107 0,74-107 15,-58 121 1,58-121 0,0 116-16,58-37 15,49-46 1,9-43-1,0-3 1,-9-11-16,-107 24 16</inkml:trace>
  <inkml:trace contextRef="#ctx0" brushRef="#br0" timeOffset="6798">10336 3009 0,'17'-4'0,"-17"4"0,0 0 0,0 0 0,0 0 0,0 0 0,0 0 0,74 0 0,-74 0 0,0 0 0,0 0 0,0 0 0,0 0 0,0 0 0,0 0 0,0 0 0,141-5 0,-141 5 0,0 0 0,0 0 0,0 0 0,157-5 0,-157 5 0,0 0 0,174 0 0</inkml:trace>
  <inkml:trace contextRef="#ctx0" brushRef="#br0" timeOffset="7175">11659 2330 0,'0'-4'0,"0"4"0,0 0 0,0 0 0,0 0 0,0 0 0,9 65 0,-9-65 0,0 0 0,0 0 0,-9 92 0,9-92 0,0 0 0,-24 136 0,24-136 0,-34 120 0,10 19 0,-1 6 16,25-145-1,0 149 1,0-149-1,0 0-15,33 102 16,-33-102 0</inkml:trace>
  <inkml:trace contextRef="#ctx0" brushRef="#br0" timeOffset="7541">11899 2819 0,'-8'13'0,"8"-13"0,0 0 0,0 0 0,0 0 0,0 0 0,0 98 0,0-98 0,0 0 0,0 0 0,-17 121 0,17-121 0,0 0 0,0 0 0,0 0 0,9 144 0,-9-144 16,0 0-1,66 66 1,41-61 0,-8-71-16,-99 66 15,34-112 1,-26-4-1,-16 176-15,-9-167 16,17 107 0,-66-79-1,66 79-15,-83-4 16,83 4-1</inkml:trace>
  <inkml:trace contextRef="#ctx0" brushRef="#br0" timeOffset="8224">12685 3083 0,'0'-5'0,"0"5"0,0 0 0,0 0 0,0 0 0,0 0 0,0 0 0,0 0 0,0 0 0,0 0 0,0 0 0,0 0 0,0 0 0,0 0 0,0 0 0,0 0 0,0 0 0,0 0 0,0 0 0,0 0 0,0 0 0,0 0 0,0 0 0,0 0 0,0 0 0,0 0 0,0 0 0,0 0 0,0 0 0,0 0 0,0 0 0,0 0 0,0 0 0,0 0 0,0 0 0,0 0 0,0 0 0,0 0 0,0 0 0,0 0 0,0 0 0,0 0 0,0 0 0,0 0 0,0 0 0,0 0 0,16-46 0,-16 46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0,0-79 0,0 79 0,0 0 0,0 0 0,0 0 0,0 0 0,0 0 0,0 0 0,0 0 0,0 0 0,0 0 0,0 0 0,0 0 0,0 0 0,0 0 0,0 0 0,0 0 0,0 0 0,0 0 0,0 0 0,0 0 0,0 0 0,0 0 0,0 0 0,0 0 0,0 0 0,0 0 0,0 0 0,0 0 0,0 0 0,0 0 0,0 0 0,0 0 0,0 0 0,0 0 0,0 0 0,0 0 0,0 0 0,0 0 0,0 0 0,0 0 0,0 0 0,0 0 0,0 0 0,0 0 0,-41-87 0,41 87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0,-83 0 0,83 0 0,0 0 0,0 0 0,0 0 0,0 0 0,0 0 0,0 0 0,0 0 0,0 0 0,0 0 0,0 0 0,0 0 0,0 0 0,0 0 0,0 0 0,0 0 0,0 0 0,0 0 0,0 0 0,0 0 0,0 0 0,0 0 0,-91 64 0,91-64 0,0 0 0,0 0 0,0 0 0,0 0 0,0 0 0,0 0 0,0 0 0,0 0 0,0 0 0,0 0 0,0 0 0,0 0 0,0 0 0,0 0 0,0 0 0,0 0 0,0 0 0,0 0 0,0 0 0,0 0 0,0 0 0,-16 33 0,16-33 0,0 0 0,0 0 0,0 0 0,0 0 0,0 0 0,0 0 0,0 0 0,0 0 0,0 0 0,0 0 0,0 0 0,0 0 0,0 0 0,0 0 0,0 0 0,0 0 0,0 0 0,0 0 0,0 0 0,0 0 0,0 32 0,0-32 0,0 0 0,0 0 0,0 0 0,0 0 0,0 0 0,0 0 0,0 0 0,0 0 0,0 0 0,0 0 0,0 0 0,0 0 0,0 0 0,0 0 0,0 0 0,0 0 0,0 0 0,0 0 0,0 0 0,0 0 0,0 0 0,0 0 0,0 0 0,0 0 0,0 0 0,0 0 0,0 0 0,0 0 0,0 0 0,0 0 0,0 0 0,0 0 0,0 0 0,0 0 0,0 0 0,0 0 0,0 0 0,0 0 0,0 0 0,0 0 0,0 0 0,0 0 0,0 0 0,0 0 0,0 0 0,-17 103 0,17-103 0,0 0 0,0 0 0,0 0 0,0 0 0,0 0 0,0 0 0,0 0 0,0 0 0,0 0 0,0 0 0,0 0 0,0 0 0,0 0 0,0 0 0,0 0 0,0 0 0,0 0 0,0 0 0,0 0 0,0 0 0,0 0 0,0 0 0,0 0 0,0 0 0,0 0 0,0 0 0,0 0 0,0 0 0,0 0 0,0 0 0,0 0 0,0 0 0,0 0 0,50 41 0,-50-41 0,0 0 0,0 0 0,0 0 0,0 0 0,0 0 0,0 0 0,0 0 0,0 0 0,0 0 0,0 0 0,0 0 0,0 0 0,0 0 0,0 0 0,0 0 0,0 0 0,99-18 0,-99 18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0,99-60 0,-99 60 0,0 0 0,0 0 0,0 0 0,0 0 0,0 0 0,0 0 0,0 0 0,0 0 0,0 0 0,0 0 0,0 0 0,0 0 0,0 0 0,0 0 0,0 0 0,0 0 0,0 0 0,0 0 0,0 0 0,0 0 0,0 0 0,0 0 0,58-33 0,-58 33 0,0 0 0,0 0 0,0 0 0,0 0 0,0 0 0,0 0 0,0 0 0,0 0 0,0 0 0,17 46 0,-17-46 0,0 0 0,0 0 0,8 98 0,-8-98 0,0 0 0,16 135 0,-16-135 0,42 130 0,-42-130 15,41 121 1,-41-5-16,0-116 16,-50 117-1,-40-29 1,-26-46-1,-41-19-15,16-28 16,141 5 0,-124-32-1,66-29-15,50-27 16</inkml:trace>
  <inkml:trace contextRef="#ctx0" brushRef="#br0" timeOffset="9109">13569 2753 0,'0'5'0,"0"-5"0,0 0 0,0 0 0,0 0 0,0 0 0,0 0 0,0 0 0,0 0 0,0 47 0,0-47 0,0 0 0,0 0 0,0 0 0,0 0 0,0 0 0,0 0 0,0 0 0,0 0 0,0 0 0,0 0 0,0 0 0,9 107 0,-9-107 0,0 0 0,0 0 0,0 0 0,0 0 0,0 0 0,0 0 0,0 0 0,24 134 0,-24-134 0,0 0 0,0 0 0,0 0 0,58 75 0,17-80 16,16-60-16,-17-23 15,-49 37 1,-25 51-1,58-107 1,-58 107-16,0 0 16,0 0-1,0 0 1,25-52-16,-25 52 15,0 33 1,-17 69 0,9 61-1,8 14-15,8-19 16,9-9-1,-17-10 1,0-13-16,0-126 16,-33 121-1,-25-33 1,-42-33-1,100-55-15,-115 10 16,115-10 0,-91-42-1,91 42-15,-58-93 16,58-32-1,41 4 1,42 19 0,33 27-16,-116 75 15,132-60 1,-8 9-1,-50 27-15</inkml:trace>
  <inkml:trace contextRef="#ctx0" brushRef="#br0" timeOffset="15516">6434 1292 0,'-9'-22'0,"9"22"0,0 0 0,0 0 0,0 0 0,0 0 0,0 0 0,0 0 0,0 0 0,0 0 0,0 0 0,0 0 0,0 0 0,0 0 0,0 0 0,0 0 0,0 0 0,0 0 0,0 0 0,0 0 0,0 0 0,0 0 0,0 0 0,0-70 0,0 70 0,0 0 0,0 0 0,0 0 0,0 0 0,0 0 0,0 0 0,0 0 0,0 0 0,0 0 0,0 0 0,42-93 0,-42 93 0,0 0 0,0 0 0,0 0 0,0 0 0,0 0 0,0 0 0,0 0 0,91-102 0,-91 102 0,0 0 0,25-24 0,-25 24 0,24-4 0,-24 4 16,116-28-1,-116 28 1,0 0 0,83 18-16,-83-18 15,0 0 1,58 70-1,-50 33-15,-8-103 16,-66 106 0,66-106-1,0 0 1,-75 98-16,75-98 15,-66 102 1,66-102 0,0 0-16,-33 98 15,33-98 1,0 0-1,25 42 1</inkml:trace>
  <inkml:trace contextRef="#ctx0" brushRef="#br0" timeOffset="16014">6814 2181 0,'-8'-4'0,"8"4"0,0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0,0-38 0,0 38 0,0 0 0,0 0 0,0 0 0,0 0 0,0 0 0,0 0 0,0 0 0,0 0 0,0 0 0,0 0 0,0 0 0,0 0 0,0 0 0,0 0 0,0 0 0,0 0 0,0 0 0,0 0 0,0 0 0,0 0 0,0 0 0,0 0 0,0 0 0,0 0 0,0 0 0,0-37 0,0 37 0,0 0 0,0 0 0,0 0 0,0 0 0,0 0 0,0 0 0,0 0 0,0 0 0,0 0 0,0 0 0,-17 37 0,17-37 0,0 0 0,0 0 0,0 0 0,0 0 0,0 0 0,0 0 0,0 0 0,0 0 0,0 0 0,0 0 0,0 0 0,0 0 0</inkml:trace>
  <inkml:trace contextRef="#ctx0" brushRef="#br0" timeOffset="39223">3060 6153 0,'0'-9'0,"0"9"0,0 0 0,0 0 0,0 0 0,0 0 0,0 0 0,0 0 0,0 0 0,0 0 0,0 0 0,0 0 0,0 0 0,0 0 0,0 0 0,0 0 0,0 0 0,0 0 0,0 0 0,0 0 0,0 0 0,0 0 0,0 0 0,0 0 0,0 0 0,0 0 0,0 0 0,0 0 0,0 0 0,0 0 0,0-33 0,0 33 0,0 0 0,0 0 0,0 0 0,0 0 0,0 0 0,0 0 0,0 0 0,0 0 0,0 0 0,0 0 0,0 0 0,0 0 0,0 0 0,0 0 0,0 0 0,0 0 0,0 0 0,0 0 0,0 0 0,0 0 0,0 0 0,0 0 0,0 0 0,0 0 0,0 0 0,0 0 0,0 0 0,0 0 0,0 0 0,0 0 0,0 0 0,0 0 0,0 0 0,0 0 0,0 0 0,0 0 0,0 0 0,-8-61 0,8 61 0,0 0 0,0 0 0,0 0 0,0 0 0,0 0 0,0 0 0,0 0 0,0 0 0,0 0 0,0 0 0,0 0 0,0 0 0,0 0 0,0 0 0,0 0 0,0-78 0,0 78 0,0 0 0,0 0 0,0 0 0,0 0 0,0 0 0,0 0 0,0 0 0,0 0 0,0 0 0,0 0 0,0 0 0,25-79 0,-25 79 0,0 0 0,0 0 0,0 0 0,8-19 0,-8 19 0,0 0 0,0 0 0,25-14 0,-25 14 0,0 0 0,0 0 0,0 0 0,66-65 0,-66 65 15,91-42 1,-91 42 0,107-32-16,-107 32 15,108-10 1,-108 10-1,116 24-15,-34 18 16,-16 23 0,-41 18-1,-17-4-15,-8 5 16,-8 0-1,-8 9 1,-26 0 0,-16 14-16,-57 66 15,40-34 1,1-14-1,-1-13 1,-15-19-16,15 4 16,1-27-1,8-5 1,8-9-16,0-5 15,16-4 1,9-24 0,9-23-1,24-9-15,8-1 16,0 1-1,17-5 1,16-28-16,1-13 16,15-1-1,-7 28 1,0 18-1,-83 20-15,90-20 16,-57 10 0,67-4-1,-67 4-15,66 4 16,-66-4-1,91 19 1,-91-19 0,82 28-16,-82-28 15,83 47 1,-83-47-1,91 55-15,-91-55 16,74 61 0,-74-61-1,75 60 1,-75-60-16,74 56 15,9 5 1,-9-38 0,9-33-16,-8-41 15</inkml:trace>
  <inkml:trace contextRef="#ctx0" brushRef="#br0" timeOffset="40443">4143 5125 0,'0'10'0,"0"-10"0,0 0 0,0 0 0,0 0 0,17 42 0,-17-42 0,0 0 0,0 0 0,0 0 0,8 65 0,-8-65 0,0 0 0,0 0 0,0 0 0,0 107 0,0-107 0,0 0 0,-25 106 0,25-106 0,0 103 0,0-11 16,25 11-16,-17-10 15,1-18 1,-1-5 0,0-11-1,-8 16-15,8-19 16,9 9-1,0-18 1,-17-47-16</inkml:trace>
  <inkml:trace contextRef="#ctx0" brushRef="#br0" timeOffset="40953">4491 5850 0,'-9'10'0,"9"-10"0,0 0 0,0 0 0,0 0 0,0 0 0,0 0 0,0 0 0,0 0 0,0 0 0,0 0 0,0 0 0,0 0 0,0 0 0,0 0 0,0 0 0,0 0 0,0 0 0,0 0 0,0 0 0,0 0 0,0 0 0,-41 28 0,41-28 0,0 0 0,0 0 0,0 0 0,0 0 0,0 0 0,0 0 0,0 0 0,0 0 0,0 0 0,0 0 0,0 0 0,0 0 0,0 0 0,0 0 0,0 0 0,0 61 0,0-61 0,0 0 0,0 0 0,0 0 0,0 0 0,0 0 0,0 0 0,0 0 0,0 0 0,0 0 0,0 0 0,0 0 0,25 89 0,-25-89 0,0 0 0,0 0 0,0 0 0,0 0 0,0 0 0,0 0 0,0 0 0,25 97 0,-25-97 0,0 0 0,0 0 0,0 0 0,33 83 0,-33-59 0,33-24 16,0 14-1,16-32 1,9-43-1,-58 61-15,25-80 16,-17 16 0,-32 8-1,24 56-15,-58-56 16,58 56-1,-83-19 1,83 19 0,-74 9-16,74-9 15,-58 56 1</inkml:trace>
  <inkml:trace contextRef="#ctx0" brushRef="#br0" timeOffset="41820">5053 6018 0,'0'5'0,"0"-5"0,0 0 0,0 0 0,0 0 0,0 0 0,0 0 0,0 0 0,0 0 0,0 0 0,0 0 0,0 0 0,0 0 0,0 0 0,0-19 0,0 19 0,0 0 0,0 0 0,0 0 0,0 0 0,0 0 0,0 0 0,0 0 0,0 0 0,0 0 0,0 0 0,0 0 0,0 0 0,16-37 0,-16 37 0,0 0 0,0 0 0,0 0 0,0 0 0,0 0 0,0 0 0,0 0 0,0 0 0,0 0 0,0 0 0,0 0 0,0 0 0,0 0 0,0 0 0,0 0 0,0 0 0,0 0 0,0 0 0,0 0 0,0 0 0,0 0 0,0 0 0,0 0 0,0 0 0,0 0 0,0 0 0,0 0 0,0 0 0,0 0 0,0 0 0,0 0 0,0 0 0,0 0 0,17-74 0,-17 74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0,-8-28 0,8 28 0,0 0 0,0 0 0,0 0 0,0 0 0,0 0 0,0 0 0,0 0 0,0 0 0,0 0 0,0 0 0,0 0 0,0 0 0,0 0 0,0 0 0,0 0 0,0 0 0,0 0 0,0 0 0,0 0 0,0 0 0,0 0 0,0 0 0,0 0 0,0 0 0,0 0 0,0 0 0,0 0 0,0 0 0,0 0 0,0 0 0,0 0 0,0 0 0,0 0 0,0 0 0,0 0 0,0 0 0,0 0 0,0 0 0,0 0 0,0 0 0,0 0 0,-17 14 0,17-14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0,-41-29 0,41 29 0,0 0 0,0 0 0,0 0 0,0 0 0,0 0 0,0 0 0,0 0 0,0 0 0,0 0 0,0 0 0,0 0 0,0 0 0,0 0 0,0 0 0,0 0 0,0 0 0,0 0 0,-58 0 0,58 0 0,0 0 0,0 0 0,0 0 0,0 0 0,0 0 0,0 0 0,0 0 0,0 0 0,0 0 0,0 0 0,0 0 0,0 0 0,0 0 0,0 0 0,0 0 0,0 0 0,0 0 0,0 0 0,0 0 0,0 0 0,0 0 0,0 0 0,0 0 0,-50 47 0,50-47 0,0 0 0,0 0 0,0 0 0,0 0 0,0 0 0,0 0 0,0 0 0,0 0 0,0 0 0,0 0 0,0 0 0,0 0 0,0 0 0,0 0 0,0 0 0,0 0 0,0 0 0,0 0 0,0 0 0,0 0 0,0 0 0,0 0 0,0 0 0,0 0 0,0 0 0,0 0 0,0 0 0,0 0 0,0 0 0,0 0 0,0 0 0,0 0 0,0 0 0,0 0 0,0 0 0,0 0 0,0 0 0,0 0 0,0 0 0,0 0 0,0 0 0,0 0 0,0 0 0,0 0 0,0 0 0,-25 70 0,25-70 0,0 0 0,0 0 0,0 0 0,0 0 0,0 0 0,0 0 0,0 0 0,0 0 0,0 0 0,0 0 0,0 0 0,0 0 0,0 0 0,0 0 0,0 0 0,0 0 0,0 0 0,0 0 0,0 0 0,0 0 0,0 0 0,0 0 0,0 0 0,0 0 0,0 0 0,0 0 0,0 0 0,0 0 0,0 0 0,0 0 0,0 0 0,0 0 0,0 0 0,0 0 0,0 0 0,0 0 0,0 0 0,0 0 0,0 0 0,0 0 0,17 71 0,-17-71 0,0 0 0,0 0 0,0 0 0,0 0 0,0 0 0,0 0 0,0 0 0,0 0 0,0 0 0,0 0 0,0 0 0,0 0 0,0 0 0,0 0 0,0 0 0,0 0 0,0 0 0,41 46 0,-41-46 0,0 0 0,0 0 0,0 0 0,0 0 0,0 0 0,0 0 0,0 0 0,0 0 0,0 0 0,0 0 0,0 0 0,0 0 0,0 0 0,0 0 0,0 0 0,0 0 0,0 0 0,0 0 0,0 0 0,0 0 0,0 0 0,0 0 0,0 0 0,0 0 0,0 0 0,0 0 0,0 0 0,0 0 0,58 0 0,-58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0,33-14 0,-33 14 0,0 0 0,0 0 0,0 0 0,0 0 0,0 0 0,0 0 0,0 0 0,0 0 0,0 0 0,0 0 0,0 0 0,0 0 0,0 0 0,25 4 0,-25-4 0,0 0 0,0 0 0,0 0 0,0 0 0,0 0 0,0 0 0,0 0 0,0 0 0,0 0 0,8 37 0,-8-37 0,0 0 0,0 0 0,17 80 0,-17-80 0,0 0 0,33 88 0,-33-88 0,33 93 0,-8-5 0,-25-88 16,8 107-1,-8-107 1,-25 107-1,-8 5-15,33-112 16,-66 93 0,66-93-1,-91 46-15,8-36 16,83-10-1,0 0 1,-66-42 0,33-33-16,50-13 15,41-4 1,16 7-1</inkml:trace>
  <inkml:trace contextRef="#ctx0" brushRef="#br0" timeOffset="42512">5450 4902 0,'8'5'0,"-8"-5"0,0 0 0,0 0 0,0 0 0,0 0 0,0 0 0,0 0 0,0 0 0,0 0 0,0 0 0,0 0 0,0 0 0,0 0 0,0 0 0,0 0 0,0 0 0,0 0 0,0 0 0,0 0 0,0 0 0,0 0 0,0 0 0,0 0 0,0 0 0,0 0 0,0 0 0,0 0 0,0 0 0,0 0 0,0 0 0,0 0 0,0 0 0,0 0 0,0 0 0,0 0 0,33 4 0,-33-4 0,0 0 0,0 0 0,0 0 0,0 0 0,0 0 0,0 0 0,0 0 0,0 0 0,0 0 0,0 0 0,0 0 0,0 0 0,0 0 0,0 0 0,0 0 0,0 0 0,0 0 0,0 0 0,0 0 0,0 0 0,0 0 0,0 0 0,0 0 0,0 0 0,0 0 0,0 0 0,0 0 0,0 0 0,58 33 0,-58-33 0,0 0 0,0 0 0,0 0 0,0 0 0,0 0 0,0 0 0,0 0 0,0 0 0,0 0 0,0 0 0,0 0 0,0 0 0,16 28 0,-16-28 0,0 0 0,0 0 0,0 0 0,0 0 0,34 56 0,-34-56 0,0 0 0,0 0 0,0 0 0,-9 65 0,9-65 0,0 0 0,0 0 0,-41 60 0,41-60 0,0 0 0,-50 61 0,50-61 0,-74 60 0,74-60 16,0 0-16,0 0 15</inkml:trace>
  <inkml:trace contextRef="#ctx0" brushRef="#br0" timeOffset="42910">5780 4852 0,'-8'3'0,"8"-3"0,0 0 0,0 0 0,0 0 0,0 0 0,0 0 0,0 0 0,0 0 0,0 0 0,0 0 0,0 0 0,0 0 0,0 0 0,0 0 0,0 0 0,0 0 0,0 0 0,0 0 0,0 0 0,0 0 0,0 0 0,-41 19 0,41-19 0,0 0 0,0 0 0,0 0 0,0 0 0,0 0 0,0 0 0,0 0 0,-58 47 0,58-47 0,0 0 0,0 0 0,0 0 0,-74 88 0,74-88 0,0 0 0,0 0 0,0 0 0,-34 112 0,34-112 0,0 0 0,0 0 0,0 0 0,17 42 0,-17-42 0,33 74 15,42-27 1,-75-47-1,99 14 1,-99-14-16,0 0 16,0 0-1,0 0 1</inkml:trace>
  <inkml:trace contextRef="#ctx0" brushRef="#br0" timeOffset="43272">5210 5479 0,'8'9'0,"-8"-9"0,0 0 0,0 0 0,0 0 0,0 0 0,0 0 0,0 0 0,50 10 0,-50-10 0,0 0 0,0 0 0,0 0 0,0 0 0,66-5 0,-66 5 0,0 0 0,0 0 0,0 0 0,91-9 0,-91 9 0,0 0 0,0 0 0,83-19 0,-83 19 0,0 0 0,91-5 0,-91 5 0,99-5 0,-8 0 0,0 2 16,8-16-1,-99 19 1,99-14-16,-33 9 15,-66 5 1</inkml:trace>
  <inkml:trace contextRef="#ctx0" brushRef="#br0" timeOffset="44042">5475 5660 0,'0'10'0,"0"-10"0,0 0 0,0 0 0,0 0 0,0 0 0,0 0 0,0 0 0,0 0 0,0 0 0,0 0 0,0 0 0,0 0 0,0 0 0,0 0 0,0 0 0,0 0 0,0 0 0,0 0 0,16 41 0,-16-41 0,0 0 0,0 0 0,0 0 0,0 0 0,0 0 0,17 75 0,-17-75 0,0 0 0,0 0 0,0 0 0,0 0 0,0 0 0,0 0 0,0 0 0,0 0 0,0 0 0,0 0 0,0 0 0,0 0 0,0 0 0,0 0 0,0 0 0,0 0 0,0 0 0,0 0 0,0 0 0,0 0 0,0 0 0,0 0 0,0 0 0,0 0 0,0 0 0,0 0 0,0 0 0,0 0 0,0 0 0,0 0 0,0 0 0,0 0 0,0 0 0,0 0 0,0 0 0,0 0 0,0 0 0,0 0 0,0 0 0,0 0 0,49 60 0,-49-60 0,0 0 0,0 0 0,0 0 0,0 0 0,0 0 0,0 0 0,0 0 0,0 0 0,0 0 0,0 0 0,0 0 0,0 0 0,0 0 0,0 0 0,0 0 0,0 0 0,0 0 0,0 0 0,0 0 0,0 0 0,0 0 0,0 0 0,0 0 0,0 0 0,0 0 0,0 0 0,0 0 0,0 0 0,0 0 0,0 0 0,0 0 0,0 0 0,42-23 0,-42 23 0,0 0 0,0 0 0,0 0 0,0 0 0,0 0 0,0 0 0,0 0 0,0 0 0,0 0 0,0 0 0,0 0 0,0 0 0,0 0 0,0 0 0,0 0 0,0 0 0,0 0 0,0 0 0,0 0 0,0 0 0,0 0 0,0 0 0,0 0 0,0 0 0,0 0 0,0 0 0,0 0 0,0 0 0,0 0 0,74-19 0,-74 19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0,58-69 0,-58 69 0,0 0 0,0 0 0,0 0 0,0 0 0,0 0 0,0 0 0,0 0 0,0 0 0,0 0 0,0 0 0,0 0 0,0 0 0,0 0 0,0 0 0,0 0 0,0 0 0,0 0 0,0 0 0,0 0 0,0 0 0,0 0 0,0 0 0,41-37 0,-41 37 0,0 0 0,0 0 0,0 0 0,0 0 0,25 13 0,-25-13 0,0 0 0,0 0 0,0 0 0,8 47 0,-8-47 0,0 0 0,0 0 0,0 0 0,0 0 0,0 0 0,25 92 0,-25-92 0,33 89 0,-8-5 15,-9 0 1,-16-84-16,-8 88 16,-17-4-1,25-84 1,-49 65-1,49-65-15,-66 47 16,66-47 0,-66-10-1,66 10-15,-83-46 16,83 46-1,-42-85 1,42-7 0,0 92-16,34-84 15,48 19 1,-16 19-1,17 4-15,8 5 16,8 3 0</inkml:trace>
  <inkml:trace contextRef="#ctx0" brushRef="#br0" timeOffset="44716">7120 6428 0,'8'5'0,"-8"-5"0,0 0 0,0 0 0,0 0 0,0 0 0,0 0 0,42 37 0,-42-37 0,0 0 0,0 0 0,0 0 0,0 0 0,0 0 0,0 0 0,0 0 0,74 32 0,-74-32 0,0 0 0,99 19 0,-99-19 0,124-28 0,-33 9 0,-91 19 0,99 10 0,17 13 15,-17 5 1,-8-19-16,-8-14 15,-9 5 1,-24 5 0,-33 18-16,-17-4 15,0-19 1</inkml:trace>
  <inkml:trace contextRef="#ctx0" brushRef="#br0" timeOffset="45065">7120 6990 0,'16'-4'0,"-16"4"0,0 0 0,0 0 0,0 0 0,0 0 0,58-5 0,-58 5 0,0 0 0,0 0 0,58 14 0,-58-14 0,0 0 0,75 33 0,-75-33 0,82 28 0,9-28 0,-91 0 0,100-23 0,-10-6 0,18 6 15,-17 5 1,0 27-1,8 14-15,-16 6 16,-9-20 0,-74-9-1</inkml:trace>
  <inkml:trace contextRef="#ctx0" brushRef="#br0" timeOffset="45700">7484 5395 0,'-17'-14'0,"17"14"0,0 0 0,0 0 0,0 0 0,0 0 0,0 0 0,0 0 0,0 0 0,0 0 0,0 0 0,0 0 0,0 0 0,-33-46 0,33 46 0,0 0 0,0 0 0,0 0 0,0 0 0,0 0 0,0 0 0,0 0 0,0 0 0,0 0 0,0 0 0,0 0 0,0 0 0,0 0 0,0 0 0,0 0 0,0 0 0,0 0 0,0 0 0,0 0 0,0 0 0,0 0 0,0 0 0,0 0 0,0 0 0,0 0 0,0 0 0,0 0 0,0 0 0,0 0 0,0 0 0,0 0 0,0 0 0,0 0 0,0 0 0,0 0 0,0 0 0,25-56 0,-25 56 0,0 0 0,0 0 0,0 0 0,0 0 0,0 0 0,0 0 0,0 0 0,0 0 0,0 0 0,0 0 0,0 0 0,66-75 0,-66 75 0,0 0 0,91-37 0,-91 37 0,0 0 0,0 0 0,0 0 0,0 0 0,0 0 0,0 0 0,0 0 0,0 0 0,0 0 0,0 0 0,0 0 0,0 0 0,0 0 0,83-18 0,-83 18 0,0 0 0,0 0 0,0 0 0,0 0 0,0 0 0,0 0 0,0 0 0,0 0 0,0 0 0,0 0 0,0 0 0,0 0 0,0 0 0,0 0 0,0 0 0,0 0 0,0 0 0,0 0 0,0 0 0,0 0 0,0 0 0,0 0 0,0 0 0,0 0 0,0 0 0,25 4 0,-25-4 0,0 0 0,0 0 0,0 0 0,0 0 0,0 0 0,0 0 0,0 0 0,0 0 0,0 0 0,0 0 0,0 14 0,0-14 0,0 0 0,0 0 0,0 0 0,0 0 0,0 0 0,0 0 0,0 0 0,0 0 0,0 0 0,0 0 0,0 0 0,0 0 0,0 0 0,0 0 0,33 61 0,-33-61 0,0 0 0,0 0 0,0 0 0,0 0 0,0 0 0,0 0 0,0 0 0,-17 83 0,17-83 0,0 0 0,0 0 0,0 0 0,0 0 0,0 0 0,0 0 0,-50 103 0,50-103 0,0 0 0,0 0 0,0 0 0,0 0 0,0 0 0,-74 107 0,74-107 0,0 0 0,0 0 0,0 0 0,0 0 0,-66 93 0,66-93 0,0 0 0,0 0 0,0 0 0,0 0 0,0 0 0,0 0 0,0 0 0,-50 93 0,50-93 0,0 0 0,0 0 0,0 0 0,-8 84 0,8-84 0</inkml:trace>
  <inkml:trace contextRef="#ctx0" brushRef="#br0" timeOffset="46005">7608 6214 0,'0'0'0,"0"0"0,0 0 0,0 0 0,0 0 0,0 0 0,0 0 0,0 0 0,0 0 0,0 0 0,0 0 0,0 0 0,0 0 0,0 0 0,0 0 0,0 0 0,0 0 0,0 0 0,0 0 0,0 0 0,0 0 0,0 0 0,-8 42 0,8-42 0,0 0 0,0 0 0,0 0 0,0 0 0,0 0 0,0 0 0,0 0 0,0 0 0,0 0 0,0 0 0,0 0 0,0 0 0</inkml:trace>
  <inkml:trace contextRef="#ctx0" brushRef="#br0" timeOffset="51255">9601 6014 0,'0'-14'0,"0"14"0,0 0 0,0 0 0,0 0 0,0 0 0,0 0 0,0 0 0,0 0 0,0 0 0,0 0 0,0 0 0,0 0 0,0 0 0,0 0 0,0 0 0,0 0 0,0 0 0,0 0 0,0 0 0,0 0 0,0 0 0,0 0 0,0 0 0,0 0 0,0 0 0,0 0 0,0 0 0,0 0 0,0 0 0,0 0 0,0 0 0,0 0 0,0 0 0,0 0 0,0 0 0,0 0 0,0 0 0,0 0 0,0 0 0,0 0 0,0 0 0,0 0 0,0-51 0,0 51 0,8-70 0,-8 70 0,0 0 0,0 0 0,0 0 0,0 0 0,0 0 0,0 0 0,0 0 0,0 0 0,0 0 0,0 0 0,0 0 0,0 0 0,0 0 0,0 0 0,0 0 0,0 0 0,0 0 0,0 0 0,0 0 0,0 0 0,8-29 0,-8 29 0,0 0 0,0 0 0,0 0 0,0 0 0,0 0 0,0 0 0,0 0 0,8 5 0,-8-5 0,0 0 0,0 0 0,0 0 0,0 0 0,0 0 0,0 0 0,0 0 0,0 0 0,0 0 0,0 0 0,0 0 0,0 0 0,0 0 0,66-55 0,-66 55 0,0 0 0,0 0 0,0 0 0,0 0 0,75-33 0,-75 33 0,0 0 0,0 0 0,0 0 0,0 0 0,0 0 0,0 0 0,0 0 0,99-23 0,-99 23 0,0 0 0,0 0 0,0 0 0,99-23 0,-16 23 16,-83 0-1,83 46-15,-17 25 16,-50 26 0,-16 14-1,-8 1 1,-17 27-16,-8-3 15,-8-2 1,-25-13 0,-42 56-16,34-52 15,-17-4 1,8 1-1,-8-20 1,0-1-16,25-21 16,17-33-1,15-33 1,10-24-16,7 1 15,1 4 1,7 5 0,18 0-1,24 0-15,0-4 16,-50 4-1,67-10 1,-50 10-16,66-23 16,-66 23-1,99-23 1,-99 23-1,116-10-15,-17 20 16,-99-10 0,99 37-1,-8 19-15,-25-6 16,-66-50-1,91 61 1,-91-61 0,100 24-16,-100-24 15,99 0 1</inkml:trace>
  <inkml:trace contextRef="#ctx0" brushRef="#br0" timeOffset="52254">10601 4469 0,'8'-5'0,"-8"5"0,0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24 0,8-24 0,0 0 0,0 0 0,0 0 0,0 0 0,0 0 0,0 0 0,0 0 0,0 0 0,0 0 0,0 0 0,0 0 0,0 42 0,0-42 0,0 0 0,0 0 0,0 0 0,-17 70 0,17-70 0,0 0 0,0 0 0,-16 98 0,16-98 0,0 0 0,-8 107 0,8-107 0,0 106 0,0 15 16,0 0-1,-9-4 1,9-117-16,-8 102 16,8-102-1,-25 65 1</inkml:trace>
  <inkml:trace contextRef="#ctx0" brushRef="#br0" timeOffset="52760">10799 5023 0,'-8'0'0,"8"0"0,0 0 0,0 0 0,0 0 0,0 0 0,0 0 0,0 0 0,0 0 0,0 0 0,0 0 0,0 0 0,0 0 0,0 0 0,0 0 0,0 0 0,0 0 0,0 0 0,0 0 0,0 0 0,0 0 0,0 0 0,0 0 0,0 0 0,0 0 0,0 0 0,0 0 0,0 0 0,-25 37 0,25-37 0,0 0 0,0 0 0,0 0 0,0 0 0,0 0 0,0 0 0,0 0 0,0 0 0,0 0 0,0 0 0,0 0 0,0 0 0,0 0 0,0 0 0,0 0 0,0 0 0,0 0 0,0 0 0,0 0 0,0 0 0,0 0 0,-33 75 0,33-75 0,0 0 0,0 0 0,0 0 0,0 0 0,0 0 0,0 0 0,0 0 0,0 0 0,0 0 0,0 0 0,0 0 0,0 0 0,0 0 0,0 0 0,0 0 0,0 0 0,-8 97 0,8-97 0,0 0 0,0 0 0,0 0 0,0 0 0,0 0 0,0 0 0,0 0 0,0 0 0,0 0 0,0 0 0,0 0 0,0 0 0,0 0 0,17 89 0,-17-89 0,0 0 0,0 0 0,0 0 0,0 0 0,0 0 0,0 0 0,0 0 0,0 0 0,0 0 0,0 0 0,0 0 0,0 0 0,0 0 0,33 32 0,-33-32 0,0 0 0,0 0 0,0 0 0,49 38 0,-49-38 0,58-10 15,-58 10 1,58-46-1,-58 46 1,17-88-16,-17 88 16,-34-70-1,34 70 1,-49-33-16,49 33 15,0 0 1</inkml:trace>
  <inkml:trace contextRef="#ctx0" brushRef="#br0" timeOffset="53508">11188 5270 0,'0'-5'0,"0"5"0,0 0 0,0 0 0,0 0 0,0 0 0,0 0 0,0 0 0,0 0 0,0 0 0,0 0 0,0 0 0,0 0 0,0 0 0,0 0 0,0 0 0,0 0 0,0 0 0,0 0 0,0 0 0,0 0 0,0 0 0,0 0 0,0 0 0,0 0 0,0 0 0,0 0 0,0 0 0,0 0 0,0 0 0,0 0 0,0 0 0,0 0 0,0 0 0,0 0 0,0 0 0,0 0 0,17-28 0,-17 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0,49-28 0,-49 28 0,0 0 0,0 0 0,0 0 0,0 0 0,0 0 0,0 0 0,0 0 0,0 0 0,0 0 0,0 0 0,0 0 0,0 0 0,0 0 0,0 0 0,0 0 0,0 0 0,0 0 0,0 0 0,0 0 0,0 0 0,0 0 0,0 0 0,0 0 0,0 0 0,0 0 0,0 0 0,0 0 0,0 0 0,0 0 0,0 0 0,0 0 0,0 0 0,0 0 0,0 0 0,0 0 0,0 0 0,0 0 0,0 0 0,0 0 0,42-46 0,-42 46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0,0-52 0,0 52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0,-34-4 0,34 4 0,0 0 0,0 0 0,0 0 0,0 0 0,0 0 0,0 0 0,0 0 0,0 0 0,0 0 0,0 0 0,0 0 0,0 0 0,0 0 0,0 0 0,0 0 0,0 0 0,0 0 0,0 0 0,0 0 0,0 0 0,0 0 0,0 0 0,0 0 0,0 0 0,0 0 0,0 0 0,0 0 0,0 0 0,0 0 0,0 0 0,0 0 0,0 0 0,0 0 0,0 0 0,0 0 0,0 0 0,0 0 0,0 0 0,0 0 0,0 0 0,0 0 0,0 0 0,0 0 0,-49 4 0,49-4 0,0 0 0,0 0 0,0 0 0,0 0 0,0 0 0,0 0 0,0 0 0,0 0 0,0 0 0,0 0 0,0 0 0,0 0 0,0 0 0,0 0 0,0 0 0,0 0 0,0 0 0,0 0 0,0 0 0,0 0 0,0 0 0,0 0 0,0 0 0,0 0 0,0 0 0,0 0 0,0 0 0,0 0 0,0 0 0,0 0 0,0 0 0,0 0 0,0 0 0,0 0 0,0 0 0,0 0 0,0 0 0,0 0 0,0 0 0,0 0 0,0 0 0,0 0 0,0 0 0,-58 52 0,58-52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65 0,17-65 0,0 0 0,0 0 0,0 0 0,0 0 0,0 0 0,0 0 0,0 0 0,0 0 0,0 0 0,0 0 0,0 0 0,0 0 0,0 0 0,0 0 0,25 56 0,-25-56 0,0 0 0,0 0 0,0 0 0,0 0 0,0 0 0,0 0 0,0 0 0,0 0 0,0 0 0,0 0 0,0 0 0,0 0 0,0 0 0,0 0 0,0 0 0,0 0 0,0 0 0,0 0 0,0 0 0,0 0 0,0 0 0,0 0 0,0 0 0,0 0 0,0 0 0,0 0 0,0 0 0,0 0 0,0 0 0,42 0 0,-42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0,66-5 0,-66 5 0,0 0 0,0 0 0,0 0 0,0 0 0,0 0 0,0 0 0,0 0 0,0 0 0,0 0 0,0 0 0,0 0 0,41 23 0,-41-23 0,0 0 0,0 0 0,0 0 0,25 56 0,-25-56 0,0 0 0,0 0 0,0 92 0,0-92 0,0 0 0,-8 99 0,8-99 0,-9 89 0,9-89 16,-8 92-1,8-92-15,-41 93 16,41-93 0,-58 93-1,58-93 1,-91 61-16,91-61 15,0 0 1,-108 0 0,42-47-16,33-33 15</inkml:trace>
  <inkml:trace contextRef="#ctx0" brushRef="#br0" timeOffset="54001">11568 5018 0,'0'0'0,"0"0"0,0 0 0,0 0 0,0 0 0,0 0 0,0 0 0,0 0 0,0 0 0,0 0 0,0 0 0,33 34 0,-33-34 0,0 0 0,0 0 0,0 0 0,0 0 0,0 0 0,0 0 0,0 0 0,0 0 0,0 0 0,0 0 0,0 0 0,0 0 0,0 0 0,0 0 0,0 0 0,0 0 0,0 0 0,0 0 0,0 0 0,0 0 0,0 0 0,25 55 0,-25-55 0,0 0 0,0 0 0,0 0 0,0 0 0,0 0 0,0 0 0,0 0 0,0 0 0,0 0 0,0 0 0,0 0 0,0 0 0,0 0 0,0 0 0,0 0 0,0 0 0,0 0 0,0 0 0,0 0 0,0 0 0,0 0 0,0 0 0,0 0 0,0 0 0,0 0 0,58 79 0,-58-79 0,0 0 0,0 0 0,0 0 0,0 0 0,0 0 0,0 0 0,0 0 0,0 0 0,0 0 0,0 0 0,0 0 0,8 42 0,-8-42 0,0 0 0,0 0 0,0 0 0,0 0 0,0 0 0,0 0 0,0 0 0,0 93 0,0-93 0,0 0 0,0 0 0,0 0 0,-8 93 0,8-93 16,-49 88-16,49-88 15,0 0 1,-42 33-1,34-43-15</inkml:trace>
  <inkml:trace contextRef="#ctx0" brushRef="#br0" timeOffset="54374">11891 5107 0,'-8'0'0,"8"0"0,0 0 0,0 0 0,0 0 0,0 0 0,0 0 0,0 0 0,0 0 0,0 0 0,0 0 0,0 0 0,0 0 0,0 0 0,0 0 0,0 0 0,0 0 0,0 0 0,0 0 0,0 0 0,0 0 0,0 0 0,0 0 0,0 0 0,0 0 0,-25 4 0,25-4 0,0 0 0,0 0 0,0 0 0,0 0 0,-50 19 0,50-19 0,0 0 0,0 0 0,0 0 0,0 0 0,0 0 0,0 0 0,0 0 0,-49 65 0,49-65 0,0 0 0,0 0 0,0 0 0,-33 107 0,33-107 0,0 0 0,0 0 0,-17 112 0,17-112 0,0 23 0,8 0 16,-8-23-1,42 89 1,15-38-16,26-28 16,8-42-1,-91 19 1,41-55-16</inkml:trace>
  <inkml:trace contextRef="#ctx0" brushRef="#br0" timeOffset="54664">11940 5386 0,'25'-9'0,"-25"9"0,0 0 0,0 0 0,0 0 0,0 0 0,33-14 0,-33 14 0,0 0 0,0 0 0,0 0 0,0 0 0,0 0 0,67-19 0,-67 19 0,82-19 0,-82 19 0,0 0 0,0 0 0,0 0 0,0 0 0,91-18 0,-91 18 0,0 0 0,0 0 0,0 0 0,0 0 0,0 0 0,0 0 0,0 0 0</inkml:trace>
  <inkml:trace contextRef="#ctx0" brushRef="#br0" timeOffset="55067">12585 4735 0,'0'-5'0,"0"5"0,0 0 0,0 0 0,0 0 0,0 0 0,0 0 0,0 0 0,0 0 0,0 0 0,0 0 0,0 0 0,0 0 0,0 0 0,-8 33 0,8-33 0,0 0 0,0 0 0,0 0 0,-16 69 0,16-69 0,0 0 0,0 0 0,0 107 0,0-107 0,0 0 0,0 121 0,0-121 0,0 126 0,-17-10 16,17-116-1,-8 107 1,8-107 0,33 75-16,0-34 15,-33-41 1</inkml:trace>
  <inkml:trace contextRef="#ctx0" brushRef="#br0" timeOffset="55464">12751 5247 0,'8'23'0,"-8"-23"0,0 0 0,0 0 0,0 0 0,0 0 0,0 0 0,-16 51 0,16-51 0,0 0 0,0 0 0,0 0 0,0 0 0,0 0 0,0 0 0,0 0 0,0 65 0,0-65 0,0 0 0,0 0 0,0 0 0,0 0 0,0 0 0,0 0 0,0 0 0,0 0 0,0 0 0,0 0 0,0 0 0,0 0 0,0 0 0,0 0 0,0 0 0,0 0 0,0 0 0,0 0 0,0 0 0,0 0 0,0 0 0,8 69 0,-8-69 0,0 0 0,0 0 0,0 0 0,0 0 0,0 0 0,0 0 0,0 0 0,0 0 0,0 0 0,0 0 0,0 0 0,0 0 0,0 0 0,0 0 0,0 0 0,0 0 0,0 0 0,0 0 0,0 0 0,0 0 0,0 0 0,0 0 0,0 0 0,0 0 0,0 0 0,0 0 0,0 0 0,0 0 0,0 0 0,58 29 0,-58-29 0,0 0 0,0 0 0,0 0 0,0 0 0,0 0 0,0 0 0,0 0 0,0 0 0,0 0 0,0 0 0,0 0 0,0 0 0,0 0 0,0 0 0,0 0 0,0 0 0,0 0 0,0 0 0,0 0 0,0 0 0,0 0 0,0 0 0,33-37 0,-33 37 0,0 0 0,0 0 0,0 0 0,0 0 0,0 0 0,0 0 0,0 0 0,0 0 0,0 0 0,0 0 0,0 0 0,0 0 0,0 0 0,0 0 0,0 0 0,0 0 0,0 0 0,0 0 0,0 0 0,0 0 0,0 0 0,58-70 0,-58 70 0,0 0 0,0 0 0,0 0 0,0 0 0,0 0 0,0 0 0,0 0 0,0 0 0,0 0 0,0 0 0,0 0 0,0 0 0,0 0 0,0 0 0,0 0 0,0 0 0,0 0 0,8-93 0,-8 93 0,0 0 0,0 0 0,0 0 0,0 0 0,0 0 0,0 0 0,0 0 0,0 0 0,0 0 0,0 0 0,0 0 0,0 0 0,0 0 0,-33-80 0,33 80 0,0 0 0,0 0 0,0 0 0,0 0 0,-83-27 0,83 27 0,0 0 0,0 0 0,0 0 0,-58 18 0,58-18 0,0 0 0,0 0 0,0 0 0,0 0 0,0 0 0,-49 79 0,49-79 0</inkml:trace>
  <inkml:trace contextRef="#ctx0" brushRef="#br0" timeOffset="56228">13230 5363 0,'9'4'0,"-9"-4"0,0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0,8-32 0,-8 32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0,16-65 0,-16 65 0,0 0 0,0 0 0,0 0 0,0 0 0,0 0 0,0 0 0,0 0 0,0 0 0,0 0 0,0 0 0,0 0 0,0 0 0,0 0 0,0 0 0,0 0 0,0 0 0,0 0 0,0 0 0,0 0 0,0 0 0,0 0 0,0 0 0,0 0 0,0 0 0,0 0 0,0 0 0,0 0 0,0 0 0,0 0 0,0 0 0,0 0 0,0 0 0,0 0 0,0 0 0,0 0 0,0 0 0,-24-79 0,24 79 0,0 0 0,0 0 0,0 0 0,0 0 0,0 0 0,0 0 0,0 0 0,0 0 0,0 0 0,0 0 0,0 0 0,0 0 0,0 0 0,0 0 0,0 0 0,0 0 0,0 0 0,0 0 0,0 0 0,0 0 0,0 0 0,0 0 0,0 0 0,0 0 0,0 0 0,0 0 0,0 0 0,0 0 0,0 0 0,0 0 0,0 0 0,-9-10 0,9 10 0,0 0 0,0 0 0,0 0 0,0 0 0,0 0 0,0 0 0,0 0 0,0 0 0,0 0 0,0 0 0,0 0 0,0 0 0,0 0 0,0 0 0,0 0 0,0 0 0,0 0 0,0 0 0,0 0 0,0 0 0,0 0 0,0 0 0,0 0 0,0 0 0,0 0 0,0 0 0,0 0 0,0 0 0,0 0 0,0 0 0,0 0 0,0 0 0,0 0 0,0 0 0,0 0 0,0 0 0,0 0 0,0 0 0,0 0 0,-24 14 0,24-14 0,0 0 0,0 0 0,0 0 0,0 0 0,0 0 0,0 0 0,0 0 0,0 0 0,0 0 0,0 0 0,0 0 0,0 0 0,0 0 0,0 0 0,0 0 0,0 0 0,0 0 0,0 0 0,0 0 0,0 0 0,0 0 0,0 0 0,0 0 0,0 0 0,0 0 0,0 0 0,0 0 0,0 0 0,-67 9 0,67-9 0,0 0 0,0 0 0,0 0 0,0 0 0,0 0 0,0 0 0,0 0 0,0 0 0,0 0 0,0 0 0,0 0 0,0 0 0,0 0 0,0 0 0,0 0 0,0 0 0,0 0 0,0 0 0,0 0 0,0 0 0,0 0 0,0 0 0,0 0 0,0 0 0,0 0 0,0 0 0,0 0 0,0 0 0,0 0 0,0 0 0,0 0 0,0 0 0,0 0 0,0 0 0,0 0 0,0 0 0,0 0 0,0 0 0,0 0 0,0 0 0,0 0 0,0 0 0,-57 61 0,57-61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74 0,17-74 0,0 0 0,0 0 0,0 0 0,0 0 0,0 0 0,0 0 0,0 0 0,0 0 0,0 0 0,0 0 0,0 0 0,0 0 0,0 0 0,0 0 0,0 0 0,0 0 0,0 0 0,0 0 0,0 0 0,0 0 0,0 0 0,0 0 0,0 0 0,0 0 0,0 0 0,0 0 0,0 0 0,0 0 0,0 0 0,0 0 0,0 0 0,0 0 0,0 0 0,0 0 0,0 0 0,0 0 0,0 0 0,0 0 0,0 0 0,0 0 0,0 0 0,0 0 0,0 0 0,25 61 0,-25-61 0,0 0 0,0 0 0,0 0 0,0 0 0,0 0 0,0 0 0,0 0 0,0 0 0,0 0 0,0 0 0,0 0 0,0 0 0,0 0 0,0 0 0,0 0 0,0 0 0,0 0 0,0 0 0,0 0 0,0 0 0,0 0 0,58 28 0,-58-28 0,0 0 0,0 0 0,0 0 0,0 0 0,0 0 0,0 0 0,0 0 0,0 0 0,0 0 0,0 0 0,0 0 0,0 0 0,0 0 0,0 0 0,0 0 0,0 0 0,0 0 0,0 0 0,0 0 0,0 0 0,82-5 0,-82 5 0,0 0 0,0 0 0,0 0 0,0 0 0,0 0 0,0 0 0,0 0 0,0 0 0,0 0 0,0 0 0,0 0 0,0 0 0,0 0 0,0 0 0,0 0 0,0 0 0,0 0 0,0 0 0,0 0 0,0 0 0,0 0 0,0 0 0,0 0 0,0 0 0,0 0 0,0 0 0,0 0 0,0 0 0,0 0 0,0 0 0,0 0 0,0 0 0,0 0 0,0 0 0,0 0 0,0 0 0,0 0 0,0 0 0,0 0 0,0 0 0,0 0 0,42-46 0,-42 46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0,25-19 0,-25 19 0,0 0 0,0 0 0,0 0 0,0 0 0,0 0 0,0 0 0,0 0 0,0 0 0,0 0 0,0 0 0,0 0 0,0 0 0,0 0 0,0 0 0,0 0 0,0 0 0,0 0 0,0 0 0,0 0 0,0 0 0,0 0 0,0 0 0,0 0 0,0 0 0,0 0 0,0 0 0,0 0 0,0 0 0,24 19 0,-24-19 0,0 0 0,0 0 0,0 0 0,0 0 0,0 0 0,0 0 0,0 0 0,0 0 0,0 0 0,0 0 0,0 0 0,0 0 0,0 0 0,9 65 0,-9-65 0,0 0 0,0 0 0,0 0 0,0 0 0,0 0 0,0 0 0,0 0 0,0 0 0,0 0 0,16 111 0,-16-111 0,0 0 0,0 0 0,0 0 0,0 0 0,0 0 0,8 117 0,-8-117 0,-24 102 0,24-102 15,-58 88-15,-25-13 16,-16-29 0,0-18-1,24-51 1,26-33-16,7-28 15</inkml:trace>
  <inkml:trace contextRef="#ctx0" brushRef="#br0" timeOffset="57158">13652 5158 0,'8'0'0,"-8"0"0,0 0 0,0 0 0,0 0 0,0 0 0,0 0 0,0 0 0,0 0 0,0 0 0,0 0 0,0 0 0,0 0 0,0 0 0,0 0 0,9 33 0,-9-33 0,0 0 0,0 0 0,0 0 0,0 0 0,0 0 0,0 0 0,0 0 0,0 0 0,0 0 0,0 0 0,0 0 0,0 0 0,0 0 0,0 0 0,0 0 0,0 0 0,0 0 0,0 0 0,0 0 0,0 0 0,0 0 0,0 0 0,24 88 0,-24-88 0,0 0 0,0 0 0,0 0 0,0 0 0,0 0 0,0 0 0,0 0 0,0 0 0,0 0 0,0 0 0,0 0 0,0 0 0,0 0 0,0 0 0,0 0 0,0 0 0,0 0 0,0 0 0,0 0 0,0 0 0,0 0 0,0 0 0,0 0 0,0 0 0,0 0 0,0 0 0,0 0 0,0 0 0,0 0 0,0 0 0,0 0 0,0 0 0,0 0 0,0 0 0,0 0 0,0 0 0,0 0 0,0 0 0,0 0 0,0 0 0,0 0 0,33 107 0,-33-107 0,0 0 0,0 0 0,0 0 0,0 0 0,0 0 0,0 0 0,0 0 0,0 0 0,0 0 0,0 0 0,0 0 0,0 0 0,0 0 0,0 0 0,0 0 0,0 0 0,0 0 0,0 0 0,0 0 0,0 0 0,0 0 0,0 0 0,0 0 0,0 0 0,0 0 0,0 0 0,0 0 0,0 0 0,0 0 0,0 0 0,0 0 0,0 0 0,0 0 0,0 0 0,0 0 0,0 0 0,0 0 0,0 0 0,0 0 0,0 0 0,0 0 0,0 0 0,9 18 0,-9-18 0,0 0 0,0 0 0,0 0 0,0 0 0,0 0 0,0 0 0,0 0 0,0 0 0,0 0 0,0 0 0,0 0 0,0 0 0,0 0 0,0 0 0,0 0 0,33-9 0,-33 9 0,0 0 0,0 0 0,0 0 0,0 0 0,0 0 0,0 0 0,0 0 0,0 0 0,0 0 0,0 0 0,0 0 0,0 0 0,0 0 0,0 0 0,49 23 0,-49-23 0,50-27 0,-50 27 0,0 0 0,0 0 0,0 0 0,0 0 0,0 0 0,0 0 0,0 0 0,0 0 0,0 0 0,0 0 0,0 0 0,0 0 0,50-66 0,-50 66 0,0 0 0,0 0 0,0 0 0,0 0 0,0 0 0,0 0 0,0 0 0,0 0 0,0 0 0,0 0 0,0 0 0,0 0 0,0 0 0,0 0 0,0 0 0,0 0 0,0 0 0,0 0 0,0 0 0,0 0 0,0 0 0,0 0 0,0 0 0,41-70 0,-41 70 0,0 0 0,0 0 0,0 0 0,0 0 0,0 0 0,0 0 0,0 0 0,0 0 0,0 0 0,0 0 0,0 0 0,0 0 0,0 0 0,0 0 0,0 0 0,0 0 0,0 0 0,0 0 0,0 0 0,17-55 0,-17 55 0,0 0 0,0 0 0,0 0 0,0 0 0,0 0 0,0 0 0,0 0 0,0 0 0,0 0 0,0 0 0,0 0 0,0 0 0,0 0 0,0 0 0,0 0 0,0 0 0,0 0 0,0 0 0,0 0 0,0 0 0,0 0 0,0 0 0,0 0 0,0 0 0,0 0 0,0 0 0,0 0 0,0 0 0,24-19 0,-24 19 0,0 0 0,0 0 0,0 0 0,0 0 0,0 0 0,0 0 0,0 0 0,17 28 0,-17-28 0,0 0 0,0 75 0,0-75 0,16 93 0,-24 0 15,-8-5 1,16 4 0,-9 7-1,9-99-15,-16 101 16,16-101-1,-25 80 1,25-80-16,0 0 16,-50 47-1,-7-33 1,57-14-1,-58-61-15,41-23 16,34-9 0,16 5-1,-33 88-15,66-61 16,8 15-1,1 9 1,7 9 0,26 14-16,-34-5 15,1 6 1,-75 13-1</inkml:trace>
  <inkml:trace contextRef="#ctx0" brushRef="#br0" timeOffset="96998">1663 9139 0,'0'-4'0,"0"4"0,0 0 0,0 0 0,0 0 0,0 0 0,0 0 0,0 0 0,0 0 0,0 0 0,0 0 0,0 0 0,0 0 0,0 0 0,0 0 0,0 0 0,0 0 0,0 0 0,0 0 0,0 0 0,0 0 0,0 0 0,0 0 0,0 0 0,0 0 0,0 0 0,0 0 0,0 0 0,8 28 0,-8-28 0,0 0 0,0 0 0,0 0 0,0 0 0,0 0 0,0 0 0,-8 69 0,8-69 0,0 0 0,0 0 0,0 0 0,0 0 0,-17 89 0,17-89 0,0 0 0,0 0 0,0 0 0,0 0 0,0 0 0,0 0 0,0 0 0,-8 46 0,8-46 0,0 0 0,-17 98 0,17-98 0,-24 84 0,15 18 0,-15 0 16,7 5-1,-8-9 1,0 4-16,25-102 16,-24 102-1,-9-13 1,33-89-1,-25 88-15,25-88 16,0 0 0,0 0-1,0 0-15,-9 66 16,9-66-1,34 41 1,32-18 0,8-41-16,17-1 15,8-17 1,-16 12-1,-83 24-15,91-5 16,-91 5 0,116 5-1,-116-5 1,0 0-16</inkml:trace>
  <inkml:trace contextRef="#ctx0" brushRef="#br0" timeOffset="97466">2911 9125 0,'0'5'0,"0"-5"0,0 0 0,0 0 0,0 0 0,0 0 0,0 0 0,0 0 0,0 0 0,0 0 0,0 0 0,0 0 0,0 0 0,0 0 0,0 0 0,0 0 0,0 0 0,0 0 0,0 0 0,0 0 0,0 0 0,0 0 0,0 0 0,0 0 0,0 0 0,-8 23 0,8-23 0,0 0 0,0 0 0,0 0 0,0 0 0,0 0 0,0 0 0,0 0 0,0 0 0,0 0 0,-17 69 0,17-69 0,0 0 0,0 0 0,-16 99 0,16-99 0,0 0 0,-33 116 0,33-116 0,-17 116 0,-16 14 15,17-18-15,-1-5 16,25 4 0,1 1-1,-18-14-15,1-24 16,8-32-1,0-42 1</inkml:trace>
  <inkml:trace contextRef="#ctx0" brushRef="#br0" timeOffset="97798">2796 9800 0,'16'-10'0,"-16"10"0,0 0 0,0 0 0,0 0 0,41-18 0,-41 18 0,0 0 0,0 0 0,0 0 0,75 4 0,24 20 0,-99-24 0,0 0 0,0 0 0,0 0 0,0 0 0,0 0 0,0 0 0,0 0 0,0 0 0,0 0 0,0 0 0,0 0 0,99 18 0,-99-18 0,0 0 0,0 0 0,0 0 0,0 0 0,0 0 0,0 0 0,0 0 0,91-13 0,-91 13 0,0 0 0,0 0 0,0 0 0,116-38 0,-91 29 15,0 4 1,-25 5 0</inkml:trace>
  <inkml:trace contextRef="#ctx0" brushRef="#br0" timeOffset="98090">3664 9139 0,'0'-4'0,"0"4"0,0 0 0,0 0 0,0 0 0,0 0 0,0 0 0,0 0 0,0 0 0,0 0 0,0 0 0,0 0 0,0 0 0,0 0 0,0 28 0,0-28 0,0 0 0,0 0 0,0 0 0,-9 51 0,9-51 0,0 0 0,0 0 0,-8 88 0,8-88 0,0 0 0,-8 103 0,8-103 0,-8 120 0,8 20 0,0 5 16,-9-6 0,1-14-1,0-27-15,8-28 16,0-24-1,0-46 1</inkml:trace>
  <inkml:trace contextRef="#ctx0" brushRef="#br0" timeOffset="98782">4887 9032 0,'0'-14'0,"0"14"0,0 0 0,0 0 0,0 0 0,0 0 0,0 0 0,0 0 0,0 0 0,0 0 0,0 0 0,0 0 0,0 0 0,0 0 0,0 0 0,0 0 0,0 0 0,0 0 0,0 0 0,0 0 0,-33-37 0,33 37 0,0 0 0,0 0 0,0 0 0,0 0 0,0 0 0,0 0 0,-57-9 0,57 9 0,0 0 0,0 0 0,0 0 0,0 0 0,0 0 0,-91 0 0,91 0 0,0 0 0,0 0 0,0 0 0,0 0 0,-83 18 0,83-18 0,0 0 0,0 0 0,0 0 0,-75 24 0,75-24 0,0 0 0,0 0 0,-82 28 0,82-28 0,0 0 0,0 0 0,0 0 0,-99 23 0,99-23 15,-83 65 1,33-5-1,42 15-15,41-24 16,0 14 0,33 0-1,0 5-15,9-5 16,-9 14-1,0-4 1,0 18 0,9-5-16,-17-4 15,-17-10 1,-25-18-1,-16 0-15,-24-14 16,-26-10 0,-24-13-1,-1-10 1,-7 0-16,-9 5 15,-9-4 1,18-15 0,-1-14-16,25-18 15,58 37 1</inkml:trace>
  <inkml:trace contextRef="#ctx0" brushRef="#br0" timeOffset="99852">5549 9544 0,'-33'0'0,"33"0"0,0 0 0,0 0 0,0 0 0,0 0 0,0 0 0,0 0 0,0 0 0,0 0 0,0 0 0,0 0 0,0 0 0,0 0 0,0 0 0,0 0 0,0 0 0,0 0 0,0 0 0,0 0 0,0 0 0,0 0 0,0 0 0,0 0 0,0 0 0,0 0 0,0 0 0,0 0 0,0 0 0,0 0 0,-8 0 0,8 0 0,0 0 0,0 0 0,0 0 0,0 0 0,0 0 0,0 0 0,0 0 0,0 0 0,0 0 0,0 0 0,0 0 0,0 0 0,0 0 0,0 0 0,0 0 0,0 0 0,0 0 0,0 0 0,0 0 0,0 0 0,0 0 0,0 0 0,0 0 0,49 0 0,-49 0 0,0 0 0,0 0 0,0 0 0,0 0 0,0 0 0,0 0 0,0 0 0,0 0 0,0 0 0,0 0 0,0 0 0,0 0 0,0 0 0,0 0 0,0 0 0,0 0 0,0 0 0,0 0 0,0 0 0,0 0 0,0 0 0,0 0 0,0 0 0,0 0 0,0 0 0,0 0 0,0 0 0,0 0 0,50 5 0,-50-5 0,0 0 0,0 0 0,0 0 0,0 0 0,0 0 0,0 0 0,107 4 0,-107-4 0,0 0 0,0 0 0,0 0 0,0 0 0,0 0 0,0 0 0,0 0 0,0 0 0,0 0 0,0 0 0,0 0 0,116 9 0,-116-9 0,0 0 0,0 0 0,0 0 0,0 0 0,0 0 0,0 0 0,0 0 0,132 0 0,-132 0 0,0 0 0,0 0 0,0 0 0,108 0 0,-108 0 0,0 0 15,0 0 1,0 0 0</inkml:trace>
  <inkml:trace contextRef="#ctx0" brushRef="#br0" timeOffset="100098">5739 9842 0,'0'4'0,"0"-4"0,0 0 0,0 0 0,0 0 0,0 0 0,0 0 0,0 0 0,0 0 0,0 0 0,25 10 0,-25-10 0,0 0 0,0 0 0,0 0 0,66 0 0,-66 0 0,0 0 0,0 0 0,0 0 0,124-5 0,-124 5 0,0 0 0,124 0 0,-124 0 0,116 0 0,-17 0 16,0 0-16</inkml:trace>
  <inkml:trace contextRef="#ctx0" brushRef="#br0" timeOffset="100918">7186 9530 0,'0'0'0,"0"0"0,0 0 0,0 0 0,0 0 0,0-28 0,0 28 0,0 0 0,0 0 0,0 0 0,-16-60 0,16 60 0,0 0 0,0 0 0,0 0 0,0 0 0,0 0 0,0 0 0,0 0 0,0 0 0,0-79 0,0 79 0,0 0 0,0 0 0,0 0 0,0 0 0,0 0 0,0 0 0,0 0 0,0 0 0,0 0 0,0 0 0,0 0 0,0 0 0,0 0 0,24-75 0,-24 75 0,0 0 0,0 0 0,0 0 0,0 0 0,0 0 0,0 0 0,0 0 0,0 0 0,0 0 0,75-61 0,-75 61 0,0 0 0,0 0 0,0 0 0,0 0 0,0 0 0,58-13 0,-58 13 0,91-14 0,8 24 16,-99-10-16,83 46 16,-83-46-1,49 88 1,-24 24-16,-42 37 15,-40 4 1,-43-9 0,-7-9-1,8-14-15,-1-23 16,9-19-1,91-79 1,-74 46-16,74-46 16,0 0-1,0 0 1,0 0-1,-33 19-15,33-19 16,25-10 0,41-18-1,41 1-15,1 13 16,32 28-1,-32 23 1,-17 23 0,0-9-16,8-9 15,-25-14 1,1-14-1,-9-19-15,0-27 16,-66 32 0</inkml:trace>
  <inkml:trace contextRef="#ctx0" brushRef="#br0" timeOffset="101396">8228 8097 0,'0'5'0,"0"-5"0,0 0 0,0 0 0,0 0 0,0 0 0,0 0 0,0 0 0,0 0 0,0 0 0,0 0 0,0 0 0,0 37 0,0-37 0,0 0 0,0 0 0,0 85 0,0-85 0,0 0 0,-8 106 0,8-106 0,-9 107 0,-15 0 0,7 14 16,9-10-1,8-13 1,0-98-1,8 102-15,17-13 16,-9-15 0,-16-74-1</inkml:trace>
  <inkml:trace contextRef="#ctx0" brushRef="#br0" timeOffset="101843">8493 8711 0,'0'10'0,"0"-10"0,0 0 0,0 0 0,0 0 0,0 0 0,0 0 0,0 0 0,0 0 0,0 0 0,0 0 0,0 0 0,0 0 0,0 0 0,0 0 0,0 0 0,0 0 0,0 0 0,0 0 0,0 0 0,0 0 0,0 0 0,0 0 0,0 0 0,0 0 0,-9 37 0,9-37 0,0 0 0,0 0 0,0 0 0,0 0 0,0 0 0,0 0 0,0 0 0,0 0 0,0 0 0,0 0 0,0 0 0,0 0 0,0 0 0,0 0 0,0 0 0,0 0 0,0 0 0,0 0 0,0 0 0,0 0 0,0 0 0,0 0 0,0 0 0,0 0 0,0 0 0,0 0 0,0 0 0,0 0 0,0 0 0,0 0 0,0 0 0,0 0 0,0 0 0,0 0 0,0 0 0,0 0 0,0 0 0,0 0 0,0 0 0,0 0 0,0 0 0,0 0 0,0 0 0,0 74 0,0-74 0,17 89 0,-17-89 0,0 0 0,0 0 0,0 0 0,0 0 0,0 0 0,0 0 0,0 0 0,0 0 0,0 0 0,0 0 0,0 0 0,0 0 0,0 0 0,0 0 0,0 0 0,0 0 0,0 0 0,0 0 0,0 0 0,0 0 0,0 0 0,0 0 0,0 0 0,0 0 0,0 0 0,0 0 0,0 0 0,0 0 0,0 0 0,0 0 0,0 0 0,0 0 0,0 0 0,0 0 0,0 0 0,0 0 0,0 0 0,49 79 0,-49-79 0,0 0 0,0 0 0,0 0 0,0 0 0,0 0 0,0 0 0,0 0 0,0 0 0,0 0 0,0 0 0,0 0 0,0 0 0,0 0 0,0 0 0,0 0 0,0 0 0,0 0 0,0 0 0,0 0 0,0 0 0,0 0 0,0 0 0,0 0 0,0 0 0,0 0 0,0 0 0,0 0 0,0 0 0,0 0 0,0 0 0,0 0 0,0 0 0,75 18 0,-75-18 0,0 0 0,0 0 0,0 0 0,0 0 0,0 0 0,0 0 0,0 0 0,0 0 0,0 0 0,0 0 0,0 0 0,0 0 0,0 0 0,0 0 0,0 0 0,0 0 0,0 0 0,0 0 0,0 0 0,0 0 0,0 0 0,0 0 0,0 0 0,0 0 0,0 0 0,0 0 0,0 0 0,0 0 0,0 0 0,83-18 0,-83 18 0,0 0 0,0 0 0,0 0 0,0 0 0,0 0 0,0 0 0,0 0 0,0 0 0,0 0 0,0 0 0,0 0 0,0 0 0,8-19 0,-8 19 0,0 0 0,0 0 0,0 0 0,0 0 0,0 0 0,0 0 0,0 0 0,0 0 0,0 0 0,0 0 0,0 0 0,0-28 0,0 28 0,0 0 0,0 0 0,0 0 0,0 0 0,0 0 0,0 0 0,0 0 0,0 0 0,0 0 0,0 0 0,25-79 0,-25 79 0,0 0 0,0 0 0,0 0 0,0 0 0,0 0 0,0 0 0,0 0 0,0 0 0,0 0 0,-9-74 0,9 74 0,0 0 0,0 0 0,0 0 0,0 0 0,0 0 0,0 0 0,0 0 0,0 0 0,-41-70 0,41 70 0,0 0 0,0 0 0,0 0 0,0 0 0,0 0 0,0 0 0,0 0 0,0 0 0,0 0 0,0 0 0,0 0 0,0 0 0,0 0 0,0 0 0,0 0 0,-74-51 0,74 51 0,0 0 0,0 0 0,0 0 0,0 0 0,0 0 0,0 0 0,0 0 0,0 0 0,0 0 0,0 0 0,0 0 0,0 0 0,0 0 0,0 0 0,0 0 0,0 0 0,-58-19 0,58 19 0,0 0 0,0 0 0,0 0 0,0 0 0,0 0 0,-17 10 0,17-10 0</inkml:trace>
  <inkml:trace contextRef="#ctx0" brushRef="#br0" timeOffset="102580">9137 8749 0,'0'0'0,"0"0"0,0 0 0,0 0 0,0 0 0,0 0 0,0 0 0,0 0 0,0 0 0,0 0 0,0 0 0,0 0 0,25-19 0,-25 19 0,0 0 0,0 0 0,0 0 0,0 0 0,0 0 0,25-47 0,-25 47 0,0 0 0,33-88 0,-33 88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0,-8-93 0,8 93 0,0 0 0,0 0 0,0 0 0,0 0 0,0 0 0,0 0 0,0 0 0,0 0 0,0 0 0,0 0 0,0 0 0,0 0 0,0 0 0,0 0 0,0 0 0,0 0 0,0 0 0,0 0 0,0 0 0,0 0 0,0 0 0,0 0 0,0 0 0,0 0 0,0 0 0,0 0 0,0 0 0,0 0 0,0 0 0,0 0 0,0 0 0,0 0 0,0 0 0,0 0 0,0 0 0,0 0 0,0 0 0,0 0 0,-41-56 0,41 56 0,0 0 0,0 0 0,0 0 0,0 0 0,0 0 0,0 0 0,0 0 0,0 0 0,0 0 0,0 0 0,0 0 0,0 0 0,0 0 0,0 0 0,0 0 0,0 0 0,0 0 0,0 0 0,0 0 0,0 0 0,0 0 0,0 0 0,0 0 0,0 0 0,0 0 0,0 0 0,-42 10 0,42-10 0,0 0 0,0 0 0,0 0 0,0 0 0,0 0 0,0 0 0,0 0 0,0 0 0,0 0 0,0 0 0,0 0 0,0 0 0,0 0 0,0 0 0,0 0 0,-58 9 0,58-9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0,-66 56 0,66-56 0,0 0 0,0 0 0,0 0 0,0 0 0,0 0 0,0 0 0,0 0 0,0 0 0,0 0 0,0 0 0,0 0 0,0 0 0,0 0 0,0 0 0,0 0 0,0 0 0,0 0 0,0 0 0,0 0 0,0 0 0,0 0 0,0 0 0,0 0 0,0 0 0,0 0 0,0 0 0,0 0 0,0 0 0,0 0 0,0 0 0,0 0 0,0 0 0,0 0 0,0 0 0,0 0 0,0 0 0,0 0 0,0 0 0,0 0 0,0 0 0,0 0 0,0 0 0,0 0 0,0 0 0,-25 55 0,25-55 0,0 0 0,0 0 0,0 0 0,0 0 0,0 0 0,0 0 0,0 0 0,0 0 0,0 0 0,0 0 0,0 0 0,0 0 0,0 0 0,0 0 0,0 0 0,0 0 0,0 0 0,0 0 0,0 0 0,0 0 0,0 0 0,0 0 0,0 0 0,0 0 0,0 0 0,0 0 0,0 0 0,0 0 0,0 0 0,0 0 0,0 0 0,0 0 0,0 0 0,0 0 0,0 0 0,0 0 0,0 0 0,0 0 0,0 0 0,0 0 0,0 0 0,9 56 0,-9-56 0,0 0 0,0 0 0,0 0 0,0 0 0,0 0 0,0 0 0,0 0 0,0 0 0,0 0 0,0 0 0,0 0 0,0 0 0,0 0 0,0 0 0,0 0 0,0 0 0,0 0 0,0 0 0,0 0 0,0 0 0,0 0 0,0 0 0,0 0 0,0 0 0,0 0 0,0 0 0,0 0 0,0 0 0,0 0 0,0 0 0,0 0 0,0 0 0,0 0 0,0 0 0,0 0 0,0 0 0,0 0 0,0 0 0,0 0 0,0 0 0,0 0 0,0 0 0,41 33 0,-41-33 0,0 0 0,0 0 0,0 0 0,0 0 0,0 0 0,0 0 0,0 0 0,0 0 0,0 0 0,0 0 0,0 0 0,0 0 0,0 0 0,0 0 0,0 0 0,0 0 0,0 0 0,0 0 0,0 0 0,0 0 0,0 0 0,0 0 0,0 0 0,0 0 0,0 0 0,0 0 0,0 0 0,0 0 0,0 0 0,0 0 0,0 0 0,74-9 0,-74 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0,58-19 0,-58 19 0,0 0 0,0 0 0,0 0 0,0 0 0,0 0 0,0 0 0,0 0 0,0 0 0,33-5 0,-33 5 0,0 0 0,0 0 0,0 0 0,0 0 0,0 0 0,0 0 0,0 0 0,0 0 0,0 0 0,0 0 0,0 0 0,0 0 0,0 0 0,0 0 0,0 0 0,0 0 0,0 0 0,0 0 0,0 0 0,0 0 0,0 0 0,0 0 0,17 38 0,-17-38 0,0 0 0,0 0 0,0 0 0,0 0 0,0 0 0,0 0 0,0 0 0,0 0 0,0 0 0,16 88 0,-16-88 0,0 0 0,0 0 0,33 111 0,-33-111 0,0 0 0,25 121 0,-25-121 0,17 121 0,-9-10 16,-8 6-1,-8-10 1,-25-9 0,33-98-16,-66 88 15,-25-27 1,-50-1-1,34-60-15,16-18 16,33-34 0,33-26-1,25 78-15</inkml:trace>
  <inkml:trace contextRef="#ctx0" brushRef="#br0" timeOffset="103189">9815 8125 0,'17'0'0,"-17"0"0,0 0 0,0 0 0,0 0 0,0 0 0,0 0 0,0 0 0,0 0 0,0 0 0,0 0 0,0 0 0,0 0 0,0 0 0,0 0 0,0 0 0,0 0 0,0 0 0,0 0 0,0 0 0,0 0 0,0 0 0,0 0 0,0 0 0,58 33 0,-58-33 0,0 0 0,0 0 0,0 0 0,0 0 0,0 0 0,0 0 0,0 0 0,0 0 0,0 0 0,0 0 0,0 0 0,0 0 0,0 0 0,0 0 0,0 0 0,0 0 0,0 0 0,58 46 0,-58-46 0,0 0 0,0 0 0,0 0 0,0 0 0,0 0 0,0 0 0,0 0 0,0 0 0,0 0 0,0 0 0,0 0 0,0 0 0,0 0 0,33 70 0,-33-70 0,0 0 0,0 0 0,0 0 0,0 0 0,0 0 0,0 0 0,0 0 0,-25 79 0,25-79 0,0 0 0,0 0 0,0 0 0,0 0 0,0 0 0,-50 93 0,50-93 0,-24 24 0,24-24 16,0 0 0,0 0-16</inkml:trace>
  <inkml:trace contextRef="#ctx0" brushRef="#br0" timeOffset="103584">10179 8097 0,'-8'-9'0,"8"9"0,0 0 0,0 0 0,0 0 0,0 0 0,0 0 0,0 0 0,0 0 0,0 0 0,0 0 0,0 0 0,0 0 0,0 0 0,0 0 0,0 0 0,0 0 0,0 0 0,0 0 0,0 0 0,-41 23 0,41-23 0,0 0 0,0 0 0,0 0 0,0 0 0,0 0 0,0 0 0,-42 52 0,42-52 0,0 0 0,0 0 0,0 0 0,0 0 0,0 0 0,0 0 0,0 0 0,0 0 0,0 0 0,0 0 0,0 0 0,0 0 0,0 0 0,0 0 0,0 0 0,0 0 0,-58 69 0,58-69 0,0 0 0,0 0 0,0 0 0,0 0 0,0 0 0,-24 79 0,24-79 0,0 0 0,24 84 0,-24-84 0,75 70 0,16-28 0,-149-70 15,157 60 1,-99-32-1,75-4 1,-75 4-16,33-24 16,-33 24-1</inkml:trace>
  <inkml:trace contextRef="#ctx0" brushRef="#br0" timeOffset="103973">9485 8600 0,'0'4'0,"0"-4"0,0 0 0,0 0 0,0 0 0,0 0 0,0 0 0,0 0 0,0 0 0,0 0 0,0 0 0,0 0 0,0 0 0,0 0 0,0 0 0,0 0 0,0 0 0,0 0 0,16 15 0,-16-15 0,0 0 0,0 0 0,0 0 0,0 0 0,0 0 0,0 0 0,0 0 0,0 0 0,0 0 0,0 0 0,0 0 0,75 18 0,-75-18 0,0 0 0,0 0 0,0 0 0,91 9 0,-91-9 0,0 0 0,0 0 0,91 5 0,-91-5 0,0 0 0,99 5 0,-99-5 0,107 0 0,1-5 16,16 5-16,8 0 16,9 0-1,-1 5 1,-32-10-16,-34 5 15,-49 0 1,-42 0 0,17 0-1</inkml:trace>
  <inkml:trace contextRef="#ctx0" brushRef="#br0" timeOffset="104815">9964 8810 0,'0'4'0,"0"-4"0,0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32 0,8-32 0,0 0 0,0 0 0,0 0 0,0 0 0,0 0 0,0 0 0,0 0 0,0 0 0,0 0 0,0 0 0,0 0 0,0 0 0,0 0 0,0 0 0,0 0 0,0 0 0,0 0 0,0 0 0,0 0 0,0 0 0,0 0 0,0 0 0,0 0 0,0 0 0,0 0 0,0 0 0,0 0 0,0 0 0,0 0 0,0 0 0,0 0 0,0 0 0,0 0 0,0 0 0,0 0 0,0 0 0,0 0 0,8 65 0,-8-65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94 0,-25-94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 55 0,-58-55 0,0 0 0,0 0 0,0 0 0,0 0 0,0 0 0,0 0 0,0 0 0,0 0 0,0 0 0,0 0 0,0 0 0,0 0 0,0 0 0,0 0 0,0 0 0,0 0 0,0 0 0,0 0 0,0 0 0,33-4 0,-33 4 0,0 0 0,0 0 0,0 0 0,0 0 0,0 0 0,0 0 0,0 0 0,0 0 0,0 0 0,0 0 0,0 0 0,0 0 0,0 0 0,0 0 0,0 0 0,0 0 0,0 0 0,0 0 0,58-10 0,-58 10 0,0 0 0,0 0 0,0 0 0,0 0 0,0 0 0,0 0 0,0 0 0,0 0 0,0 0 0,0 0 0,0 0 0,0 0 0,0 0 0,0 0 0,0 0 0,0 0 0,0 0 0,0 0 0,0 0 0,0 0 0,0 0 0,0 0 0,0 0 0,0 0 0,0 0 0,0 0 0,0 0 0,0 0 0,0 0 0,0 0 0,74-60 0,-74 60 0,0 0 0,0 0 0,0 0 0,0 0 0,0 0 0,0 0 0,0 0 0,0 0 0,0 0 0,0 0 0,0 0 0,0 0 0,0 0 0,0 0 0,0 0 0,0 0 0,0 0 0,0 0 0,0 0 0,0 0 0,0 0 0,0 0 0,0 0 0,0 0 0,0 0 0,0 0 0,0 0 0,0 0 0,0 0 0,0 0 0,0 0 0,50-65 0,-50 65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0,33-56 0,-33 56 0,0 0 0,0 0 0,0 0 0,0 0 0,0 0 0,0 0 0,0 0 0,0 0 0,0 0 0,0 0 0,0 0 0,0 0 0,0 0 0,0 0 0,0 0 0,0 0 0,0 0 0,0 0 0,0 0 0,0 0 0,0 0 0,0 0 0,0 0 0,0 0 0,0 0 0,17-14 0,-17 14 0,0 0 0,0 0 0,0 0 0,0 0 0,0 0 0,-9 28 0,9-28 0,0 0 0,0 0 0,0 0 0,0 0 0,-8 65 0,8-65 0,0 0 0,0 0 0,0 0 0,0 0 0,0 0 0,0 0 0,0 0 0,-8 98 0,8-98 0,0 0 0,0 0 0,0 0 0,-8 116 0,8-116 15,-17 121-15,-16 0 16,33-121 0,0 0-1,-41 107-15,41-107 16,-75 69-1,9-45 1,0-34 0,66 10-16,-58-60 15,41-5 1,26-14-1,32-5 1,17 19-16,16 9 16,50 5-1,-41 37 1,8 14-16,17 0 15,-18-14 1,-90 14 0</inkml:trace>
  <inkml:trace contextRef="#ctx0" brushRef="#br0" timeOffset="117267">11105 9367 0,'0'0'0,"0"0"0,0 0 0,0 0 0,0 0 0,0 0 0,0 0 0,0 0 0,0 0 0,0 0 0,0 0 0,33 5 0,-33-5 0,0 0 0,0 0 0,0 0 0,0 0 0,0 0 0,0 0 0,0 0 0,0 0 0,0 0 0,0 0 0,0 0 0,0 0 0,0 0 0,75-5 0,-75 5 0,0 0 0,0 0 0,0 0 0,0 0 0,107-4 0,-107 4 0,0 0 0,0 0 0,0 0 0,0 0 0,0 0 0,0 0 0,0 0 0,124-24 0,-124 24 0,0 0 0,100-28 0,-100 28 0,82-28 0,-24 33 16,-83 0 0,25-5-16,0 0 15,0 0 1,33-10-1</inkml:trace>
  <inkml:trace contextRef="#ctx0" brushRef="#br0" timeOffset="117618">11122 9688 0,'8'0'0,"-8"0"0,0 0 0,0 0 0,0 0 0,0 0 0,0 0 0,0 0 0,0 0 0,0 0 0,0 0 0,0 0 0,0 0 0,0 0 0,0 0 0,0 0 0,42 9 0,-42-9 0,0 0 0,0 0 0,0 0 0,0 0 0,0 0 0,0 0 0,0 0 0,0 0 0,0 0 0,66 14 0,-66-14 0,0 0 0,0 0 0,0 0 0,0 0 0,0 0 0,99-4 0,-99 4 0,107-10 0,-107 10 0,0 0 0,0 0 0,0 0 0,108-18 0,-108 18 0,0 0 0,0 0 0,0 0 0,49 9 0,-49-9 0</inkml:trace>
  <inkml:trace contextRef="#ctx0" brushRef="#br0" timeOffset="118146">12652 8265 0,'8'5'0,"-8"-5"0,0 0 0,0 0 0,0 0 0,0 0 0,0 0 0,0 0 0,0 0 0,0 0 0,49 27 0,-49-27 0,0 0 0,0 0 0,0 0 0,0 0 0,0 0 0,0 0 0,0 0 0,0 0 0,0 0 0,0 0 0,0 0 0,0 0 0,0 0 0,50 47 0,-50-47 0,0 0 0,0 0 0,0 0 0,0 0 0,0 0 0,0 0 0,0 0 0,0 0 0,0 0 0,50 75 0,-50-75 0,0 0 0,0 0 0,0 0 0,0 0 0,0 0 0,16 83 0,-16-83 0,-16 79 0,-17-4 0,-17-10 16,25-28 0,25-37-1,-58 69-15,58-69 16,0 0-1,0 0 1,-33 38-16</inkml:trace>
  <inkml:trace contextRef="#ctx0" brushRef="#br0" timeOffset="118545">13272 8297 0,'-9'-4'0,"9"4"0,0 0 0,0 0 0,0 0 0,0 0 0,0 0 0,0 0 0,0 0 0,-41 0 0,41 0 0,0 0 0,0 0 0,0 0 0,0 0 0,0 0 0,0 0 0,0 0 0,0 0 0,0 0 0,0 0 0,0 0 0,-50 28 0,50-28 0,0 0 0,0 0 0,0 0 0,-74 55 0,74-55 0,0 0 0,0 0 0,-58 66 0,58-66 0,0 0 0,-41 60 0,41-60 0,-25 65 0,17 14 0,-9-4 16,17-75 0,17 79-1,24-14-15,34-19 16,-9-32-1,25-4 1,-17-6 0,-24-13-16,-26-10 15,-24 19 1</inkml:trace>
  <inkml:trace contextRef="#ctx0" brushRef="#br0" timeOffset="118892">12304 9176 0,'25'0'0,"50"5"0,-75-5 0,0 0 0,0 0 0,0 0 0,90 9 0,-90-9 0,0 0 0,0 0 0,116 5 0,-116-5 0,0 0 0,124 5 0,-124-5 0,133-5 0,-9-4 16,8-1 0,8 1-16,-24 0 15,-8 4 1,-108 5-1,74-9-15,-74 9 16</inkml:trace>
  <inkml:trace contextRef="#ctx0" brushRef="#br0" timeOffset="119720">12734 9372 0,'-8'4'0,"8"-4"0,0 0 0,0 0 0,0 0 0,0 0 0,0 0 0,0 0 0,0 0 0,0 0 0,0 0 0,0 0 0,0 0 0,0 0 0,0 0 0,0 0 0,0 0 0,0 0 0,0 0 0,0 0 0,8 29 0,-8-29 0,0 0 0,0 0 0,0 0 0,0 0 0,0 0 0,0 0 0,0 0 0,0 0 0,0 0 0,0 0 0,0 0 0,0 0 0,0 0 0,9 60 0,-9-60 0,0 0 0,0 0 0,0 0 0,0 0 0,16 84 0,-16-84 0,0 0 0,0 0 0,0 0 0,0 0 0,0 0 0,0 0 0,0 0 0,25 107 0,-25-107 0,0 0 0,0 0 0,0 0 0,33 83 0,-33-83 0,25 33 16,-25-33 0,66 38-1,0-38 1,8-38-16,1-27 15,-75 65 1,66-75 0,-66 75-16,0 0 15,0 0 1,0 0-1,41-56 1,-41 56-16,33-14 16,-8 33-1,-8 56 1,-9 13-16,9 10 15,-9 9 1,-16 4 0,-1 1-1,-24-5-15,-8 0 16,-17-5-1,-49 47 1,32-93-16,1-24 16,16-22-1,8-24 1,34-14-1,7-19-15,18-8 16,24-25 0,33-3-1,0-10-15,25 0 16,16 4-1,1 19 1,-1 15 0,17 22-16,-124 33 15</inkml:trace>
  <inkml:trace contextRef="#ctx0" brushRef="#br0" timeOffset="128062">1779 12182 0,'-9'12'0,"9"-12"0,0 0 0,0 0 0,0 0 0,0 0 0,0 0 0,0 0 0,0 0 0,0 0 0,0 0 0,0 0 0,0 0 0,0 0 0,0 0 0,0 0 0,-8 66 0,8-66 0,0 0 0,-8 79 0,8-79 0,8 98 0,-8-98 0,0 0 0,-25 102 0,0 10 15,25 14 1,9-10-1,-18 19-15,1 14 16,0 13 0,0-22-1,-17-34 1,8-12-16,1 7 15,7-2 1,9-15 0,9-47-16,-9-61 15,0 24 1</inkml:trace>
  <inkml:trace contextRef="#ctx0" brushRef="#br0" timeOffset="128749">1803 12386 0,'0'-9'0,"0"9"0,0 0 0,0 0 0,0 0 0,0 0 0,-8-42 0,8 42 0,0 0 0,0 0 0,0 0 0,0 0 0,0 0 0,17-47 0,-17 47 0,0 0 0,0 0 0,0 0 0,0 0 0,0 0 0,0 0 0,0 0 0,0 0 0,0 0 0,0 0 0,0 0 0,0 0 0,0 0 0,0 0 0,49-70 0,-49 70 0,0 0 0,0 0 0,0 0 0,0 0 0,0 0 0,0 0 0,0 0 0,0 0 0,0 0 0,0 0 0,75-46 0,-75 46 0,0 0 0,0 0 0,0 0 0,0 0 0,0 0 0,0 0 0,0 0 0,0 0 0,0 0 0,0 0 0,0 0 0,0 0 0,0 0 0,0 0 0,0 0 0,0 0 0,0 0 0,0 0 0,0 0 0,91-28 0,-91 28 0,0 0 0,0 0 0,0 0 0,0 0 0,0 0 0,0 0 0,0 0 0,0 0 0,0 0 0,0 0 0,0 0 0,0 0 0,0 0 0,0 0 0,0 0 0,49 18 0,-49-18 0,0 0 0,0 0 0,0 0 0,0 0 0,66 32 0,-66-32 0,0 0 0,0 0 0,0 0 0,0 0 0,50 66 0,-50-66 0,0 0 0,0 0 0,0 0 0,16 88 0,-16-88 0,0 0 0,0 0 0,-16 93 0,16-93 0,0 0 0,-33 112 0,33-112 0,-41 107 0,-26 5 15,-15-15 1,7-22 0,75-75-16,0 0 15,0 0 1,0 0-1,-66 36 1,66-36-16,0 0 16,-16 20-1,40-16 1,43-4-1,81 37-15,-48 19 16,-9 27 0,-17 2-1,0-20-15,-24 0 16,8-5-1,-25-4 1,-8-33 0,0-32-16,-25 9 15</inkml:trace>
  <inkml:trace contextRef="#ctx0" brushRef="#br0" timeOffset="129119">2986 12269 0,'0'5'0,"0"-5"0,0 0 0,0 0 0,0 0 0,0 0 0,0 0 0,0 0 0,0 0 0,0 0 0,0 0 0,0 0 0,0 0 0,0 0 0,8 33 0,-8-33 0,0 0 0,0 0 0,0 0 0,-8 55 0,8-55 0,0 0 0,0 0 0,-17 84 0,17-84 0,0 0 0,-33 107 0,33-107 0,0 140 0,17 13 16,-9 5-1,8-9 1,-16-37 0,-8-24-16,-33-37 15,8-14 1,33-32-1,8-19-15,-8 14 16</inkml:trace>
  <inkml:trace contextRef="#ctx0" brushRef="#br0" timeOffset="129449">3068 12800 0,'9'-6'0,"-9"6"0,0 0 0,0 0 0,0 0 0,0 0 0,0 0 0,0 0 0,0 0 0,0 0 0,0 0 0,0 0 0,0 0 0,0 0 0,0 0 0,49 0 0,-49 0 0,0 0 0,0 0 0,0 0 0,0 0 0,0 0 0,0 0 0,0 0 0,0 0 0,0 0 0,0 0 0,0 0 0,0 0 0,0 0 0,0 0 0,0 0 0,0 0 0,0 0 0,0 0 0,0 0 0,0 0 0,0 0 0,0 0 0,0 0 0,75 20 0,-75-20 0,0 0 0,0 0 0,0 0 0,0 0 0,0 0 0,0 0 0,0 0 0,0 0 0,0 0 0,0 0 0,0 0 0,0 0 0,0 0 0,0 0 0,0 0 0,0 0 0,0 0 0,0 0 0,0 0 0,91 32 0,-91-32 0,0 0 0,0 0 0,0 0 0,0 0 0,0 0 0,0 0 0,0 0 0,0 0 0,0 0 0,0 0 0,0 0 0,0 0 0,0 0 0,0 0 0,82-5 0,-82 5 0,0 0 0,0 0 0,0 0 0,0 0 0,0 0 0,0 0 0,0 0 0,0 0 0,0 0 0,0 0 0,0 0 0,83-23 0,-83 23 0,0 0 0,0 0 0,0 0 0,0 0 0,0 0 0,0 0 0,0 0 0,33-4 0,-33 4 0,0 0 0,0 0 0,0 0 0</inkml:trace>
  <inkml:trace contextRef="#ctx0" brushRef="#br0" timeOffset="129797">3647 12251 0,'17'9'0,"-17"-9"0,0 0 0,0 0 0,0 0 0,0 0 0,0 0 0,0 0 0,0 0 0,0 0 0,0 0 0,0 0 0,0 0 0,0 0 0,0 0 0,0 0 0,0 0 0,0 0 0,0 0 0,-25 37 0,25-37 0,0 0 0,0 0 0,-25 75 0,25-75 0,0 0 0,-25 116 0,25-116 0,17 135 0,-1 19 16,-16-1-1,-8-4 1,0-5-1,0-19-15,16-8 16,17-52 0,-1-56-1,-24-9-15</inkml:trace>
  <inkml:trace contextRef="#ctx0" brushRef="#br0" timeOffset="130419">4548 12241 0,'9'-13'0,"-9"13"0,0 0 0,0 0 0,0 0 0,0 0 0,0 0 0,0 0 0,0 0 0,0 0 0,0 0 0,0 0 0,0 0 0,0 0 0,0 0 0,0 0 0,0 0 0,0 0 0,0 0 0,0 0 0,0 0 0,0 0 0,25-61 0,-25 61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0,0-65 0,0 65 0,0 0 0,0 0 0,0 0 0,0 0 0,0 0 0,0 0 0,0 0 0,0 0 0,0 0 0,0 0 0,0 0 0,0 0 0,0 0 0,0 0 0,0 0 0,0 0 0,0 0 0,0 0 0,0 0 0,0 0 0,0 0 0,0 0 0,0 0 0,0 0 0,0 0 0,0 0 0,0 0 0,0 0 0,0 0 0,0 0 0,0 0 0,-42-74 0,42 74 0,0 0 0,0 0 0,0 0 0,0 0 0,0 0 0,0 0 0,0 0 0,0 0 0,0 0 0,0 0 0,0 0 0,0 0 0,0 0 0,0 0 0,0 0 0,0 0 0,0 0 0,0 0 0,0 0 0,0 0 0,0 0 0,0 0 0,0 0 0,0 0 0,0 0 0,0 0 0,0 0 0,-82-29 0,82 29 0,0 0 0,0 0 0,0 0 0,0 0 0,0 0 0,0 0 0,0 0 0,0 0 0,0 0 0,0 0 0,0 0 0,0 0 0,0 0 0,0 0 0,0 0 0,0 0 0,0 0 0,0 0 0,0 0 0,0 0 0,-108 5 0,108-5 0,0 0 0,0 0 0,0 0 0,0 0 0,0 0 0,0 0 0,0 0 0,0 0 0,0 0 0,-33 28 0,33-28 0,0 0 0,0 0 0,0 0 0,0 0 0,0 0 0,0 0 0,0 0 0,0 0 0,-74 51 0,74-51 0,0 0 0,0 0 0,0 0 0,0 0 0,0 0 0,0 0 0,0 0 0,-50 61 0,50-61 0,0 0 0,0 0 0,0 0 0,0 0 0,0 0 0,0 0 0,0 0 0,0 0 0,0 0 0,0 0 0,0 0 0,0 0 0,0 0 0,-8 84 0,8-84 0,0 0 0,0 0 0,0 0 0,0 0 0,0 0 0,0 0 0,0 0 0,0 0 0,0 0 0,8 97 0,-8-97 0,0 0 0,0 0 0,33 93 0,-33-93 0,0 0 0,50 89 0,-50-89 0,57 78 0,1-3 0,-8 4 16,0 14 0,-17 52-1,-17-57 1,9-19-16,-25-13 15,-25-5 1,-24-9 0,-18-4-1,10-25-15,-10-3 16,1 8-1,-25 15 1,25-28-16,8-37 16,33-29-1,17 9 1,8 52-1</inkml:trace>
  <inkml:trace contextRef="#ctx0" brushRef="#br0" timeOffset="130995">5293 12558 0,'8'9'0,"-8"-9"0,0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23 0,-25-23 0,0 0 0,0 0 0,0 0 0,0 0 0,0 0 0,0 0 0,0 0 0,0 0 0,0 0 0,0 0 0,0 0 0,0 0 0,0 0 0,0 0 0,0 0 0,0 0 0,0 0 0,0 0 0,0 0 0,0 0 0,0 0 0,0 0 0,0 0 0,0 0 0,0 0 0,0 0 0,0 0 0,74 33 0,-74-33 0,0 0 0,0 0 0,0 0 0,0 0 0,0 0 0,0 0 0,0 0 0,0 0 0,0 0 0,0 0 0,0 0 0,0 0 0,0 0 0,0 0 0,0 0 0,0 0 0,0 0 0,0 0 0,0 0 0,0 0 0,0 0 0,0 0 0,0 0 0,91 18 0,-91-18 0,0 0 0,0 0 0,0 0 0,0 0 0,0 0 0,0 0 0,0 0 0,0 0 0,0 0 0,99-18 0,-99 18 0,0 0 0,0 0 0,0 0 0,0 0 0,0 0 0,0 0 0,0 0 0,0 0 0,0 0 0,0 0 0,0 0 0,0 0 0,33-23 0,-33 23 0,0 0 0,0 0 0,0 0 0,0 0 0,0 0 0,0 0 0,0 0 0,0 0 0,0 0 0,0 0 0,0 0 0,0 0 0,0 0 0,0 0 0,0 0 0,0 0 0,0 0 0,0 0 0,0 0 0,0 0 0,0 0 0,0 0 0,0 0 0,0 0 0,0 0 0,0 0 0,0 0 0,0 0 0,58-28 0,-58 28 0,0 0 0,0 0 0,0 0 0</inkml:trace>
  <inkml:trace contextRef="#ctx0" brushRef="#br0" timeOffset="131318">5284 12841 0,'-8'10'0,"8"-10"0,0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18 0,-17-18 0,0 0 0,0 0 0,0 0 0,0 0 0,0 0 0,0 0 0,0 0 0,0 0 0,0 0 0,0 0 0,0 0 0,0 0 0,49 19 0,-49-19 0,0 0 0,0 0 0,0 0 0,0 0 0,0 0 0,0 0 0,0 0 0,0 0 0,0 0 0,0 0 0,0 0 0,0 0 0,0 0 0,0 0 0,0 0 0,116 9 0,-116-9 0,0 0 0,0 0 0,0 0 0,0 0 0,0 0 0,0 0 0,0 0 0,0 0 0,0 0 0,0 0 0,0 0 0,107 10 0,-107-10 0,0 0 0,0 0 0,0 0 0,34 0 0,-34 0 0,0 0 0,0 0 0,24-10 0,-24 10 0,0 0 0,0 0 0,0 0 0,108-4 0</inkml:trace>
  <inkml:trace contextRef="#ctx0" brushRef="#br0" timeOffset="134585">7079 12214 0,'0'-5'0,"0"5"0,0 0 0,0 0 0,0 0 0,0 0 0,0 0 0,0 0 0,0 0 0,0 0 0,0 0 0,0 0 0,0 0 0,0 0 0,0 0 0,0 0 0,0 0 0,0 0 0,0-42 0,0 42 0,0 0 0,0 0 0,0 0 0,0 0 0,0 0 0,0 0 0,0 0 0,0 0 0,0 0 0,0 0 0,0 0 0,0 0 0,0 0 0,0 0 0,0 0 0,0 0 0,0 0 0,0 0 0,0 0 0,0 0 0,-9-19 0,9 19 0,0 0 0,0 0 0,0 0 0,0 0 0,-24-37 0,24 37 0,0 0 0,0 0 0,0 0 0,0 0 0,0 0 0,0 0 0,0 0 0,0 0 0,0 0 0,0 0 0,0 0 0,0 0 0,0 0 0,0 0 0,0 0 0,0 0 0,0 0 0,0 0 0,0 0 0,0 0 0,0 0 0,-9-9 0,9 9 0,0 0 0,0 0 0,0 0 0,0 0 0,0 0 0,0 0 0,0 0 0,0 0 0,0 0 0,0 0 0,0 0 0,0 0 0,0 0 0,0 0 0,0 0 0,0 0 0,0 0 0,0 0 0,0 0 0,0 0 0,0 0 0,0 0 0,0 0 0,0 0 0,0 0 0,9-28 0,-9 28 0,0 0 0,0 0 0,0 0 0,0 0 0,0 0 0,0 0 0,0 0 0,0 0 0,0 0 0,0 0 0,0 0 0,16-46 0,-16 46 0,0 0 0,0 0 0,0 0 0,41-80 0,-41 80 0,0 0 0,0 0 0,75-60 0,-75 60 0,0 0 0,0 0 0,0 0 0,91-23 0,-17 27 16,-8 29-16,-66-33 16,67 80-1,-43 26 1,-24 5-16,-8 1 15,-17-14 1,-33 9 0,-8 5-1,-50 83-15,25-56 16,25-8-1,0-29 1,0-18-16,8-38 16,9-13-1,15-33 1,18-10-1,16 1-15,16 0 16,9 9 0,17-23-1,-1-19-15,9-5 16,7 24-1,-7 23 1,8 23 0,8 0-16,-107-36 15,132 36 1,-17-5-1,9 10-15,-83-28 16,99 51 0,-99-51-1,83 52 1,8-25-16,8-36 15,-16-56 1,-26-42 0</inkml:trace>
  <inkml:trace contextRef="#ctx0" brushRef="#br0" timeOffset="135057">8046 11028 0,'0'-10'0,"0"10"0,0 0 0,0 0 0,0 0 0,0 0 0,0 0 0,0 0 0,0 0 0,0 0 0,0 0 0,0 0 0,0 0 0,0 0 0,0 0 0,0 0 0,0 0 0,0 0 0,0 0 0,0 0 0,0 0 0,0 0 0,0 0 0,0 0 0,0 0 0,0 0 0,0 0 0,0 0 0,-17 19 0,17-19 0,0 0 0,0 0 0,0 0 0,0 0 0,0 0 0,0 0 0,0 0 0,0 0 0,0 0 0,0 0 0,0 0 0,0 65 0,0-65 0,0 0 0,0 0 0,0 0 0,0 0 0,0 0 0,0 0 0,0 0 0,-16 121 0,16-121 0,0 0 0,-17 125 0,17-125 0,-33 131 0,9-16 16,-1-2-1,8-21-15,17-17 16,0-117-1,8 112 1,-8-70 0,25 14-16</inkml:trace>
  <inkml:trace contextRef="#ctx0" brushRef="#br0" timeOffset="135519">8203 11399 0,'-8'0'0,"8"0"0,0 0 0,0 0 0,0 0 0,0 0 0,0 0 0,0 0 0,0 0 0,0 0 0,0 0 0,0 0 0,0 0 0,0 0 0,0 0 0,0 0 0,0 0 0,0 0 0,0 0 0,0 0 0,-8 24 0,8-24 0,0 0 0,0 0 0,0 0 0,0 0 0,0 0 0,0 0 0,0 0 0,0 0 0,0 0 0,0 0 0,0 0 0,0 0 0,0 0 0,-9 74 0,9-74 0,0 0 0,0 0 0,0 0 0,0 0 0,-8 107 0,8-107 0,0 0 0,0 0 0,0 0 0,0 0 0,0 0 0,0 0 0,0 0 0,17 107 0,-17-107 0,0 0 0,0 0 0,0 0 0,41 51 0,-41-51 0,33-4 15,-33 4 1,66-19 0,0-41-16,-24-15 15,-18-13 1,-24 88-1,-16-79 1,16 79-16,-58-51 16,58 51-1,-83-19 1,83 19-16,-58 14 15,58-14 1,-8 28 0</inkml:trace>
  <inkml:trace contextRef="#ctx0" brushRef="#br0" timeOffset="136303">8724 11535 0,'0'4'0,"0"-4"0,0 0 0,0 0 0,0 0 0,0 0 0,0 0 0,0 0 0,0 0 0,0 0 0,0 0 0,0 0 0,0 0 0,0 0 0,0 0 0,0 0 0,0 0 0,0 0 0,0 0 0,0 0 0,0 0 0,0 0 0,0 0 0,0 0 0,0 0 0,0 0 0,0 0 0,0 0 0,17-4 0,-17 4 0,0 0 0,0 0 0,0 0 0,0 0 0,0 0 0,0 0 0,0 0 0,0 0 0,0 0 0,0 0 0,0 0 0,33-47 0,-33 47 0,0 0 0,0 0 0,0 0 0,0 0 0,0 0 0,0 0 0,0 0 0,66-84 0,-66 84 0,0 0 0,0 0 0,0 0 0,0 0 0,41-88 0,-41 88 0,0 0 0,0 0 0,0 0 0,0 0 0,0 0 0,0 0 0,0 0 0,0 0 0,0 0 0,0 0 0,0 0 0,0 0 0,0 0 0,0 0 0,0 0 0,0 0 0,0 0 0,0 0 0,0 0 0,0 0 0,0 0 0,0 0 0,0 0 0,0 0 0,-16-28 0,16 28 0,0 0 0,0 0 0,0 0 0,0 0 0,0 0 0,0 0 0,0 0 0,0 0 0,0 0 0,0 0 0,0 0 0,0 0 0,0 0 0,0 0 0,0 0 0,0 0 0,0 0 0,0 0 0,0 0 0,0 0 0,0 0 0,0 0 0,0 0 0,-25-56 0,25 56 0,0 0 0,0 0 0,0 0 0,0 0 0,0 0 0,0 0 0,0 0 0,0 0 0,0 0 0,0 0 0,0 0 0,0 0 0,0 0 0,0 0 0,0 0 0,0 0 0,0 0 0,0 0 0,0 0 0,0 0 0,0 0 0,0 0 0,0 0 0,0 0 0,0 0 0,0 0 0,0 0 0,0 0 0,0 0 0,0 0 0,0 0 0,0 0 0,0 0 0,0 0 0,0 0 0,0 0 0,0 0 0,0 0 0,0 0 0,0 0 0,0 0 0,0 0 0,0 0 0,0 0 0,-66-4 0,66 4 0,0 0 0,0 0 0,0 0 0,0 0 0,0 0 0,0 0 0,0 0 0,0 0 0,0 0 0,0 0 0,0 0 0,0 0 0,0 0 0,0 0 0,0 0 0,0 0 0,0 0 0,0 0 0,0 0 0,0 0 0,-66 27 0,66-27 0,0 0 0,0 0 0,0 0 0,0 0 0,0 0 0,0 0 0,0 0 0,0 0 0,0 0 0,0 0 0,0 0 0,0 0 0,0 0 0,0 0 0,0 0 0,0 0 0,0 0 0,0 0 0,0 0 0,0 0 0,0 0 0,0 0 0,0 0 0,0 0 0,0 0 0,0 0 0,-67 61 0,67-61 0,0 0 0,0 0 0,0 0 0,0 0 0,0 0 0,0 0 0,0 0 0,0 0 0,0 0 0,0 0 0,0 0 0,0 0 0,0 0 0,0 0 0,0 0 0,0 0 0,0 0 0,0 0 0,0 0 0,0 0 0,0 0 0,0 0 0,0 0 0,0 0 0,0 0 0,0 0 0,0 0 0,0 0 0,0 0 0,0 0 0,0 0 0,0 0 0,0 0 0,0 0 0,0 0 0,-33 75 0,33-75 0,0 0 0,0 0 0,0 0 0,0 0 0,0 0 0,0 0 0,0 0 0,0 0 0,0 0 0,0 0 0,0 0 0,0 0 0,0 0 0,0 0 0,0 0 0,0 0 0,0 0 0,0 0 0,0 0 0,0 0 0,0 0 0,0 0 0,0 0 0,0 0 0,0 0 0,0 0 0,0 0 0,0 0 0,0 0 0,0 0 0,0 0 0,17 64 0,-17-64 0,0 0 0,0 0 0,0 0 0,0 0 0,0 0 0,0 0 0,0 0 0,0 0 0,0 0 0,0 0 0,0 0 0,0 0 0,0 0 0,0 0 0,49 42 0,-49-42 0,0 0 0,0 0 0,0 0 0,0 0 0,0 0 0,0 0 0,0 0 0,0 0 0,0 0 0,0 0 0,0 0 0,0 0 0,0 0 0,0 0 0,0 0 0,0 0 0,0 0 0,0 0 0,0 0 0,0 0 0,0 0 0,0 0 0,0 0 0,0 0 0,0 0 0,0 0 0,0 0 0,0 0 0,0 0 0,0 0 0,0 0 0,0 0 0,0 0 0,0 0 0,75 10 0,-75-10 0,0 0 0,0 0 0,0 0 0,0 0 0,0 0 0,0 0 0,0 0 0,0 0 0,0 0 0,0 0 0,0 0 0,0 0 0,0 0 0,0 0 0,0 0 0,0 0 0,0 0 0,0 0 0,0 0 0,0 0 0,0 0 0,0 0 0,0 0 0,0 0 0,0 0 0,0 0 0,0 0 0,0 0 0,0 0 0,0 0 0,0 0 0,0 0 0,58 28 0,-58-28 0,0 0 0,0 0 0,0 0 0,0 0 0,0 0 0,0 0 0,0 0 0,0 0 0,0 0 0,25 59 0,-25-59 0,0 0 0,0 0 0,8 89 0,-8-89 0,0 0 0,-17 116 0,17-116 0,-25 108 0,17-16 16,8-92-1,-25 98 1,25-98-16,-41 80 16,41-80-1,-66 78 1,66-78-16,-91 38 15,17-48 1,74 10 0,-42-55-1,42 55-15,8-93 16,42-5-1,24-4 1,26 36-16,-18 15 16</inkml:trace>
  <inkml:trace contextRef="#ctx0" brushRef="#br0" timeOffset="137539">9171 11228 0,'8'9'0,"-8"-9"0,0 0 0,0 0 0,0 0 0,0 0 0,0 0 0,0 0 0,0 0 0,0 0 0,0 0 0,0 0 0,0 0 0,0 0 0,41 5 0,-41-5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 32 0,-58-32 0,0 0 0,0 0 0,0 0 0,0 0 0,0 0 0,0 0 0,0 0 0,0 0 0,66 65 0,-66-65 0,0 0 0,0 0 0,0 0 0,0 0 0,0 0 0,0 0 0,0 0 0,17 103 0,-17-103 0,0 0 0,-17 41 0,17-41 0,-16 93 0,-34-14 16,0-4 0,50-75-16,0 0 15,0 0 1,0 0-1,-24 23-15,24-28 16</inkml:trace>
  <inkml:trace contextRef="#ctx0" brushRef="#br0" timeOffset="137943">9518 11265 0,'-17'4'0,"17"-4"0,0 0 0,0 0 0,0 0 0,0 0 0,0 0 0,0 0 0,0 0 0,0 0 0,0 0 0,0 0 0,0 0 0,0 0 0,0 0 0,0 0 0,0 0 0,0 0 0,0 0 0,0 0 0,0 0 0,0 0 0,0 0 0,0 0 0,0 0 0,0 0 0,0 0 0,0 0 0,0 0 0,0 0 0,0 0 0,-33 42 0,33-42 0,0 0 0,0 0 0,0 0 0,-58 80 0,58-80 0,0 0 0,0 0 0,0 0 0,0 0 0,0 0 0,-41 116 0,41-116 0,0 0 0,0 0 0,0 0 0,0 0 0,0 0 0,0 0 0,0 0 0,0 65 0,0-65 0,0 0 0,0 0 0,0 0 0,0 107 0,0-107 15,50 74 1,-50-74-16,82 41 15,-82-41 1,100 0 0,-100 0-16</inkml:trace>
  <inkml:trace contextRef="#ctx0" brushRef="#br0" timeOffset="138446">9882 11488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0,24 4 0,-24-4 0,0 0 0,0 0 0,0 0 0,0 0 0,0 0 0,0 0 0,0 0 0,0 0 0,0 0 0,0 0 0,0 0 0,0 0 0,0 0 0,0 0 0,0 0 0,0 0 0,0 0 0,0 0 0,0 0 0,0 0 0,0 0 0,0 0 0,0 0 0,50 24 0,-50-24 0,0 0 0,0 0 0,0 0 0,0 0 0,0 0 0,0 0 0,0 0 0,0 0 0,0 0 0,0 0 0,0 0 0,0 0 0,0 0 0,0 0 0,91 18 0,-91-18 0,0 0 0,0 0 0,0 0 0,0 0 0,0 0 0,0 0 0,0 0 0,25 0 0,-25 0 0,0 0 0,0 0 0,0 0 0,0 0 0,0 0 0,0 0 0,0 0 0,0 0 0,0 0 0,0 0 0,0 0 0,0 0 0,0 0 0,25 0 0,-25 0 0,0 0 0,0 0 0,0 0 0,0 0 0,0 0 0,0 0 0,0 0 0,0 0 0,0 0 0,0 0 0,0 0 0,0 0 0,0 0 0,0 0 0,0 0 0,0 0 0,99 0 0,-99 0 0</inkml:trace>
  <inkml:trace contextRef="#ctx0" brushRef="#br0" timeOffset="138817">10485 10832 0,'0'5'0,"0"-5"0,0 0 0,0 0 0,0 0 0,0 0 0,0 0 0,0 0 0,0 0 0,0 0 0,-16 46 0,16-46 0,0 0 0,-25 75 0,25-75 0,-41 111 0,-1 1 0,1 9 0,24-9 15,26-10 1,-9-102-1,16 98-15,1-29 16,-9-31 0,17-43-1,-25 5-15</inkml:trace>
  <inkml:trace contextRef="#ctx0" brushRef="#br0" timeOffset="139230">10485 11455 0,'-8'14'0,"8"-14"0,0 0 0,0 0 0,0 0 0,0 0 0,0 0 0,-8 56 0,8-56 0,0 0 0,0 0 0,0 0 0,0 0 0,0 0 0,0 0 0,0 0 0,0 69 0,0-69 0,0 0 0,0 0 0,0 0 0,0 0 0,33 66 0,-33-66 0,0 0 0,0 0 0,0 0 0,0 0 0,0 0 0,0 0 0,0 0 0,0 0 0,0 0 0,0 0 0,0 0 0,0 0 0,0 0 0,0 0 0,0 0 0,0 0 0,0 0 0,0 0 0,0 0 0,0 0 0,0 0 0,0 0 0,0 0 0,0 0 0,0 0 0,0 0 0,0 0 0,0 0 0,0 0 0,0 0 0,0 0 0,0 0 0,0 0 0,74 28 0,-74-28 0,0 0 0,0 0 0,0 0 0,0 0 0,0 0 0,0 0 0,0 0 0,0 0 0,0 0 0,0 0 0,0 0 0,0 0 0,0 0 0,0 0 0,0 0 0,0 0 0,0 0 0,0 0 0,0 0 0,0 0 0,0 0 0,0 0 0,0 0 0,0 0 0,0 0 0,0 0 0,0 0 0,0 0 0,0 0 0,75-37 0,-75 37 0,0 0 0,0 0 0,0 0 0,0 0 0,16-23 0,-16 23 0,0 0 0,0 0 0,0 0 0,0 0 0,0 0 0,0 0 0,0 0 0,0 0 0,0 0 0,0 0 0,0 0 0,0-29 0,0 29 0,0 0 0,0 0 0,0 0 0,0 0 0,0 0 0,0 0 0,0 0 0,0 0 0,0 0 0,0 0 0,0 0 0,0 0 0,0 0 0,0 0 0,0 0 0,0 0 0,0 0 0,0 0 0,0 0 0,0 0 0,0 0 0,8-83 0,-8 83 0,0 0 0,0 0 0,0 0 0,0 0 0,0 0 0,0 0 0,0 0 0,0 0 0,0 0 0,0 0 0,0 0 0,0 0 0,0 0 0,0 0 0,0 0 0,0 0 0,0 0 0,-24-88 0,24 88 0,0 0 0,0 0 0,0 0 0,0 0 0,0 0 0,0 0 0,0 0 0,0 0 0,0 0 0,0 0 0,0 0 0,0 0 0,-58-47 0,58 47 0,0 0 0,0 0 0,0 0 0,0 0 0,0 0 0,0 0 0,0 0 0,0 0 0,0 0 0,0 0 0,0 0 0,0 0 0,0 0 0,-58 5 0,58-5 0,0 0 0,0 0 0,0 0 0</inkml:trace>
  <inkml:trace contextRef="#ctx0" brushRef="#br0" timeOffset="140029">10857 11586 0,'0'5'0,"0"-5"0,0 0 0,0 0 0,0 0 0,0 0 0,0 0 0,0 0 0,0 0 0,0 0 0,0 0 0,0 0 0,0 0 0,0 0 0,0 0 0,0 0 0,0 0 0,0 0 0,0 0 0,0 0 0,0 0 0,0 0 0,0 0 0,25-15 0,-25 15 0,0 0 0,0 0 0,0 0 0,25-55 0,-25 55 0,0 0 0,0 0 0,0 0 0,0 0 0,0 0 0,0 0 0,0 0 0,0 0 0,0 0 0,0 0 0,0 0 0,0 0 0,0 0 0,0 0 0,0 0 0,0 0 0,0 0 0,0 0 0,0 0 0,0 0 0,0 0 0,0 0 0,0 0 0,0 0 0,0 0 0,0 0 0,0 0 0,0 0 0,0 0 0,16-89 0,-16 89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0,-8-33 0,8 33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0,-25-37 0,25 37 0,0 0 0,0 0 0,0 0 0,0 0 0,0 0 0,0 0 0,0 0 0,0 0 0,0 0 0,0 0 0,0 0 0,0 0 0,0 0 0,0 0 0,0 0 0,0 0 0,0 0 0,0 0 0,0 0 0,0 0 0,0 0 0,0 0 0,0 0 0,0 0 0,0 0 0,0 0 0,0 0 0,0 0 0,0 0 0,0 0 0,0 0 0,0 0 0,0 0 0,0 0 0,0 0 0,0 0 0,0 0 0,0 0 0,0 0 0,0 0 0,0 0 0,0 0 0,0 0 0,-57 0 0,57 0 0,0 0 0,0 0 0,0 0 0,0 0 0,0 0 0,0 0 0,0 0 0,0 0 0,0 0 0,0 0 0,0 0 0,0 0 0,0 0 0,0 0 0,0 0 0,0 0 0,0 0 0,0 0 0,0 0 0,0 0 0,0 0 0,0 0 0,-34 34 0,34-34 0,0 0 0,0 0 0,0 0 0,0 0 0,0 0 0,0 0 0,0 0 0,0 0 0,0 0 0,0 0 0,0 0 0,0 0 0,0 0 0,0 0 0,0 0 0,0 0 0,0 0 0,0 0 0,0 0 0,0 0 0,0 0 0,0 0 0,0 0 0,0 0 0,0 0 0,0 0 0,0 0 0,0 0 0,0 0 0,0 0 0,0 0 0,0 0 0,0 0 0,0 0 0,0 0 0,0 46 0,0-46 0,0 0 0,0 0 0,0 0 0,0 0 0,0 0 0,0 0 0,0 0 0,0 0 0,0 0 0,0 0 0,0 0 0,0 0 0,0 0 0,0 0 0,0 0 0,0 0 0,0 0 0,0 0 0,0 0 0,0 0 0,0 0 0,0 0 0,0 0 0,0 0 0,0 0 0,0 0 0,0 0 0,0 0 0,0 0 0,0 0 0,25 13 0,-25-13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 10 0,-66-10 0,0 0 0,0 0 0,0 0 0,0 0 0,0 0 0,0 0 0,0 0 0,0 0 0,0 0 0,0 0 0,0 0 0,0 0 0,0 0 0,0 0 0,0 0 0,0 0 0,0 0 0,50 32 0,-50-32 0,0 0 0,0 0 0,0 0 0,0 0 0,0 0 0,0 0 0,25 47 0,-25-47 0,0 0 0,0 0 0,0 0 0,0 0 0,0 0 0,8 84 0,-8-84 0,0 0 0,0 0 0,0 0 0,0 0 0,0 83 0,0-83 0,0 0 0,0 0 0,0 0 0,0 83 0,0-83 0,0 0 0,0 0 0,0 85 0,0-85 0,0 0 0,0 0 0,0 0 0,-8 93 0,8-93 16,-25 88-1,25-88 1,-58 70-16,58-70 15,-74 28 1,74-28 0,0 0-16,-100-19 15,100 19 1,-57-51-1,57 51 1,0-84-16,41-4 16,50 4-1,8 14 1,-16 15-1,-83 55-15,99-47 16</inkml:trace>
  <inkml:trace contextRef="#ctx0" brushRef="#br0" timeOffset="141010">11304 11302 0,'0'5'0,"0"-5"0,0 0 0,0 0 0,0 0 0,0 0 0,0 0 0,0 0 0,0 0 0,0 0 0,0 0 0,0 0 0,0 0 0,0 0 0,0 0 0,0 0 0,0 0 0,0 0 0,0 0 0,0 0 0,0 0 0,0 0 0,0 0 0,0 0 0,0 0 0,0 0 0,0 0 0,0 0 0,0 0 0,0 0 0,0 0 0,0 0 0,0 0 0,0 0 0,-8 37 0,8-37 0,0 0 0,0 0 0,0 0 0,0 0 0,0 0 0,0 0 0,0 0 0,-9 65 0,9-65 0,0 0 0,0 0 0,0 0 0,0 0 0,0 0 0,0 0 0,-16 88 0,16-88 0,0 0 0,0 0 0,0 0 0,0 0 0,0 0 0,0 0 0,0 0 0,0 0 0,0 0 0,0 0 0,0 0 0,-9 79 0,9-79 0,0 0 0,0 0 0,0 0 0,0 0 0,0 0 0,0 0 0,0 0 0,0 0 0,34 61 0,-34-61 0,16 9 0,-8-27 16,50 8-16,-58 10 15,66-56 1,-66 56-1,58-93 1,-58 93-16,50-83 16,-50 83-1,0 0 1,0 0-16,25-47 15,-34 43 1,9 4 0,-33 37-1,33-37-15,-33 93 16,33-93-1,-8 111 1,0 20-16,8-1 16,-9-19-1,9-111 1,-16 112-1,16-112-15,-25 84 16,25-84 0,-50 74-1,50-74-15,-74 47 16,74-47-1,-58-19 1,17-33 0,41-31-16,33-10 15,17 10 1,24 13-1,0 19-15,9 23 16,-9 9 0,-32 14-1</inkml:trace>
  <inkml:trace contextRef="#ctx0" brushRef="#br0" timeOffset="165120">17001 2767 0,'-8'0'0,"8"0"0,0 0 0,0 0 0,0 0 0,0 0 0,0 0 0,0 0 0,0 0 0,0 0 0,0 0 0,0 0 0,0 0 0,0 0 0,0 0 0,0 0 0,0 0 0,0 0 0,0 0 0,0 0 0,0 0 0,0 0 0,0 0 0,0 0 0,0 0 0,0 0 0,0 0 0,8-37 0,-8 37 0,0 0 0,0 0 0,0 0 0,0 0 0,0 0 0,0 0 0,0 0 0,0 0 0,0 0 0,0 0 0,0 0 0,0 0 0,0 0 0,0 0 0,0 0 0,0 0 0,0 0 0,-8-79 0,8 79 0,0 0 0,0 0 0,0 0 0,0 0 0,0 0 0,0 0 0,0 0 0,0 0 0,0 0 0,0 0 0,0 0 0,0 0 0,0 0 0,8-37 0,-8 37 0,0 0 0,0 0 0,0 0 0,0 0 0,8-9 0,-8 9 0,0 0 0,0 0 0,0 0 0,0 0 0,0 0 0,0 0 0,0 0 0,58-98 0,-58 98 0,0 0 0,0 0 0,0 0 0,83-65 0,-83 65 16,115-33-16,-115 33 15,149-14 1,-149 14 0,124 47-1,-124-47-15,91 79 16,-91-79-1,58 116 1,-58-116-16,-8 163 16,-42 0-1,-16-24 1,-17-9-1,-8-23-15,-16-18 16,-1-10 0,108-79-1,-124 70-15,124-70 16,0 0-1,0 0 1,-115 51 0,115-51-16,0 0 15,0 0 1,0 0-1,-83 46-15,83-46 16,0 0 0,-25 42-1,25-42 1,0 0-16,41 47 15,-41-47 1,116 69 0,-116-69-16,149 42 15,-149-42 1,141 61-1,-141-61 1,140 65-16,-140-65 16,133 42-1,-133-42 1,140-5-16,-32-41 15</inkml:trace>
  <inkml:trace contextRef="#ctx0" brushRef="#br0" timeOffset="166201">18440 2446 0,'8'5'0,"-8"-5"0,0 0 0,0 0 0,0 0 0,0 0 0,0 0 0,0 0 0,0 0 0,0 0 0,0 0 0,0 0 0,0 0 0,0 0 0,0 0 0,0 0 0,0 0 0,0 0 0,0 0 0,0 0 0,0 0 0,0 0 0,0 0 0,0 0 0,8-37 0,-8 37 0,0 0 0,0 0 0,0 0 0,0 0 0,0 0 0,0 0 0,0 0 0,0 0 0,0 0 0,0 0 0,0 0 0,0 0 0,0 0 0,0 0 0,0 0 0,0 0 0,0 0 0,0 0 0,0 0 0,0 0 0,0 0 0,0 0 0,0 0 0,0 0 0,0 0 0,17-84 0,-17 84 0,0 0 0,0 0 0,0 0 0,0 0 0,0 0 0,0 0 0,0 0 0,0 0 0,0 0 0,0 0 0,0 0 0,0 0 0,0 0 0,0 0 0,8-116 0,-8 116 0,0 0 0,0 0 0,0 0 0,0 0 0,0 0 0,-8-102 0,8 102 0,-17-24 0,17 24 16,-25 4-1,25-4 1,-66-41-16,66 41 15,-91 14 1,8 51 0,83-65-1,-33 112-15,33-112 16,0 0-1,-8 139 1,8-139-16,41 97 16,34-49-1,-75-48 1,91-33-1,-91 33-15,83-88 16,-83 88 0,0 0-1,57-112-15,-57 112 16,0 0-1,0 0 1,33-56 0,-33 56-16,17 19 15,-17-19 1,25 74-1,-25-74-15,25 126 16,-25-126 0,0 0-1,66 93-15,-66-93 16,91 32-1,-91-32 1</inkml:trace>
  <inkml:trace contextRef="#ctx0" brushRef="#br0" timeOffset="166607">18969 2423 0,'16'0'0,"-16"0"0,0 0 0,0 0 0,0 0 0,0 0 0,0 0 0,0 0 0,0 0 0,0 0 0,0 0 0,0 0 0,0 0 0,0 0 0,0 0 0,0 0 0,0 0 0,0 0 0,0 0 0,0 0 0,0 0 0,0 0 0,66-9 0,-66 9 0,0 0 0,0 0 0,0 0 0,0 0 0,0 0 0,0 0 0,0 0 0,0 0 0,0 0 0,0 0 0,91-5 0,-91 5 0,0 0 0,0 0 0,0 0 0,0 0 0,0 0 0,0 0 0,0 0 0,124-9 0,-124 9 0,0 0 0,0 0 0,0 0 0,0 0 0,0 0 0,0 0 0,0 0 0,42 0 0,-42 0 0,0 0 0,16 0 0,-16 0 0</inkml:trace>
  <inkml:trace contextRef="#ctx0" brushRef="#br0" timeOffset="167369">19738 1921 0,'0'14'0,"0"-14"0,0 0 0,0 0 0,0 0 0,16 56 0,-16-56 0,0 0 0,0 0 0,0 0 0,42 107 0,-42-107 0,0 0 0,41 162 0,-41-162 16,25 177-1,-25-177-15,-9 149 16,9-149 0,-16 33-1,16-33 1,0 0-16,0 0 15,16-38 1,-16 38 0,-8 5-1,8-5-15,0-60 16,0 60-1,0 0 1,50-103-16,-50 103 16,0 0-1,66-60 1,-66 60-1,91-10-15,-91 10 16,0 0 0,0 0-1,91 52-15,-91-52 16,33 78-1,-58 6 1,-49-23 0,-34-23-16,-8-29 15,116-9 1,-124 13-1</inkml:trace>
  <inkml:trace contextRef="#ctx0" brushRef="#br0" timeOffset="193306">22516 3177 0,'-8'0'0,"8"0"0,0 0 0,0 0 0,0 0 0,0 0 0,0 0 0,0 0 0,0 0 0,0 0 0,0 0 0,0 0 0,0 0 0,0 0 0,0 0 0,0 0 0,0 0 0,0 0 0,0 0 0,0 0 0,0 0 0,-58 0 0,58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0,-66-24 0,66 24 0,0 0 0,0 0 0,0 0 0,0 0 0,0 0 0,0 0 0,0 0 0,0 0 0,0 0 0,0 0 0,0 0 0,0 0 0,0 0 0,0 0 0,0 0 0,0 0 0,0 0 0,0 0 0,0 0 0,0 0 0,0 0 0,0 0 0,-17-14 0,17 14 0,0 0 0,0 0 0,0 0 0,0 0 0,0 0 0,0 0 0,0 0 0,0 0 0,0 0 0,0 0 0,0 0 0,0 0 0,0 0 0,0 0 0,0 0 0,0 0 0,0 0 0,0 0 0,0 0 0,0 0 0,0 0 0,0 0 0,0 0 0,0 0 0,0 0 0,0 0 0,0 0 0,0 0 0,0 0 0,0 0 0,0 0 0,0 0 0,0 0 0,0 0 0,0 0 0,0 0 0,0 0 0,0 0 0,0 0 0,0 0 0,0 0 0,0 0 0,0 0 0,17-32 0,-17 32 0,0 0 0,0 0 0,0 0 0,0 0 0,0 0 0,0 0 0,0 0 0,0 0 0,0 0 0,0 0 0,0 0 0,0 0 0,0 0 0,0 0 0,0 0 0,0 0 0,0 0 0,0 0 0,0 0 0,0 0 0,0 0 0,0 0 0,0 0 0,0 0 0,0 0 0,0 0 0,0 0 0,0 0 0,0 0 0,0 0 0,0 0 0,0 0 0,0 0 0,0 0 0,0 0 0,0 0 0,0 0 0,8-75 0,-8 75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0,74-69 0,-74 69 0,0 0 0,0 0 0,0 0 0,0 0 0,0 0 0,0 0 0,0 0 0,0 0 0,0 0 0,0 0 0,0 0 0,0 0 0,0 0 0,0 0 0,0 0 0,0 0 0,0 0 0,0 0 0,0 0 0,0 0 0,0 0 0,0 0 0,116-51 0,-116 51 0,0 0 0,0 0 0,0 0 0,0 0 0,0 0 0,0 0 0,0 0 0,0 0 0,0 0 0,0 0 0,0 0 0,0 0 0,0 0 0,0 0 0,0 0 0,0 0 0,0 0 0,0 0 0,0 0 0,0 0 0,0 0 0,0 0 0,0 0 0,0 0 0,0 0 0,0 0 0,0 0 0,0 0 0,0 0 0,0 0 0,0 0 0,132 9 0,-132-9 0,0 0 0,0 0 0,0 0 0,0 0 0,0 0 0,0 0 0,0 0 0,0 0 0,0 0 0,0 0 0,0 0 0,0 0 0,0 0 0,0 0 0,0 0 0,116 60 0,-116-60 0,0 0 0,0 0 0,0 0 0,0 0 0,0 0 0,0 0 0,0 0 0,0 0 0,0 0 0,0 0 0,0 0 0,50 97 0,-50-97 0,0 0 0,0 0 0,0 0 0,0 0 0,0 0 0,0 0 0,0 0 0,0 136 0,0-136 0,0 0 0,-50 135 0,50-135 0,-83 120 0,1-22 16,82-98-16,-83 89 15,83-89 1,-99 88-1,99-88-15,0 0 16,0 0 0,0 0-1,-91 61 1,91-61-16,0 0 15,0 0 1,0 0 0,-41 41-16,41-41 15,33 18 1,-33-18-1,107 10 1,-107-10-16,0 0 16,0 0-1,149 19 1,-149-19-16,157 14 15</inkml:trace>
  <inkml:trace contextRef="#ctx0" brushRef="#br0" timeOffset="193675">23475 3266 0,'-8'4'0,"8"-4"0,0 0 0,0 0 0,0 0 0,0 0 0,0 0 0,0 0 0,0 0 0,0 0 0,0 0 0,0 0 0,0 0 0,0 0 0,0 0 0,0 0 0,0 0 0,0 0 0,-9 60 0,9-60 0,0 0 0,0 0 0,0 0 0,0 0 0,0 0 0,0 0 0,0 0 0,0 0 0,0 0 0,0 0 0,0 0 0,-24 107 0,24-107 0,0 0 0,0 0 0,0 0 0,0 0 0,0 0 0,0 0 0,0 0 0,-50 144 0,50-144 0,0 0 0,0 0 0,0 0 0,-91 140 0,91-140 16,0 0 0,-33 28-16</inkml:trace>
  <inkml:trace contextRef="#ctx0" brushRef="#br0" timeOffset="193934">23111 3414 0,'-8'0'0,"8"0"0,0 0 0,0 0 0,0 0 0,0 0 0,0 0 0,0 0 0,41 23 0,-41-23 0,0 0 0,75 47 0,-75-47 0,0 0 0,0 0 0,0 0 0,0 0 0,0 0 0,0 0 0,0 0 0,0 0 0,0 0 0,0 0 0,0 0 0,0 0 0,0 0 0,107 65 0,-107-65 0,0 0 0,0 0 0,0 0 0,0 0 0,0 0 0,0 0 0,0 0 0,0 0 0,0 0 0,91 93 0,-91-93 0,0 0 0,0 0 0,0 0 0,0 0 0,0 0 0,0 0 0,0 0 0,17 42 0</inkml:trace>
  <inkml:trace contextRef="#ctx0" brushRef="#br0" timeOffset="194646">23930 3344 0,'-8'5'0,"8"-5"0,0 0 0,0 0 0,0 0 0,0 0 0,0 0 0,0 0 0,0 0 0,0 0 0,0 0 0,0 0 0,0 0 0,0 0 0,0 0 0,0 0 0,0 0 0,0 0 0,0 0 0,0 0 0,0 0 0,0 0 0,0 0 0,0 0 0,0 0 0,0 0 0,0 0 0,0 0 0,-17-33 0,17 33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0,8-55 0,-8 55 0,0 0 0,0 0 0,0 0 0,0 0 0,0 0 0,0 0 0,0 0 0,0 0 0,0 0 0,0 0 0,0 0 0,0 0 0,9-24 0,-9 24 0,0 0 0,0 0 0,0 0 0,0 0 0,0 0 0,0 0 0,0 0 0,0 0 0,24-5 0,-24 5 0,0 0 0,0 0 0,0 0 0,0 0 0,0 0 0,0 0 0,0 0 0,0 0 0,0 0 0,0 0 0,0 0 0,0 0 0,0 0 0,0 0 0,0 0 0,0 0 0,0 0 0,0 0 0,0 0 0,0 0 0,0 0 0,66-37 0,-66 37 0,0 0 0,0 0 0,0 0 0,0 0 0,0 0 0,0 0 0,0 0 0,0 0 0,0 0 0,0 0 0,0 0 0,0 0 0,0 0 0,0 0 0,0 0 0,0 0 0,0 0 0,83 10 0,-83-10 0,0 0 0,0 0 0,0 0 0,0 0 0,0 0 0,0 0 0,0 0 0,0 0 0,0 0 0,0 0 0,0 0 0,0 0 0,0 0 0,83 65 0,-83-65 0,0 0 0,0 0 0,0 0 0,0 0 0,0 0 0,0 0 0,0 0 0,0 0 0,0 0 0,58 116 0,-58-116 0,0 0 0,0 0 0,16 112 0,-16-112 0,0 0 0,0 0 0,0 0 0,-33 120 0,33-120 16,-74 121-1,74-121 1,0 0-16,-108 103 16,108-103-1,0 0 1,0 0-16,-58 102 15,58-102 1,0 70 0,0-70-1,0 0-15,67 47 16,-67-47-1,107 8 1</inkml:trace>
  <inkml:trace contextRef="#ctx0" brushRef="#br0" timeOffset="194973">24624 3567 0,'-16'10'0,"16"-10"0,0 0 0,0 0 0,0 0 0,0 0 0,0 0 0,0 0 0,-8 51 0,8-51 0,0 0 0,0 0 0,0 0 0,0 0 0,0 0 0,0 0 0,0 0 0,0 0 0,0 0 0,-9 107 0,9-107 0,0 0 0,0 0 0,-33 129 0,33-129 0,0 0 0,0 0 0,0 0 0,-66 117 0,66-117 15,0 0 1,-58 19-16,58-19 16</inkml:trace>
  <inkml:trace contextRef="#ctx0" brushRef="#br0" timeOffset="195153">24376 3642 0,'9'9'0,"-9"-9"0,0 0 0,0 0 0,0 0 0,0 0 0,0 0 0,0 0 0,0 0 0,0 0 0,0 0 0,0 0 0,0 0 0,0 0 0,0 0 0,0 0 0,41 33 0,-41-33 0,0 0 0,0 0 0,0 0 0,0 0 0,0 0 0,0 0 0,0 0 0,0 0 0,0 0 0,58 65 0,-58-65 0,0 0 0,0 0 0,0 0 0,0 0 0,0 0 0,0 0 0,0 0 0</inkml:trace>
  <inkml:trace contextRef="#ctx0" brushRef="#br0" timeOffset="195364">24740 4135 0,'0'0'15,"0"0"1,0 0 0,0 0-16</inkml:trace>
  <inkml:trace contextRef="#ctx0" brushRef="#br0" timeOffset="195520">24889 4186 0,'0'0'0,"0"0"0,0 0 0,0 0 0,0 0 0,0 0 0</inkml:trace>
  <inkml:trace contextRef="#ctx0" brushRef="#br0" timeOffset="195662">25021 4167 0,'0'0'15,"0"0"1,0 0-16</inkml:trace>
  <inkml:trace contextRef="#ctx0" brushRef="#br0" timeOffset="196349">25749 3716 0,'0'14'0,"0"-14"0,0 0 0,0 0 0,0 0 0,0 0 0,0 0 0,-17 61 0,17-61 0,0 0 0,0 0 0,0 0 0,-24 88 0,24-88 0,0 0 0,0 0 0,-50 102 0,50-102 0,0 0 0,0 0 0,0 0 0,-66 83 0,66-83 16,-75 38-16,75-38 15,-66-28 1,66 28-1,-8-65-15,8 65 16,0 0 0,0 0-1,0 0-15,-33-84 16,33 84-1,0 0 1,0 0 0,33-56-16,-33 56 15,58-13 1,-58 13-1,66 51-15,-66-51 16,0 0 0,116 65-1,-116-65 1,115 70-16</inkml:trace>
  <inkml:trace contextRef="#ctx0" brushRef="#br0" timeOffset="197258">26055 3567 0,'16'-9'0,"-16"9"0,0 0 0,0 0 0,0 0 0,0 0 0,0 0 0,0 0 0,0 0 0,0 0 0,0 0 0,0 0 0,0 0 0,0 0 0,0 0 0,0 0 0,0 0 0,0 0 0,0 0 0,0 0 0,0 0 0,0 0 0,0 0 0,0 0 0,0 0 0,0 0 0,0 0 0,0 0 0,0 0 0,0 0 0,42-28 0,-42 28 0,0 0 0,0 0 0,0 0 0,0 0 0,0 0 0,0 0 0,0 0 0,0 0 0,0 0 0,0 0 0,0 0 0,0 0 0,0 0 0,0 0 0,0 0 0,0 0 0,0 0 0,0 0 0,0 0 0,0 0 0,0 0 0,0 0 0,0 0 0,74-52 0,-74 52 0,0 0 0,0 0 0,0 0 0,0 0 0,0 0 0,0 0 0,0 0 0,0 0 0,0 0 0,0 0 0,0 0 0,0 0 0,0 0 0,0 0 0,0 0 0,0 0 0,0 0 0,0 0 0,0 0 0,0 0 0,0 0 0,91-46 0,-91 46 0,0 0 0,0 0 0,0 0 0,0 0 0,0 0 0,0 0 0,0 0 0,0 0 0,0 0 0,0 0 0,0 0 0,0 0 0,0 0 0,99 0 0,-99 0 0,0 0 0,0 0 0,0 0 0,0 0 0,0 0 0,0 0 0,0 0 0,0 0 0,0 0 0,50 34 0,-50-34 0,0 0 0,0 0 0,0 0 0,0 0 0,0 0 0,66 78 0,-66-78 0,33 107 0,-33 5 15,-50 4-15,-16-18 16,66-98-1,-91 97 1,91-97-16,0 0 16,0 0-1,0 0 1,-58 61-1,58-61-15,0 0 16,0 0 0,0 0-1,-33 42-15,33-42 16,0 0-1,9 23 1,-9-23 0,74 0-16,-74 0 15,0 0 1,0 0-1,75 32-15,-75-32 16,107 24 0,-107-24-1</inkml:trace>
  <inkml:trace contextRef="#ctx0" brushRef="#br0" timeOffset="202515">22069 4223 0,'0'9'0,"0"-9"0,0 0 0,0 0 0,0 0 0,0 0 0,0 0 0,0 0 0,0 0 0,0 0 0,0 0 0,0 0 0,0 0 0,0 0 0,0 0 0,0 0 0,0 0 0,0 0 0,0 0 0,0 0 0,0 0 0,0 0 0,0 0 0,0 0 0,0 0 0,0 0 0,33 20 0,-33-20 0,0 0 0,0 0 0,0 0 0,0 0 0,0 0 0,0 0 0,0 0 0,0 0 0,0 0 0,0 0 0,0 0 0,0 0 0,0 0 0,0 0 0,0 0 0,0 0 0,0 0 0,0 0 0,0 0 0,25 50 0,-25-50 0,0 0 0,0 0 0,0 0 0,0 0 0,0 0 0,0 0 0,0 0 0,0 0 0,0 0 0,0 0 0,0 0 0,0 0 0,0 0 0,0 0 0,0 0 0,42 65 0,-42-65 0,0 0 0,0 0 0,0 0 0,0 0 0,0 0 0,0 0 0,0 0 0,0 0 0,33 70 0,-33-70 0,0 0 0,0 0 0,0 0 0,0 0 0,0 0 0,0 0 0,0 0 0,74 61 0,-74-61 0,0 0 0,17 13 0,-17-13 0,49-4 0,92 8 0,-9-17 16,9-21-1,-17 2 1,8 5-1,0-1-15,-8 14 16,0 23 0,33 51-1,-66 1-15,0-1 16,-41-4-1,-34 4 1,-7 10-16,-9 0 16,-25-24-1,-25-27 1,9-23-1,24-11-15,17 2 16,9-1 0,-1 9-1,9-9 1,16-9-16,33-14 15,0 9 1,33 5 0,-16 4-16,-9 0 15,1 6 1,16-2-1,-9 6 1,1 9-16,8 5 16,8 4-1,-24 10 1,7-1-16,-82-18 15,166 47 1,-67 13 0,17 14-1,-9-18-15,-24-32 16,-1-20-1,18-8 1,-26 8-16,17 1 16,0 4-1,-8-23 1,-17-23-1,-17-23-15,18 18 16,-10 0 0,10 19-1,-10-19-15,10-4 16,-9-15-1,-58 61 1</inkml:trace>
  <inkml:trace contextRef="#ctx0" brushRef="#br0" timeOffset="204740">23434 1553 0,'-9'-27'0,"9"27"0,0 0 0,0 0 0,0 0 0,0 0 0,0 0 0,0 0 0,0 0 0,0 0 0,0 0 0,0 0 0,0 0 0,0 0 0,0 0 0,0 0 0,0 0 0,0 0 0,0 0 0,0 0 0,0 0 0,0 0 0,0 0 0,0 0 0,0 0 0,0 0 0,0 0 0,0 0 0,0 0 0,0 0 0,0 0 0,0 0 0,0 0 0,0 0 0,0 0 0,0 0 0,0 0 0,0 0 0,0 0 0,0 0 0,0 0 0,0 0 0,0 0 0,0 0 0,0 0 0,0 0 0,-49-56 0,49 56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0,-8-61 0,8 61 0,0 0 0,0 0 0,0 0 0,0 0 0,0 0 0,0 0 0,0 0 0,0 0 0,0 0 0,0 0 0,0 0 0,8-14 0,-8 14 0,0 0 0,0 0 0,0 0 0,0 0 0,0 0 0,0 0 0,0 0 0,0 0 0,0 0 0,0 0 0,33-4 0,-33 4 0,0 0 0,0 0 0,0 0 0,0 0 0,0 0 0,0 0 0,0 0 0,0 0 0,0 0 0,0 0 0,0 0 0,0 0 0,0 0 0,0 0 0,0 0 0,0 0 0,0 0 0,0 0 0,0 0 0,74-33 0,-74 33 0,0 0 0,0 0 0,0 0 0,0 0 0,0 0 0,0 0 0,0 0 0,0 0 0,0 0 0,0 0 0,0 0 0,0 0 0,0 0 0,0 0 0,0 0 0,116 19 0,-116-19 0,0 0 0,0 0 0,0 0 0,0 0 0,0 0 0,91 65 0,-91-65 0,0 0 0,0 0 0,0 0 0,0 0 0,58 93 0,-58-93 0,0 0 0,0 0 0,0 0 0,16 111 0,-16-111 0,0 0 0,0 0 0,0 0 0,0 0 0,0 0 0,-24 121 0,24-121 0,-58 113 0,-41-2 16,99-111 0,-133 89-16,133-89 15,-132 64 1,132-64-1,0 0-15,0 0 16,0 0 0,-91 42-1,91-42 1,0 0-16,-25 28 15,25-28 1,66 18 0,-66-18-16,141 5 15,-141-5 1,165 5-1,-165-5 1,157 0-16,-157 0 16,124-23-1</inkml:trace>
  <inkml:trace contextRef="#ctx0" brushRef="#br0" timeOffset="205575">24368 1456 0,'0'-14'0,"0"14"0,0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0,-8-51 0,8 51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0,-9-24 0,9 24 0,0 0 0,0 0 0,0 0 0,0 0 0,0 0 0,0 0 0,0 0 0,0 0 0,0 0 0,0 0 0,0 0 0,0 0 0,0 0 0,0 0 0,0 0 0,0 0 0,0 0 0,0 0 0,0 0 0,0 0 0,0 0 0,0 0 0,0 0 0,0 0 0,0 0 0,0 0 0,0 0 0,0 0 0,0 0 0,0 0 0,0 0 0,0 0 0,0 0 0,0 0 0,-24 5 0,24-5 0,0 0 0,0 0 0,0 0 0,0 0 0,0 0 0,0 0 0,0 0 0,0 0 0,0 0 0,0 0 0,0 0 0,0 0 0,0 0 0,0 0 0,0 0 0,0 0 0,0 0 0,0 0 0,0 0 0,0 0 0,0 0 0,0 0 0,0 0 0,0 0 0,0 0 0,0 0 0,0 0 0,0 0 0,0 0 0,0 0 0,0 0 0,0 0 0,0 0 0,-58-28 0,58 28 0,0 0 0,0 0 0,0 0 0,0 0 0,0 0 0,0 0 0,0 0 0,0 0 0,0 0 0,0 0 0,0 0 0,0 0 0,0 0 0,0 0 0,0 0 0,0 0 0,0 0 0,0 0 0,0 0 0,0 0 0,0 0 0,0 0 0,0 0 0,0 0 0,0 0 0,0 0 0,0 0 0,0 0 0,0 0 0,0 0 0,0 0 0,0 0 0,0 0 0,0 0 0,0 0 0,0 0 0,0 0 0,0 0 0,-99-5 0,99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0,-91 52 0,91-52 0,0 0 0,0 0 0,0 0 0,0 0 0,0 0 0,0 0 0,0 0 0,0 0 0,0 0 0,0 0 0,0 0 0,-58 74 0,58-74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88 0,0-88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 42 0,-41-42 0,0 0 0,0 0 0,0 0 0,0 0 0,0 0 0,0 0 0,0 0 0,0 0 0,0 0 0,0 0 0,0 0 0,0 0 0,0 0 0,0 0 0,0 0 0,0 0 0,0 0 0,0 0 0,0 0 0,0 0 0,0 0 0,50-4 0,-50 4 0,0 0 0,0 0 0,0 0 0,0 0 0,0 0 0,0 0 0,0 0 0,0 0 0,0 0 0,0 0 0,0 0 0,0 0 0,0 0 0,0 0 0,0 0 0,0 0 0,0 0 0,0 0 0,0 0 0,0 0 0,66-65 0,-66 65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0,49-70 0,-49 70 0,0 0 0,0 0 0,0 0 0,0 0 0,0 0 0,0 0 0,0 0 0,0 0 0,0 0 0,0 0 0,0 0 0,0 0 0,0 0 0,0 0 0,0 0 0,0 0 0,0 0 0,0 0 0,0 0 0,0 0 0,0 0 0,0 0 0,0 0 0,0 0 0,0 0 0,0 0 0,0 0 0,0 0 0,0 0 0,0 0 0,0 0 0,0 0 0,0 0 0,0 0 0,0 0 0,0 0 0,0 0 0,42-5 0,-42 5 0,0 0 0,0 0 0,0 0 0,0 0 0,0 0 0,0 0 0,0 0 0,0 0 0,0 0 0,0 0 0,0 0 0,0 0 0,0 0 0,0 0 0,0 0 0,0 0 0,0 0 0,0 0 0,0 0 0,0 0 0,0 0 0,49 61 0,-49-61 0,0 0 0,0 0 0,0 0 0,0 0 0,0 0 0,0 0 0,0 0 0,0 0 0,0 0 0,0 0 0,0 0 0,0 0 0,0 0 0,0 0 0,0 0 0,0 0 0,0 0 0,58 107 0,-58-107 0,0 0 0,0 0 0,0 0 0,0 0 0,0 0 0,0 0 0,0 0 0,0 0 0,0 0 0,0 0 0,0 0 0,0 0 0,0 0 0,0 0 0,0 0 0,0 0 0,0 0 0,0 0 0,0 0 0,50 69 0,-50-69 0,0 0 0,0 0 0,0 0 0,0 0 0,0 0 0,0 0 0,0 0 0,74-18 0,-74 18 0,0 0 0,83-93 0,-83 93 0</inkml:trace>
  <inkml:trace contextRef="#ctx0" brushRef="#br0" timeOffset="207498">23864 5674 0,'-9'-4'0,"9"4"0,0 0 0,0 0 0,0 0 0,0 0 0,0 0 0,0 0 0,0 0 0,0 0 0,0 0 0,0 0 0,0 0 0,0 0 0,0 0 0,0 0 0,0 0 0,0 0 0,0 0 0,0 0 0,0 0 0,0 0 0,0 0 0,0 0 0,0 0 0,0 0 0,0 0 0,0 0 0,0 0 0,0 0 0,0 0 0,0 0 0,0 0 0,0 0 0,0 0 0,0 0 0,0 0 0,-8-32 0,8 32 0,0 0 0,0 0 0,0 0 0,0 0 0,0 0 0,0 0 0,0 0 0,0 0 0,0 0 0,0 0 0,0 0 0,0 0 0,0 0 0,0 0 0,0 0 0,0 0 0,0 0 0,17-52 0,-17 52 0,0 0 0,0 0 0,0 0 0,0 0 0,0 0 0,0 0 0,0 0 0,0 0 0,0 0 0,0 0 0,24-79 0,-24 79 0,0 0 0,0 0 0,0 0 0,0 0 0,0 0 0,0 0 0,0 0 0,0 0 0,0 0 0,9-70 0,-9 70 0,0 0 0,0 0 0,0 0 0,0 0 0,0 0 0,-17-37 0,17 37 0,-41-65 0,41 65 0,-66-33 16,8 33 0,58 0-1,-66 51-15,66-51 16,-66 94-1,66-94 1,-34 102-16,34-102 16,-16 98-1,32-20 1,42-31-1,-58-47-15,83 0 16,-17-47 0,-8-13-1,-58 60-15,50-84 16,-50 84-1,16-79 1,-16 79 0,0 0-16,33-32 15,-8 36 1,-25-4-1,33 51-15,17 24 16,-50-75 0,49 70-1,-49-70 1,66 41-16,-66-41 15</inkml:trace>
  <inkml:trace contextRef="#ctx0" brushRef="#br0" timeOffset="212583">23086 6967 0,'0'-14'0,"0"14"0,0 0 0,0 0 0,0 0 0,0 0 0,0 0 0,0 0 0,-16-32 0,16 32 0,0 0 0,0 0 0,0 0 0,0 0 0,0 0 0,0 0 0,0 0 0,0 0 0,0 0 0,0 0 0,0 0 0,0 0 0,0 0 0,0 0 0,0 0 0,0 0 0,0 0 0,0 0 0,8-51 0,-8 51 0,0 0 0,0 0 0,0 0 0,0 0 0,0 0 0,0 0 0,0 0 0,0 0 0,0 0 0,0 0 0,0 0 0,0 0 0,0 0 0,0 0 0,33-70 0,-33 70 0,0 0 0,0 0 0,0 0 0,0 0 0,0 0 0,0 0 0,0 0 0,0 0 0,0 0 0,0 0 0,0 0 0,0 0 0,0 0 0,0 0 0,0 0 0,0 0 0,0 0 0,0 0 0,0 0 0,0 0 0,0 0 0,0 0 0,0 0 0,0 0 0,0 0 0,75-33 0,-75 33 0,0 0 0,0 0 0,0 0 0,0 0 0,0 0 0,0 0 0,0 0 0,0 0 0,0 0 0,0 0 0,24 0 0,-24 0 0,0 0 0,0 0 0,0 0 0,0 0 0,0 0 0,0 0 0,0 0 0,0 0 0,0 0 0,25 14 0,-25-14 0,0 0 0,0 0 0,0 0 0,0 0 0,0 0 0,0 0 0,0 0 0,0 0 0,0 0 0,0 0 0,0 0 0,0 0 0,91 19 0,-91-19 0,0 0 0,0 0 0,0 0 0,0 0 0,0 0 0,0 0 0,83 46 0,-83-46 0,0 0 0,0 0 0,0 0 0,0 0 0,0 0 0,0 0 0,0 0 0,0 0 0,0 0 0,0 0 0,0 0 0,58 75 0,-58-75 0,0 0 0,0 0 0,0 0 0,8 83 0,-8-83 0,0 0 0,0 0 0,-25 93 0,25-93 0,0 0 0,-49 103 0,49-103 0,-75 79 0,-7-5 15,7-13-15,75-61 16,-91 27 0,91-27-1,0 0-15,0 0 16,0 0-1,-74 15 1,74-15 0,-17-10-16,34-22 15,49-1 1,25 10-1,-25 14-15,0 37 16,-8 27 0,-58-55-1,58 61 1,-58-61-16,66 42 15,-66-42 1,83-5 0,8-32-16</inkml:trace>
  <inkml:trace contextRef="#ctx0" brushRef="#br0" timeOffset="213164">23864 6265 0,'-9'-5'0,"9"5"0,0 0 0,0 0 0,0 0 0,0 0 0,0 0 0,0 0 0,0 0 0,0 0 0,17 28 0,-17-28 0,0 0 0,33 70 0,-33-70 0,17 102 0,-34-13 0,17-89 0,0 0 0,0 0 0,0 0 0,-33 97 0,33-97 16,0 0-1,0 0-15,-25 65 16,17-27 0,16-66-1,-8 28-15,0 0 16,0 0-1,-16 9 1,16-46 0,0 37-16,24-47 15,-24 47 1,50-56-1,-50 56 1,83-32-16,-83 32 16,99 14-1,-8 32 1</inkml:trace>
  <inkml:trace contextRef="#ctx0" brushRef="#br0" timeOffset="213248">24128 6767 0,'-25'10'0,"-24"27"0,49-37 0,0 0 0,0 0 0,-75 42 0,75-42 0,0 0 0,-91 41 0,91-41 0,-82 28 0</inkml:trace>
  <inkml:trace contextRef="#ctx0" brushRef="#br0" timeOffset="214416">20928 8107 0,'-8'-14'0,"8"14"0,0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0,-16-47 0,16 47 0,0 0 0,0 0 0,0 0 0,0 0 0,0 0 0,0 0 0,0 0 0,0 0 0,0 0 0,0 0 0,0 0 0,0 0 0,24-60 0,-24 60 0,0 0 0,0 0 0,0 0 0,0 0 0,0 0 0,0 0 0,0 0 0,0 0 0,0 0 0,0 0 0,0 0 0,0 0 0,0 0 0,0 0 0,0 0 0,58-70 0,-58 70 0,0 0 0,0 0 0,0 0 0,0 0 0,0 0 0,0 0 0,0 0 0,0 0 0,0 0 0,0 0 0,0 0 0,108-42 0,-108 42 0,0 0 0,0 0 0,0 0 0,33-9 0,-33 9 0,0 0 0,0 0 0,33 9 0,-33-9 0,0 0 0,0 0 0,0 0 0,132 9 0,-132-9 16,91 56 0,-50 29-1,-57 16-15,-42 20 16,-41-18-1,0-1 1,-1-9 0,1-15-16,99-78 15,0 0 1,0 0-1,0 0-15,-41 52 16,41-38 0,41-19-1,58-13 1,-8 4-16,50 14 15,-67 23 1,-32 5 0,-9 0-16,-8-14 15,16-9 1,17-24-1,-58 19 1</inkml:trace>
  <inkml:trace contextRef="#ctx0" brushRef="#br0" timeOffset="214731">21995 8125 0,'-8'5'0,"8"-5"0,0 0 0,0 0 0,0 0 0,0 0 0,0 0 0,-25 37 0,25-37 0,0 0 0,0 0 0,0 0 0,-33 52 0,33-52 0,0 0 0,0 0 0,-50 64 0,50-64 0,0 0 0,-66 70 0,66-70 0,-66 74 0,66-74 16,-58 80 0,58-80-16,0 0 15,0 0 1</inkml:trace>
  <inkml:trace contextRef="#ctx0" brushRef="#br0" timeOffset="214957">21582 8246 0,'0'5'0,"0"-5"0,0 0 0,0 0 0,0 0 0,0 0 0,24 23 0,-24-23 0,0 0 0,0 0 0,50 33 0,-50-33 0,0 0 0,66 46 0,-66-46 0,58 56 0,0 0 0,-58-56 0,0 0 0,0 0 0,0 0 0,83 56 0,-9-24 0,17-18 15</inkml:trace>
  <inkml:trace contextRef="#ctx0" brushRef="#br0" timeOffset="215618">22317 8167 0,'-8'-9'0,"8"9"0,0 0 0,0 0 0,0 0 0,0 0 0,0 0 0,0 0 0,0 0 0,0 0 0,0 0 0,0 0 0,0 0 0,0 0 0,0 0 0,0 0 0,0 0 0,0 0 0,0 0 0,0 0 0,0 0 0,0 0 0,0 0 0,0 0 0,0 0 0,0 0 0,0 0 0,8-42 0,-8 42 0,0 0 0,0 0 0,0 0 0,0 0 0,0 0 0,25-51 0,-25 51 0,0 0 0,75-41 0,-75 41 0,0 0 0,0 0 0,0 0 0,0 0 0,0 0 0,0 0 0,0 0 0,0 0 0,0 0 0,0 0 0,0 0 0,0 0 0,0 0 0,0 0 0,0 0 0,0 0 0,0 0 0,0 0 0,0 0 0,82-5 0,-82 5 0,0 0 0,0 0 0,0 0 0,0 0 0,0 0 0,0 0 0,0 0 0,42 23 0,-42-23 0,0 0 0,0 0 0,0 0 0,0 0 0,0 0 0,0 0 0,0 0 0,0 0 0,0 0 0,0 0 0,0 0 0,0 0 0,0 0 0,58 46 0,-58-46 0,0 0 0,0 0 0,0 0 0,0 0 0,41 70 0,-41-70 0,0 0 0,0 0 0,0 0 0,0 78 0,0-78 0,0 0 0,0 0 0,-25 99 0,25-99 0,0 0 0,-58 92 0,58-92 0,-74 103 0,74-103 15,-83 102 1,83-102 0,0 0-16,0 0 15,0 0 1,-41 75-1,41-75 1,8 51-16,42-28 16,49-23-1,-8-5 1,-91 5-1,83 10-15,-83-10 16,0 0 0,90 14-1</inkml:trace>
  <inkml:trace contextRef="#ctx0" brushRef="#br0" timeOffset="215946">23202 8242 0,'0'0'0,"0"0"0,0 0 0,0 0 0,0 0 0,0 0 0,0 0 0,0 0 0,-25 18 0,25-18 0,0 0 0,0 0 0,0 0 0,0 0 0,-33 37 0,33-37 0,0 0 0,0 0 0,0 0 0,-58 66 0,58-66 0,0 0 0,0 0 0,-66 79 0,66-79 0,0 0 0,-58 79 0,58-79 0,-41 74 0,41-74 16,-50 65 0,50-65-1,-41 19-15</inkml:trace>
  <inkml:trace contextRef="#ctx0" brushRef="#br0" timeOffset="216211">22805 8270 0,'0'0'0,"0"0"0,0 0 0,0 0 0,0 0 0,0 0 0,0 0 0,0 0 0,0 0 0,17 46 0,-17-46 0,0 0 0,0 0 0,0 0 0,0 0 0,0 0 0,0 0 0,0 0 0,0 0 0,0 0 0,0 0 0,0 0 0,49 56 0,-49-56 0,0 0 0,0 0 0,0 0 0,0 0 0,0 0 0,0 0 0,0 0 0,91 79 0,-91-79 0,0 0 0,91 56 0,-91-56 0,83 56 0,-83-56 15,66 47 1,-66-47-1,0 0-15</inkml:trace>
  <inkml:trace contextRef="#ctx0" brushRef="#br0" timeOffset="216434">23417 8683 0,'8'10'0,"-8"-10"0,0 0 0,0 0 0,0 0 0,0 0 0,0 0 0,0 0 0,0 0 0,0 0 0,0 0 0,0 0 0,0 0 0,0 0 0,0 0 0</inkml:trace>
  <inkml:trace contextRef="#ctx0" brushRef="#br0" timeOffset="216585">23657 8721 0,'0'4'15,"0"-4"1,0 0-1</inkml:trace>
  <inkml:trace contextRef="#ctx0" brushRef="#br0" timeOffset="216760">23847 8721 0,'0'9'0,"0"-9"0,0 0 0,0 0 0,0 0 0,0 0 0,0 0 0,0 0 0,0 0 0,0 0 0,0 0 0,0 0 0,0 0 0,25 0 0,-25 0 0</inkml:trace>
  <inkml:trace contextRef="#ctx0" brushRef="#br0" timeOffset="217111">24500 8335 0,'-8'14'16,"8"-14"-16,-33 51 16,-25 19-1,-25 9 1,9-18-16,74-61 15,-74 64 1,74-64 0,0 0-1,-67 14-15</inkml:trace>
  <inkml:trace contextRef="#ctx0" brushRef="#br0" timeOffset="217353">24103 8381 0,'17'9'0,"-17"-9"0,0 0 0,0 0 0,0 0 0,41 29 0,-41-29 0,0 0 0,58 41 0,-58-41 0,83 56 0,-83-56 0,0 0 0,0 0 0,0 0 0,58 65 0,-58-65 0,0 0 0,0 0 0,0 0 0,74 70 0,-74-70 0,91 46 15,0-36 1</inkml:trace>
  <inkml:trace contextRef="#ctx0" brushRef="#br0" timeOffset="217896">24790 8330 0,'0'-28'0,"0"28"0,0 0 0,0 0 0,0 0 0,0 0 0,0 0 0,0 0 0,0 0 0,0 0 0,8-66 0,-8 66 0,0 0 0,0 0 0,0 0 0,0 0 0,0 0 0,0 0 0,-8-78 0,8 78 0,0 0 0,0 0 0,0 0 0,0 0 0,0 0 0,0 0 0,0 0 0,0 0 0,0 0 0,0 0 0,0 0 0,16-88 0,-16 88 0,0 0 0,0 0 0,0 0 0,0 0 0,0 0 0,0 0 0,0 0 0,50-66 0,-50 66 0,0 0 0,0 0 0,0 0 0,99-41 0,-25 31 15,-74 10 1,83 51-16,-8 19 16,-34 19-1,-58-28 1,-16 8-1,-33 1-15,-8 13 16,-9-4 0,25-14-1,17-13-15,24-20 16,26-50-1,-9 18 1,0 0 0,8 41-16,33 6 15,25-1 1,42-4-1,-1-18-15,-107-24 16,100 13 0,-100-13-1,90 14 1</inkml:trace>
  <inkml:trace contextRef="#ctx0" brushRef="#br0" timeOffset="219203">20722 9037 0,'0'19'0,"0"-19"0,0 0 0,0 0 0,0 0 0,0 0 0,0 37 0,0-37 0,0 0 0,0 0 0,0 0 0,0 0 0,0 0 0,41 60 0,-41-60 0,66 52 0,25-20 0,-91-32 0,0 0 0,99 9 0,-99-9 0,116 0 0,33-19 16,16-8-1,25-1 1,-8 9-16,8 24 15,-16 18 1,-33 10 0,-17 9-1,-33 13-15,-42 6 16,-49 4-1,-25-5 1,1-27 0,7-24-16,17-18 15,8-19 1,1-9-1,24-10-15,8-8 16,17-1 0,8 9-1,33 14-15,-8 6 16,0 13-1,8 14 1,-8 24 0,17 3-16,8 19 15,8-4 1,0 0-1,-9-14 1,10-1-16,7 2 16,-8-6-1,-8-14 1,-9-27-16,1-15 15,24-9 1,-8 1 0,8 3-1,-33 15-15,-99 23 16,133-37-1,-133 0 1,0 37-16</inkml:trace>
  <inkml:trace contextRef="#ctx0" brushRef="#br0" timeOffset="220384">22706 9688 0,'-8'5'0,"8"-5"0,0 0 0,0 0 0,0 0 0,0 0 0,0 0 0,0 0 0,0 0 0,0 0 0,0 0 0,0 0 0,0 0 0,0 0 0,0 0 0,0 0 0,0 0 0,0 0 0,0 0 0,0 0 0,0 0 0,0 0 0,0 0 0,0 0 0,0 0 0,0 0 0,0 0 0,0 0 0,0 0 0,0 0 0,0 0 0,-17 42 0,17-42 0,0 0 0,0 0 0,0 0 0,-25 70 0,25-70 0,0 0 0,0 0 0,-24 92 0,24-92 0,0 0 0,-9 108 0,9-108 0,0 116 0,-8-9 15,8-24-15,0-8 16,-8 8-1,-9 6 1,9-24 0,0-37-16,-1-37 15,9-10 1,9 0-1,-9 15-15,0-20 16,8-22 0,-8 69-1,8-83 1,-8 60-16,25-80 15,-25 80 1,58-64 0,-58 64-16,83-56 15,16 32 1,-8 43-1,-91-19 1,66 37-16,-66-37 16,41 61-1,-41-61 1,17 79-1,-17-79-15,-33 88 16,33-88 0,-66 75-1,66-75-15,-91 51 16,91-51-1,-108 14 1,108-14 0,-107-28-16,107 28 15</inkml:trace>
  <inkml:trace contextRef="#ctx0" brushRef="#br0" timeOffset="222474">21052 5721 0,'0'-10'0,"0"10"0,0 0 0,0 0 0,0 0 0,0 0 0,0 0 0,0 0 0,0 0 0,0 0 0,0 0 0,17-32 0,-17 32 0,0 0 0,0 0 0,0 0 0,0 0 0,0 0 0,0 0 0,0 0 0,0 0 0,0 0 0,0 0 0,0 0 0,0 0 0,0 0 0,0 0 0,0 0 0,49-29 0,-49 29 0,0 0 0,0 0 0,0 0 0,0 0 0,0 0 0,0 0 0,0 0 0,0 0 0,0 0 0,0 0 0,0 0 0,83-8 0,-83 8 0,0 0 0,0 0 0,0 0 0,99 18 0,-99-18 0,0 0 0,0 0 0,91 19 0,-91-19 0,0 0 0,83 9 0,-83-9 0,99 10 0,-16-1 16,8 0-16,8 10 15,25 9 1,-16 4-1,32 11 1,-16-2-16,17 5 16,-17-4-1,0-14 1,8-9-16,-16-10 15,16 6 1,-8-3 0,25 8-1,0-2-15,8 10 16,-8 0-1,8-9 1,-8-5 0,-9-10-16,26 6 15,32 8 1,1 15-1,-9-1-15,-33-9 16,-25-4 0,-33-24-1,-16-27-15,-17-14 16,33 13-1,25 33 1,-16 28 0,-34 0-16,-24-5 15,-42-18 1,-24-10-1,-1 5-15,9 9 16,8-9 0</inkml:trace>
  <inkml:trace contextRef="#ctx0" brushRef="#br0" timeOffset="257314">19382 12344 0,'0'-5'0,"0"5"0,0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0,-8-28 0,8 28 0,0 0 0,0 0 0,0 0 0,0 0 0,0 0 0,0 0 0,0 0 0,0 0 0,0 0 0,0 0 0,-8-60 0,8 60 0,0 0 0,0 0 0,0 0 0,0 0 0,0 0 0,0 0 0,0 0 0,0 0 0,0 0 0,0 0 0,0 0 0,0 0 0,0 0 0,8-84 0,-8 84 0,0 0 0,0 0 0,0 0 0,0 0 0,0 0 0,0 0 0,0 0 0,0 0 0,0 0 0,41-37 0,-41 37 0,0 0 0,0 0 0,0 0 0,0 0 0,0 0 0,83-75 0,-83 75 0,83-46 0,16 13 16,-99 33-16,99-18 15,-99 18 1,83 9-1,-83-9 1,58 61-16,-34 13 16,-40 28-1,-42 1 1,-8-10-16,-33 14 15,8-10 1,8-8 0,83-89-1,-99 84-15,99-84 16,0 0-1,0 0 1,0 0-16,-58 51 16,41-28-1,26-23 1,48-19-1,26 10-15,-83 9 16,91 5 0,50 4-1,-50-9-15,-25 4 16,-8 15-1,-9 18 1,1-13 0,-50-24-16</inkml:trace>
  <inkml:trace contextRef="#ctx0" brushRef="#br0" timeOffset="257660">20854 12139 0,'-17'9'0,"1"37"0,16-46 0,0 0 0,0 0 0,0 0 0,-25 66 0,25-66 0,0 0 0,0 0 0,-33 98 0,33-98 0,0 0 0,-41 88 0,41-88 0,-33 93 0,-17-14 15,50-79 1,-41 75-16,41-75 16,-33 69-1,16-41 1,17-28-1</inkml:trace>
  <inkml:trace contextRef="#ctx0" brushRef="#br0" timeOffset="257938">20573 12232 0,'0'0'0,"16"19"0,-16-19 0,0 0 0,0 0 0,0 0 0,0 0 0,0 0 0,33 46 0,-33-46 0,0 0 0,0 0 0,0 0 0,0 0 0,0 0 0,0 0 0,0 0 0,0 0 0,0 0 0,75 65 0,-75-65 0,0 0 0,0 0 0,74 66 0,-74-66 0,0 0 0,83 65 0,-83-65 0,66 55 0,17-18 16,-17-18-16,8-14 16</inkml:trace>
  <inkml:trace contextRef="#ctx0" brushRef="#br0" timeOffset="258537">21358 12167 0,'-8'-23'0,"8"23"0,0 0 0,0 0 0,0 0 0,0 0 0,0 0 0,0 0 0,0 0 0,0 0 0,0 0 0,0 0 0,0 0 0,0 0 0,0 0 0,0 0 0,0 0 0,0 0 0,0 0 0,0 0 0,0 0 0,0 0 0,0 0 0,0 0 0,0 0 0,0 0 0,0 0 0,0 0 0,0 0 0,0 0 0,0 0 0,17-33 0,-17 33 0,0 0 0,0 0 0,0 0 0,0 0 0,0 0 0,0 0 0,49-28 0,-49 28 0,0 0 0,0 0 0,0 0 0,0 0 0,0 0 0,75-18 0,-75 18 0,0 0 0,0 0 0,0 0 0,0 0 0,91-10 0,-91 10 0,0 0 0,0 0 0,0 0 0,90-4 0,-90 4 0,0 0 0,0 0 0,83 14 0,-83-14 0,0 0 0,0 0 0,0 0 0,50 60 0,-34 29 16,-57 22-16,-25-18 15,-17 14 1,-8-9 0,0 0-1,17-19-15,8-42 16,41-33-1,25-17 1,25 13 0,16 18-16,0 5 15,9 5 1,-9-14-1,-57-23-15,82 14 16,17-19 0,-1-5-1,-82 19-15,91-23 16,-91 23-1,91-14 1</inkml:trace>
  <inkml:trace contextRef="#ctx0" brushRef="#br0" timeOffset="258862">22417 12232 0,'0'14'0,"0"-14"0,0 0 0,0 0 0,0 0 0,0 0 0,0 0 0,0 0 0,-9 42 0,9-42 0,0 0 0,0 0 0,0 0 0,0 0 0,-33 60 0,33-60 0,0 0 0,0 0 0,0 0 0,-49 66 0,49-66 0,0 0 0,0 0 0,0 0 0,0 0 0,0 0 0,-58 88 0,58-88 0,-50 88 0,50-88 15,0 0-15,0 0 16,-66 65-1,25-46 1,41-19 0</inkml:trace>
  <inkml:trace contextRef="#ctx0" brushRef="#br0" timeOffset="259143">22102 12265 0,'0'-5'0,"0"5"0,0 0 0,0 0 0,0 0 0,0 0 0,0 0 0,0 0 0,0 0 0,0 0 0,0 0 0,0 0 0,0 0 0,0 0 0,0 0 0,0 0 0,0 0 0,0 0 0,0 0 0,0 0 0,0 0 0,0 0 0,0 0 0,0 0 0,0 0 0,0 0 0,0 0 0,0 0 0,25 19 0,-25-19 0,0 0 0,0 0 0,0 0 0,0 0 0,0 0 0,0 0 0,0 0 0,0 0 0,0 0 0,0 0 0,0 0 0,66 56 0,-66-56 0,0 0 0,0 0 0,0 0 0,0 0 0,0 0 0,0 0 0,0 0 0,75 88 0,-75-88 0,0 0 0,74 84 0,-74-84 0,0 0 0,83 65 0,-67-47 16,18 1-1,-34-19 1,90 51-16</inkml:trace>
  <inkml:trace contextRef="#ctx0" brushRef="#br0" timeOffset="259578">22830 12804 0,'-8'10'0,"8"-10"0,0 0 0,0 0 0,0 0 0,0 0 0,0 0 0,8 37 0,-8-37 0,0 0 0,0 0 0,0 0 0,0 0 0,0 0 0,0 0 0,0 0 0,0 0 0,0 0 0,0 0 0,0 0 0,0 0 0</inkml:trace>
  <inkml:trace contextRef="#ctx0" brushRef="#br0" timeOffset="259760">23111 12874 0,'0'14'16,"0"-14"-16,17 14 15,-17-14 1</inkml:trace>
  <inkml:trace contextRef="#ctx0" brushRef="#br0" timeOffset="259934">23442 12814 0,'8'9'0,"-8"-9"0,0 0 0,0 0 0,0 0 0,0 0 0,0 0 0,0 0 0,0 0 0,0 0 0,0 0 0,0 0 0,0 0 0,0 0 0,0 0 0</inkml:trace>
  <inkml:trace contextRef="#ctx0" brushRef="#br0" timeOffset="260268">24112 12335 0,'8'18'0,"-8"-18"16,0 0-1,-8 47 1,-34 22-16,-16 24 16,-8 0-1,0 0 1,66-93-16,0 0 15,0 0 1,-58 56 0</inkml:trace>
  <inkml:trace contextRef="#ctx0" brushRef="#br0" timeOffset="260568">23723 12497 0,'8'-4'0,"-8"4"0,0 0 0,0 0 0,0 0 0,0 0 0,0 0 0,0 0 0,0 0 0,0 0 0,0 0 0,0 0 0,0 0 0,0 0 0,0 0 0,0 0 0,0 0 0,0 0 0,0 0 0,33-14 0,-33 14 0,0 0 0,0 0 0,0 0 0,0 0 0,0 0 0,67 28 0,-67-28 0,0 0 0,99 55 0,-99-55 0,0 0 0,82 84 0,-82-84 0,67 70 0,-18-14 0,9-19 15,-17-14 1,-65-37-1,24 14-15,66 19 16</inkml:trace>
  <inkml:trace contextRef="#ctx0" brushRef="#br0" timeOffset="261282">24558 12190 0,'-8'-8'0,"8"8"0,0 0 0,0 0 0,0 0 0,0 0 0,0 0 0,0 0 0,0 0 0,0 0 0,0 0 0,0 0 0,0-43 0,0 43 0,0 0 0,0 0 0,0 0 0,0 0 0,0 0 0,0 0 0,0 0 0,0 0 0,41-42 0,-41 42 0,0 0 0,0 0 0,0 0 0,0 0 0,0 0 0,0 0 0,0 0 0,0 0 0,0 0 0,0 0 0,0 0 0,0 0 0,0 0 0,0 0 0,0 0 0,0 0 0,0 0 0,0 0 0,0 0 0,0 0 0,0 0 0,0 0 0,0 0 0,0 0 0,0 0 0,0 0 0,0 0 0,50-65 0,-50 65 0,0 0 0,0 0 0,0 0 0,0 0 0,0 0 0,0 0 0,0 0 0,0 0 0,0 0 0,0 0 0,0 0 0,0 0 0,0 0 0,0 0 0,0 0 0,0 0 0,0 0 0,0 0 0,0 0 0,0 0 0,0 0 0,0 0 0,0 0 0,74-56 0,-74 56 0,0 0 0,0 0 0,0 0 0,0 0 0,0 0 0,0 0 0,0 0 0,0 0 0,0 0 0,17-18 0,-17 18 0,0 0 0,0 0 0,0 0 0,16 18 0,-16-18 0,0 0 0,0 0 0,0 0 0,0 0 0,0 0 0,0 0 0,0 0 0,0 0 0,0 0 0,0 0 0,0 0 0,0 0 0,0 0 0,0 0 0,0 0 0,83 10 0,-83-10 0,0 0 0,0 0 0,0 0 0,0 0 0,0 0 0,0 0 0,0 0 0,0 0 0,0 0 0,0 0 0,0 0 0,83 46 0,-83-46 0,0 0 0,0 0 0,0 0 0,0 0 0,0 0 0,0 0 0,0 0 0,49 107 0,-49-107 0,0 0 0,9 112 0,-9-112 0,-33 121 0,-34 23 16,-15-37-1,-9-9-15,16-19 16,75-79 0,0 0-1,0 0-15,0 0 16,-49 46-1,49-46 1,-17 23 0,59-13-16,24-20 15,-66 10 1,82-18-1,9 18 1,0 9-16,-8 19 16,-17 0-1,50 33 1,-42-34-16,-16 15 15,8-19 1,-66-23 0</inkml:trace>
  <inkml:trace contextRef="#ctx0" brushRef="#br0" timeOffset="262601">18927 13330 0,'-8'14'0,"8"-14"0,0 0 0,0 0 0,0 0 0,0 0 0,0 0 0,0 0 0,0 0 0,0 0 0,0 0 0,0 0 0,0 0 0,0 0 0,0 0 0,0 0 0,0 0 0,0 0 0,0 0 0,0 0 0,0 0 0,0 0 0,0 0 0,0 0 0,0 0 0,0 0 0,0 0 0,0 0 0,0 0 0,0 0 0,0 0 0,0 0 0,0 0 0,0 0 0,0 0 0,0 0 0,0 0 0,0 0 0,-33 33 0,33-33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13 0,-17-13 0,0 0 0,0 0 0,0 0 0,0 0 0,0 0 0,0 0 0,0 0 0,0 0 0,0 0 0,0 0 0,0 0 0,0 0 0,0 0 0,41 24 0,-41-24 0,0 0 0,0 0 0,0 0 0,0 0 0,66 4 0,-66-4 0,0 0 0,0 0 0,0 0 0,99-4 0,-99 4 0,0 0 0,0 0 0,99-14 0,-99 14 0,0 0 0,91-10 0,-91 10 0,91-5 0,17 5 16,-1-8-16,17-7 16,9-8-1,73-9 1,-73 22-16,-1 20 15,0 22 1,1 1 0,-1-33-1,0-24-15,9 15 16,-1 28-1,17 13 1,-16-8-16,8-34 16,0-9-1,8-4 1,0 5-1,8 8-15,-8 20 16,0 18 0,1-10-1,15-18-15,-16-28 16,17-4-1,0 9 1,-9 23 0,0 23-16,-8 0 15,0-8 1,-8-21-1,17-12-15,-9-1 16,8-4 0,-16 9-1,0 28 1,-25 9-16,-8 0 15,-9-13 1,9-29 0,24-4-16,-32 0 15,-34 18 1,-49 19-1,-25-14 1</inkml:trace>
  <inkml:trace contextRef="#ctx0" brushRef="#br0" timeOffset="263535">19853 14679 0,'0'0'0,"0"0"0,0 0 0,0 0 0,0 0 0,0 0 0,0 0 0,0 0 0,0 0 0,0 0 0,25-24 0,-25 24 0,0 0 0,0 0 0,0 0 0,0 0 0,0 0 0,0 0 0,58-37 0,-58 37 0,0 0 0,0 0 0,0 0 0,0 0 0,0 0 0,0 0 0,0 0 0,0 0 0,0 0 0,0 0 0,0 0 0,66-70 0,-66 70 0,0 0 0,0 0 0,0 0 0,0 0 0,0 0 0,0 0 0,0 0 0,75-69 0,-75 69 0,0 0 0,0 0 0,0 0 0,82-65 0,9 19 0,-91 46 15,91-10 1,-33 23 0,-91-13-16,50 47 15,-34 32 1,-57 24-1,-9 13 1,0-14-16,9 5 16,74-107-1,-66 93 1,66-93-16,0 0 15,0 0 1,0 0 0,-33 56-1,33-56-15,8 33 16,-8-33-1,66 18 1,-66-18-16,124 0 16,-124 0-1,149 5 1,-149-5-1,157-14-15,-157 14 16</inkml:trace>
  <inkml:trace contextRef="#ctx0" brushRef="#br0" timeOffset="263823">21110 14595 0,'0'0'0,"0"0"0,0 0 0,0 0 0,0 0 0,0 0 0,0 0 0,0 0 0,0 0 0,0 0 0,0 0 0,0 0 0,0 0 0,0 0 0,0 0 0,0 0 0,-16 42 0,16-42 0,0 0 0,0 0 0,0 0 0,-50 79 0,50-79 0,0 0 0,0 0 0,0 0 0,0 0 0,0 0 0,0 0 0,0 0 0,0 0 0,0 0 0,0 0 0,-91 116 0,91-116 0,0 0 0,0 0 0,0 0 0,0 0 0,0 0 0,0 0 0,0 0 0</inkml:trace>
  <inkml:trace contextRef="#ctx0" brushRef="#br0" timeOffset="264084">20870 14586 0,'25'0'16,"-25"0"-16,0 0 15,0 0 1,50 18 0,-50-18-1,74 61-15,-74-61 16,91 55-1,-91-55 1,0 0-16</inkml:trace>
  <inkml:trace contextRef="#ctx0" brushRef="#br0" timeOffset="264652">21722 14390 0,'0'-27'0,"0"27"0,0 0 0,0 0 0,0 0 0,0 0 0,0 0 0,0 0 0,0 0 0,0 0 0,0 0 0,0 0 0,0 0 0,0 0 0,0 0 0,0 0 0,0 0 0,0 0 0,0 0 0,0 0 0,0 0 0,0 0 0,0 0 0,0 0 0,25-43 0,-25 43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0,41-51 0,-41 51 0,0 0 0,0 0 0,0 0 0,0 0 0,0 0 0,0 0 0,0 0 0,0 0 0,0 0 0,0 0 0,0 0 0,0 0 0,0 0 0,0 0 0,0 0 0,0 0 0,0 0 0,0 0 0,0 0 0,0 0 0,0 0 0,0 0 0,0 0 0,0 0 0,0 0 0,0 0 0,0 0 0,0 0 0,0 0 0,0 0 0,0 0 0,0 0 0,0 0 0,0 0 0,0 0 0,66-32 0,-66 32 0,0 0 0,0 0 0,0 0 0,0 0 0,0 0 0,0 0 0,0 0 0,0 0 0,0 0 0,0 0 0,0 0 0,0 0 0,0 0 0,0 0 0,0 0 0,0 0 0,0 0 0,0 0 0,0 0 0,0 0 0,0 0 0,0 0 0,0 0 0,0 0 0,0 0 0,0 0 0,0 0 0,0 0 0,0 0 0,0 0 0,0 0 0,100-28 0,-100 28 0,91 9 0,-91-9 0,0 0 0,0 0 0,0 0 0,0 0 0,0 0 0,0 0 0,0 0 0,0 0 0,0 0 0,0 0 0,0 0 0,0 0 0,49 37 0,-49-37 0,0 0 0,0 0 0,0 0 0,0 0 0,0 0 0,0 0 0,0 0 0,0 0 0,0 0 0,0 0 0,0 0 0,8 19 0,-8-19 0,0 0 0,0 0 0,0 0 0,0 0 0,0 0 0,0 0 0,0 0 0,0 0 0,0 0 0,0 0 0,-16 33 0,16-33 0,0 0 0,0 0 0,0 0 0,0 0 0,0 0 0,0 0 0,0 0 0,0 0 0,0 0 0,-17 79 0,17-79 0,0 0 0,0 0 0,0 0 0,0 0 0,0 0 0,0 0 0,0 0 0,0 0 0,-41 93 0,41-93 0,0 0 0,0 0 0,0 0 0,0 0 0,0 0 0,0 0 0,0 0 0,-66 97 0,66-97 0,0 0 0,0 0 0,0 0 0,0 0 0,0 0 0,0 0 0,0 0 0,0 0 0,0 0 0,0 0 0,0 0 0,0 0 0,0 0 0,-83 93 0,83-93 0,0 0 0,0 0 0,0 0 0,0 0 0,0 0 0,0 0 0,0 0 0,0 0 0,0 0 0,0 0 0,0 0 0,0 0 0,0 0 0,0 0 0,0 0 0,0 0 0,0 0 0,0 0 0,-58 85 0,58-85 16,-16 64 0,16-64-16,33 42 15,-33-42 1,116 0-1,-116 0-15,132-19 16,-132 19 0,132-51-1</inkml:trace>
  <inkml:trace contextRef="#ctx0" brushRef="#br0" timeOffset="264928">22723 14348 0,'0'5'0,"0"-5"0,0 0 0,0 0 0,0 0 0,0 0 0,0 0 0,0 0 0,0 0 0,0 0 0,0 0 0,0 0 0,0 0 0,0 0 0,0 0 0,0 0 0,0 0 0,0 0 0,0 0 0,0 0 0,0 0 0,0 0 0,0 0 0,0 0 0,0 0 0,0 0 0,0 0 0,0 0 0,-9 37 0,9-37 0,0 0 0,0 0 0,0 0 0,0 0 0,0 0 0,-24 61 0,24-61 0,0 0 0,0 0 0,0 0 0,0 0 0,-50 83 0,50-83 0,0 0 0,0 0 0,0 0 0,0 0 0,0 0 0,0 0 0,0 0 0,-50 89 0,50-89 0,0 0 0,0 0 0,0 0 0,-91 60 0,91-60 0</inkml:trace>
  <inkml:trace contextRef="#ctx0" brushRef="#br0" timeOffset="265216">22475 14423 0,'8'9'0,"-8"-9"0,0 0 0,0 0 0,0 0 0,0 0 0,0 0 0,0 0 0,0 0 0,0 0 0,49 19 0,-49-19 0,0 0 0,0 0 0,0 0 0,0 0 0,0 0 0,0 0 0,0 0 0,0 0 0,0 0 0,0 0 0,0 0 0,0 0 0,0 0 0,67 32 0,-67-32 0,0 0 0,0 0 0,0 0 0,0 0 0,66 56 0,-66-56 0,0 0 0,0 0 0,0 0 0,0 0 0,0 0 0,0 0 0,0 0 0,58 75 0,-58-75 0,0 0 0,0 0 0,0 0 0,57 88 0,-57-88 16,0 0-16,50 18 15,-50-18 1</inkml:trace>
  <inkml:trace contextRef="#ctx0" brushRef="#br0" timeOffset="265392">23128 14809 0,'8'14'0,"-8"-14"0,0 0 0,0 0 0,0 0 0,0 0 0,0 0 0,0 0 0,0 0 0,0 0 0,0 0 0,0 0 0,0 0 0,0 0 0,0 0 0,0 0 0,0 0 0,0 0 0,0 0 0,0 0 0,0 0 0,0 0 0,0 0 0,0 0 0,0 0 0,0 0 0,0 0 0,0 0 0,0 0 0,0 0 0,0 0 0,0-19 0,0 19 0,0 0 0,0-46 0,0 46 0</inkml:trace>
  <inkml:trace contextRef="#ctx0" brushRef="#br0" timeOffset="265515">23384 14720 0,'8'10'0,"-8"-10"16,0 0 0,0 0-16,0 0 15</inkml:trace>
  <inkml:trace contextRef="#ctx0" brushRef="#br0" timeOffset="265649">23682 14730 0,'0'14'0,"0"-14"0,0 0 0,0 0 0,0 0 0,0 0 0,0 0 0,0 0 0,0 0 0,0 0 0</inkml:trace>
  <inkml:trace contextRef="#ctx0" brushRef="#br0" timeOffset="266088">24277 14232 0,'0'19'0,"0"-19"16,0 0-1,-41 69 1,8 29-16,-17 9 15,0-14 1,50-93 0,-66 75-1,66-75-15,0 0 16,0 0-1</inkml:trace>
  <inkml:trace contextRef="#ctx0" brushRef="#br0" timeOffset="266413">23955 14320 0,'0'10'0,"0"-10"0,0 0 0,0 0 0,0 0 0,0 0 0,0 0 0,0 0 0,0 0 0,0 0 0,0 0 0,33 28 0,-33-28 0,0 0 0,0 0 0,0 0 0,0 0 0,0 0 0,41 65 0,-41-65 0,0 0 0,0 0 0,0 0 0,0 0 0,66 79 0,-66-79 0,0 0 0,0 0 0,0 0 0,0 0 0,0 0 0,0 0 0,0 0 0,58 64 0,-58-64 0,0 0 0,0 0 0,0 0 0,74 66 0,-49-47 0,17-15 16,-42-4-1,99 28 1</inkml:trace>
  <inkml:trace contextRef="#ctx0" brushRef="#br0" timeOffset="267053">24699 14353 0,'-17'-14'0,"17"14"0,0 0 0,0 0 0,0 0 0,0 0 0,0 0 0,0 0 0,0 0 0,0 0 0,0 0 0,0 0 0,0 0 0,0 0 0,0 0 0,0 0 0,0 0 0,0 0 0,0 0 0,0 0 0,0 0 0,0 0 0,-25-28 0,25 28 0,0 0 0,0 0 0,0 0 0,0 0 0,0 0 0,0 0 0,0 0 0,0 0 0,0 0 0,0 0 0,0 0 0,0 0 0,0 0 0,0 0 0,0 0 0,0 0 0,0 0 0,0 0 0,0 0 0,0 0 0,0 0 0,0 0 0,0 0 0,0 0 0,0 0 0,0 0 0,0 0 0,0 0 0,0 0 0,0 0 0,0 0 0,0 0 0,0 0 0,0 0 0,0 0 0,0 0 0,0 0 0,-16-56 0,16 56 0,0 0 0,0 0 0,0 0 0,0 0 0,0 0 0,0 0 0,0 0 0,0 0 0,0 0 0,0 0 0,0 0 0,0 0 0,0 0 0,0 0 0,0 0 0,0 0 0,0 0 0,0 0 0,0 0 0,0 0 0,0 0 0,0 0 0,0 0 0,0 0 0,0 0 0,0 0 0,0 0 0,25-75 0,-25 75 0,0 0 0,0 0 0,0 0 0,0 0 0,0 0 0,0 0 0,0 0 0,0 0 0,0 0 0,0 0 0,0 0 0,0 0 0,0 0 0,0 0 0,0 0 0,0 0 0,0 0 0,0 0 0,0 0 0,0 0 0,0 0 0,0 0 0,0 0 0,0 0 0,0 0 0,0 0 0,0 0 0,0 0 0,0 0 0,0 0 0,0 0 0,82-60 0,-82 60 0,0 0 0,0 0 0,0 0 0,0 0 0,0 0 0,0 0 0,0 0 0,0 0 0,0 0 0,0 0 0,0 0 0,0 0 0,0 0 0,0 0 0,0 0 0,0 0 0,0 0 0,0 0 0,0 0 0,100-32 0,-100 32 0,0 0 0,0 0 0,0 0 0,0 0 0,0 0 0,0 0 0,0 0 0,0 0 0,0 0 0,0 0 0,0 0 0,0 0 0,0 0 0,0 0 0,0 0 0,0 0 0,0 0 0,0 0 0,0 0 0,0 0 0,0 0 0,0 0 0,0 0 0,57 9 0,-57-9 0,0 0 0,0 0 0,0 0 0,0 0 0,0 0 0,0 0 0,0 0 0,0 0 0,0 0 0,83 28 0,-83-28 0,0 0 0,0 0 0,0 0 0,0 0 0,0 0 0,0 0 0,0 0 0,0 0 0,0 0 0,0 0 0,0 0 0,0 0 0,0 0 0,0 0 0,0 0 0,0 0 0,0 0 0,50 70 0,-50-70 0,0 0 0,0 0 0,0 0 0,0 0 0,0 0 0,0 0 0,8 98 0,-8-98 0,0 0 0,0 0 0,0 0 0,0 0 0,-33 111 0,33-111 0,0 0 0,0 0 0,0 0 0,0 0 0,-66 112 0,66-112 0,0 0 0,0 0 0,0 0 0,0 0 0,0 0 0,0 0 0,0 0 0,-99 102 0,99-102 0,0 0 0,0 0 0,0 0 0,-91 93 0,91-93 16,0 0-1,-50 60 1,50-60-16,0 33 16,0-33-1,0 0 1,66 10-1,-66-10-15,141-19 16,-141 19 0,149 19-1,-149-19-15,157 32 16,-157-32-1,140 23 1</inkml:trace>
  <inkml:trace contextRef="#ctx0" brushRef="#br0" timeOffset="269223">19283 11837 0,'8'9'0,"-8"-9"0,0 0 0,0 0 0,0 0 0,0 0 0,0 0 0,0 0 0,0 0 0,0 0 0,0 0 0,0 0 0,0 0 0,0 0 0,0 0 0,0 0 0,0 0 0,0 0 0,0 0 0,0 0 0,0 0 0,0 0 0,0 0 0,0 0 0,0 0 0,0 0 0,0 0 0,0 0 0,0 0 0,0 0 0,0 0 0,33-5 0,-33 5 0,0 0 0,25-27 0,-25 27 0,33-61 0,-33 61 0,0 0 0,0 0 0,0 0 0,0 0 0,0 0 0,0 0 0,0 0 0,0 0 0,0 0 0,0 0 0,0 0 0,0 0 0,0 0 0,0 0 0,33-60 0,-33 60 0,0 0 0,0 0 0,0 0 0,0 0 0,17-10 0,-17 10 0,0 0 0,0 0 0,0 0 0,33 0 0,-33 0 0,0 0 0,0 0 0,58-41 0,-58 41 0,0 0 0,74-43 0,-74 43 0,58-51 0,-58 51 15,66-65 1,-66 65-1,91-46-15,-91 46 16,108-38 0,-108 38-1,132-23 1,-8 23-16,-17 10 15,-107-10 1,100 18 0,-26 20-16,9 3 15,-1 6 1,-82-47-1,100 37 1,32-5-16,-41-32 16,-8-8-1,-17-7 1,16 6-16,18 9 15,-9 5 1,-9-15 0,1-4-1,-17-9-15,-8-14 16,0 4-1,0 6 1,-9 8-16,-16 1 16,-8-1-1,-25 0 1,-25 10-1,42 13-15,-17-4 16,0 0 0,0 0-1,-17 19-15,17-19 16,25 29-1,-25-29 1,33 55 0,-33-55-16,58 70 15,-58-70 1,83 55-1,-83-55-15,91 52 16,-91-52 0,107 37-1,-7-5 1,-100-32-16,124 19 15,-124-19 1,124 5 0,-17-19-16,9-10 15,-17-4 1,-16 15-1,16-6 1,-16 0-16,8 1 16,41-1-1,-49 10 1,8 9-1,8 0-15,0-10 16,-8-8 0,-8-10-1,8 5-15,-9 13 16,1 10-1,8 19 1,-17 0-16,1-10 16,-1-18-1,17-5 1,-17 0-1,1-5-15,-1 10 16,9 27 0,-17 20-1,0-1-15,-8-28 16,0 0-1,0 11 1,-8 16 0,-9 11-16,-8 4 15,-8-5 1,-9 1-1,9-5 1,0 0-16,25-5 16,-42 5-1,-16-61 1,8 19-16</inkml:trace>
  <inkml:trace contextRef="#ctx0" brushRef="#br0" timeOffset="270400">21573 10930 0,'0'-14'0,"0"14"0,0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0,9-42 0,-9 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0,-9-70 0,9 70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0,-33-97 0,33 97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0,-33-28 0,33 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0,-66-42 0,66 42 0,0 0 0,0 0 0,0 0 0,0 0 0,0 0 0,0 0 0,0 0 0,0 0 0,0 0 0,0 0 0,0 0 0,0 0 0,0 0 0,0 0 0,0 0 0,0 0 0,0 0 0,0 0 0,0 0 0,0 0 0,0 0 0,0 0 0,0 0 0,0 0 0,0 0 0,0 0 0,0 0 0,0 0 0,0 0 0,0 0 0,0 0 0,0 0 0,0 0 0,0 0 0,0 0 0,0 0 0,-74 5 0,74-5 0,0 0 0,0 0 0,0 0 0,0 0 0,0 0 0,0 0 0,0 0 0,0 0 0,0 0 0,0 0 0,0 0 0,0 0 0,0 0 0,0 0 0,0 0 0,0 0 0,0 0 0,0 0 0,0 0 0,0 0 0,0 0 0,0 0 0,0 0 0,0 0 0,0 0 0,0 0 0,0 0 0,0 0 0,0 0 0,0 0 0,0 0 0,0 0 0,0 0 0,0 0 0,0 0 0,-67 55 0,67-55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0,-66 89 0,66-89 0,0 0 0,0 0 0,0 0 0,0 0 0,0 0 0,0 0 0,0 0 0,0 0 0,0 0 0,0 0 0,0 0 0,0 0 0,0 0 0,0 0 0,0 0 0,0 0 0,0 0 0,0 0 0,0 0 0,0 0 0,0 0 0,0 0 0,0 0 0,0 0 0,0 0 0,0 0 0,0 0 0,0 0 0,0 0 0,0 0 0,0 0 0,0 0 0,0 0 0,0 0 0,-25 102 0,25-102 0,0 0 0,0 0 0,0 0 0,0 0 0,0 0 0,0 0 0,0 0 0,0 0 0,0 0 0,0 0 0,0 0 0,0 0 0,0 0 0,0 0 0,0 0 0,0 0 0,0 0 0,0 0 0,0 0 0,0 0 0,0 0 0,0 0 0,0 0 0,0 0 0,0 0 0,0 0 0,0 0 0,0 0 0,0 0 0,0 0 0,0 0 0,0 0 0,0 0 0,0 0 0,0 0 0,0 0 0,0 0 0,0 0 0,0 0 0,-8 98 0,8-98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88 0,-33-88 0,0 0 0,0 0 0,0 0 0,0 0 0,0 0 0,0 0 0,0 0 0,0 0 0,0 0 0,0 0 0,0 0 0,0 0 0,0 0 0,0 0 0,0 0 0,0 0 0,0 0 0,0 0 0,0 0 0,0 0 0,0 0 0,0 0 0,0 0 0,0 0 0,0 0 0,0 0 0,0 0 0,0 0 0,0 0 0,0 0 0,0 0 0,0 0 0,0 0 0,0 0 0,0 0 0,0 0 0,0 0 0,0 0 0,0 0 0,0 0 0,75 51 0,-75-51 0,0 0 0,0 0 0,0 0 0,0 0 0,0 0 0,0 0 0,0 0 0,0 0 0,0 0 0,0 0 0,0 0 0,0 0 0,0 0 0,0 0 0,0 0 0,0 0 0,0 0 0,0 0 0,0 0 0,0 0 0,0 0 0,0 0 0,0 0 0,0 0 0,82 0 0,-82 0 0,0 0 0,0 0 0,0 0 0,0 0 0,0 0 0,0 0 0,0 0 0,0 0 0,0 0 0,0 0 0,0 0 0,0 0 0,0 0 0,0 0 0,0 0 0,0 0 0,0 0 0,0 0 0,0 0 0,67-32 0,-67 32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0,57-70 0,-57 70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0,33-61 0,-33 61 0,0 0 0,0 0 0,0 0 0,0 0 0,0 0 0,0 0 0,0 0 0,0 0 0,0 0 0,0 0 0,0 0 0,0 0 0,34-27 0,-34 27 0,0 0 0,0 0 0,0 0 0,0 0 0,0 0 0,0 0 0,0 0 0,0 0 0,0 0 0,0 0 0,0 0 0,0 0 0,0 0 0,0 0 0,0 0 0,0 0 0,0 0 0,0 0 0,0 0 0,0 0 0,0 0 0,0 0 0,0 0 0,24 9 0,-24-9 0,0 0 0,0 0 0,0 0 0,0 0 0,0 0 0,0 0 0,0 0 0,0 0 0,0 0 0,0 0 0,0 0 0,0 0 0,0 0 0,0 0 0,0 0 0,0 0 0,0 0 0,0 0 0,0 0 0,33 47 0,-33-47 0,0 0 0,0 0 0,0 0 0,0 0 0,0 0 0,0 0 0,0 0 0,0 0 0,0 0 0,0 0 0,0 0 0,0 0 0,0 0 0,0 0 0,0 0 0,0 0 0,0 0 0,0 0 0,0 0 0,0 0 0,0 0 0,0 0 0,0 0 0,0 0 0,0 0 0,0 0 0,0 0 0,0 0 0,58 60 0,-58-60 0,0 0 0,0 0 0,0 0 0,0 0 0,0 0 0,0 0 0,0 0 0,66 56 0,-66-56 0,0 0 0,0 0 0,0 0 0</inkml:trace>
  <inkml:trace contextRef="#ctx0" brushRef="#br0" timeOffset="280081">19928 15293 0,'0'-10'0,"0"10"0,0 0 0,0 0 0,0 0 0,0 0 0,0 0 0,0 0 0,0 0 0,0 0 0,0 0 0,0 0 0,0 0 0,0 0 0,0 0 0,0 0 0,0 0 0,0 0 0,0 0 0,0 0 0,0 0 0,0 24 0,0-24 0,0 0 0,0 0 0,0 0 0,0 0 0,0 0 0,0 0 0,0 0 0,0 0 0,0 0 0,0 0 0,0 0 0,0 0 0,0 0 0,0 0 0,0 0 0,0 0 0,0 0 0,0 0 0,0 0 0,0 0 0,0 0 0,0 0 0,25 74 0,-25-74 0,0 0 0,0 0 0,0 0 0,0 0 0,0 0 0,0 0 0,0 0 0,0 0 0,0 0 0,41 107 0,-41-107 0,0 0 0,0 0 0,8 32 0,-8-32 0,0 0 0,25 34 0,-25-34 0,83 101 0,-83-101 0,91 84 16,-91-84-1,115 42 1,-115-42 0,141 5-16,0-15 15,-1-22 1,-140 32-1,149-38-15,0-3 16,-17-11 0,25 11-1,-24 18 1,24 13-16,-17 15 15,9 0 1,-149-5 0,141 17-16,-141-17 15,132 57 1,-132-57-1,66 74 1,-66-74-16,0 0 16,0 0-1,0 0 1,33 65-16,-33-65 15,0 33 1,0-33 0,17-46-1,24-48-15,50-4 16,-91 98-1,124-92 1,-124 92-16,149-61 16,0 23-1,8 2 1,-17 22-1,50 14-15,-57 18 16,-17 20 0,8-6-1,-25-4-15,-17-5 16,18 5-1,-18 5 1,9-10 0,-16-5-16,16-13 15,8-5 1,0-5-1,9 2-15,-34-2 16,9 5 0,-17-19-1,8-14 1,-8-18-16,1-19 15,-1-18 1,-8 0 0,-58 88-16</inkml:trace>
  <inkml:trace contextRef="#ctx0" brushRef="#br0" timeOffset="281148">22499 16027 0,'0'5'0,"0"-5"0,0 0 0,0 0 0,0 0 0,0 0 0,0 0 0,0 0 0,0 0 0,0 0 0,0 0 0,0 0 0,0 0 0,0 0 0,0 0 0,0 0 0,0 0 0,0 0 0,0 0 0,-8 33 0,8-33 0,0 0 0,0 0 0,0 0 0,0 0 0,0 0 0,-16 79 0,16-79 0,0 0 0,24 130 0,-24-130 0,25 139 0,-25-139 16,25 159-16,-42-20 15,1-9 1,32-204-1,-40 209 1,24-135-16,0 0 16,0 0-1,0 0 1,-25 74-16,25-74 15,0 0 1,-8 19 0,8-19-1,0-43-15,0 43 16,16-97-1,-16 97 1,58-115-16,-58 115 16,0 0-1,0 0 1,74-89-1,-74 89-15,0 0 16,91-38 0,-91 38-1,0 0-15,0 0 16,0 0-1,108-4 1,-108 4 0,66 37-16,-66-37 15,8 70 1,-8-70-1,-41 70-15,41-70 16,0 0 0,-83 69-1,83-69 1,0 0-16,-107 33 15,107-33 1,0 0 0</inkml:trace>
  <inkml:trace contextRef="#ctx0" brushRef="#br0" timeOffset="294195">16563 7777 0,'-9'-14'0,"9"14"0,0 0 0,0 0 0,0 0 0,0 0 0,0 0 0,0 0 0,0 0 0,0 0 0,0 0 0,0 0 0,0 0 0,0 0 0,0 0 0,0 0 0,0 0 0,0 0 0,0 0 0,0 0 0,0 0 0,0 0 0,0 0 0,0 0 0,0 0 0,0 0 0,0 0 0,0 0 0,0 0 0,0 0 0,0 0 0,0 0 0,0 0 0,0 0 0,0 0 0,0 0 0,0 0 0,0 0 0,0 0 0,0 0 0,-33-24 0,33 24 0,0 0 0,0 0 0,0 0 0,0 0 0,0 0 0,0 0 0,0 0 0,0 0 0,0 0 0,0 0 0,0 0 0,0 0 0,0 0 0,0 0 0,0 0 0,0 0 0,0 0 0,0 0 0,0 0 0,0 0 0,0 0 0,0 0 0,0 0 0,0 0 0,0 0 0,0 0 0,0 0 0,-25-56 0,25 56 0,0 0 0,0 0 0,0 0 0,0 0 0,0 0 0,0 0 0,0 0 0,0 0 0,0 0 0,0 0 0,0 0 0,0 0 0,0 0 0,0 0 0,0 0 0,0 0 0,0 0 0,0 0 0,0 0 0,9-83 0,-9 83 0,0 0 0,0 0 0,0 0 0,0 0 0,0 0 0,0 0 0,0 0 0,41-42 0,-41 42 0,0 0 0,58-75 0,-58 75 0,83-51 0,8 33 0,-91 18 16,74 14-1,0 18 1,-74-32-1,67 65-15,-18 29 16,-41 12 0,-16 25-1,-33-10-15,-17 18 16,-17 1-1,-57 46 1,33-79 0,8-5-16,8-18 15,-8-19 1,17-28-1,24-23-15,17-19 16,25-4 0,16 4-1,9-8 1,8-2-16,16-3 15,0-10 1,17 0 0,25 5-1,0 13-15,-1 15 16,-16 18-1,9 19 1,-9 5-16,8-5 16,-16-19-1,0 0 1,8 0-1,-99-37-15,99 38 16,-8-29 0,0-18-1</inkml:trace>
  <inkml:trace contextRef="#ctx0" brushRef="#br0" timeOffset="294973">17447 6777 0,'0'9'0,"0"-9"0,0 0 0,0 0 0,0 0 0,0 0 0,0 0 0,0 0 0,0 0 0,0 0 0,0 0 0,0 0 0,0 0 0,0 0 0,0 0 0,0 0 0,0 0 0,0 0 0,0 0 0,0 0 0,0 0 0,0 0 0,0 0 0,0 0 0,0 0 0,0 0 0,0 0 0,0 0 0,0 0 0,-16 23 0,16-23 0,0 0 0,0 0 0,0 0 0,0 0 0,0 0 0,0 0 0,0 0 0,0 0 0,0 0 0,0 0 0,0 0 0,0 0 0,0 0 0,0 0 0,0 0 0,0 0 0,0 0 0,0 0 0,0 0 0,0 0 0,0 0 0,-42 61 0,42-61 0,0 0 0,0 0 0,0 0 0,0 0 0,0 0 0,0 0 0,0 0 0,0 0 0,0 0 0,0 0 0,0 0 0,0 0 0,0 0 0,0 0 0,0 0 0,0 0 0,0 0 0,-57 83 0,57-83 0,0 0 0,0 0 0,0 0 0,0 0 0,0 0 0,0 0 0,-9 24 0,9-24 0,0 0 0,0 0 0,0 0 0,0 0 0,9 18 0,-9-18 0,0 0 0,0 0 0,0 0 0,0 0 0,0 0 0,0 0 0,0 0 0,0 0 0,0 0 0,0 0 0,0 0 0,0 0 0,0 0 0,0 89 0,0-89 0,0 0 0,0 0 0,0 0 0,49 79 0,-49-79 0,58 73 15,-58-73 1,0 0-1,0 0 1,50 75-16,-50-75 16,8 75-1,-41-15 1,33-60-16,-66 61 15,66-61 1,0 0 0,-83 23-1,83-23-15</inkml:trace>
  <inkml:trace contextRef="#ctx0" brushRef="#br0" timeOffset="295333">17447 6897 0,'0'0'0,"0"0"0,0 0 0,0 0 0,0 0 0,0 0 0,0 0 0,0 0 0,0 0 0,0 0 0,0 0 0,0 0 0,0 0 0,0 0 0,0 0 0,0 0 0,0 0 0,0 0 0,0 0 0,0 0 0,0 0 0,0 0 0,0 0 0,0 0 0,0 0 0,0 0 0,0 0 0,0 0 0,0 0 0,0 0 0,0-23 0,0 23 0,0 0 0,0 0 0,0 0 0,0 0 0,0 0 0,0 0 0,0 0 0,0 0 0,0 0 0,0 0 0,0 0 0,0 0 0,0 0 0,0 0 0,0 0 0,0 0 0,0 0 0,0 0 0,0 0 0,0 0 0,0 0 0,0 0 0,0 0 0,25-4 0,-25 4 0,0 0 0,0 0 0,0 0 0,0 0 0,0 0 0,0 0 0,0 0 0,0 0 0,0 0 0,0 0 0,0 0 0,0 0 0,41 9 0,-41-9 0,0 0 0,0 0 0,0 0 0,0 0 0,0 0 0,0 0 0,0 0 0,0 0 0,67 28 0,-67-28 0,0 0 0,0 0 0,0 0 0,0 0 0,0 0 0,0 0 0,0 0 0,0 0 0,0 0 0,0 0 0,0 0 0,0 0 0,0 0 0,0 0 0,0 0 0,74-10 0,-74 10 0,0 0 0,0 0 0,0 0 0,0 0 0,0 0 0,0 0 0,0 0 0,0 0 0,0 0 0,0 0 0,0 0 0,50 0 0,-50 0 0,0 0 0,0 0 0,0 0 0,0 0 0,0 0 0,0 0 0,0 0 0,0 0 0,0 0 0,0 0 0,0 0 0,0 0 0</inkml:trace>
  <inkml:trace contextRef="#ctx0" brushRef="#br0" timeOffset="295748">17778 7307 0,'0'4'16,"0"-4"-1,0 0-15,0 0 16,25 5 0,-25-5-1,66-9-15,-66 9 16,83-14-1,-83 14 1,91-10 0,-91 10-16,24-9 15</inkml:trace>
  <inkml:trace contextRef="#ctx0" brushRef="#br0" timeOffset="296348">18274 6990 0,'-8'0'0,"8"0"0,0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0,8-4 0,-8 4 0,0 0 0,0 0 0,0 0 0,0 0 0,0 0 0,0 0 0,0 0 0,0 0 0,0 0 0,0 0 0,0 0 0,0 0 0,0 0 0,0 0 0,0 0 0,0 0 0,0 0 0,0 0 0,0 0 0,0 0 0,0 0 0,0 0 0,0 0 0,0 0 0,0 0 0,0 0 0,0 0 0,0 0 0,0 0 0,0 0 0,0 0 0,0 0 0,0 0 0,0 0 0,0 0 0,0 0 0,0 0 0,0 0 0,0 0 0,0 0 0,0 0 0,41-9 0,-41 9 0,0 0 0,0 0 0,0 0 0,0 0 0,0 0 0,0 0 0,0 0 0,0 0 0,0 0 0,0 0 0,0 0 0,0 0 0,0 0 0,0 0 0,0 0 0,0 0 0,0 0 0,0 0 0,0 0 0,0 0 0,0 0 0,0 0 0,0 0 0,0 0 0,0 0 0,0 0 0,0 0 0,0 0 0,0 0 0,0 0 0,0 0 0,0 0 0,0 0 0,0 0 0,0 0 0,0 0 0,0 0 0,0 0 0,0 0 0,0 0 0,0 0 0,0 0 0,0 0 0,91 0 0,-91 0 0,0 0 0,0 0 0,0 0 0,0 0 0,0 0 0,0 0 0,0 0 0,0 0 0,0 0 0,0 0 0,0 0 0,0 0 0,0 0 0,0 0 0,0 0 0,0 0 0,0 0 0,0 0 0,0 0 0,0 0 0,0 0 0,0 0 0,75 18 0,-75-18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14 0,-8-14 0,0 0 0,0 0 0,0 0 0,0 0 0,0 0 0,0 0 0,0 0 0,0 0 0,0 0 0,0 0 0,0 0 0,0 0 0,0 0 0,0 0 0,-16 19 0,16-19 0,0 0 0,0 0 0,0 0 0,0 0 0,0 0 0,0 0 0,0 0 0,0 0 0,0 0 0,0 0 0,0 0 0,0 0 0,0 0 0,0 0 0,0 0 0,0 0 0,0 0 0,0 0 0,0 0 0,0 0 0,0 0 0,0 0 0,0 0 0,0 0 0,0 0 0,0 0 0,0 0 0,-9 46 0,9-46 0,0 0 0,0 0 0,0 0 0,0 0 0,0 0 0,0 0 0,0 0 0,0 0 0,0 0 0,0 0 0,0 0 0,0 0 0,0 0 0,0 0 0,0 0 0,0 0 0,0 0 0,0 0 0,0 0 0,0 0 0,0 0 0,0 0 0,0 0 0,0 0 0,0 0 0,0 0 0,0 0 0,0 0 0,0 0 0,0 0 0,0 0 0,0 0 0,0 0 0,0 0 0,0 0 0,0 0 0,0 0 0,0 0 0,0 0 0,0 0 0,0 0 0,0 0 0,0 0 0,0 0 0,-16 47 0,16-47 0,0 0 0,0 0 0,0 0 0,0 0 0,0 0 0,0 0 0,0 0 0,0 0 0,0 0 0,0 0 0,0 0 0,0 0 0,0 0 0,0 0 0,0 0 0,0 37 0,0-37 0,0 0 0,0 0 0,0 0 0,0 0 0,0 0 0,0 0 0,0 0 0,0 0 0,0 0 0,0 0 0,0 0 0,41 32 0,-41-32 0,0 0 0,0 0 0,0 0 0,0 0 0,0 0 0,0 0 0,0 0 0,91 43 0,-91-43 0,0 0 0,0 0 0,0 0 0,50 60 0,-34 14 16,-49 0-16,33-74 16,-74 75-1,74-75 1,-66 74-16,66-74 15,0 0 1</inkml:trace>
  <inkml:trace contextRef="#ctx0" brushRef="#br0" timeOffset="300336">15984 12516 0,'-8'5'0,"8"-5"0,0 0 0,0 0 0,0 0 0,0 0 0,0 0 0,0 0 0,0 0 0,0 0 0,0 0 0,0 0 0,0 0 0,0 0 0,0 0 0,0 0 0,0 0 0,0 0 0,0 0 0,0 0 0,0 0 0,0 0 0,0 0 0,0 0 0,-42 18 0,42-18 0,0 0 0,0 0 0,0 0 0,0 0 0,0 0 0,0 0 0,0 0 0,0 0 0,0 0 0,0 0 0,0 0 0,0 0 0,0 0 0,0 0 0,0 0 0,0 0 0,0 0 0,0 0 0,0 0 0,0 0 0,0 0 0,0 0 0,0 0 0,0 0 0,0 0 0,0 0 0,0 0 0,0 0 0,0 0 0,0 0 0,0 0 0,0 0 0,-33-9 0,33 9 0,0 0 0,0 0 0,0 0 0,0 0 0,0 0 0,0 0 0,0 0 0,-50-47 0,50 47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0,25-18 0,-25 18 0,0 0 0,0 0 0,0 0 0,0 0 0,0 0 0,0 0 0,0 0 0,0 0 0,0 0 0,0 0 0,0 0 0,0 0 0,0 0 0,0 0 0,0 0 0,0 0 0,25-51 0,-25 51 0,0 0 0,0 0 0,0 0 0,0 0 0,0 0 0,0 0 0,0 0 0,0 0 0,0 0 0,0 0 0,0 0 0,0 0 0,0 0 0,0 0 0,0 0 0,0 0 0,0 0 0,0 0 0,0 0 0,0 0 0,0 0 0,0 0 0,0 0 0,0 0 0,0 0 0,58-37 0,-58 37 0,0 0 0,0 0 0,0 0 0,0 0 0,0 0 0,0 0 0,0 0 0,0 0 0,0 0 0,0 0 0,0 0 0,0 0 0,0 0 0,0 0 0,0 0 0,0 0 0,0 0 0,0 0 0,0 0 0,0 0 0,0 0 0,83-15 0,-83 15 0,0 0 0,0 0 0,0 0 0,0 0 0,0 0 0,0 0 0,0 0 0,0 0 0,0 0 0,0 0 0,0 0 0,0 0 0,0 0 0,0 0 0,0 0 0,0 0 0,0 0 0,74 10 0,-74-10 0,0 0 0,0 0 0,0 0 0,0 0 0,0 0 0,0 0 0,0 0 0,0 0 0,0 0 0,0 0 0,0 0 0,0 0 0,0 0 0,74 56 0,-74-56 0,0 0 0,0 0 0,0 0 0,0 0 0,0 0 0,0 0 0,0 0 0,0 0 0,0 0 0,50 97 0,-50-97 0,0 0 0,0 0 0,17 130 0,-17-130 0,0 0 0,-9 127 0,9-127 0,-33 120 0,-33 1 0,-8-10 16,-1-4-1,9-9 1,66-98-16,-91 65 15,91-65 1,0 0 0,0 0-16,0 0 15,-49 28 1,49-28-1,-42-18 1,42 18-16,-8-52 16,58-3-1,24 3 1,-74 52-16,91-9 15,-17 32 1,-74-23 0,91 47-1,-91-47-15,108 61 16,-108-61-1,91 37 1,-91-37-16</inkml:trace>
  <inkml:trace contextRef="#ctx0" brushRef="#br0" timeOffset="301905">16835 11614 0,'0'0'0,"0"0"0,0 0 0,0 0 0,0 0 0,0 0 0,0 0 0,0 0 0,0 0 0,0 0 0,0 0 0,0 0 0,0 0 0,0 0 0,0 0 0,0 0 0,0 0 0,0 0 0,0 0 0,0 0 0,0 0 0,0 0 0,0 0 0,0 0 0,0 0 0,0 0 0,0 0 0,0 0 0,0 0 0,0 0 0,0 0 0,0 0 0,0 0 0,0 0 0,0 0 0,0 0 0,0 0 0,0 0 0,0 0 0,0 0 0,-24 41 0,24-41 0,0 0 0,0 0 0,0 0 0,-25 66 0,25-66 0,0 0 0,0 0 0,0 0 0,0 0 0,0 0 0,0 0 0,0 0 0,0 0 0,0 0 0,0 0 0,0 0 0,-66 83 0,66-83 0,0 0 0,0 0 0,0 0 0,0 0 0,0 0 0,0 0 0,0 0 0,0 0 0,0 0 0,-9 19 0,9-19 0,0 0 0,0 0 0,0 0 0,0 0 0,0 0 0,0 0 0,0 0 0,0 0 0,-8 23 0,8-23 0,0 0 0,0 0 0,0 0 0,0 0 0,0 0 0,0 0 0,0 0 0,0 0 0,0 0 0,0 0 0,0 0 0,0 0 0,0 0 0,0 0 0,0 0 0,0 0 0,0 0 0,0 0 0,0 0 0,0 0 0,0 0 0,0 0 0,0 0 0,0 0 0,0 0 0,0 0 0,0 0 0,0 0 0,0 0 0,0 0 0,0 0 0,0 0 0,0 0 0,-25 51 0,25-51 0,0 0 0,0 0 0,0 0 0,0 0 0,0 0 0,0 0 0,0 0 0,9 38 0,-9-38 0,49 23 16,-49-23-1,83 9 1,-83-9-1,0 0-15,0 0 16,0 0 0,74 37-1,-16 10 1,-58-47-16,8 60 15,-32 15 1,-26-6 0,50-69-16,-58 66 15,58-66 1,0 0-1,0 0 1,-58 14-16,0-33 16</inkml:trace>
  <inkml:trace contextRef="#ctx0" brushRef="#br0" timeOffset="302313">16902 11530 0,'8'14'0,"-8"-14"0,0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 14 0,-41-14 0,0 0 0,0 0 0,0 0 0,0 0 0,0 0 0,0 0 0,0 0 0,0 0 0,0 0 0,0 0 0,0 0 0,42 0 0,-42 0 0,0 0 0,0 0 0,0 0 0,0 0 0,0 0 0,0 0 0,0 0 0,90 18 0,-90-18 0,0 0 0,91 23 0,-91-23 0</inkml:trace>
  <inkml:trace contextRef="#ctx0" brushRef="#br0" timeOffset="304199">15422 13823 0,'16'9'0,"-16"-9"0,0 0 0,0 0 0,0 0 0,0 0 0,0 0 0,0 0 0,0 0 0,0 0 0,0 0 0,0 0 0,0 0 0,0 0 0,0 0 0,0 0 0,0 0 0,0 0 0,0 0 0,0 0 0,41 19 0,-41-19 0,0 0 0,0 0 0,0 0 0,0 0 0,0 0 0,0 0 0,0 0 0,0 0 0,0 0 0,0 0 0,0 0 0,0 0 0,0 0 0,67 9 0,-67-9 0,0 0 0,0 0 0,0 0 0,0 0 0,0 0 0,0 0 0,0 0 0,0 0 0,0 0 0,82 9 0,-82-9 0,0 0 0,0 0 0,83 14 0,-83-14 0,0 0 0,41 14 0,-41-14 0,99 24 0,9-20 16,8-22-16,-1-1 15,-7-9 1,-1 9 0,17 5-1,1 1-15,81-11 16,-73 10-1,7-4 1,-16 4-16,-41 0 16,-1 0-1,-82 14 1</inkml:trace>
  <inkml:trace contextRef="#ctx0" brushRef="#br0" timeOffset="305139">15686 14888 0,'0'-5'0,"0"5"0,0 0 0,0 0 0,0 0 0,0 0 0,0 0 0,0 0 0,0 0 0,0 0 0,0 0 0,0 0 0,0 0 0,0 0 0,0 0 0,33-37 0,-33 37 0,0 0 0,0 0 0,0 0 0,0 0 0,0 0 0,0 0 0,0 0 0,0 0 0,0 0 0,0 0 0,0 0 0,0 0 0,0 0 0,0 0 0,0 0 0,0 0 0,0 0 0,0 0 0,0 0 0,0 0 0,0 0 0,0 0 0,42-80 0,-42 80 0,0 0 0,0 0 0,0 0 0,0 0 0,0 0 0,0 0 0,0 0 0,0 0 0,0 0 0,0 0 0,0 0 0,0 0 0,0 0 0,0 0 0,0 0 0,0 0 0,0 0 0,82-83 0,-82 83 0,0 0 0,0 0 0,0 0 0,0 0 0,0 0 0,0 0 0,0 0 0,0 0 0,0 0 0,0 0 0,0 0 0,0 0 0,0 0 0,58-14 0,-58 14 0,0 0 0,0 0 0,0 0 0,0 0 0,0 0 0,0 0 0,0 0 0,0 0 0,0 0 0,0 0 0,0 0 0,0 0 0,0 0 0,91-18 0,-91 18 0,0 0 0,0 0 0,0 0 0,83 56 0,-83-56 16,58 107-1,-42 33-15,-16-140 16,-33 153-1,-25-9 1,-16-5 0,-17-4-16,91-135 15,-91 98 1,91-98-1,0 0 1,0 0-16,0 0 16,-66 51-1,66-51 1,-9-5-16,9 5 15,42-60 1,-42 60 0,0 0-1,116-65-15,-116 65 16,132-37-1,-132 37 1,149-10-16,-149 10 16,124 28-1,-124-28 1,0 0-1</inkml:trace>
  <inkml:trace contextRef="#ctx0" brushRef="#br0" timeOffset="306055">16645 14041 0,'9'5'0,"-9"-5"0,0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0,24 0 0,-24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 5 0,-42-5 0,0 0 0,0 0 0,0 0 0,0 0 0,0 0 0,0 0 0,0 0 0,0 0 0,0 0 0,0 0 0,0 0 0,0 0 0,0 0 0,0 0 0,0 0 0,0 0 0,0 0 0,0 0 0,0 0 0,0 0 0,0 0 0,0 0 0,0 0 0,0 0 0,0 0 0,0 0 0,0 0 0,0 0 0,0 0 0,0 0 0,0 0 0,0 0 0,0 0 0,0 0 0,0 0 0,0 0 0,0 0 0,0 0 0,0 0 0,0 0 0,0 0 0,0 0 0,82 9 0,-82-9 0,0 0 0,0 0 0,0 0 0,0 0 0,0 0 0,0 0 0,0 0 0,0 0 0,0 0 0,0 0 0,0 0 0,0 0 0,0 0 0,0 0 0,0 0 0,0 0 0,0 0 0,0 0 0,0 0 0,0 0 0,0 0 0,0 0 0,0 0 0,0 0 0,0 0 0,0 0 0,0 0 0,0 0 0,0 0 0,0 0 0,0 0 0,0 0 0,0 0 0,0 0 0,0 0 0,0 0 0,0 0 0,0 0 0,0 0 0,0 0 0,0 0 0,0 0 0,0 0 0,0 0 0,0 0 0,58 33 0,-33 13 0,-25-46 0,0 0 0,0 0 0,0 0 0,0 0 0,0 0 0,0 0 0,0 0 0,0 0 0,0 0 0,0 0 0,0 0 0,0 0 0,0 0 0,0 0 0,0 0 0,0 0 0,0 0 0,0 0 0,0 0 0,-17 51 0,17-51 0,0 0 0,0 0 0,0 0 0,0 0 0,0 0 0,0 0 0,0 0 0,0 0 0,0 0 0,0 0 0,0 0 0,0 0 0,0 0 0,0 0 0,0 0 0,0 0 0,0 0 0,0 0 0,-57 51 0,57-51 0,0 0 0,0 0 0,0 0 0,0 0 0,0 0 0,0 0 0,0 0 0,0 0 0,0 0 0,0 0 0,0 0 0,0 0 0,0 0 0,0 0 0,0 0 0,0 0 0,0 0 0,0 0 0,0 0 0,0 0 0,0 0 0,0 0 0,0 0 0,0 0 0,0 0 0,0 0 0,0 0 0,0 0 0,0 0 0,0 0 0,-75 42 0,75-42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24 0,33-24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13 0,0-13 0,0 0 0,0 0 0,0 0 0,0 0 0,0 0 0,0 0 0,0 0 0,0 0 0,0 0 0,0 0 0,0 0 0,41 10 0,-41-10 0,0 0 0,0 0 0,0 0 0,0 0 0,0 0 0,0 0 0,0 0 0,0 0 0,0 0 0,0 0 0,0 0 0,0 0 0,83 23 0,-83-23 0,50 47 15,-50-47 1,8 60-1,-41 0-15,33-60 16,-58 51 0,58-51-1,0 0-15,0 0 16,0 0-1,-83 29 1</inkml:trace>
  <inkml:trace contextRef="#ctx0" brushRef="#br0" timeOffset="319287">24682 14837 0,'-8'0'0,"8"0"0,0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0,33-5 0,-33 5 0,0 0 0,0 0 0,0 0 0,0 0 0,0 0 0,17-5 0,-17 5 0,0 0 0,0 0 0,0 0 0,0 0 0,16-32 0,-16 32 0,0 0 0,0 0 0,0 0 0,66-51 0,-66 51 0,0 0 0,0 0 0,99-65 0,-99 65 0,0 0 0,83-79 0,-83 79 0,91-56 0,8-5 15,-8 1-15,0-15 16,-8-8-1,-83 83 1,99-75 0,-99 75-16,0 0 15</inkml:trace>
  <inkml:trace contextRef="#ctx0" brushRef="#br0" timeOffset="319880">24699 12739 0,'0'5'0,"0"-5"0,0 0 0,0 0 0,0 0 0,0 0 0,0 0 0,0 0 0,0 0 0,0 0 0,0 0 0,0 0 0,0 0 0,0 0 0,0 0 0,0 0 0,0 0 0,0 0 0,0 0 0,0 0 0,25-5 0,-25 5 0,0 0 0,0 0 0,0 0 0,0 0 0,0 0 0,0 0 0,0 0 0,0 0 0,0 0 0,0 0 0,0 0 0,0 0 0,0 0 0,66-23 0,-66 23 0,0 0 0,0 0 0,0 0 0,0 0 0,0 0 0,0 0 0,0 0 0,0 0 0,0 0 0,99-47 0,-99 47 0,0 0 0,0 0 0,83-41 0,-83 41 0,0 0 0,74-43 0,-74 43 0,74-55 0,26-20 15,-9-8 1,-9 22-1,-16 29-15,-8 32 16,-58 0 0</inkml:trace>
  <inkml:trace contextRef="#ctx0" brushRef="#br0" timeOffset="320603">23450 14841 0,'0'10'0,"0"-10"0,0 0 0,0 0 0,0 0 0,0 0 0,0 0 0,0 0 0,0 0 0,0 0 0,0 0 0,0 0 0,0 0 0,0 0 0,0 0 0,0 0 0,0 0 0,0 0 0,0 0 0,0 0 0,0 0 0,0 0 0,0 0 0,0 0 0,0 0 0,0 0 0,0 0 0,0 0 0,0 0 0,0 0 0,0 0 0,33-19 0,-33 19 0,0 0 0,0 0 0,0 0 0,58-56 0,-58 56 0,0 0 0,0 0 0,83-83 0,-83 83 0,0 0 0,83-70 0,-83 70 0,66-60 0,8-6 15,-8-8-15,0-1 16,-24 29 0,-9 9-1,-33 37-15</inkml:trace>
  <inkml:trace contextRef="#ctx0" brushRef="#br0" timeOffset="323114">20259 15027 0,'8'0'0,"-8"0"0,0 0 0,0 0 0,0 0 0,0 0 0,0 0 0,0 0 0,0 0 0,25-27 0,-25 27 0,0 0 0,0 0 0,0 0 0,0 0 0,0 0 0,0 0 0,0 0 0,0 0 0,0 0 0,0 0 0,0 0 0,82-46 0,-82 46 0,0 0 0,0 0 0,0 0 0,0 0 0,0 0 0,0 0 0,0 0 0,91-66 0,-91 66 0,0 0 0,100-65 0,-100 65 0,115-57 0,9-7 0,17-20 16,-1-14 0,-32 10-1,-9 24 1,-99 64-16</inkml:trace>
  <inkml:trace contextRef="#ctx0" brushRef="#br0" timeOffset="323563">21887 14748 0,'9'-4'0,"-9"4"0,0 0 0,0 0 0,0 0 0,0 0 0,49-37 0,-49 37 0,0 0 0,0 0 0,75-66 0,-75 66 0,0 0 0,82-88 0,-82 88 0,91-70 0,-16 14 0,-9-3 15,0 7 1,9 5 0,-1 10-1</inkml:trace>
  <inkml:trace contextRef="#ctx0" brushRef="#br0" timeOffset="328333">23310 12794 0,'-9'20'0,"9"-20"0,0 0 0,0 0 0,0 0 0,0 0 0,0 0 0,0 0 0,0 0 0,0 0 0,0 0 0,0 0 0,0 0 0,0 0 0,0 0 0,0 0 0,0 0 0,0 0 0,0 0 0,0 0 0,0 0 0,0 0 0,0 0 0,0 0 0,0 0 0,0 0 0,0 0 0,0 0 0,0 0 0,0 0 0,0 0 0,0 0 0,0 0 0,0 0 0,0 0 0,0-24 0,0 24 0,0 0 0,0 0 0,0 0 0,0 0 0,0 0 0,0 0 0,0 0 0,0 0 0,0 0 0,25-60 0,-25 60 0,0 0 0,0 0 0,58-98 0,-58 98 0,0 0 0,50-79 0,-50 79 0,41-74 0,9-5 0,8 0 15,-1 9 1,-7 23 0,-50 47-1</inkml:trace>
  <inkml:trace contextRef="#ctx0" brushRef="#br0" timeOffset="333500">23558 10293 0,'0'9'0,"0"-9"0,0 0 0,0 0 0,0 0 0,0 0 0,0 0 0,0 0 0,0 0 0,0 0 0,0 0 0,0 0 0,0 0 0,0 0 0,0 0 0,0 0 0,0 42 0,0-42 0,0 0 0,0 0 0,0 0 0,0 0 0,0 0 0,0 0 0,0 0 0,0 0 0,0 0 0,8 69 0,-8-69 0,0 0 0,0 0 0,0 0 0,0 0 0,0 0 0,-17 108 0,17-108 0,-16 111 0,-9-8 16,9-1-1,-1 5 1,9 0-1,-17-5-15,0 10 16,9 22 0,-1 15-1,17 0-15,-16-5 16,-1 1-1,9 4 1,-9-5 0,1-23-16,7-24 15,1-12 1,8 7-1,8 11-15,9 3 16,-9-9 0,-8-22-1,-8-19 1,-17-14-16,25-42 15</inkml:trace>
  <inkml:trace contextRef="#ctx0" brushRef="#br0" timeOffset="335636">24715 10288 0,'-8'-5'0,"8"5"0,0 0 0,0 0 0,0 0 0,0 0 0,0 0 0,0 0 0,0 0 0,0 0 0,0 0 0,0 0 0,0 0 0,0 0 0,0 0 0,0 0 0,-8 19 0,8-19 0,0 0 0,0 0 0,0 0 0,0 0 0,0 0 0,0 0 0,0 0 0,0 0 0,0 0 0,-17 65 0,17-65 0,0 0 0,0 0 0,-16 93 0,16-93 0,0 0 0,-9 107 0,9-107 0,0 107 0,9-5 0,-9-102 16,0 98 0,-9-23-1,1-16 1,0-16-16,16-71 15,-8 28 1,0 0 0,-8 0-1,8 0-15,0-32 16,0 32-1,0 0 1,25-61-16,-25 61 16,74-75-1,1 28 1,-75 47-1,107-17-15,-107 17 16,0 0 0,91 9-1,-91-9-15,41 51 16,-41-51-1,-8 60 1,-33 5-16,-42-4 16,83-61-1,-91 37 1,91-37-1,-66 9-15,66-9 16,0 0 0</inkml:trace>
  <inkml:trace contextRef="#ctx0" brushRef="#br0" timeOffset="353119">15926 4967 0,'8'5'0,"-8"-5"0,0 0 0,0 0 0,0 0 0,0 0 0,0 0 0,0 0 0,0 0 0,0 0 0,0 0 0,25 19 0,-25-19 0,0 0 0,0 0 0,0 0 0,0 0 0,0 0 0,0 0 0,0 0 0,0 0 0,0 0 0,0 0 0,0 0 0,0 0 0,0 0 0,0 0 0,0 0 0,50 18 0,-50-18 0,0 0 0,0 0 0,0 0 0,0 0 0,0 0 0,66 9 0,-66-9 0,0 0 0,0 0 0,0 0 0,0 0 0,74-18 0,-74 18 0,0 0 0,0 0 0,0 0 0,91-37 0,-91 37 0,0 0 0,0 0 0,91-33 0,-91 33 0,0 0 0,0 0 0,0 0 0,99-14 0,-99 14 16,91 0-16,-25 5 16,-107-5-1,41 0 1</inkml:trace>
  <inkml:trace contextRef="#ctx0" brushRef="#br0" timeOffset="353420">15967 5372 0,'-8'9'0,"8"-9"0,0 0 0,0 0 0,0 0 0,0 0 0,0 0 0,0 0 0,0 0 0,0 0 0,0 0 0,0 0 0,25 37 0,-25-37 0,0 0 0,0 0 0,0 0 0,0 0 0,0 0 0,66 0 0,-66 0 0,116-14 0,-116 14 0,0 0 0,0 0 0,0 0 0,115-32 0,-115 32 0,0 0 0,83-23 0,-83 23 0,116-10 0,-17-4 16,-99 14-1</inkml:trace>
  <inkml:trace contextRef="#ctx0" brushRef="#br0" timeOffset="354221">17968 5060 0,'0'10'0,"0"-10"0,0 0 0,0 0 0,0 0 0,0 0 0,0 0 0,0 0 0,0 0 0,0 0 0,0 0 0,0 0 0,0 0 0,0 0 0,0 0 0,0 0 0,0 0 0,0 0 0,0 0 0,0 0 0,-25-10 0,25 10 0,0 0 0,0 0 0,0 0 0,0 0 0,0 0 0,0 0 0,-33-28 0,33 28 0,0 0 0,0 0 0,0 0 0,0 0 0,0 0 0,0 0 0,0 0 0,0 0 0,0 0 0,0 0 0,0 0 0,0 0 0,0 0 0,0 0 0,0 0 0,0 0 0,0 0 0,0 0 0,0 0 0,0 0 0,0 0 0,0 0 0,0 0 0,-49-69 0,49 69 0,0 0 0,-17-84 0,17 84 0,0 0 0,0 0 0,0 0 0,0 0 0,0 0 0,0 0 0,8-24 0,-8 24 0,0 0 0,0 0 0,0 0 0,0 0 0,0 0 0,25 0 0,-25 0 0,0 0 0,0 0 0,0 0 0,0 0 0,42-50 0,-42 50 0,0 0 0,0 0 0,0 0 0,82-38 0,-82 38 0,0 0 0,0 0 0,83-18 0,-83 18 0,0 0 0,0 0 0,0 0 0,91-14 0,-17 23 0,1 33 16,-26 24-1,-24 12 1,-8 6-1,-9 13-15,-25 6 16,-40 18 0,-59 60-1,17-88-15,-9-18 16,-8-10-1,25-5 1,17-4 0,16-19-16,8-23 15,42-23 1,16-5-1,9 5-15,24 4 16,9 14 0,24-4-1,34-5 1,16-9-16,0-5 15,-33 28 1,-42 27 0,-15 15-16,7-23 15,25-38 1,-66 5-1</inkml:trace>
  <inkml:trace contextRef="#ctx0" brushRef="#br0" timeOffset="355019">18869 4544 0,'0'-9'0,"0"9"0,0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0,25-28 0,-25 28 0,0 0 0,0 0 0,0 0 0,0 0 0,0 0 0,0 0 0,0 0 0,0 0 0,0 0 0,0 0 0,0 0 0,0 0 0,0 0 0,0 0 0,0 0 0,0 0 0,0 0 0,0 0 0,0 0 0,0 0 0,0 0 0,0 0 0,0 0 0,0 0 0,0 0 0,0 0 0,0 0 0,0 0 0,0 0 0,0 0 0,0 0 0,0 0 0,0 0 0,0 0 0,42-43 0,-42 43 0,0 0 0,0 0 0,0 0 0,0 0 0,0 0 0,0 0 0,0 0 0,0 0 0,0 0 0,0 0 0,0 0 0,0 0 0,0 0 0,0 0 0,0 0 0,0 0 0,0 0 0,0 0 0,0 0 0,0 0 0,0 0 0,0 0 0,0 0 0,0 0 0,0 0 0,0 0 0,0 0 0,0 0 0,0 0 0,0 0 0,0 0 0,0 0 0,0 0 0,49-69 0,-49 69 0,0 0 0,0 0 0,0 0 0,0 0 0,0 0 0,0 0 0,0 0 0,0 0 0,0 0 0,0 0 0,0 0 0,0 0 0,0 0 0,0 0 0,0 0 0,0 0 0,0 0 0,0 0 0,0 0 0,0 0 0,0 0 0,0 0 0,0 0 0,0 0 0,0 0 0,0 0 0,0 0 0,0 0 0,0 0 0,0 0 0,0 0 0,0 0 0,0 0 0,0 0 0,0 0 0,0 0 0,0 0 0,0 0 0,17-79 0,-17 79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0,-33-84 0,33 84 0,0 0 0,0 0 0,0 0 0,0 0 0,0 0 0,0 0 0,0 0 0,0 0 0,0 0 0,0 0 0,0 0 0,-17-14 0,17 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24 0,33-24 0,0 0 0,0 0 0,0 0 0,0 0 0,0 0 0,0 0 0,0 0 0,0 0 0,0 0 0,0 0 0,0 0 0,0 0 0,0 0 0,0 0 0,0 0 0,0 0 0,0 0 0,0 0 0,0 0 0,0 0 0,0 0 0,0 0 0,0 0 0,0 0 0,0 0 0,0 0 0,0 0 0,0 0 0,0 0 0,0 0 0,0 0 0,0 0 0,0 0 0,0 0 0,0 0 0,0 0 0,0 0 0,0 0 0,0 0 0,0 0 0,0 0 0,0 0 0,-91 27 0,91-27 0,0 0 0,0 0 0,0 0 0,0 0 0,0 0 0,0 0 0,0 0 0,0 0 0,0 0 0,0 0 0,0 0 0,0 0 0,0 0 0,0 0 0,0 0 0,0 0 0,0 0 0,0 0 0,0 0 0,0 0 0,0 0 0,0 0 0,-83 80 0,83-80 0,0 0 0,0 0 0,0 0 0,0 0 0,0 0 0,0 0 0,0 0 0,0 0 0,0 0 0,0 0 0,0 0 0,0 0 0,0 0 0,0 0 0,0 0 0,0 0 0,0 0 0,0 0 0,0 0 0,0 0 0,0 0 0,0 0 0,-33 98 0,33-98 0,0 0 0,0 0 0,0 0 0,0 0 0,0 0 0,0 0 0,0 0 0,0 0 0,0 0 0,0 0 0,0 0 0,0 0 0,0 0 0,0 0 0,0 0 0,0 0 0,0 0 0,0 0 0,0 0 0,0 0 0,0 0 0,0 0 0,0 0 0,0 0 0,0 0 0,0 0 0,0 0 0,0 0 0,0 0 0,0 0 0,0 0 0,0 0 0,0 0 0,0 0 0,0 0 0,0 0 0,0 0 0,0 0 0,0 0 0,9 83 0,-9-83 0,0 0 0,0 0 0,0 0 0,0 0 0,0 0 0,0 0 0,0 0 0,0 0 0,0 0 0,0 0 0,0 0 0,0 0 0,0 0 0,0 0 0,0 0 0,0 0 0,0 0 0,0 0 0,0 0 0,0 0 0,0 0 0,0 0 0,0 0 0,0 0 0,0 0 0,0 0 0,0 0 0,0 0 0,0 0 0,0 0 0,49 23 0,-49-23 0,0 0 0,0 0 0,0 0 0,0 0 0,0 0 0,0 0 0,0 0 0,0 0 0,0 0 0,0 0 0,0 0 0,0 0 0,0 0 0,0 0 0,0 0 0,66-18 0,-66 18 0,0 0 0,0 0 0,0 0 0,0 0 0,0 0 0,0 0 0,0 0 0,0 0 0,0 0 0,0 0 0,0 0 0,0 0 0,0 0 0,0 0 0,75-51 0,-75 51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0,41-61 0,-41 61 0,0 0 0,0 0 0,0 0 0,0 0 0,0 0 0,0 0 0,0 0 0,0 0 0,0 0 0,0 0 0,0 0 0,0 0 0,0 0 0,0 0 0,0 0 0,0 0 0,0 0 0,0 0 0,0 0 0,0 0 0,0 0 0,0 0 0,0 0 0,0 0 0,0 0 0,33-14 0,-33 14 0,0 0 0,0 0 0,0 0 0,0 0 0,0 0 0,33 28 0,-33-28 0,0 0 0,0 0 0,0 0 0,0 0 0,42 65 0,-42-65 0,0 0 0,0 0 0,0 0 0,49 89 0,-49-89 0,0 0 0,0 0 0,58 88 0,-58-88 0,0 0 0,0 0 0,0 0 0,50 84 0,-50-84 16,0 0-1,0 0 1</inkml:trace>
  <inkml:trace contextRef="#ctx0" brushRef="#br0" timeOffset="355590">17522 6079 0,'-42'9'0,"42"-9"0,0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 0 0,-9 0 0,0 0 0,0 0 0,0 0 0,66-18 0,-66 18 0,0 0 0,0 0 0,157-20 0,-157 20 0,0 0 0,149 0 0,-149 0 0,165 0 0,-16-4 0,8-33 15,-8-9 1,8 8-1,17 15 1,16 23-16,8 0 16,-49 0-1,-25-9 1,-33-19-1,-25-5-15,0 19 16,-41 14 0,-25 0-1</inkml:trace>
  <inkml:trace contextRef="#ctx0" brushRef="#br0" timeOffset="356247">18440 6497 0,'-17'-13'0,"17"13"0,0 0 0,0 0 0,0 0 0,0 0 0,0 0 0,0 0 0,0 0 0,0 0 0,0 0 0,0 0 0,0 0 0,0 0 0,0 0 0,0 0 0,0 0 0,0 0 0,0 0 0,0 0 0,-8-46 0,8 46 0,0 0 0,0 0 0,0 0 0,0 0 0,0 0 0,0 0 0,0 0 0,0 0 0,0 0 0,0 0 0,0 0 0,0 0 0,0 0 0,25-66 0,-25 66 0,0 0 0,0 0 0,0 0 0,0 0 0,0 0 0,0 0 0,0 0 0,0 0 0,0 0 0,66-65 0,-66 65 0,0 0 0,0 0 0,99-51 0,-99 51 0,0 0 0,91-28 0,-91 28 0,74-24 0,-74 24 0,75 38 16,-17 31-1,-34 29 1,-24-5-16,-8-5 16,-25 6-1,-33-11 1,0-36-1,0-28-15,32-11 16,34 2 0,17-20-1,-9-13-15,9-9 16,-25 50-1,41-36 1,-33 18 0,49 0-16,-49 0 15,83 18 1,-83-18-1,116 24-15,-116-24 16,99 23 0,-99-23-1,0 0 1,116 23-16,-116-23 15</inkml:trace>
  <inkml:trace contextRef="#ctx0" brushRef="#br0" timeOffset="356908">19250 6050 0,'0'0'0,"0"0"0,0 0 0,0 0 0,0 0 0,0 0 0,8 38 0,-8-38 0,0 0 0,0 0 0,8 75 0,-8-75 0,0 0 0,0 107 0,0-107 0,9 88 0,-9-88 0,0 0 0,8 83 0,-8-83 16,0 0-16,0 0 16,0 0-1,8 29 1,-8-29-1,-8-29-15,8 29 16,8-8 0,-8 8-1,0 0 1,0 0-16,0 0 15,25-24 1,-25 24 0,50-42-16,-50 42 15,66-14 1,-66 14-1,0 0 1,0 0-16,91 33 16,-50 9-1,-49 9 1,-42 9-16,-33-13 15,17-33 1,8-28 0</inkml:trace>
  <inkml:trace contextRef="#ctx0" brushRef="#br0" timeOffset="382401">5284 14744 0,'-8'10'0,"8"-10"0,0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12 0,-33-12 0,0 0 0,0 0 0,0 0 0,0 0 0,0 0 0,0 0 0,0 0 0,17 5 0,-17-5 0,0 0 0,0 0 0,0 0 0,0 0 0,0 0 0,0 0 0,41-8 0,-41 8 0,0 0 0,0 0 0,0 0 0,0 0 0,0 0 0,0 0 0,0 0 0,0 0 0,0 0 0,0 0 0,0 0 0,99-9 0,-99 9 0,0 0 0,0 0 0,0 0 0,0 0 0,0 0 0,0 0 0,0 0 0,124-24 0,-124 24 0,0 0 0,133-33 0,-133 33 0,107-18 0,-107 18 16,0 0-1,0 0 1,0 0-16,50-14 16</inkml:trace>
  <inkml:trace contextRef="#ctx0" brushRef="#br0" timeOffset="382895">5177 15166 0,'8'-4'0,"-8"4"0,0 0 0,0 0 0,0 0 0,0 0 0,0 0 0,0 0 0,0 0 0,0 0 0,0 0 0,0 0 0,0 0 0,0 0 0,0 0 0,0 0 0,0 0 0,0 0 0,0 0 0,0 0 0,0 0 0,0 0 0,0 0 0,0 0 0,41-18 0,-41 18 0,0 0 0,0 0 0,0 0 0,0 0 0,0 0 0,0 0 0,0 0 0,0 0 0,0 0 0,0 0 0,0 0 0,0 0 0,0 0 0,0 0 0,0 0 0,0 0 0,0 0 0,0 0 0,0 0 0,0 0 0,0 0 0,0 0 0,0 0 0,0 0 0,0 0 0,83-19 0,-83 19 0,0 0 0,0 0 0,0 0 0,0 0 0,0 0 0,0 0 0,0 0 0,0 0 0,0 0 0,0 0 0,0 0 0,124-9 0,-124 9 0,0 0 0,0 0 0,0 0 0,0 0 0,0 0 0,141 4 0,-141-4 0,0 0 0,0 0 0,0 0 0,66-9 0,-66 9 15,0 0-15,149-4 16,-149 4 0,132-14-1,-132 14 1,132-5-16</inkml:trace>
  <inkml:trace contextRef="#ctx0" brushRef="#br0" timeOffset="385679">7715 14093 0,'-8'-5'0,"8"5"0,0 0 0,0 0 0,0 0 0,0 0 0,0 0 0,0 0 0,0 0 0,0 0 0,0 0 0,0 0 0,0 0 0,0 0 0,0 0 0,0 0 0,0 0 0,0 0 0,0 0 0,0 0 0,0 0 0,0 0 0,0 0 0,0 0 0,0 0 0,0 0 0,0 0 0,0 0 0,0 0 0,8-51 0,-8 51 0,0 0 0,0 0 0,0 0 0,0 0 0,0 0 0,0 0 0,0 0 0,0 0 0,0 0 0,0 0 0,0 0 0,0 0 0,0 0 0,0 0 0,0 0 0,0 0 0,0 0 0,50-79 0,-50 79 0,0 0 0,0 0 0,0 0 0,0 0 0,0 0 0,0 0 0,66-89 0,-66 89 0,0 0 0,0 0 0,0 0 0,0 0 0,0 0 0,41-14 0,-41 14 0,0 0 0,0 0 0,0 0 0,0 0 0,0 0 0,0 0 0,0 0 0,0 0 0,0 0 0,83-37 0,-83 37 0,0 0 0,0 0 0,0 0 0,0 0 0,0 0 0,0 0 0,0 0 0,91-9 0,-91 9 16,74 32-1,-32 24 1,-34 27-16,-41 16 16,-17-10-1,-16 12 1,0-7-1,-8 3-15,-9-18 16,-16-14 0,99-65-1,-91 51-15,91-51 16,0 0-1,0 0 1,0 0 0,-75 24-16,75-24 15,0 0 1,0 0-1,-16 4-15,16-4 16,25-4 0,57-1-1,18 19 1,-100-14-16,115 42 15,-115-42 1,116 65 0,-116-65-16,116 74 15,-116-74 1,0 0-1,99 89 1,-99-89-16,0 0 16,0 0-1,99 32 1</inkml:trace>
  <inkml:trace contextRef="#ctx0" brushRef="#br0" timeOffset="386190">8600 12962 0,'0'0'0,"0"0"0,0 0 0,0 0 0,0 0 0,0 0 0,0 0 0,0 0 0,0 0 0,0 0 0,0 0 0,0 0 0,0 0 0,0 0 0,0 0 0,0 0 0,0 0 0,0 0 0,0 0 0,0 0 0,0 0 0,0 0 0,0 0 0,0 0 0,0 0 0,0 0 0,0 0 0,0 0 0,8 33 0,-8-33 0,0 0 0,0 0 0,0 0 0,0 0 0,0 0 0,0 0 0,0 0 0,0 0 0,0 0 0,0 0 0,0 0 0,-16 70 0,16-70 0,0 0 0,0 0 0,0 0 0,-25 93 0,25-93 0,0 0 0,0 0 0,0 0 0,0 0 0,0 0 0,-33 107 0,33-107 0,-17 107 0,9 14 15,-8-19-15,-1-14 16,9-3 0,8-21-1,8-8 1,-8-23-16,-8-33 15,24-24 1,-16 24 0</inkml:trace>
  <inkml:trace contextRef="#ctx0" brushRef="#br0" timeOffset="386653">8798 13362 0,'-8'0'0,"8"0"0,0 0 0,0 0 0,0 0 0,0 0 0,0 0 0,0 0 0,0 0 0,0 0 0,0 0 0,0 0 0,-8 28 0,8-28 0,0 0 0,0 0 0,0 0 0,0 0 0,0 0 0,-8 70 0,8-70 0,0 0 0,0 103 0,0-103 0,0 0 0,0 0 0,0 0 0,0 0 0,0 0 0,0 0 0,0 0 0,16 106 0,-16-106 0,0 0 0,0 0 0,0 0 0,50 65 0,-25-60 0,-9-14 15,67 4 1,-83 5 0,58-60-16,-17-20 15,-24-3 1,-26-5-1,-32 27 1,-17 19-16,58 42 16,-83-14-1,83 14 1,0 0-16,-66 14 15,66-14 1</inkml:trace>
  <inkml:trace contextRef="#ctx0" brushRef="#br0" timeOffset="387498">9245 13646 0,'25'0'0,"-25"0"0,0 0 0,0 0 0,0 0 0,0 0 0,25-23 0,-25 23 0,0 0 0,0 0 0,33-47 0,-33 47 0,0 0 0,0 0 0,0 0 0,0 0 0,41-79 0,-41 79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0,17-83 0,-17 83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0,-17-52 0,17 52 0,0 0 0,0 0 0,0 0 0,0 0 0,0 0 0,0 0 0,0 0 0,0 0 0,0 0 0,-25-4 0,25 4 0,0 0 0,0 0 0,0 0 0,0 0 0,0 0 0,0 0 0,0 0 0,0 0 0,0 0 0,0 0 0,0 0 0,0 0 0,0 0 0,0 0 0,0 0 0,0 0 0,0 0 0,0 0 0,0 0 0,0 0 0,0 0 0,0 0 0,0 0 0,0 0 0,0 0 0,0 0 0,0 0 0,-16 4 0,16-4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0,-67 15 0,67-15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0,-41 46 0,41-46 0,0 0 0,0 0 0,0 0 0,0 0 0,0 0 0,0 0 0,0 0 0,0 0 0,0 0 0,0 0 0,0 0 0,0 0 0,0 0 0,0 0 0,0 0 0,0 0 0,0 0 0,0 0 0,0 0 0,0 0 0,0 0 0,0 0 0,0 0 0,0 0 0,0 0 0,0 0 0,0 0 0,0 0 0,0 0 0,0 0 0,0 0 0,0 0 0,0 0 0,0 0 0,0 0 0,0 0 0,0 0 0,0 0 0,0 0 0,0 0 0,0 0 0,0 0 0,0 0 0,0 46 0,0-46 0,0 0 0,0 0 0,0 0 0,0 0 0,0 0 0,0 0 0,0 0 0,0 0 0,0 0 0,0 0 0,0 0 0,0 0 0,0 0 0,0 0 0,0 0 0,0 0 0,0 0 0,0 0 0,0 0 0,0 0 0,0 0 0,0 0 0,0 0 0,0 0 0,0 0 0,0 0 0,58 28 0,-58-28 0,0 0 0,0 0 0,0 0 0,0 0 0,0 0 0,0 0 0,0 0 0,0 0 0,0 0 0,0 0 0,0 0 0,0 0 0,0 0 0,0 0 0,0 0 0,0 0 0,0 0 0,0 0 0,0 0 0,0 0 0,0 0 0,0 0 0,0 0 0,0 0 0,0 0 0,0 0 0,0 0 0,0 0 0,0 0 0,0 0 0,0 0 0,0 0 0,0 0 0,0 0 0,0 0 0,66-18 0,-66 18 0,0 0 0,0 0 0,0 0 0,0 0 0,0 0 0,0 0 0,0 0 0,0 0 0,0 0 0,0 0 0,0 0 0,0 0 0,0 0 0,0 0 0,0 0 0,0 0 0,0 0 0,0 0 0,0 0 0,0 0 0,0 0 0,0 0 0,0 0 0,0 0 0,0 0 0,0 0 0,0 0 0,0 0 0,0 0 0,0 0 0,0 0 0,0 0 0,0 0 0,42-52 0,-42 52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0,33-32 0,-33 32 0,0 0 0,0 0 0,0 0 0,0 0 0,0 0 0,0 0 0,0 0 0,0 0 0,0 0 0,0 0 0,0 0 0,0 0 0,0 0 0,0 0 0,0 0 0,0 0 0,0 0 0,16 19 0,-16-19 0,0 0 0,0 0 0,0 0 0,0 0 0,0 0 0,0 0 0,8 65 0,-8-65 0,0 0 0,0 0 0,0 0 0,0 0 0,0 0 0,17 101 0,-17-101 0,0 0 0,0 0 0,0 0 0,0 0 0,0 122 0,0-122 0,0 0 0,0 0 0,0 0 0,0 112 0,0-112 0,0 0 0,0 0 0,-8 120 0,8-120 0,0 0 0,0 0 0,0 0 0,-9 112 0,9-112 15,-41 93 1,41-93-16,-58 56 15,58-56 1,0 0 0,-74 9-16,74-9 15,-83-56 1,50-23-1,16-18 1,42-1-16,17 19 16,15 5-1,-57 74 1,83-56-1,0 14-15</inkml:trace>
  <inkml:trace contextRef="#ctx0" brushRef="#br0" timeOffset="387972">9791 13223 0,'8'-5'0,"-8"5"0,0 0 0,0 0 0,0 0 0,0 0 0,0 0 0,0 0 0,0 0 0,0 0 0,0 0 0,0 0 0,0 0 0,0 0 0,0 0 0,0 0 0,0 0 0,0 0 0,0 0 0,0 0 0,0 0 0,0 0 0,0 0 0,0 0 0,0 0 0,0 0 0,0 0 0,0 0 0,0 0 0,0 0 0,0 0 0,0 0 0,0 0 0,0 0 0,0 0 0,0 0 0,0 0 0,0 0 0,0 0 0,0 0 0,25 14 0,-25-14 0,0 0 0,0 0 0,0 0 0,0 0 0,0 0 0,0 0 0,0 0 0,0 0 0,0 0 0,0 0 0,0 0 0,0 0 0,0 0 0,0 0 0,0 0 0,0 0 0,0 0 0,0 0 0,0 0 0,49 51 0,-49-51 0,0 0 0,0 0 0,0 0 0,0 0 0,0 0 0,0 0 0,0 0 0,0 0 0,0 0 0,0 0 0,0 0 0,0 0 0,0 0 0,0 0 0,50 85 0,-50-85 0,0 0 0,0 0 0,0 0 0,0 0 0,0 0 0,0 0 0,0 0 0,0 0 0,0 0 0,0 0 0,0 0 0,0 0 0,0 0 0,0 0 0,0 0 0,0 0 0,0 106 0,0-106 0,0 0 0,0 0 0,-8 23 0,8-23 0,0 0 0,-25 33 0,25-33 0,-58 88 0,58-88 16,0 0-16,0 0 16,-33 47-1,41-43 1,50-50-16,33-33 15</inkml:trace>
  <inkml:trace contextRef="#ctx0" brushRef="#br0" timeOffset="388288">10221 13241 0,'0'5'0,"0"-5"0,0 0 0,0 0 0,0 0 0,0 0 0,0 0 0,0 0 0,0 0 0,0 0 0,0 0 0,0 0 0,0 0 0,0 0 0,0 0 0,0 0 0,0 0 0,0 0 0,0 0 0,0 0 0,0 0 0,0 0 0,0 0 0,0 0 0,0 0 0,0 0 0,-25 5 0,25-5 0,0 0 0,-66 32 0,66-32 0,0 0 0,0 0 0,0 0 0,0 0 0,0 0 0,0 0 0,0 0 0,0 0 0,0 0 0,0 0 0,0 0 0,0 0 0,0 0 0,0 0 0,0 0 0,-66 56 0,66-56 0,0 0 0,0 0 0,0 0 0,0 0 0,0 0 0,0 0 0,0 0 0,0 0 0,0 0 0,0 0 0,0 0 0,0 41 0,0-41 0,0 0 0,0 0 0,0 0 0,0 80 0,0-80 0,0 0 0,0 0 0,41 70 0,-41-70 0,0 0 0,0 0 0,0 0 0,74 60 0,1-18 15,-75-42-15,91 28 16</inkml:trace>
  <inkml:trace contextRef="#ctx0" brushRef="#br0" timeOffset="389175">7004 15186 0,'-8'4'0,"8"-4"0,0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5 0,-33-5 0,0 0 0,0 0 0,0 0 0,0 0 0,0 0 0,0 0 0,0 0 0,0 0 0,0 0 0,0 0 0,0 0 0,0 0 0,0 0 0,50 0 0,-50 0 0,0 0 0,0 0 0,0 0 0,0 0 0,82-9 0,-82 9 0,0 0 0,0 0 0,0 0 0,116-15 0,-116 15 0,0 0 0,0 0 0,108-27 0,-108 27 0,0 0 0,0 0 0,0 0 0,132-24 0,0 15 16,9 9-16,8 0 15,-1-4 1,9-10-1,9-14-15,7 0 16,1 4 0,74 6-1,-82-1 1,15 9-16,10 2 15,7 8 1,-24 5 0,-34-5-16,1-5 15,-1-5 1,1 6-1,-25 8 1,-34 6-16,-32 3 16,-50-13-1</inkml:trace>
  <inkml:trace contextRef="#ctx0" brushRef="#br0" timeOffset="390124">7633 16069 0,'-9'0'0,"9"0"0,0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0,-8-37 0,8 37 0,0 0 0,0 0 0,0 0 0,0 0 0,0 0 0,0 0 0,0 0 0,0 0 0,0 0 0,0 0 0,0 0 0,0 0 0,0 0 0,0 0 0,0 0 0,0 0 0,0 0 0,0 0 0,0 0 0,0 0 0,0 0 0,33-51 0,-33 51 0,0 0 0,0 0 0,0 0 0,0 0 0,0 0 0,0 0 0,0 0 0,0 0 0,0 0 0,0 0 0,0 0 0,0 0 0,41-14 0,-41 14 0,0 0 0,0 0 0,0 0 0,0 0 0,0 0 0,0 0 0,0 0 0,0 0 0,0 0 0,0 0 0,0 0 0,0 0 0,0 0 0,108-28 0,-108 28 0,0 0 0,0 0 0,0 0 0,0 0 0,0 0 0,0 0 0,0 0 0,0 0 0,0 0 0,107 28 0,-107-28 0,0 0 0,0 0 0,83 65 0,-83-65 0,0 0 0,50 98 0,-50-98 0,0 107 0,-42 13 0,-15 11 16,-18-10 0,-8 5-1,83-126-15,-99 116 16,99-116-1,0 0 1,0 0 0,0 0-16,-91 46 15,91-46 1,-58-4-1,58 4 1,-16-52-16,16 52 16,41-74-1,-41 74 1,99-32-16,-99 32 15,133 13 1,-133-13 0,140 70-1,-140-70-15,141 102 16,-141-102-1,0 0 1,116 103-16,-116-103 16,99 46-1,-99-46 1</inkml:trace>
  <inkml:trace contextRef="#ctx0" brushRef="#br0" timeOffset="390526">8402 15320 0,'0'-4'0,"0"4"0,0 0 0,0 0 0,0 0 0,0 0 0,0 0 0,0 0 0,0 0 0,0 0 0,0 0 0,0 0 0,0 0 0,0 0 0,0 0 0,-25 23 0,25-23 0,0 0 0,0 0 0,0 0 0,-17 93 0,17-93 0,0 0 0,-25 125 0,25-125 0,0 140 0,0-140 16,0 130-16,0-83 15,0-24 1,0-23 0,0 0-1,0 0-15</inkml:trace>
  <inkml:trace contextRef="#ctx0" brushRef="#br0" timeOffset="390966">8625 15665 0,'0'9'0,"0"-9"0,0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42 0,17-42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 79 0,-9-79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0,49 84 0,-49-84 0,0 0 0,0 0 0,0 0 0,0 0 0,0 0 0,0 0 0,0 0 0,0 0 0,0 0 0,0 0 0,0 0 0,0 0 0,0 0 0,0 0 0,0 0 0,0 0 0,0 0 0,0 0 0,0 0 0,0 0 0,0 0 0,0 0 0,0 0 0,0 0 0,25 4 0,-25-4 0,0 0 0,0 0 0,0 0 0,0 0 0,0 0 0,0 0 0,0 0 0,0 0 0,0 0 0,0 0 0,0 0 0,0 0 0,0 0 0,0 0 0,0 0 0,0 0 0,25-23 0,-25 23 0,0 0 0,0 0 0,0 0 0,0 0 0,0 0 0,0 0 0,0 0 0,0 0 0,0 0 0,0 0 0,0 0 0,0 0 0,0 0 0,0 0 0,0 0 0,0 0 0,0 0 0,0 0 0,0 0 0,0 0 0,0 0 0,0 0 0,0 0 0,0 0 0,0 0 0,0 0 0,0 0 0,0 0 0,0 0 0,0 0 0,0 0 0,74-37 0,-74 37 0,0 0 0,0 0 0,0 0 0,0 0 0,0 0 0,0 0 0,0 0 0,0 0 0,0 0 0,0 0 0,0 0 0,0 0 0,0 0 0,0 0 0,50-79 0,-50 79 0,0 0 0,0 0 0,0 0 0,0 0 0,0 0 0,0 0 0,0 0 0,0 0 0,0 0 0,0 0 0,0 0 0,0 0 0,0 0 0,0 0 0,0 0 0,0 0 0,0 0 0,0 0 0,0 0 0,0 0 0,0 0 0,0 0 0,0 0 0,-8-98 0,8 98 0,0 0 0,0 0 0,0 0 0,0 0 0,0 0 0,0 0 0,0 0 0,0 0 0,0 0 0,0 0 0,0 0 0,0 0 0,0 0 0,0 0 0,0 0 0,0 0 0,0 0 0,0 0 0,0 0 0,-67-56 0,67 56 0,0 0 0,0 0 0,0 0 0,0 0 0,0 0 0,0 0 0,0 0 0,0 0 0,0 0 0,0 0 0,0 0 0,0 0 0,0 0 0,0 0 0,0 0 0,0 0 0,0 0 0,0 0 0,0 0 0,0 0 0,0 0 0,0 0 0,0 0 0,0 0 0,0 0 0,0 0 0,0 0 0,0 0 0,0 0 0,0 0 0,0 0 0,0 0 0,0 0 0,-49-14 0,49 14 0,0 0 0,0 0 0,0 0 0,0 0 0,0 0 0,-8 0 0,8 0 0</inkml:trace>
  <inkml:trace contextRef="#ctx0" brushRef="#br0" timeOffset="391802">9038 15669 0,'9'24'0,"-9"-24"0,0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0,49 9 0,-49-9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0,66-33 0,-66 33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0,58-88 0,-58 88 0,0 0 0,0 0 0,0 0 0,0 0 0,0 0 0,0 0 0,0 0 0,0 0 0,0 0 0,0 0 0,0 0 0,0 0 0,0 0 0,0 0 0,0 0 0,0 0 0,0 0 0,0 0 0,0 0 0,0 0 0,0 0 0,0 0 0,0 0 0,0 0 0,0 0 0,0 0 0,0 0 0,0 0 0,0 0 0,0 0 0,0 0 0,0 0 0,0 0 0,0 0 0,0 0 0,0 0 0,0-27 0,0 27 0,0 0 0,0 0 0,0 0 0,0 0 0,0 0 0,0 0 0,0 0 0,0 0 0,0 0 0,0 0 0,0 0 0,0 0 0,0 0 0,0 0 0,0 0 0,0 0 0,0 0 0,0 0 0,0 0 0,0 0 0,0 0 0,0 0 0,0 0 0,0 0 0,0 0 0,0 0 0,0 0 0,0 0 0,0 0 0,0 0 0,0 0 0,-25-5 0,25 5 0,0 0 0,0 0 0,0 0 0,0 0 0,0 0 0,0 0 0,0 0 0,0 0 0,0 0 0,0 0 0,0 0 0,0 0 0,0 0 0,0 0 0,0 0 0,0 0 0,0 0 0,0 0 0,0 0 0,0 0 0,0 0 0,0 0 0,0 0 0,0 0 0,0 0 0,0 0 0,0 0 0,0 0 0,0 0 0,0 0 0,0 0 0,0 0 0,0 0 0,0 0 0,0 0 0,0 0 0,0 0 0,0 0 0,0 0 0,-66-61 0,66 61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0,-91-5 0,91 5 0,0 0 0,0 0 0,0 0 0,0 0 0,0 0 0,0 0 0,0 0 0,0 0 0,0 0 0,0 0 0,0 0 0,0 0 0,0 0 0,0 0 0,0 0 0,0 0 0,0 0 0,0 0 0,0 0 0,0 0 0,0 0 0,0 0 0,0 0 0,0 0 0,0 0 0,0 0 0,0 0 0,0 0 0,0 0 0,0 0 0,0 0 0,0 0 0,0 0 0,0 0 0,0 0 0,0 0 0,0 0 0,0 0 0,0 0 0,0 0 0,-91 42 0,91-42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 51 0,25-51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0,67 47 0,-67-47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0,74 42 0,-74-42 0,0 0 0,0 0 0,0 0 0,0 0 0,0 0 0,0 0 0,0 0 0,0 0 0,0 0 0,0 0 0,0 0 0,0 0 0,0 0 0,0 0 0,0 0 0,83 51 0,-83-51 0,0 0 0,0 0 0,0 0 0,0 0 0,0 0 0,0 0 0,0 0 0,0 0 0,0 0 0,0 0 0,0 0 0,58 93 0,-58-93 0,0 0 0,0 0 0,0 0 0,0 0 0,0 0 0,0 0 0,0 0 0,24 140 0,-24-140 0,0 0 0,0 0 0,0 0 0,0 125 0,0-125 15,-16 121 1,16-121-1,-50 84-15,50-84 16,-91 32 0,91-32-1,-82-9 1,82 9-16,-67-70 15,67 70 1,-8-112 0,8 112-16,66-111 15,-66 111 1,83-107-1,-83 107 1,108-89-16</inkml:trace>
  <inkml:trace contextRef="#ctx0" brushRef="#br0" timeOffset="392631">9758 15344 0,'8'18'0,"-8"-18"0,0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47 0,0-47 0,0 0 0,0 0 0,0 0 0,0 0 0,0 0 0,0 0 0,0 0 0,0 0 0,0 0 0,0 0 0,0 0 0,0 0 0,0 0 0,0 0 0,0 0 0,0 0 0,0 0 0,0 0 0,0 0 0,0 0 0,0 0 0,0 0 0,0 0 0,0 0 0,0 0 0,0 0 0,0 0 0,0 0 0,0 0 0,0 0 0,0 0 0,0 0 0,0 0 0,0 0 0,0 0 0,0 0 0,0 0 0,0 0 0,0 0 0,0 0 0,0 0 0,0 0 0,0 0 0,0 0 0,0 0 0,8 84 0,-8-84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 79 0,-41-79 0,0 0 0,0 0 0,0 0 0,0 0 0,0 0 0,0 0 0,0 0 0,0 0 0,0 0 0,0 0 0,0 0 0,17 14 0,-17-14 0,0 0 0,0 0 0,0 0 0,0 0 0,0 0 0,0 0 0,0 0 0,0 0 0,0 0 0,0 0 0,0 0 0,0 0 0,0 0 0,0 0 0,0 0 0,0 0 0,0 0 0,0 0 0,0 0 0,0 0 0,0 0 0,0 0 0,0 0 0,0 0 0,0 0 0,0 0 0,0 0 0,0 0 0,0 0 0,0 0 0,0 0 0,25-29 0,-25 29 0,0 0 0,0 0 0,0 0 0,0 0 0,0 0 0,0 0 0,0 0 0,0 0 0,0 0 0,0 0 0,0 0 0,0 0 0,0 0 0,0 0 0,0 0 0,0 0 0,0 0 0,0 0 0,0 0 0,0 0 0,0 0 0,0 0 0,0 0 0,0 0 0,0 0 0,0 0 0,0 0 0,58-27 0,-58 27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0,66-51 0,-66 51 0,0 0 0,0 0 0,0 0 0,0 0 0,0 0 0,0 0 0,0 0 0,0 0 0,0 0 0,0 0 0,0 0 0,0 0 0,0 0 0,0 0 0,0 0 0,0 0 0,0 0 0,0 0 0,0 0 0,49-33 0,-49 33 0,0 0 0,0 0 0,0 0 0,25 33 0,-25-33 0,0 0 0,0 0 0,0 0 0,0 0 0,0 0 0,0 102 0,0-102 0,-8 135 0,8-135 16,-25 144-1,25-144 1,0 0-16,-33 135 16,33-135-1,0 0 1,0 0-16,-41 42 15,41-42 1,-42-24 0,42 24-1,-16-102-15,16 102 16,16-154-1,-16 154 1,67-120-16,-67 120 16,99-75-1,-99 75 1,132-32-1</inkml:trace>
  <inkml:trace contextRef="#ctx0" brushRef="#br0" timeOffset="411529">5656 17158 0,'-16'0'0,"16"0"0,0 0 0,0 0 0,0 0 0,0 0 0,0 0 0,0 0 0,0 0 0,0 0 0,0 0 0,0 0 0,0 0 0,0 0 0,0 0 0,0 0 0,0 0 0,0 0 0,0 0 0,0 0 0,0 0 0,0 0 0,0 0 0,0 0 0,0 0 0,0 0 0,0 0 0,0 0 0,0 0 0,0 0 0,0 0 0,0 0 0,0 0 0,0 0 0,0 0 0,0 0 0,0 0 0,0 0 0,0 0 0,0 0 0,0 0 0,0 0 0,-50 23 0,50-23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32 0,8-32 0,0 0 0,0 0 0,0 0 0,0 0 0,0 0 0,0 0 0,0 0 0,0 0 0,0 0 0,0 0 0,0 0 0,0 0 0,0 0 0,0 0 0,0 0 0,0 0 0,0 0 0,0 0 0,0 0 0,0 0 0,0 0 0,0 0 0,58 33 0,-58-33 0,0 0 0,0 0 0,0 0 0,0 0 0,0 0 0,0 0 0,0 0 0,0 0 0,0 0 0,0 0 0,0 0 0,0 0 0,0 0 0,0 0 0,0 0 0,0 0 0,0 0 0,0 0 0,0 0 0,0 0 0,0 0 0,74 0 0,-74 0 0,0 0 0,0 0 0,0 0 0,0 0 0,0 0 0,0 0 0,0 0 0,0 0 0,0 0 0,0 0 0,0 0 0,0 0 0,0 0 0,0 0 0,0 0 0,0 0 0,0 0 0,133 5 0,-133-5 0,0 0 0,0 0 0,0 0 0,0 0 0,0 0 0,0 0 0,0 0 0,0 0 0,0 0 0,0 0 0,0 0 0,0 0 0,0 0 0,0 0 0,0 0 0,0 0 0,0 0 0,0 0 0,0 0 0,132 4 0,-132-4 0,0 0 0,0 0 0,0 0 0,0 0 0,0 0 0,0 0 0,0 0 0,0 0 0,0 0 0,0 0 0,0 0 0,0 0 0,99 37 0,-99-37 15</inkml:trace>
  <inkml:trace contextRef="#ctx0" brushRef="#br0" timeOffset="411900">5656 17679 0,'0'13'0,"0"-13"0,0 0 0,0 0 0,0 0 0,0 0 0,0 0 0,0 0 0,0 0 0,0 0 0,0 0 0,0 0 0,0 0 0,0 0 0,0 0 0,0 0 0,0 0 0,0 0 0,0 0 0,0 0 0,0 0 0,0 0 0,42 5 0,-42-5 0,0 0 0,0 0 0,0 0 0,0 0 0,0 0 0,0 0 0,0 0 0,0 0 0,0 0 0,0 0 0,0 0 0,0 0 0,0 0 0,0 0 0,0 0 0,0 0 0,0 0 0,0 0 0,0 0 0,82 0 0,-82 0 0,0 0 0,0 0 0,0 0 0,0 0 0,0 0 0,0 0 0,0 0 0,0 0 0,0 0 0,0 0 0,0 0 0,0 0 0,0 0 0,0 0 0,0 0 0,0 0 0,0 0 0,0 0 0,0 0 0,0 0 0,0 0 0,0 0 0,67 0 0,-67 0 0,0 0 0,0 0 0,0 0 0,0 0 0,0 0 0,0 0 0,0 0 0,0 0 0,0 0 0,0 0 0,0 0 0,0 0 0,0 0 0,148 0 0,-148 0 0,0 0 0,0 0 0,0 0 0,133 9 0</inkml:trace>
  <inkml:trace contextRef="#ctx0" brushRef="#br0" timeOffset="412685">6822 16767 0,'9'5'0,"-9"-5"0,0 0 0,0 0 0,0 0 0,0 0 0,0 0 0,0 0 0,0 0 0,0 0 0,0 0 0,0 0 0,0 0 0,0 0 0,0 0 0,0 0 0,41 0 0,-41 0 0,0 0 0,0 0 0,0 0 0,0 0 0,0 0 0,0 0 0,0 0 0,0 0 0,0 0 0,0 0 0,0 0 0,0 0 0,0 0 0,0 0 0,0 0 0,0 0 0,0 0 0,66 37 0,-66-37 0,0 0 0,0 0 0,0 0 0,0 0 0,0 0 0,0 0 0,0 0 0,0 0 0,0 0 0,0 0 0,0 0 0,0 0 0,0 0 0,83 65 0,-83-65 0,0 0 0,0 0 0,0 0 0,0 0 0,0 0 0,0 0 0,0 0 0,0 0 0,0 0 0,8 56 0,-8-56 0,0 0 0,0 0 0,0 0 0,0 0 0,0 0 0,0 135 0,0-135 0,-25 144 0,-24-5 0,49-139 15,-67 121 1,67-121-1,0 0-15,-49 33 16,49-33 0</inkml:trace>
  <inkml:trace contextRef="#ctx0" brushRef="#br0" timeOffset="413132">7310 16609 0,'0'0'0,"0"0"0,0 0 0,0 0 0,0 0 0,0 0 0,0 0 0,0 0 0,0 0 0,0 0 0,0 0 0,0 0 0,0 0 0,0 0 0,0 0 0,0 0 0,0 0 0,0 0 0,0 0 0,0 0 0,0 0 0,0 0 0,-33 0 0,33 0 0,0 0 0,0 0 0,0 0 0,0 0 0,0 0 0,0 0 0,0 0 0,0 0 0,0 0 0,0 0 0,0 0 0,0 0 0,0 0 0,0 0 0,0 0 0,-58 46 0,58-46 0,0 0 0,0 0 0,0 0 0,0 0 0,0 0 0,0 0 0,0 0 0,0 0 0,0 0 0,0 0 0,0 0 0,-83 89 0,83-89 0,0 0 0,0 0 0,0 0 0,-8 28 0,8-28 0,0 0 0,0 0 0,0 41 0,0-41 0,0 0 0,0 0 0,0 0 0,-25 135 0,25-135 15,25 117 1,-25-117-16,58 130 15,-58-130 1,83 107 0,-83-107-16,99 60 15,-99-60 1,0 0-1,0 0 1</inkml:trace>
  <inkml:trace contextRef="#ctx0" brushRef="#br0" timeOffset="413558">6616 17581 0,'-9'23'0,"9"-23"0,0 0 0,0 0 0,0 0 0,0 0 0,0 0 0,0 0 0,0 0 0,0 0 0,0 0 0,0 0 0,0 0 0,0 0 0,0 0 0,0 0 0,0 0 0,0 0 0,33 51 0,-33-51 0,0 0 0,0 0 0,0 0 0,0 0 0,0 0 0,0 0 0,0 0 0,0 0 0,0 0 0,0 0 0,0 0 0,83 19 0,-83-19 0,0 0 0,0 0 0,0 0 0,0 0 0,0 0 0,0 0 0,0 0 0,157 0 0,-157 0 0,0 0 0,157-14 0,-157 14 0,149-9 0,-33 4 16,8 5-16,8 0 16,-16-14-1,-9-14 1,-16-4-16,-33 8 15,-16 29 1,-67-5 0,25 0-1</inkml:trace>
  <inkml:trace contextRef="#ctx0" brushRef="#br0" timeOffset="414483">7070 17748 0,'0'-5'0,"0"5"0,0 0 0,0 0 0,0 0 0,0 0 0,0 0 0,0 0 0,0 0 0,0 0 0,0 0 0,0 0 0,0 0 0,0 0 0,0 0 0,0 0 0,0 0 0,0 0 0,0 0 0,0 0 0,0 0 0,0 0 0,0 0 0,0 0 0,0 0 0,0 0 0,0 0 0,0 0 0,0 0 0,0 0 0,0 0 0,0 0 0,0 0 0,0 0 0,0 0 0,0 0 0,0 0 0,0 0 0,0 0 0,-16 43 0,16-43 0,0 0 0,0 0 0,0 0 0,0 0 0,0 0 0,0 0 0,0 0 0,0 0 0,0 0 0,0 0 0,0 0 0,-17 79 0,17-79 0,0 0 0,0 0 0,0 0 0,0 0 0,0 0 0,0 0 0,0 0 0,0 134 0,0-134 0,0 0 0,0 0 0,0 0 0,9 131 0,-9-103 15,0-28-15,8 23 16,-8-23 0,41 60-1,-41-60 1,50-18-16,-50 18 15,99-75 1,-99 75 0,91-111-16,-91 111 15,83-126 1,-83 126-1,0 0 1,0 0-16,99-70 16,-99 70-1,66-23 1,-66 23-16,33 47 15,-16 50 1,-34 29 0,17-126-1,-25 139-15,25-139 16,-41 135-1,41-135 1,0 0-16,-58 117 16,58-117-1,0 0 1,-83 79-1,83-79-15,0 0 16,-74 0 0,74 0-1,-41-56-15,41 56 16,0-84-1,0 84 1,66-107-16,-66 107 16,107-84-1,17 19 1,0 9-1,-124 56-15,133-32 16,-133 32 0</inkml:trace>
  <inkml:trace contextRef="#ctx0" brushRef="#br0" timeOffset="488230">11511 14920 0,'8'0'0,"-8"0"0,0 0 0,0 0 0,0 0 0,0 0 0,0 0 0,0 0 0,0 0 0,-8 38 0,8-38 0,0 0 0,0 0 0,0 0 0,0 0 0,0 0 0,0 0 0,0 0 0,0 0 0,0 0 0,0 0 0,0 0 0,-25 69 0,25-69 0,0 0 0,0 0 0,0 0 0,0 0 0,0 0 0,0 0 0,0 0 0,-66 117 0,66-117 0,0 0 0,0 0 0,0 0 0,-50 144 0,-24 5 0,7-14 15,1-14 1,17 4-1,7 14-15,-7 6 16,-1 8 0,-16 5-1,-8-4 1,-1-1-16,1 29 15,24 9 1,-8-5 0,9-24-1,-1-22-15,0-33 16,9-5-1,0-9 1,8-4-16,16-10 16,17-19-1,0-60 1</inkml:trace>
  <inkml:trace contextRef="#ctx0" brushRef="#br0" timeOffset="489811">11601 14766 0,'0'0'0,"0"0"0,0 0 0,0 0 0,0 0 0,0 0 0,0 0 0,0 0 0,0 0 0,0 0 0,0 0 0,0 0 0,0 0 0,0 0 0,0 0 0,0 0 0,0 0 0,0 0 0,0 0 0,0 0 0,0 0 0,0 0 0,25 15 0,-25-15 0,0 0 0,0 0 0,0 0 0,0 0 0,0 0 0,0 0 0,0 0 0,0 0 0,0 0 0,0 0 0,0 0 0,0 0 0,0 0 0,0 0 0,0 0 0,83 51 0,-83-51 0,0 0 0,0 0 0,0 0 0,0 0 0,0 0 0,0 0 0,0 0 0,0 0 0,0 0 0,0 0 0,0 0 0,107 75 0,-107-75 0,0 0 0,0 0 0,0 0 0,0 0 0,0 0 0,0 0 0,0 0 0,149 56 0,-149-56 0,0 0 0,0 0 0,0 0 0,157 27 0,-115-22 16,7 0-1,117 13-15,-26 1 16,-7 4 0,-133-23-1,140 23-15,1 1 16,-1-6-1,17 11 1,-33-7-16,9-8 16,-133-14-1,140 37 1,9 5-1,66 38-15,-74-34 16,-1-18 0,1-5-1,8 5 1,8 5-16,-8-6 15,-1-4 1,-7-8 0,8 3-16,-9 5 15,34-4 1,0-14-1,-1-5 1,-16 4-16,9 15 16,-9 4-1,25 0 1,0-13-16,0-1 15,8-14 1,-8 1 0,-9-10-1,9 5-15,-16-5 16,15 0-1,-7-10 1,8 10-16,16 10 16,-16 13-1,9-4 1,-43-10-1,-32 5-15,-41 0 16,-26 9 0,-16 1-1,0-1-15,-8-4 16,-17-5-1,-8 0 1,0 0 0,9 4-16,-9-4 15,16 33 1,-16-33-1,25 70-15,8 32 16,8 19 0,-8-5-1,9-9 1,16 9-16,16 5 15,0 0 1,1 14 0,-9-5-16,8 1 15,34 83 1,-25-42-1,-1-5 1,1-32-16,-9-57 16,-16-17-1,0-14 1,8 23-16,-16-5 15,0 19 1,-17-15 0,-25-18-1,-16-32-15,-1-28 16,9 9-1</inkml:trace>
  <inkml:trace contextRef="#ctx0" brushRef="#br0" timeOffset="492212">3341 17135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1" timeOffset="496761">4085 10516 0,'0'5'0,"0"-5"16,0 0-1,0 0 1,0 41 0,0-41-16</inkml:trace>
  <inkml:trace contextRef="#ctx0" brushRef="#br1" timeOffset="500352">11734 16334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0,-8-4 0,8 4 0,0 0 0,0 0 0,0 0 0,0 0 0,0 0 0,0 0 0,0 0 0,0 0 0,0 0 0,0 0 0,0 0 0,0 0 0,0 0 0,0 0 0,0 0 0,0 0 0,0 0 0,0 0 0,0 0 0,0 0 0,0 0 0,0 0 0,0 0 0,8-33 0,-8 33 0,0 0 0,0 0 0,0 0 0,0 0 0,0 0 0,0 0 0,0 0 0,0 0 0,0 0 0,0 0 0,0 0 0,0 0 0,0 0 0,0 0 0,0 0 0,0 0 0,0 0 0,0 0 0,0 0 0,0 0 0,0 0 0,0 0 0,0 0 0,0 0 0,0 0 0,0 0 0,0 0 0,0 0 0,25-51 0,-25 51 0,0 0 0,0 0 0,0 0 0,0 0 0,0 0 0,0 0 0,0 0 0,0 0 0,0 0 0,0 0 0,0 0 0,0 0 0,0 0 0,57-70 0,-57 70 0,0 0 0,0 0 0,0 0 0,0 0 0,0 0 0,0 0 0,0 0 0,0 0 0,0 0 0,91-79 0,-91 79 0,0 0 0,0 0 0,0 0 0,0 0 0,0 0 0,0 0 0,0 0 0,124-42 0,-124 42 16,116-4-16,-116 4 15,91 51 1,-33 28-1,-58-79-15,8 125 16,-24 15 0,-34-10-1,1 14 1,-9-13-16,0-1 15,-8-9 1,8-5 0,58-116-16,-66 112 15,66-112 1,0 0-1,-67 97 1,67-97-16,0 0 16,0 0-1,0 0 1,-66 61-16,66-61 15,0 0 1,0 0 0,-33 23-1,33-23-15,17-37 16,-17 37-1,0 0 1,74-37-16,-74 37 16,0 0-1,116-38 1,-116 38-1,0 0-15,141-9 16,-141 9 0,148 28-1,-148-28-15,141 37 16,-141-37-1,0 0 1,116 56 0,-116-56-16,0 0 15,107 65 1,-107-65-1,0 0-15,99 61 16</inkml:trace>
  <inkml:trace contextRef="#ctx0" brushRef="#br1" timeOffset="502515">12991 15995 0,'0'9'0,"0"-9"0,0 0 0,0 0 0,0 0 0,0 0 0,0 0 0,0 0 0,0 0 0,0 0 0,0 0 0,0 0 0,0 0 0,0 0 0,0 0 0,0 0 0,0 0 0,0 0 0,0 0 0,16-14 0,-16 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0,17-74 0,-17 74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0,-9-56 0,9 56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0,-8-116 0,8 116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0,-58-75 0,58 75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0,-99 10 0,99-10 0,0 0 0,0 0 0,0 0 0,0 0 0,0 0 0,0 0 0,0 0 0,0 0 0,0 0 0,0 0 0,0 0 0,0 0 0,0 0 0,0 0 0,0 0 0,0 0 0,0 0 0,0 0 0,0 0 0,0 0 0,0 0 0,0 0 0,0 0 0,0 0 0,0 0 0,0 0 0,0 0 0,0 0 0,0 0 0,0 0 0,0 0 0,0 0 0,0 0 0,0 0 0,0 0 0,0 0 0,-74 75 0,74-75 0,0 0 0,0 0 0,0 0 0,0 0 0,0 0 0,0 0 0,0 0 0,0 0 0,0 0 0,0 0 0,0 0 0,0 0 0,0 0 0,0 0 0,0 0 0,0 0 0,0 0 0,0 0 0,0 0 0,0 0 0,0 0 0,0 0 0,0 0 0,0 0 0,0 0 0,0 0 0,0 0 0,0 0 0,-58 139 0,58-139 0,0 0 0,0 0 0,0 0 0,0 0 0,0 0 0,0 0 0,0 0 0,0 0 0,0 0 0,0 0 0,0 0 0,0 0 0,0 0 0,0 0 0,0 0 0,0 0 0,0 0 0,0 0 0,0 0 0,0 0 0,0 0 0,0 0 0,0 0 0,0 0 0,0 0 0,0 0 0,0 0 0,0 0 0,0 0 0,0 0 0,0 0 0,0 0 0,0 0 0,0 0 0,0 0 0,0 0 0,0 0 0,0 0 0,0 0 0,-9 139 0,9-139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 88 0,-42-88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0,82 24 0,-82-24 0,0 0 0,0 0 0,0 0 0,0 0 0,0 0 0,0 0 0,0 0 0,0 0 0,0 0 0,0 0 0,0 0 0,0 0 0,0 0 0,0 0 0,0 0 0,0 0 0,0 0 0,0 0 0,0 0 0,0 0 0,0 0 0,0 0 0,0 0 0,0 0 0,0 0 0,0 0 0,0 0 0,0 0 0,0 0 0,0 0 0,0 0 0,0 0 0,0 0 0,0 0 0,0 0 0,0 0 0,0 0 0,0 0 0,0 0 0,91-47 0,-91 47 0,0 0 0,0 0 0,0 0 0,0 0 0,0 0 0,0 0 0,0 0 0,0 0 0,0 0 0,0 0 0,0 0 0,0 0 0,0 0 0,0 0 0,0 0 0,0 0 0,0 0 0,0 0 0,0 0 0,0 0 0,0 0 0,0 0 0,0 0 0,0 0 0,0 0 0,0 0 0,0 0 0,0 0 0,0 0 0,0 0 0,75-93 0,-75 93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0,41-70 0,-41 70 0,0 0 0,0 0 0,0 0 0,0 0 0,0 0 0,0 0 0,0 0 0,0 0 0,0 0 0,0 0 0,0 0 0,0 0 0,0 0 0,0 0 0,0 0 0,0 0 0,0 0 0,0 0 0,0 0 0,0 0 0,0 0 0,25-37 0,-25 37 0,0 0 0,0 0 0,0 0 0,0 0 0,0 0 0,0 0 0,0 0 0,0 0 0,0 0 0,0 0 0,0 0 0,0 0 0,0 0 0,0 0 0,0 0 0,0 0 0,0 0 0,17 42 0,-17-42 0,0 0 0,0 0 0,0 0 0,0 0 0,0 0 0,0 0 0,0 0 0,0 0 0,0 0 0,0 0 0,0 0 0,0 0 0,0 0 0,24 93 0,-24-93 0,0 0 0,0 0 0,0 0 0,0 0 0,0 0 0,0 0 0,0 0 0,0 0 0,0 0 0,0 0 0,0 0 0,0 0 0,0 0 0,42 117 0,-42-117 0,0 0 0,0 0 0,0 0 0</inkml:trace>
  <inkml:trace contextRef="#ctx0" brushRef="#br1" timeOffset="503604">13900 16618 0,'-8'19'0,"8"-19"0,0 0 0,0 0 0,0 0 0,-33 88 0,33-88 0,0 0 0,-50 130 0,50-130 0,-66 140 0,66-140 16,-74 93-1,74-93-15,0 0 16,0 0-1,0 0 1,0 0 0,-50 5-16,42-61 15,24-61 1,-24 178-1,33-177-15,-25 116 16,0 0 0,0 0-1,0 0 1,25-61-16,-25 61 15,33-23 1,8 65 0,-41-42-16,83 83 15,-83-83 1,82 61-1,-82-61 1</inkml:trace>
  <inkml:trace contextRef="#ctx0" brushRef="#br1" timeOffset="504260">14297 16557 0,'0'-13'0,"0"13"0,0 0 0,0 0 0,0 0 0,0 0 0,0 0 0,0 0 0,0 0 0,0 0 0,0 0 0,0 0 0,-8-51 0,8 51 0,0 0 0,0 0 0,0 0 0,0 0 0,0 0 0,33-56 0,-33 56 0,0 0 0,99-33 0,-99 33 0,0 0 0,0 0 0,0 0 0,0 0 0,0 0 0,0 0 0,0 0 0,0 0 0,0 0 0,0 0 0,0 0 0,116 47 0,-116-47 0,0 0 0,0 0 0,0 0 0,82 89 0,-82-89 0,0 0 0,0 0 0,42 125 0,-42-125 0,0 0 0,-17 70 0,17-70 0,-16 148 0,-17 1 16,-9 5-16,-16-5 15,58-149 1,-57 130 0,57-130-1,0 0-15,0 0 16,0 0-1,-58 93 1,58-93-16,0 0 16,-17 51-1,17-51 1,17 9-1,-17-9-15,0 0 16,82 0 0,-82 0-1,116 9-15,-116-9 16,0 0-1,124 38 1,-124-38 0,0 0-16,99 27 15</inkml:trace>
  <inkml:trace contextRef="#ctx0" brushRef="#br1" timeOffset="505171">15049 15879 0,'-8'0'0,"8"0"0,0 0 0,0 0 0,0 0 0,0 0 0,0 0 0,0 0 0,0 0 0,0 0 0,0 0 0,0 0 0,0 0 0,0 0 0,-8 41 0,8-41 0,0 0 0,0 0 0,0 0 0,0 0 0,0 0 0,0 0 0,0 0 0,0 117 0,0-117 0,0 0 0,8 149 0,-8-149 0,17 148 0,-9-45 16,-8-103-1,-8 125 1,8-125 0,-9 112-16,1-38 15,16-129 1,-8 55-1,0 0-15,0 27 16,0-27 0,17-46-1,-17 46 1,25-88-16,-25 88 15,0 0 1,33-112 0,-33 112-16,58-88 15,-58 88 1,91-42-1,-91 42 1,0 0-16,74 13 16,-74-13-1,50 70 1,-50-70-16,0 98 15,0-98 1,-75 93 0,75-93-1,-99 65-15,99-65 16,0 0-1,0 0 1,-66 0-16</inkml:trace>
  <inkml:trace contextRef="#ctx0" brushRef="#br1" timeOffset="505596">15885 16767 0,'0'0'0,"0"0"0,0 0 0,0 0 0,0 0 0,0 0 0,0 0 0,0 0 0,0 0 0,0 0 0,0 0 0,0 0 0,0 0 0,0 0 0,0 0 0,0 0 0,0 0 0,0 0 0,0 0 0,0 0 0,0 0 0,0 0 0,0 0 0,0 0 0,0 0 0,0 0 0,0 0 0,0 0 0,41 5 0,-41-5 0,0 0 0,0 0 0,0 0 0,0 0 0,0 0 0,0 0 0,0 0 0,0 0 0,0 0 0,0 0 0,0 0 0,0 0 0,0 0 0,0 0 0,0 0 0,0 0 0,0 0 0,0 0 0,0 0 0,0 0 0,0 0 0,83-5 0,-83 5 0,0 0 0,0 0 0,0 0 0,0 0 0,0 0 0,0 0 0,0 0 0,0 0 0,0 0 0,0 0 0,0 0 0,0 0 0,0 0 0,0 0 0,0 0 0,0 0 0,115 5 0,-115-5 0,0 0 0,0 0 0,0 0 0,0 0 0,0 0 0,0 0 0,0 0 0,0 0 0,0 0 0,0 0 0,0 0 0,0 0 0,0 0 0,0 0 0,0 0 0,0 0 0,0 0 0,0 0 0,0 0 0,133 4 0,-133-4 0,0 0 0,0 0 0,0 0 0,0 0 0,0 0 0,0 0 0,0 0 0,33 5 0,-33-5 0,0 0 0,0 0 0,0 0 0</inkml:trace>
  <inkml:trace contextRef="#ctx0" brushRef="#br1" timeOffset="505852">15942 17181 0,'9'14'0,"-9"-14"0,0 0 0,0 0 0,0 0 0,0 0 0,0 0 0,0 0 0,0 0 0,0 0 0,0 0 0,0 0 0,0 0 0,0 0 0,0 0 0,0 0 0,0 0 0,0 0 0,0 0 0,0 0 0,0 0 0,0 0 0,0 0 0,0 0 0,0 0 0,0 0 0,0 0 0,0 0 0,0 0 0,0 0 0,0 0 0,41 23 0,-41-23 0,0 0 0,0 0 0,0 0 0,0 0 0,0 0 0,0 0 0,0 0 0,0 0 0,0 0 0,0 0 0,0 0 0,0 0 0,0 0 0,99 19 0,-99-19 0,0 0 0,0 0 0,0 0 0,0 0 0,141 0 0,-141 0 0,0 0 0,0 0 0,0 0 0,0 0 0,0 0 0,0 0 0,0 0 0,157-24 0,-157 24 0,0 0 0,0 0 0,0 0 0,149-37 0</inkml:trace>
  <inkml:trace contextRef="#ctx0" brushRef="#br1" timeOffset="506770">17117 16725 0,'0'-5'0,"0"5"0,0 0 0,0 0 0,0 0 0,0 0 0,0 0 0,0 0 0,0 0 0,0 0 0,0 0 0,0 0 0,16-37 0,-16 37 0,0 0 0,0 0 0,0 0 0,0 0 0,0 0 0,0 0 0,0 0 0,0 0 0,0 0 0,0 0 0,0 0 0,0 0 0,0 0 0,0 0 0,0 0 0,0 0 0,0 0 0,66-51 0,-66 51 0,0 0 0,0 0 0,0 0 0,0 0 0,0 0 0,0 0 0,0 0 0,0 0 0,0 0 0,0 0 0,0 0 0,0 0 0,0 0 0,99-46 0,-99 46 0,0 0 0,0 0 0,0 0 0,0 0 0,0 0 0,0 0 0,0 0 0,0 0 0,0 0 0,141 13 0,-141-13 0,0 0 0,0 0 0,116 66 0,-116-66 0,0 0 0,0 0 0,0 0 0,74 130 0,-74-37 0,0 70 15,-49 23 1,-18-14-1,-7-19 1,74-153-16,-107 135 16,107-135-1,0 0 1,0 0-16,0 0 15,-91 98 1,91-98 0,-58 32-1,58-32-15,-9-14 16,9 14-1,75-37 1,57 4-16,-8 33 16,-124 0-1,141 33 1,-141-33-1,124 47-15,-124-47 16,116 32 0,-116-32-1,124-18-15,-33-43 16</inkml:trace>
  <inkml:trace contextRef="#ctx0" brushRef="#br1" timeOffset="507532">18142 16195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0,-8-38 0,8 38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0,-9-74 0,9 74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0,-24-102 0,24 102 0,0 0 0,0 0 0,0 0 0,0 0 0,0 0 0,0 0 0,0 0 0,0 0 0,0 0 0,0 0 0,0 0 0,0 0 0,0 0 0,0 0 0,0 0 0,0 0 0,0 0 0,0 0 0,0 0 0,0 0 0,0 0 0,0 0 0,0 0 0,0 0 0,0 0 0,0 0 0,0 0 0,0 0 0,0 0 0,0 0 0,0 0 0,0 0 0,0 0 0,0 0 0,-9-24 0,9 24 0,0 0 0,0 0 0,0 0 0,0 0 0,0 0 0,0 0 0,0 0 0,0 0 0,0 0 0,0 0 0,0 0 0,0 0 0,0 0 0,0 0 0,0 0 0,0 0 0,0 0 0,0 0 0,0 0 0,0 0 0,0 0 0,0 0 0,0 0 0,0 0 0,0 0 0,0 0 0,0 0 0,0 0 0,0 0 0,0 0 0,0 0 0,0 0 0,0 0 0,-25 15 0,25-15 0,0 0 0,-57-23 0,57 23 0,0 0 0,0 0 0,0 0 0,0 0 0,0 0 0,0 0 0,0 0 0,0 0 0,0 0 0,0 0 0,0 0 0,0 0 0,0 0 0,0 0 0,0 0 0,0 0 0,0 0 0,0 0 0,0 0 0,0 0 0,0 0 0,0 0 0,0 0 0,0 0 0,0 0 0,0 0 0,0 0 0,0 0 0,0 0 0,0 0 0,0 0 0,-75 27 0,75-27 0,0 0 0,0 0 0,0 0 0,0 0 0,0 0 0,0 0 0,0 0 0,0 0 0,0 0 0,0 0 0,0 0 0,0 0 0,0 0 0,0 0 0,0 0 0,0 0 0,0 0 0,0 0 0,0 0 0,0 0 0,0 0 0,0 0 0,0 0 0,0 0 0,0 0 0,0 0 0,0 0 0,0 0 0,0 0 0,0 0 0,-74 79 0,74-79 0,0 0 0,0 0 0,0 0 0,0 0 0,0 0 0,0 0 0,0 0 0,0 0 0,0 0 0,0 0 0,0 0 0,0 0 0,0 0 0,0 0 0,0 0 0,0 0 0,0 0 0,0 0 0,0 0 0,0 0 0,0 0 0,0 0 0,0 0 0,0 0 0,0 0 0,0 0 0,0 0 0,0 0 0,0 0 0,0 0 0,0 0 0,0 0 0,0 0 0,0 0 0,0 0 0,0 0 0,0 0 0,-58 102 0,58-102 0,0 0 0,0 0 0,0 0 0,0 0 0,0 0 0,0 0 0,0 0 0,0 0 0,0 0 0,0 0 0,0 0 0,0 0 0,0 0 0,0 0 0,0 0 0,0 0 0,0 0 0,0 0 0,0 0 0,0 0 0,0 0 0,0 0 0,0 0 0,0 0 0,0 0 0,0 0 0,0 0 0,0 0 0,0 0 0,0 0 0,0 0 0,0 0 0,0 0 0,0 0 0,0 0 0,0 0 0,0 0 0,0 0 0,0 0 0,0 0 0,0 0 0,0 0 0,-17 103 0,17-103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 65 0,-42-65 0,0 0 0,0 0 0,0 0 0,0 0 0,0 0 0,0 0 0,0 0 0,0 0 0,0 0 0,0 0 0,0 0 0,0 0 0,0 0 0,0 0 0,0 0 0,0 0 0,0 0 0,0 0 0,0 0 0,0 0 0,0 0 0,0 0 0,0 0 0,0 0 0,0 0 0,0 0 0,0 0 0,0 0 0,0 0 0,0 0 0,0 0 0,0 0 0,0 0 0,0 0 0,0 0 0,0 0 0,0 0 0,0 0 0,0 0 0,0 0 0,0 0 0,0 0 0,0 0 0,0 0 0,0 0 0,66 15 0,-66-15 0,0 0 0,0 0 0,0 0 0,0 0 0,0 0 0,0 0 0,0 0 0,0 0 0,0 0 0,0 0 0,0 0 0,0 0 0,0 0 0,0 0 0,0 0 0,0 0 0,0 0 0,0 0 0,0 0 0,0 0 0,107-71 0,-107 71 0,0 0 0,0 0 0,0 0 0,0 0 0,0 0 0,0 0 0,0 0 0,0 0 0,0 0 0,0 0 0,0 0 0,0 0 0,0 0 0,0 0 0,0 0 0,0 0 0,0 0 0,0 0 0,0 0 0,0 0 0,0 0 0,0 0 0,83-120 0,-83 120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0,41-80 0,-41 80 0,0 0 0,0 0 0,0 0 0,0 0 0,0 0 0,0 0 0,0 0 0,0 0 0,0 0 0,0 0 0,0 0 0,0 0 0,0 0 0,0 0 0,0 0 0,0 0 0,0 0 0,0 0 0,0 0 0,0 0 0,0 0 0,0 0 0,0 0 0,0 0 0,0 0 0,25-18 0,-25 18 0,0 0 0,0 0 0,0 0 0,0 0 0,0 0 0,0 0 0,0 0 0,0 0 0,0 0 0,0 0 0,0 0 0,0 0 0,0 0 0,0 0 0,0 0 0,0 0 0,0 0 0,0 0 0,0 0 0,0 0 0,0 0 0,8 51 0,-8-51 0,0 0 0,0 0 0,0 0 0,0 0 0,0 0 0,0 0 0,0 0 0,0 0 0,0 0 0,0 0 0,0 0 0,0 0 0,0 0 0,0 0 0,0 0 0,0 0 0,0 0 0,25 111 0,-25-111 0,0 0 0,0 0 0,0 0 0,0 0 0,0 0 0,0 0 0,0 0 0,0 0 0,0 0 0,0 0 0,0 0 0,0 0 0,0 0 0,0 0 0,0 0 0,0 0 0,0 0 0,0 0 0,0 0 0,42 127 0,-42-127 0,0 0 0,0 0 0,0 0 0,0 0 0,0 0 0,0 0 0,0 0 0,57 46 0,-57-46 0,0 0 0,58-14 0,-58 14 0</inkml:trace>
  <inkml:trace contextRef="#ctx0" brushRef="#br1" timeOffset="507898">18365 16055 0,'8'0'0,"-8"0"0,0 0 0,0 0 0,0 0 0,0 0 0,0 0 0,0 0 0,0 0 0,0 0 0,0 0 0,0 0 0,0 0 0,0 0 0,0 0 0,0 0 0,0 0 0,0 0 0,0 0 0,0 0 0,0 0 0,0 0 0,0 0 0,0 0 0,0 0 0,0 0 0,0 0 0,0 0 0,0 0 0,0 0 0,0 0 0,0 0 0,0 0 0,0 0 0,0 0 0,0 0 0,0 0 0,0 0 0,0 0 0,0 0 0,0 0 0,0 0 0,0 0 0,58 24 0,-58-24 0,0 0 0,0 0 0,0 0 0,0 0 0,0 0 0,0 0 0,0 0 0,0 0 0,0 0 0,0 0 0,0 0 0,0 0 0,0 0 0,0 0 0,0 0 0,0 0 0,0 0 0,0 0 0,0 0 0,0 0 0,0 0 0,83 27 0,-83-27 0,0 0 0,0 0 0,0 0 0,0 0 0,0 0 0,0 0 0,0 0 0,0 0 0,0 0 0,0 0 0,124 24 0,-124-24 0,0 0 0,0 0 0,0 0 0,0 0 0,0 0 0,0 0 0,0 0 0,0 0 0,0 0 0,0 0 0,0 0 0,0 0 0,0 0 0,0 0 0,0 0 0,0 0 0,0 0 0,0 0 0,0 0 0,99 0 0,-99 0 0,0 0 0,0 0 0,0 0 0,25 0 0,-25 0 0,0 0 0,0 0 0,0 0 0,0 0 0,0 0 0,0 0 0,0 0 0</inkml:trace>
  <inkml:trace contextRef="#ctx0" brushRef="#br1" timeOffset="508131">18630 15897 0,'0'9'0,"0"-9"0,0 0 0,0 0 0,0 0 0,0 0 0,0 51 0,0-51 0,0 0 0,0 0 0,0 80 0,0-80 0,0 0 0,-9 112 0,9-112 0,0 106 0,17 6 0,-17-112 15,25 98 1,-25-98-1,16 37-15,-16-37 16</inkml:trace>
  <inkml:trace contextRef="#ctx0" brushRef="#br1" timeOffset="508743">19010 15669 0,'0'5'0,"0"-5"0,0 0 0,0 0 0,0 0 0,0 0 0,0 0 0,0 0 0,0 37 0,0-37 0,0 0 0,0 0 0,0 0 0,0 0 0,0 0 0,0 0 0,0 0 0,0 0 0,0 0 0,-8 107 0,8-107 0,0 0 0,0 0 0,0 139 0,0-139 0,0 0 0,0 0 0,0 0 0,8 149 0,-8-149 16,0 0-16,0 0 15,0 0 1,-8 43-1,8-43-15,0 0 16,0 0 0,25-9-1,-25 9 1,24 32-16,-24-32 15,0 0 1,0 0 0,58 4-16,-58-4 15,0 0 1,83-9-1,-83 9 1,66 19-16,-66-19 16,50 79-1,-50-79 1,0 111-16,0-111 15,-42 93 1,42-93 0,-74 47-1,74-47-15,-99-10 16,99 10-1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09T10:06:52.8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16792 8943 0,'0'0'218,"18"0"-218,-18 0 16,17 0-16,-17 0 16,35 0-16,-17 0 15,-18 0-15,18 0 16,-1 0-16,19 0 15,-19 0-15,19 0 16,-1 0-16,18 0 16,17 18-16,-34-18 15,34 0-15,-17 17 16,0-17-16,0 18 15,0-1-15,17-17 16,-17 0 0,-17 0-16,34 18 15,-35-18-15,18 0 16,-17 0-16,34 0 15,-35 0-15,-35 0 16,18 0-16,-18 0 16,18 0-1,-1 0 1,1 0-16,-18 0 15,35 0-15,-35 0 16,18 0 15,0 0-15,-1 0-16,-17 0 15,18 0-15,-18 0 16,35 0 0,-35 0-1,18 0-15,-1 0 16,1 0-16,17 0 15,-35 0-15,18 0 16,0 0 0,-1 0-16,-17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09T10:08:16.8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11253 4745 0,'0'0'234,"18"0"-234,17 0 16,18-18-16,0 18 15,-18 0-15,1-17 16,-19 17-16,19 0 16,-36 0-16,17 0 15,-17 0-15,18 0 16,-1 0-16,-17 0 15,18 0-15,-18 0 16,18 0-16,-1 0 16,1 0-1,17-18 1,-35 18-16,36 0 15,-36 0-15,17 0 16,1 0-16,-1 0 16,19 0-16,-19-18 15,1 18 1,17 0-1,-35 0 1,36 0 0,-36 0 15,17 0-16,-17 0 1,18 0 0,-18 0-16,17 0 15,1 0-15,-18 0 16,18 0-16,-18 0 15,17 0 1,1 0-16,-18 0 16,18 18-1,-1 0 16,1-18-15,-18 17-16</inkml:trace>
  <inkml:trace contextRef="#ctx0" brushRef="#br0" timeOffset="136326.293">5186 7743 0,'17'0'140,"36"0"-124,0 0-16,0 0 15,0 0 1,0 0-16,17 0 16,54 0-16,-36 0 15,35 0-15,54 0 16,-18 0-16,-71 0 15,53 0-15,-18 0 16,-52 0-16,-1 0 16,19 0-16,-36 18 15,17 17-15,-17-17 16,-18-18-16,18 18 15,-35-18-15,17 0 16,-17 0-16,-1 0 16,-17 0-16,18 0 15,-18 0 1</inkml:trace>
  <inkml:trace contextRef="#ctx0" brushRef="#br0" timeOffset="138125.6528">8749 10848 0,'-18'18'16,"18"-1"15,0-17 78,35 0-93,0 0-16,1 0 16,34-17-16,-17 17 15,18 0-15,-1-18 16,1 18-16,35 0 15,17 0-15,-52 0 16,-1 0-16,-17 0 16,0 0-16,0 0 15,0 0-15,18 18 16,17-18-16,-35 17 15,52 1 1,-52-18-16,-17 0 16,-1 0-16,0 0 15,-17 0-15,17 0 16,-17 0-16,-1 0 15,19 0 1,-36 0-16,35 0 16,-17 0-1,-18 0-15,17 0 0,1 0 16,0 0-16,-18 0 15,17 17-15,1-17 16,-1 0-16,1 0 16,0 0-1,-18 0 1,17 0 15,-17 18-31,18-18 47,0 0-32,-1 0 1,1 18 0,17-1-1,-35-17-15,18 0 16,-18 0-16,17 0 15,1 0-15,-18 0 16,18 0 15,-18 18 0,17-18-31,1 35 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09T10:13:15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6085 11359 0,'0'18'141,"0"-18"-126,18 0-15,-1 35 16,19-35-16,17 0 16,-1 0-16,37 0 15,-72 0-15,89 18 16,53-18-16,-18 0 15,0 0-15,36 0 16,-19 0-16,19 0 16,34 0-16,-17 0 15,36 0-15,-54 0 16,18 0-16,-35 0 15,17 0-15,-52 0 16,-36 0-16,18 0 16,-53 0-16,-18 0 15,0 0-15,-17-18 31,-1 18 1,1-17-32</inkml:trace>
  <inkml:trace contextRef="#ctx0" brushRef="#br0" timeOffset="2294">8290 5027 0,'0'0'0,"0"18"31,0 35 94,18-53-125,87 17 16,-16-17-1,16 18-15,72 17 16,-36-17-16,18-1 16,70-17-16,-70 36 15,-1-19-15,1 1 16,-35 0-16,17-1 15,-35-17-15,-36 18 16,1-18-16,-18 0 16,-18 18-16,-17-18 15,17 0-15,0 0 16,-17 0-16,-1 0 15,1 0-15,0 0 16,17 0-16,0 0 16,1 0-16,-19 0 15,1 0-15,35 0 16,17 0-16,1 0 15,-1 0-15,36 0 16,-35-18-16,17-17 16,-35 17-16,-18 18 15,0-18-15,-35 18 16,18 0 31,-18-17-32,18-1 1,-1 0 15,1-17-15,17 0-16,-17 17 15,0-17-15,-1-18 16,-17 53-16,18-18 15,-18 1-15</inkml:trace>
  <inkml:trace contextRef="#ctx0" brushRef="#br0" timeOffset="24303">17480 9472 0,'0'0'156,"35"0"-156,71 0 15,-36 0-15,36 0 16,35 0-16,-17 0 15,17 0-15,0 0 16,53 0-16,0 0 16,53 0-16,-35 0 15,-18 0 1,17 0-16,-17 0 15,1 0-15,-54 0 16,-18 0-16,18 0 16,0 0-16,36 0 15,-19 0-15,19 0 16,-36 0-16,35 0 15,-35 0-15,-123 0 16,70 0-16,1-18 16,-19 18-16,1 0 15,-1 0-15,-17 0 16,0 0-16,-18-17 15,1 17-15,16 0 16,-16 0-16,17 0 16,-53 0-16,17 0 15,19 0-15,-36 0 16,35 0-16,-18 0 15,1 0-15,0 0 16,35 0-16,-18 0 16,0 0-16,-17 0 15,35 0 1,-36 0-16,36 0 15,-17 0-15,-1 0 16,18 0-16,0 0 16,-18 0-16,18 0 15,-35-18-15,17 18 16,-17 0-16,17 0 15,-18-17-15,1 17 16,35 0-16,-35 0 16,35 0-16,-1 0 15,-16 0-15,-1 0 16,36-18-16,-36 18 15,-18-18-15,19 18 16,-19 0-16,1-17 16,0 17-16,-1 0 15,1 0-15,17 0 16,-35 0-16,18 0 15,-18-18 1,17 18 0,1 0-1,0 0 1,-18 0-1,17 0 1,1 0 0,17-18-1,-35 18 32,36 0-31,-36 0-1,17 0-15,19 0 16,-36 0-1,17 0 1,-17 0-16,35 0 16,-35 0-16,18 0 15,-18 0-15,35 0 16,-35 0-1</inkml:trace>
  <inkml:trace contextRef="#ctx0" brushRef="#br0" timeOffset="44613">9507 10813 0,'53'0'156,"35"88"-140,18-18-16,17 1 15,-17 35-15,-18-53 16,36 17-16,-18-17 15,0 0-15,-71-35 16,0-18-16,18 35 16,-18-17-16,1-18 15,17 0-15,-53 0 16,35 17-16,18 1 15,-18 0-15,18-18 16,-35 17-16,34 1 16,-34-18-16,0 17 15,35-17-15,0 18 16,0-18-16,17 18 15,1-1-15,-18-17 16,17 0-16,-17 0 16,-18 0-16,-17 0 15,17 18-15,-35-18 16,18 0-16,17 0 15,0 0 1,18 18-16,-35-1 16,35-17-16,-35 18 15,-1 0-15,-17-18 16,35 35-1,-35-35 17,18 18-17,-18-1 1,18 1-16,-1-1 15,-17 19-15,36-1 16,-36-35-16,17 18 109</inkml:trace>
  <inkml:trace contextRef="#ctx0" brushRef="#br0" timeOffset="46056">11641 11924 0,'0'0'156,"36"0"-141,17 0 1,-18 0-16,0 0 16,-17 0-16,-1 0 15,1 0 1,0 0-16,-1 0 15,1 0-15,-18 0 16,35 0-16,-17 0 16,-1 0-1,1 0 1,-18 0-16,18 0 15,-1 0-15,-17 0 16,18 0-16,-18 0 16,18 0-16,-18 0 15,17 0 32,-17 0-31,18-18-16,-18 1 15,0-19-15,0 36 16,0-17-16,0 17 15,0-18 1,0 0-16,0 18 16,0-17-16,0 17 15,0-18-15,0 1 16,0 17-1,-18-18-15,1 0 16,-1 18-16,0-17 16,-17-19-16,35 36 15,-18-17-15,18-1 16,0 18 15,-17-18 0,17 18-15,0-17-16,0-1 15,0 0 1,-18 18-16,18-17 16,0 17-1,0-18 1</inkml:trace>
  <inkml:trace contextRef="#ctx0" brushRef="#br0" timeOffset="51581">5997 13212 0,'18'0'78,"-1"0"0,18 0-78,-17 0 15,35 0-15,-18 0 16,18 0-16,18 0 15,17 0-15,0 0 16,-35 0-16,53 0 16,17 0-16,18 0 15,-17 0-15,-1 0 16,1 0-16,-54 0 15,-17 0-15,0 0 16,-17 0-16,-1 0 16,-18 0-16,1 0 15,17 0-15,-17 0 16,17 0-1,1 0-15,-1 0 16,35 0-16,-34 0 16,17 0-16,-18-18 15,18 18-15,-18 0 16,36 0-16,17 0 15,-18 0-15,-17 0 16,-35 0-16,17 0 16,-35 0-16,71 0 15,-18 0-15,0 0 16,-18 0-16,18 0 15,-36 0-15,19 0 16,-19 0-16,19 0 16,-1 0-16,18 0 15,17 18-15,54-18 16,-71 0-16,17 0 15,-34 0-15,-1 0 16,18 0-16,0 0 16,0 0-16,-18 0 15,-17 0-15,17 0 16,-35 0-1,17 0-15,19 0 16,-36 0-16,17 0 16,1 0-16,0 0 15,-1 0-15,36 0 16,-35 0-16,17 0 15,-17 0-15,-1 0 16,19 0-16,-1 0 16,-17 0-16,-1 0 15,1 0-15,17 0 16,0 0-16,18 0 15,18 0-15,17 0 16,-17 0-16,-18 0 16,-18 0-16,0 0 15,-17 0-15,-1 0 16,-17 0 31,18 0-47,-18 0 15,18 0 1,-18 0-1,17 0 1,1 0-16,-18 0 16,18 0-16,-1 0 15,1 0-15,17 0 16,-17 0-16,-1 0 15,1 0-15,-18 0 16,18 0-16,-1 0 31,-17 0-15,18 0-1,-18 17 1,35-17 62,-35 0-62,18 0 62,-18 18-47,18-18 31,-1 0-62,1 0 250,-18 0-219,17 0-31,-17 0 16,18 0-16,0 0 78,-1 0-63,1 0-15</inkml:trace>
  <inkml:trace contextRef="#ctx0" brushRef="#br0" timeOffset="78499">7549 15011 0,'0'17'141,"18"-17"-141,35 0 15,17 0-15,-17 18 16,0-18-16,18 0 16,-18 0-16,-1 0 15,1 0-15,0 0 16,-17 0-16,34 0 15,18 0-15,0 0 16,-17 0-16,53 0 16,-19 0-16,-34 0 15,-18 35-15,0-35 16,0 18-16,-36-18 15,36 18-15,0-18 16,-18 0-16,-17 0 16,35 0-16,-35 0 15,35 0-15,-1 0 16,1 0-16,-17 0 15,-19 0-15,19 0 16,-19 17-16,36-17 16,-18 0-16,1 0 15,17 0 1,-18 0-16,18 0 15,0 0-15,17-17 16,1 17-16,-36 0 16,18 0-16,-18 0 15,1 0-15,-19 0 16,1 0-16,35-18 15,-18 18-15,0 0 16,-17-18-16,35 18 16,-18-17-16,-17 17 15,17 0-15,18 0 16,0 0-16,-18 0 15,36 0-15,-1 0 16,-34-18-16,34 0 16,-35 18-16,-17 0 15,0 0-15,-1 0 16,36 0-16,-35 0 15,17 0 1,18 0-16,-18-17 16,-17 17-16,0 0 15,-18 0 110,35 0-125,-17 0 16,17 0-16,-18 0 15,1 0-15,0 0 16,-1 0-16,36 0 15,-35 0-15,0 0 16,-1 0-16,-17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09T10:18:36.3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11130 4692 0,'17'0'203,"1"0"-188,0 0-15,-1 0 16,1 0-16,17 0 16,-35 0-16,36 0 15,-19 0 1,-17 0-16,18 0 15,-1 0-15,-17 0 16,18 0-16,0 0 16,-1 0-16,1 0 15,0 0-15,-1 0 16,1 0-16,0 0 15,-1 0-15,1 0 16,0 0-16,-18 0 16,17 0-16,1 0 15,17 0 1,-17 0-16,-1 0 15,1 0-15,-18 0 16,18 0 0</inkml:trace>
  <inkml:trace contextRef="#ctx0" brushRef="#br0" timeOffset="1930">13352 5045 0,'0'0'203,"18"0"-188,17 0 1,-17 0-16,-1 0 15,-17 0-15,18 0 16,0 0 0,-1 0-16,-17 17 15,36 1-15,-36-18 16,35 0-16,-35 0 15,53 0-15,-18 0 16,-17 18-16,17-18 16,18 0-16,18 0 15,-36 0 1,-18 0-16,-17 0 15,18 0-15</inkml:trace>
  <inkml:trace contextRef="#ctx0" brushRef="#br0" timeOffset="4704">15010 4727 0,'0'0'63,"0"0"108,18 0-155,-18 0-16,35 0 16,-17 0-16,-18 0 15,35 0-15,18 0 16,-35 0-16,-1 0 15,1 0-15,-18 0 16,18 0-16,-1 18 62,1-18-62,0 0 16,-1 0-16,1 0 16,0 0-16,-1 0 15,1 0 1,-1 0 15,1 0 0,-18 0 0,18 0-15,-1 0-16,1 0 16,-18 0-16,35 0 15,-17 0-15,0 0 16,-18 0-16,17 0 15,-17 0 32,18 0-31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09T10:22:01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18520 9208 0,'0'0'31,"-17"0"94,17 0-109,0 0-1,17 0-15,36 35 16,-17-35-16,34 0 15,1 0-15,35 0 16,-36 0-16,54 0 16,-36 0-16,88 0 15,-35 0-15,71 17 16,17-17-16,-17 0 15,0 0-15,35 0 16,-18 0-16,-17 0 16,17 0-16,18 0 15,17 0-15,-17 0 16,-35 0-16,-18 0 15,-18 0-15,-70 0 16,-18 0-16,-52 0 16,-19 0-1,1 0-15,17 0 16,1 0-16,-1 0 15,0 0-15,18 0 16,18 0-16,-18 0 16,-1 0-16,1 0 15,0 18-15,-17-18 16,-1 0-16,18 0 15,0 0-15,-18 0 16,-17 0-16,17 0 16,-18 0-16,1 0 15,0 0-15,17 0 16,18 0-16,-18 0 15,-17 0-15,0 0 16,-18 0-16,17 0 172,1 0-172,17 0 15,-17 0-15,-1 0 16,1 0-1,-18 0 1</inkml:trace>
  <inkml:trace contextRef="#ctx0" brushRef="#br0" timeOffset="49853">6244 10724 0,'-18'0'125,"18"18"-110,0 17-15,0-17 16,0 17-16,0 1 15,0-1-15,0 0 16,0 0-16,0 18 16,0-17-16,0-19 15,0 1-15,0-1 16,0 1-16,0 0 15,0 35-15,0-36 16,0 19-16,0-1 16,0 18-16,0 0 15,0-36-15,0 19 16,18-1-16,-18-17 15,0 17-15,0-18 16,17 19-16,-17-36 125</inkml:trace>
  <inkml:trace contextRef="#ctx0" brushRef="#br0" timeOffset="51269">6015 11359 0,'0'0'109,"0"0"-109,0 0 16,17 36-16,18-19 15,-35 1-15,36 0 16,-19-1-16,1 1 15,0-18-15,-18 18 16,17-18 0,1 17-1,-18 1 16,18-18-31,-18 17 16,17 19-16,1-1 16,-1 0-16,1 18 15,0-53-15,-18 36 16,17-36-16,1 17 15,-18-17 1,18 18 0,-18-18 15,17 0-16,-17 0-15,18 0 16,0 0-16,-18 0 16,0-18-1,0 18-15,17-17 16,-17-1-16,0 0 15,0 1 1,18-1-16,0 18 16,-1 0-16,-17-18 15,0 1 1,0 17-16,0-18 15,18 18-15,-1-18 16,-17 18-16,0-17 16,18-1-16,-18 0 15,0 18-15,0-17 16</inkml:trace>
  <inkml:trace contextRef="#ctx0" brushRef="#br0" timeOffset="53749">9895 10495 0,'0'0'125,"18"0"-125,17 0 15,18 0-15,35 0 16,36 0-16,-1 0 16,18 0-16,-35 0 15,70 35-15,-17-35 16,35 18-16,-88-18 15,35 35-15,-35-35 16,-53 18 0,-35-18-16,34 18 15,-52-18-15,18 0 16,-18 17-1,0 1 1,53 0-16,-18-18 16,18 17-16,-18 1 15,36-1-15,-18 1 16,-35-18-16,17 0 15,18 35-15,-36-35 16,19 18-16,-1 0 16,-17-18-16,17 17 15,0-17-15,18 18 16,0 0-16,-35-18 15,17 17-15,0-17 16,-17 18-16,35-1 16,-18 1-16,53 0 15,-17 17-15,52-35 16,1 35-16,-1-17 15,-35 0-15,-35-18 16,-17 0 0,-19 0-16,-17 17 15,18 1 32,-18-18-31,0 17-1,0 1-15,0 0 16,0-18-16,0 17 15,0-17 1,17 36 0,-17-19-1,0-17 1,0 36-16,0-19 15,0 1-15,0 0 16,0-18 0,0 17-16,0 1 46,0-18-46,0 17 32,0 1-17,0 0 16,0-18-31,0 17 16,0-17 15,0 18 0,0 0-31,0-1 16,0 1 124,0 0-124,0 17 0,0-35-16,0 17 15,0-17 1</inkml:trace>
  <inkml:trace contextRef="#ctx0" brushRef="#br0" timeOffset="55077">12911 11307 0,'0'0'171,"18"0"-155,-18 17-16,18-17 16,-18 18-16,17-18 15,1 17 1,-18 1-1,18 0-15,-1 17 16,1 0-16,17 18 16,-17-35-16,-1 17 15,1-35-15,-18 18 16,18-1-1,-18 19 17,17-36-1,1 0 31,-18 0-46,18 0-1,-18 0 1,17 0 0,1 0-16,-1 0 15,1 0-15,17 0 16,1-53-16,-1 53 15,35-53-15,-52 35 16,0-17-16,-1 35 16,1-18-16,-18 1 15,0 17 1,18-36 15,-18 36-31,17-17 31,-17-1-15,18 0-16,0-17 15,-1 35-15,-17-35 16,18 35 0,0-18-16,-18 1 15,17-1-15,1 0 16,-18 1-16,17 17 15,-17-18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T" name="resolution" value="1" units="1/dev"/>
        </inkml:channelProperties>
      </inkml:inkSource>
      <inkml:timestamp xml:id="ts0" timeString="2017-03-07T09:45:55.21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6384 8158 0,'0'0'0,"0"0"0,0 0 0,0 0 0,0 0 0,0 0 0,0 0 0,0 0 0,0 0 0,0 0 0,0 0 0,0 0 0,0 0 0,0 0 0,0 0 0,0 0 0,0 0 0,0 0 0,0 0 0,0 0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09T10:27:22.0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9154 13123 0,'-17'0'15,"52"0"141,-17 0-156,34 0 16,-16-17-16,17-1 16,0 18-16,-1-18 15,-16 18 1,17 0-16,0 0 15,-18 0-15,18 0 16,-36 0-16,19 0 16,-1 0-16,18 0 15,0 0-15,0 0 16,0 0-16,-18 18 15,-17-18-15,34 18 16,-34-18-16,-18 0 16,35 0-16,-17 0 15,17 0-15,-17 0 16,0 0-16,-1 0 15,-17 0-15,18 0 16,0 0 0,-1 0-1,18 0 1,1 0-16,-19 0 15,1 0-15,35 0 16,-53 0-16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T" name="resolution" value="1" units="1/dev"/>
        </inkml:channelProperties>
      </inkml:inkSource>
      <inkml:timestamp xml:id="ts0" timeString="2017-03-13T15:07:39.51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11436 14330 0,'0'-5'0,"0"5"0,0 0 0,0 0 0,0 0 0,0 0 0,0 0 0,0 0 0,0 0 0,0 0 0,0 0 0,0 0 0,0 0 0,0 0 0,0 0 0,0 0 0,0 0 0,0 0 0,0 0 0,0 0 0,0 0 0,0 0 0,0-32 0,0 32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0,-33-38 0,33 38 0,0 0 0,0 0 0,0 0 0,0 0 0,0 0 0,0 0 0,0 0 0,0 0 0,0 0 0,0 0 0,0 0 0,0 0 0,0 0 0,0 0 0,0 0 0,0 0 0,0 0 0,0 0 0,0 0 0,0 0 0,0 0 0,0 0 0,0 0 0,0 0 0,0 0 0,0 0 0,0 0 0,0 0 0,0 0 0,0 0 0,0 0 0,-25-14 0,25 14 0,0 0 0,0 0 0,0 0 0,0 0 0,0 0 0,0 0 0,0 0 0,0 0 0,0 0 0,0 0 0,0 0 0,0 0 0,0 0 0,0 0 0,0 0 0,0 0 0,0 0 0,-8 5 0,8-5 0,0 0 0,0 0 0,0 0 0,0 0 0,0 0 0,0 0 0,-66-5 0,66 5 0,0 0 0,0 0 0,0 0 0,0 0 0,0 0 0,-75 19 0,75-19 0,0 0 0,0 0 0,0 0 0,0 0 0,0 0 0,0 0 0,0 0 0,0 0 0,0 0 0,-82 42 0,82-42 0,0 0 0,0 0 0,-83 51 0,83-51 0,0 0 0,0 0 0,0 0 0,-91 65 0,25 5 0,8 0 15,58-70 1,-58 93-1,58-93 1,-74 93-16,74-93 16,-50 111-1,50-111 1,-33 145-16,33-145 15,-16 139 1,16-139 0,16 144-1,-16-144-15,41 144 16,-41-144-1,58 127 1,-58-127-16,91 87 16,-91-87-1,108 75 1,-108-75-1,132 46-15,-132-46 16,141 10 0,-141-10-1,132-18-15,-132 18 16,132-48-1,-132 48 1,124-83 0,-124 83-16,124-112 15,-124 112 1,99-130-1,-99 130-15,75-149 16,-75 149 0,58-149-1,-58 149 1,41-158-16,-33 23 15,-16 28 1,8 107 0,-41-93-1,41 93-15,-58-70 16,-8 5-1,0 0 1,66 65-16,-67-42 16,67 42-1,-91-28 1,91 28-16,-82-23 15,82 23 1,0 0 0,-75 14-1</inkml:trace>
  <inkml:trace contextRef="#ctx0" brushRef="#br0" timeOffset="790">12701 14041 0,'0'0'0,"0"0"0,0 0 0,0 0 0,0 0 0,0 0 0,0 0 0,0 0 0,0 0 0,0 0 0,0 0 0,0 0 0,0 0 0,0 0 0,0 0 0,0 0 0,0 0 0,0 0 0,0 0 0,0 0 0,-8 19 0,8-19 0,0 0 0,0 0 0,0 0 0,0 0 0,0 0 0,0 0 0,0 0 0,0 0 0,0 0 0,0 0 0,0 0 0,0 0 0,0 0 0,-33 56 0,33-56 0,0 0 0,0 0 0,0 0 0,0 0 0,0 0 0,0 0 0,0 0 0,0 0 0,0 0 0,-50 88 0,50-88 0,0 0 0,0 0 0,-41 79 0,41-79 0,0 0 0,-33 37 0,33-37 0,-33 80 0,0-1 0,8 8 16,25-87-1,-17 117 1,1 0-16,16-117 15,-17 144 1,17-144 0,0 149-16,0-149 15,9 134 1,-9-134-1,33 149 1,-33-149-16,49 126 16,-49-126-1,50 111 1,-50-111-16,0 0 15,74 103 1,-74-103 0,0 0-1,83 79-15</inkml:trace>
  <inkml:trace contextRef="#ctx0" brushRef="#br0" timeOffset="1819">15455 13944 0,'0'-10'0,"0"10"0,0 0 0,0 0 0,0 0 0,0 0 0,0 0 0,0 0 0,0 0 0,0 0 0,0 0 0,0 0 0,0 0 0,0 0 0,0 0 0,0 0 0,0 0 0,0 0 0,0 0 0,0 0 0,0 0 0,0 0 0,0 0 0,0 0 0,0 0 0,0 0 0,0 0 0,0 0 0,0 0 0,0 0 0,0 0 0,0 0 0,0 0 0,0 0 0,0 0 0,0 0 0,0 0 0,0 0 0,0 0 0,0 0 0,0 0 0,0 0 0,0 0 0,41 14 0,-41-14 0,0 0 0,66 32 0,-66-32 0,0 0 0,0 0 0,0 0 0,0 0 0,0 0 0,0 0 0,0 0 0,0 0 0,0 0 0,0 0 0,0 0 0,0 0 0,0 0 0,0 0 0,0 0 0,17 34 0,-17-34 0,0 0 0,0 0 0,0 0 0,0 0 0,0 0 0,0 0 0,0 0 0,0 0 0,0 0 0,0 0 0,0 0 0,66 69 0,-66-69 0,0 0 0,0 0 0,0 0 0,0 0 0,0 0 0,0 0 0,0 0 0,49 85 0,-49-85 0,0 0 0,0 0 0,0 0 0,50 97 0,8-9 16,-17 5-16,-8-19 16,-33-74-1,9 94 1,-9-94-16,0 106 15,-9 11 1,9-117 0,-25 144-1,25-144-15,-33 135 16,33-135-1,-49 139 1,49-139-16,-58 145 16,58-145-1,0 0 1,-58 111-1,58-111-15,0 0 16,-83 93 0,83-93-1,0 0-15,0 0 16</inkml:trace>
  <inkml:trace contextRef="#ctx0" brushRef="#br0" timeOffset="6515">13115 15307 0,'16'-5'0,"-16"5"0,0 0 0,0 0 0,0 0 0,0 0 0,0 0 0,0 0 0,0 0 0,0 0 0,0 0 0,0 0 0,0 0 0,0 0 0,0 0 0,0 0 0,58-9 0,-58 9 0,0 0 0,0 0 0,0 0 0,0 0 0,0 0 0,0 0 0,0 0 0,0 0 0,0 0 0,0 0 0,0 0 0,0 0 0,0 0 0,74-70 0,-74 70 0,0 0 0,83-93 0,-83 93 0,75-112 0,7 14 0,-16-13 16,-24 4 0,-34-5-1,0 1 1,25-10-16,0-10 15,0 11 1,-24 22 0,-9 33-16,-25 14 15,-25 23 1,1 14-1,16 23 1,16 24-16,17-33 16,-33 153-1,0-55 1,0 23-16,0 23 15,33-5 1,16-8 0,42-15-1,-16 0-15,-26 0 16,1-9-1,-1-23 1,26-9-16,7-29 16,1-13-1,16-33 1,-25-42-1,-41 42-15</inkml:trace>
  <inkml:trace contextRef="#ctx0" brushRef="#br0" timeOffset="7033">13941 14865 0,'-8'28'0,"8"-28"0,0 0 0,0 0 0,0 0 0,0 0 0,0 0 0,0 0 0,0 0 0,0 0 0,0 0 0,0 0 0,0 0 0,0 0 0,0 0 0,0 0 0,0 0 0,0 0 0,0 0 0,0 0 0,0 0 0,0 0 0,-16 70 0,16-70 0,0 0 0,0 0 0,0 0 0,0 0 0,0 0 0,0 0 0,0 0 0,0 0 0,0 0 0,0 0 0,0 0 0,0 0 0,0 0 0,0 0 0,0 0 0,-9 92 0,9-92 0,0 0 0,0 0 0,0 0 0,0 0 0,0 0 0,0 0 0,0 0 0,0 0 0,0 0 0,0 0 0,0 0 0,0 111 0,0-111 0,0 0 0,0 0 0,0 0 0,0 0 0,0 0 0,0 0 0,0 0 0,0 0 0,0 0 0,0 0 0,0 0 0,0 0 0,67 66 0,-43-61 16,1-38-1,66 5-15,-91 28 16,75-97-1,-75 97 1,24-116-16,-24 116 16,-16-80-1,16 80 1,0 0-1,-58-51-15,58 51 16,0 0 0,0 0-1,0 0-15</inkml:trace>
  <inkml:trace contextRef="#ctx0" brushRef="#br0" timeOffset="7924">14479 15120 0,'0'5'0,"0"-5"0,0 0 0,0 0 0,0 0 0,0 0 0,0 0 0,0 0 0,0 0 0,0 0 0,0 0 0,0 0 0,0 0 0,0 0 0,25-23 0,-25 23 0,0 0 0,0 0 0,0 0 0,0 0 0,0 0 0,0 0 0,0 0 0,25-65 0,-25 65 0,0 0 0,0 0 0,0 0 0,0 0 0,24-112 0,-24 112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0,17-37 0,-17 37 0,0 0 0,0 0 0,0 0 0,0 0 0,0 0 0,0 0 0,0 0 0,0 0 0,0 0 0,0 0 0,0 0 0,0 0 0,0 0 0,0 0 0,0 0 0,0 0 0,0 0 0,0 0 0,0 0 0,0 0 0,0 0 0,0 0 0,0 0 0,0 0 0,0 0 0,0 0 0,0 0 0,0 0 0,0 0 0,-50 19 0,50-19 0,0 0 0,0 0 0,0 0 0,0 0 0,0 0 0,0 0 0,0 0 0,0 0 0,0 0 0,0 0 0,0 0 0,0 0 0,0 0 0,0 0 0,0 0 0,0 0 0,0 0 0,0 0 0,0 0 0,0 0 0,0 0 0,0 0 0,0 0 0,0 0 0,0 0 0,0 0 0,0 0 0,0 0 0,0 0 0,0 0 0,0 0 0,0 0 0,0 0 0,0 0 0,0 0 0,0 0 0,0 0 0,0 0 0,-58-24 0,58 24 0,0 0 0,0 0 0,0 0 0,0 0 0,0 0 0,0 0 0,0 0 0,0 0 0,0 0 0,0 0 0,0 0 0,0 0 0,0 0 0,0 0 0,0 0 0,0 0 0,0 0 0,0 0 0,0 0 0,0 0 0,0 0 0,0 0 0,0 0 0,0 0 0,0 0 0,0 0 0,0 0 0,0 0 0,0 0 0,0 0 0,0 0 0,0 0 0,0 0 0,0 0 0,0 0 0,0 0 0,0 0 0,0 0 0,0 0 0,0 0 0,0 0 0,0 0 0,0 0 0,-49 33 0,49-33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0,-50 88 0,50-88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56 0,-17-56 0,0 0 0,0 0 0,0 0 0,0 0 0,0 0 0,0 0 0,0 0 0,0 0 0,0 0 0,0 0 0,0 0 0,0 0 0,0 0 0,0 0 0,0 0 0,0 0 0,0 0 0,0 0 0,0 0 0,0 0 0,0 0 0,0 0 0,0 0 0,0 0 0,0 0 0,0 0 0,0 0 0,0 0 0,0 0 0,0 0 0,0 0 0,0 0 0,0 0 0,0 0 0,0 0 0,66 23 0,-66-23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0,74 5 0,-74-5 0,0 0 0,0 0 0,0 0 0,0 0 0,0 0 0,0 0 0,0 0 0,0 0 0,0 0 0,0 0 0,0 0 0,0 0 0,0 0 0,0 0 0,0 0 0,0 0 0,0 0 0,0 0 0,0 0 0,0 0 0,0 0 0,0 0 0,0 0 0,0 0 0,0 0 0,0 0 0,0 0 0,0 0 0,0 0 0,0 0 0,0 0 0,58 5 0,-58-5 0,0 0 0,0 0 0,0 0 0,0 0 0,0 0 0,0 0 0,0 0 0,0 0 0,0 0 0,0 0 0,0 0 0,0 0 0,0 0 0,0 0 0,0 0 0,25 65 0,-25-65 0,0 0 0,0 0 0,0 0 0,0 0 0,0 0 0,0 0 0,0 0 0,0 0 0,0 0 0,0 0 0,0 0 0,8 107 0,-8-107 0,0 0 0,0 0 0,0 0 0,0 0 0,0 0 0,0 0 0,0 0 0,-16 148 0,16-148 0,0 0 0,0 0 0,0 0 0,-25 144 0,25-144 16,-50 136-1,50-136 1,-82 88-16,82-88 16,-108 37-1,108-37 1,-116-9-16,116 9 15,-99-60 1,99 60 0,0 0-1,-50-84-15,50 84 16</inkml:trace>
  <inkml:trace contextRef="#ctx0" brushRef="#br0" timeOffset="8652">15008 14748 0,'8'6'0,"-8"-6"0,0 0 0,0 0 0,0 0 0,0 0 0,0 0 0,0 0 0,0 0 0,0 0 0,0 0 0,0 0 0,0 0 0,0 0 0,0 0 0,0 0 0,0 0 0,0 0 0,0 0 0,0 0 0,0 0 0,0 0 0,-24 17 0,24-17 0,0 0 0,0 0 0,0 0 0,0 0 0,0 0 0,0 0 0,0 0 0,0 0 0,0 0 0,0 0 0,0 0 0,0 0 0,0 0 0,0 0 0,0 0 0,-50 61 0,50-61 0,0 0 0,0 0 0,0 0 0,0 0 0,0 0 0,0 0 0,0 0 0,0 0 0,0 0 0,0 0 0,0 0 0,-41 88 0,41-88 0,0 0 0,0 0 0,0 0 0,0 0 0,0 0 0,0 0 0,0 0 0,0 117 0,0-117 0,0 0 0,0 0 0,0 0 0,0 129 0,-9-91 16,9-38 0,0 0-16,0 0 15,0-14 1,0 42-1,0-56 1,17-65-16,-17 93 16,58-107-1,-58 107 1,66-97-16,-66 97 15,0 0 1,99-84 0,-99 84-1,0 0-15,91-19 16,-91 19-1,74 61 1,-74-61-16,25 130 16,-25-130-1,0 181 1,0-181-1,0 0-15,25 131 16,16-75 0</inkml:trace>
  <inkml:trace contextRef="#ctx0" brushRef="#br0" timeOffset="9601">21755 18492 0,'-264'84'0,"-315"78"0,116-22 0,-42-42 15</inkml:trace>
  <inkml:trace contextRef="#ctx0" brushRef="#br0" timeOffset="62808">24666 3888 0,'0'-9'0,"0"9"0,0 0 0,0 0 0,0 0 0,0 0 0,0 0 0,0 0 0,0 0 0,0 0 0,0 0 0,0 0 0,0 0 0,0 0 0,0 0 0,0 0 0,8 33 0,-8-33 0,0 0 0,0 0 0,0 0 0,0 0 0,0 0 0,0 0 0,0 0 0,0 0 0,0 0 0,0 0 0,0 0 0,0 0 0,0 0 0,0 0 0,0 0 0,0 0 0,0 0 0,0 0 0,25 83 0,-25-83 0,0 0 0,0 0 0,0 0 0,0 0 0,0 0 0,41 121 0,-41-121 0,0 0 0,0 0 0,0 0 0,0 0 0,0 0 0,0 0 0,0 0 0,8 56 0,-8-56 0,0 0 0,0 0 0,0 0 0,33 112 0,-33-112 0,25 97 15,-25-97 1,0 0 0,0 0-1,0 0-15,25 79 16,-25-79-1,0 0 1,0 0-16</inkml:trace>
  <inkml:trace contextRef="#ctx0" brushRef="#br0" timeOffset="64097">24790 5586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0,-9-23 0,9 23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0,0-10 0,0 10 0,0 0 0,0 0 0,0 0 0,0 0 0,0 0 0,0 0 0,0 0 0,0 0 0,0 0 0,0 0 0,0 0 0,0 0 0,0 0 0,0 0 0,0 0 0,9 0 0,-9 0 0,0 0 0,0 0 0,0 0 0,0 0 0,0 0 0,0 0 0,0 0 0,0 0 0,0 0 0,0 0 0,0 0 0,0 0 0,0 0 0,0 0 0,0 0 0,0 0 0,0 0 0,0 0 0,0 0 0,0 0 0,0 0 0,0 0 0,0 0 0,0 0 0,0 0 0,0 0 0,0 0 0,0 0 0,0 0 0,41-9 0,-41 9 0,0 0 0,0 0 0,0 0 0,0 0 0,0 0 0,0 0 0,0 0 0,0 0 0,0 0 0,0 0 0,0 0 0,0 0 0,0 0 0,0 0 0,0 0 0,0 0 0,0 0 0,0 0 0,0 0 0,0 0 0,0 0 0,0 0 0,0 0 0,0 0 0,0 0 0,0 0 0,0 0 0,0 0 0,0 0 0,0 0 0,0 0 0,0 0 0,0 0 0,0 0 0,66-5 0,-66 5 0,0 0 0,0 0 0,0 0 0,0 0 0,0 0 0,0 0 0,0 0 0,0 0 0,0 0 0,0 0 0,0 0 0,0 0 0,0 0 0,0 0 0,0 0 0,0 0 0,0 0 0,0 0 0,0 0 0,0 0 0,0 0 0,0 0 0,0 0 0,0 0 0,0 0 0,0 0 0,0 0 0,0 0 0,58 47 0,-58-47 0,0 0 0,0 0 0,0 0 0,0 0 0,0 0 0,0 0 0,17 64 0,-17-64 0,0 0 0,0 0 0,0 0 0,0 0 0,0 0 0,-17 80 0,17-80 0,0 0 0,0 0 0,0 0 0,0 0 0,-58 98 0,58-98 0,0 0 0,0 0 0,0 0 0,0 0 0,0 0 0,0 0 0,0 0 0,-82 79 0,82-79 0,0 0 0,0 0 0,0 0 0,-42 70 0,42-70 0,-8 61 16,8-61 0,0 0-1,41 41-15,-41-41 16,108 9-1,-108-9 1,0 0 0,0 0-16,0 0 15,82 5 1,-82-5-1,67 14 1</inkml:trace>
  <inkml:trace contextRef="#ctx0" brushRef="#br0" timeOffset="65254">24939 7046 0,'-17'14'0,"17"-14"0,0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0,-33-9 0,33 9 0,0 0 0,0 0 0,0 0 0,0 0 0,0 0 0,0 0 0,0 0 0,0 0 0,0 0 0,0 0 0,0 0 0,0 0 0,0 0 0,0 0 0,0 0 0,0 0 0,0 0 0,0 0 0,0 0 0,0 0 0,0 0 0,0 0 0,0 0 0,0 0 0,0 0 0,0 0 0,0 0 0,0 0 0,0 0 0,0 0 0,0 0 0,0 0 0,0 0 0,-50-51 0,50 51 0,0 0 0,0 0 0,0 0 0,0 0 0,0 0 0,0 0 0,0 0 0,0 0 0,0 0 0,0 0 0,0 0 0,0 0 0,0 0 0,0 0 0,0 0 0,0 0 0,0 0 0,0 0 0,0 0 0,0 0 0,0 0 0,0 0 0,0 0 0,0 0 0,0 0 0,0 0 0,0 0 0,0 0 0,0 0 0,0 0 0,0 0 0,0 0 0,0 0 0,0 0 0,0 0 0,0-47 0,0 47 0,0 0 0,0 0 0,0 0 0,0 0 0,0 0 0,0 0 0,0 0 0,0 0 0,0 0 0,0 0 0,0 0 0,50-9 0,-50 9 0,0 0 0,0 0 0,0 0 0,0 0 0,0 0 0,0 0 0,0 0 0,0 0 0,0 0 0,0 0 0,16 5 0,-16-5 0,0 0 0,0 0 0,0 0 0,0 0 0,0 0 0,0 0 0,0 0 0,0 0 0,0 0 0,25-5 0,-25 5 0,0 0 0,0 0 0,0 0 0,0 0 0,0 0 0,0 0 0,0 0 0,0 0 0,0 0 0,0 0 0,0 0 0,0 0 0,0 0 0,0 0 0,0 0 0,0 0 0,0 0 0,83 23 0,-83-23 0,0 0 0,0 0 0,0 0 0,0 0 0,0 0 0,0 0 0,50 28 0,-50-28 0,0 0 0,0 0 0,0 0 0,0 0 0,16 38 0,-16-38 0,0 0 0,0 0 0,0 0 0,0 0 0,-16 60 0,16-60 0,0 0 0,0 0 0,0 0 0,-58 79 0,58-79 0,0 0 0,0 0 0,-58 84 0,58-84 0,0 0 0,-75 88 0,75-88 0,-82 97 0,7-8 15,75-89 1,0 0-16,0 0 15,-33 51 1,41-18 0,34-19-1,82-1-15,-25 16 16,-33-20-1,-16-18 1,-42-20 0,0 12-16,9 2 15,24 1 1,-41 14-1</inkml:trace>
  <inkml:trace contextRef="#ctx0" brushRef="#br0" timeOffset="65782">25145 6716 0,'-8'0'0,"8"0"0,0 0 0,0 0 0,0 0 0,0 0 0,0 0 0,0 0 0,0 0 0,0 0 0,41 0 0,-41 0 0,0 0 0,0 0 0,0 0 0,0 0 0,0 0 0,0 0 0,0 0 0,0 0 0,0 0 0,0 0 0,0 0 0,0 0 0,0 0 0,0 0 0,0 0 0,0 0 0,50-28 0,-50 28 0,0 0 0,0 0 0,0 0 0,0 0 0,0 0 0,0 0 0,0 0 0,0 0 0,0 0 0,0 0 0,0 0 0,0 0 0,0 0 0,0 0 0,0 0 0,0 0 0,0 0 0,0 0 0,0 0 0,0 0 0,0 0 0,0 0 0,0 0 0,0 0 0,0 0 0,0 0 0,0 0 0,0 0 0,0 0 0,91-14 0,-91 14 0,0 0 0,0 0 0,0 0 0,0 0 0,0 0 0,0 0 0,0 0 0,0 0 0,0 0 0,0 0 0,0 0 0,0 0 0,0 0 0,0 0 0,0 0 0,0 0 0,0 0 0,0 0 0,0 0 0,0 0 0,0 0 0,0 0 0,83 23 0,-83-23 0,0 0 0,0 0 0,0 0 0,0 0 0,0 0 0,0 0 0,0 0 0,0 0 0,0 0 0,0 0 0,0 0 0,0 0 0,0 0 0,0 0 0,0 0 0,0 0 0,0 0 0,0 0 0,0 0 0,0 0 0,0 0 0,-9 42 0,9-42 0,0 0 0,0 0 0,0 0 0,0 0 0,0 0 0,0 0 0,0 0 0,0 0 0,0 0 0,0 0 0,0 0 0,0 0 0,0 0 0,0 0 0,0 0 0,0 0 0,0 0 0,9 75 0,-9-75 0,0 0 0,0 0 0,0 0 0,0 0 0,0 0 0,0 0 0,0 0 0,0 0 0,0 0 0,0 0 0,0 0 0,0 0 0,0 0 0,-42 93 0,42-93 0,0 0 0,0 0 0,0 0 0,0 0 0,0 0 0,0 0 0,0 0 0,0 0 0,0 0 0,0 0 0,0 0 0,0 0 0,0 0 0,0 0 0,0 0 0,0 0 0,-16 65 0,16-65 0,33 32 0,49-27 15,67-37-15</inkml:trace>
  <inkml:trace contextRef="#ctx0" brushRef="#br0" timeOffset="68004">24831 8270 0,'-8'-10'0,"8"10"0,0 0 0,0 0 0,0 0 0,0 0 0,0 0 0,0 0 0,0 0 0,0 0 0,0 0 0,0 0 0,0 0 0,0 0 0,0 0 0,0 0 0,0 0 0,0 0 0,0 0 0,0 0 0,0 0 0,0 0 0,0 0 0,0 0 0,0 0 0,0 0 0,0 0 0,0 0 0,0 0 0,0 0 0,0 0 0,0 0 0,0 0 0,0 0 0,0 0 0,0 0 0,0 0 0,0 0 0,0 0 0,0 0 0,0 0 0,0 0 0,0 0 0,25-28 0,-25 28 0,0 0 0,0 0 0,0 0 0,0 0 0,0 0 0,0 0 0,0 0 0,0 0 0,0 0 0,0 0 0,74-37 0,-74 37 0,0 0 0,0 0 0,0 0 0,0 0 0,0 0 0,0 0 0,0 0 0,0 0 0,0 0 0,91-46 0,-91 46 0,0 0 0,74-47 0,-74 47 0,0 0 0,0 0 0,0 0 0,0 0 0,0 0 0,0 0 0,0 0 0,25 47 0,-25-47 0,0 0 0,0 0 0,0 0 0,0 0 0,0 0 0,0 0 0,-8 83 0,8-83 0,0 0 0,0 0 0,0 0 0,0 0 0,0 0 0,0 0 0,0 0 0,0 0 0,0 0 0,0 0 0,0 0 0,-33 126 0,33-126 0,0 0 0,0 0 0,0 0 0,-17 79 0,17-79 0,0 0 0,0 0 0,-41 65 0,41-65 0,0 0 0,-41 65 0,41-65 0,-33 70 0,24 0 16,34-10-1,8-5-15,17-26 16,8-24 0,16-29-1,-16-27-15,8-14 16,-25 0-1,-41 65 1</inkml:trace>
  <inkml:trace contextRef="#ctx0" brushRef="#br0" timeOffset="68507">25377 8042 0,'8'0'0,"-8"0"0,0 0 0,0 0 0,0 0 0,0 0 0,0 0 0,0 0 0,0 0 0,0 0 0,0 0 0,0 0 0,0 0 0,0 0 0,0 0 0,0 0 0,0 0 0,0 0 0,0 0 0,0 0 0,0 0 0,0 0 0,50-18 0,-50 18 0,0 0 0,0 0 0,0 0 0,0 0 0,0 0 0,0 0 0,0 0 0,74-20 0,-74 20 0,0 0 0,0 0 0,0 0 0,74 5 0,-74-5 0,0 0 0,0 0 0,0 0 0,0 0 0,0 0 0,0 0 0,0 0 0,0 0 0,0 0 0,0 0 0,0 0 0,0 0 0,0 0 0,0 0 0,0 0 0,0 0 0,0 0 0,0 0 0,0 0 0,0 33 0,0-33 0,0 0 0,0 0 0,0 0 0,0 0 0,0 0 0,0 0 0,0 0 0,0 0 0,0 0 0,0 0 0,0 0 0,0 0 0,0 0 0,0 0 0,0 0 0,0 0 0,0 0 0,-57 28 0,57-28 0,0 0 0,0 0 0,0 0 0,0 0 0,0 0 0,0 0 0,0 0 0,0 0 0,0 0 0,0 0 0,0 0 0,0 0 0,0 0 0,0 0 0,0 0 0,0 0 0,-17-5 0,17 5 0,0 0 0,0 0 0,0 0 0,0 0 0,0 0 0,0 0 0,0 0 0,0 0 0,0 0 0,0 0 0,0 0 0,0 0 0,0 0 0,0 0 0,0 0 0,0 0 0,0 0 0,0 0 0,0 0 0,0 0 0,0 0 0,0 0 0,0 0 0,0 0 0,0 0 0,0 0 0,0 0 0,0 0 0,0 0 0,0 0 0,0 28 0,0-28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32 0,8-32 0,0 0 0,0 0 0,0 0 0,0 0 0,0 0 0,0 0 0,0 0 0,0 0 0,0 0 0,0 0 0,0 0 0,0 0 0,0 0 0,16 65 0,-16-65 0,0 0 0,0 0 0,0 0 0,0 0 0,0 0 0,0 0 0,0 0 0,0 0 0,0 0 0,9 84 0,-9-84 0,0 0 0,0 0 0,0 0 0,0 0 0,0 0 0,-25 84 0,25-84 0</inkml:trace>
  <inkml:trace contextRef="#ctx0" brushRef="#br0" timeOffset="70215">24409 14553 0,'0'0'0,"0"0"0,0 0 0,0 0 0,0 0 0,0 0 0,0 0 0,0 0 0,0 0 0,0 0 0,0 0 0,0 0 0,0 0 0,0 0 0,0 0 0,0 0 0,0 0 0,0 0 0,0 0 0,0 0 0,0 0 0,0 0 0,0 0 0,0 0 0,0 0 0,33-9 0,-33 9 0,0 0 0,0 0 0,0 0 0,0 0 0,0 0 0,0 0 0,0 0 0,0 0 0,0 0 0,91-33 0,-91 33 0,0 0 0,0 0 0,116-37 0,-116 37 0,0 0 0,0 0 0,0 0 0,116-14 0,-116 14 0,0 0 0,0 0 0,0 0 0,0 0 0,50 47 0,-50-47 0,0 0 0,0 0 0,16 102 0,-16-102 0,0 0 0,-50 125 0,50-125 0,-82 117 0,-17 3 0,-9 2 16,34-6-1,-1-14 1,17-23-16,-8-32 15,99-75 1,-33 28 0,-8 18-1,8-18-15,58-18 16,-58 18-1,99-33 1,42-4-16,-141 37 16,157 5-1,-157-5 1,0 0-1,0 0-15,0 0 16,99 5 0</inkml:trace>
  <inkml:trace contextRef="#ctx0" brushRef="#br0" timeOffset="70551">24996 13921 0,'-8'18'0,"-8"23"0,16-41 0,0 0 0,0 0 0,0 0 0,-9 75 0,9-75 0,0 0 0,0 0 0,-16 89 0,16-89 0,0 0 0,0 97 0,0-97 0,25 89 0,8 13 16,-25-23-16,-8-79 15,16 89 1,-16-89 0,0 0-1,25 55-15,-25-55 16</inkml:trace>
  <inkml:trace contextRef="#ctx0" brushRef="#br0" timeOffset="70926">25269 14209 0,'-8'23'0,"8"28"0,0-51 0,0 0 0,0 0 0,0 0 0,0 0 0,0 0 0,0 0 0,0 0 0,0 0 0,0 0 0,0 0 0,0 0 0,0 0 0,0 0 0,0 0 0,0 0 0,0 0 0,0 0 0,0 0 0,0 0 0,0 0 0,0 0 0,-8 88 0,8-88 0,0 0 0,0 0 0,0 0 0,0 0 0,0 0 0,0 0 0,0 0 0,0 0 0,0 0 0,0 0 0,0 0 0,0 0 0,0 0 0,0 0 0,0 0 0,0 0 0,0 0 0,0 0 0,0 0 0,0 0 0,0 0 0,0 0 0,0 0 0,0 0 0,0 0 0,0 0 0,0 0 0,0 0 0,0 0 0,0 0 0,0 0 0,0 0 0,0 98 0,0-98 0,0 0 0,0 0 0,0 0 0,0 0 0,0 0 0,0 0 0,0 0 0,41 56 0,-41-56 0,0 0 0,0 0 0,0 0 0,0 0 0,0 0 0,0 0 0,0 0 0,0 0 0,0 0 0,0 0 0,0 0 0,0 0 0,74 0 0,-74 0 0,0 0 0,0 0 0,0 0 0,0 0 0,0 0 0,0 0 0,0 0 0,0 0 0,0 0 0,0 0 0,0 0 0,0 0 0,0 0 0,0 0 0,0 0 0,0 0 0,0 0 0,0 0 0,0 0 0,0 0 0,0 0 0,0 0 0,0 0 0,25-18 0,-25 18 0,0 0 0,0 0 0,0 0 0,0 0 0,0 0 0,0 0 0,0 0 0,0 0 0,0 0 0,-8-14 0,8 14 0,0 0 0,0 0 0,0 0 0,0 0 0,0 0 0,0 0 0,0 0 0,0 0 0,17-56 0,-17 56 0,0 0 0,0 0 0,0 0 0,0 0 0,0 0 0,0 0 0,0 0 0,-17-66 0,17 66 0,0 0 0,0 0 0,0 0 0,0 0 0,0 0 0,0 0 0,-41-69 0,41 69 0,0 0 0,0 0 0,0 0 0,0 0 0,0 0 0,0 0 0,0 0 0,0 0 0,0 0 0,0 0 0,0 0 0,-58-61 0,58 61 0,0 0 0,0 0 0,0 0 0,-50-23 0,50 23 0,0 0 0,0 0 0,-33 19 0,33-19 0,0 0 0,-33 60 0,33-60 0</inkml:trace>
  <inkml:trace contextRef="#ctx0" brushRef="#br0" timeOffset="71553">25567 14358 0,'16'-5'0,"-16"5"0,0 0 0,0 0 0,0 0 0,0 0 0,0 0 0,0 0 0,0 0 0,0 0 0,0 0 0,0 0 0,0 0 0,0 0 0,0 0 0,0 0 0,0 0 0,0 0 0,0 0 0,25-37 0,-25 37 0,0 0 0,0 0 0,17-61 0,-17 61 0,0 0 0,0 0 0,0 0 0,0 0 0,-17-79 0,17 79 0,0 0 0,0 0 0,0 0 0,0 0 0,0 0 0,0 0 0,0 0 0,0 0 0,0 0 0,0 0 0,0 0 0,0 0 0,0 0 0,0 0 0,0 0 0,0 0 0,0 0 0,0 0 0,0 0 0,0 0 0,0 0 0,0 0 0,0 0 0,0 0 0,0 0 0,0 0 0,0 0 0,0 0 0,0 0 0,0 0 0,0 0 0,0 0 0,0 0 0,-49-28 0,49 28 0,0 0 0,0 0 0,0 0 0,0 0 0,0 0 0,0 0 0,0 0 0,0 0 0,0 0 0,0 0 0,0 0 0,0 0 0,0 0 0,0 0 0,0 0 0,0 0 0,0 0 0,0 0 0,0 0 0,0 0 0,0 0 0,0 0 0,0 0 0,0 0 0,0 0 0,0 0 0,0 0 0,0 0 0,0 0 0,-17 5 0,17-5 0,0 0 0,0 0 0,0 0 0,0 0 0,0 27 0,0-27 0,0 0 0,0 0 0,0 0 0,0 0 0,0 0 0,0 0 0,0 0 0,0 0 0,0 0 0,0 0 0,0 0 0,0 0 0,0 0 0,0 0 0,0 0 0,0 0 0,0 0 0,0 0 0,0 0 0,0 0 0,0 0 0,0 0 0,0 0 0,-49 61 0,49-61 0,0 0 0,0 0 0,0 0 0,0 0 0,0 0 0,0 0 0,0 0 0,0 0 0,0 0 0,0 0 0,0 0 0,0 0 0,0 0 0,0 0 0,0 0 0,0 0 0,0 0 0,0 0 0,0 0 0,-42 93 0,42-93 0,0 0 0,0 0 0,0 0 0,0 0 0,0 0 0,0 0 0,0 0 0,0 0 0,0 0 0,0 0 0,0 0 0,0 0 0,0 0 0,0 0 0,0 0 0,33 98 0,-33-98 0,0 0 0,0 0 0,0 0 0,0 0 0,0 0 0,0 0 0,0 0 0,0 0 0,0 0 0,0 0 0,33 102 0,-33-102 0,0 0 0,0 0 0,0 0 0,0 0 0,0 0 0,0 0 0,0 0 0,50 112 0,-50-112 0,0 0 0,0 0 0,0 0 0,41 120 0,-41-120 16,0 0-1,-25 127-15,25-127 16,0 0-1,-41 46 1,0-65-16,24-64 16,34-38-1,16 19 1,16 8-16,1 15 15,16 9 1,25 15 0,-91 55-1,75-42-15</inkml:trace>
  <inkml:trace contextRef="#ctx0" brushRef="#br0" timeOffset="71965">26047 14232 0,'-9'9'0,"9"-9"0,0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38 0,8-38 0,0 0 0,0 0 0,0 0 0,0 0 0,0 0 0,0 0 0,0 0 0,0 0 0,0 0 0,0 0 0,0 0 0,0 0 0,0 0 0,0 0 0,0 0 0,0 0 0,0 0 0,0 0 0,0 0 0,0 0 0,0 0 0,0 0 0,0 0 0,0 0 0,0 0 0,0 0 0,0 0 0,0 0 0,0 0 0,0 0 0,0 0 0,0 0 0,0 0 0,0 0 0,0 0 0,0 0 0,0 0 0,0 0 0,0 0 0,0 0 0,0 0 0,0 0 0,0 0 0,-17 74 0,17-74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15 0,8-15 0,0 0 0,0 0 0,0 0 0,0 0 0,0 0 0,0 0 0,0 0 0,0 0 0,0 0 0,0 0 0,0 0 0,0 0 0,0 0 0,0 0 0,0 0 0,0 0 0,0 0 0,0 0 0,0 0 0,0 0 0,0 0 0,0 0 0,0 0 0,0 0 0,0 0 0,0 0 0,0 0 0,0 0 0,0 0 0,8-24 0,-8 24 0,0 0 0,0 0 0,0 0 0,0 0 0,0 0 0,0 0 0,0 0 0,0 0 0,0 0 0,0 0 0,0 0 0,0 0 0,0 0 0,0 0 0,0 0 0,0 0 0,0 0 0,0 0 0,0 0 0,0 0 0,0 0 0,0 0 0,0 0 0,0 0 0,0 0 0,34-61 0,-34 61 0,0 0 0,0 0 0,0 0 0,0 0 0,0 0 0,0 0 0,0 0 0,0 0 0,0 0 0,0 0 0,57-97 0,-57 97 0,0 0 0,0 0 0,0 0 0,0 0 0,0 0 0,0 0 0,0 0 0,0 0 0,0 0 0,0 0 0,0 0 0,0 0 0,0 0 0,0 0 0,0 0 0,0 0 0,0 0 0,0 0 0,0 0 0,0 0 0,0 0 0,0 0 0,0 0 0,0 0 0,0 0 0,0 0 0,0 0 0,0 0 0,50-47 0,-50 47 0,0 0 0,0 0 0,0 0 0,0 0 0,0 0 0,0 0 0,50 0 0,-50 0 0,0 0 0,0 0 0,0 0 0,0 0 0,0 0 0,24 56 0,-24-56 0,0 0 0,0 0 0,0 0 0,0 0 0,17 102 0,-17-102 0,0 0 0,0 0 0,0 0 0,16 103 0,-16-103 0,0 0 0,0 0 0,0 0 0,0 0 0,0 0 0,9 102 0,-9-102 0</inkml:trace>
  <inkml:trace contextRef="#ctx0" brushRef="#br0" timeOffset="135713">11453 18279 0,'-75'-14'0,"-264"-131"0,-281-92 15,-190 381 1,-25 298-1</inkml:trace>
  <inkml:trace contextRef="#ctx0" brushRef="#br0" timeOffset="137364">16993 14748 0,'0'6'0,"0"-6"0,0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9 0,0-9 0,0 0 0,0 0 0,0 0 0,0 0 0,0 0 0,0 0 0,0 0 0,0 0 0,0 0 0,0 0 0,0 0 0,0 0 0,0 0 0,0 0 0,0 0 0,0 0 0,0 0 0,0 0 0,0 0 0,0 0 0,0 0 0,0 0 0,0 0 0,0 0 0,0 0 0,0 0 0,0 0 0,0 0 0,0 0 0,0 0 0,0 0 0,0 0 0,0 0 0,0 0 0,0 0 0,0 0 0,0 27 0,0-27 0,0 0 0,0 0 0,0 0 0,0 0 0,0 0 0,0 0 0,0 0 0,0 0 0,0 0 0,0 0 0,-9 70 0,9-70 0,0 0 0,0 0 0,0 0 0,0 0 0,0 0 0,0 0 0,0 0 0,-16 111 0,16-111 0,0 0 0,0 0 0,0 0 0,-9 145 0,9-145 16,0 149-16,0-149 16,0 158-1,0-158 1,9 149-1,-9-149-15,0 0 16,8 130 0,-8-130-1,0 0-15,0 0 16,-25 74-1,25-74 1</inkml:trace>
  <inkml:trace contextRef="#ctx0" brushRef="#br0" timeOffset="137935">17513 15474 0,'-16'-19'0,"16"19"0,0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0,0-9 0,0 9 0,0 0 0,0 0 0,0 0 0,0 0 0,0 0 0,0 0 0,0 0 0,0 0 0,0 0 0,0 0 0,25 0 0,-25 0 0,0 0 0,0 0 0,0 0 0,0 0 0,0 0 0,0 0 0,0 0 0,0 0 0,0 0 0,0 0 0,0 0 0,0 0 0,0 0 0,0 0 0,0 0 0,0 0 0,0 0 0,0 0 0,0 0 0,58-5 0,-58 5 0,0 0 0,0 0 0,0 0 0,0 0 0,0 0 0,0 0 0,0 0 0,0 0 0,0 0 0,0 0 0,0 0 0,0 0 0,0 0 0,0 0 0,0 0 0,99 10 0,-99-10 0,0 0 0,0 0 0,0 0 0,0 0 0,0 0 0,0 0 0,0 0 0,0 0 0,0 0 0,0 0 0,0 0 0,140 23 0,-140-23 0,0 0 0,0 0 0,0 0 0,0 0 0,0 0 0,0 0 0,0 0 0,0 0 0,0 0 0,0 0 0,0 0 0,0 0 0</inkml:trace>
  <inkml:trace contextRef="#ctx0" brushRef="#br0" timeOffset="138307">17737 15144 0,'0'0'16,"0"0"-1,0 0-15,0 0 16,0 42-1,0-42 1,0 0-16,0 83 16,0-83-1,-17 144 1,17-144-16,-16 144 15,7-106 1,9-1 0,0-37-1,0 0-15,0 0 16,0 0-1,-16 88 1,16-88-16</inkml:trace>
  <inkml:trace contextRef="#ctx0" brushRef="#br0" timeOffset="138990">18274 15200 0,'-8'-5'0,"8"5"0,0 0 0,0 0 0,0 0 0,0 0 0,0 0 0,0 0 0,0 0 0,0 0 0,-17-46 0,17 46 0,0 0 0,0 0 0,0 0 0,0 0 0,25-75 0,-25 75 0,0 0 0,0 0 0,0 0 0,0 0 0,0 0 0,0 0 0,0 0 0,0 0 0,0 0 0,0 0 0,0 0 0,0 0 0,0 0 0,0 0 0,0 0 0,0 0 0,0 0 0,0 0 0,0 0 0,0 0 0,0 0 0,0 0 0,0 0 0,0 0 0,0 0 0,0 0 0,0 0 0,0 0 0,0 0 0,0 0 0,0 0 0,66-88 0,-66 88 0,0 0 0,0 0 0,0 0 0,0 0 0,0 0 0,0 0 0,0 0 0,0 0 0,0 0 0,0 0 0,0 0 0,0 0 0,0 0 0,0 0 0,0 0 0,0 0 0,0 0 0,0 0 0,0 0 0,0 0 0,0 0 0,0 0 0,0 0 0,0 0 0,0 0 0,0 0 0,0 0 0,100-5 0,-100 5 0,0 0 0,0 0 0,0 0 0,0 0 0,0 0 0,0 0 0,0 0 0,0 0 0,0 0 0,0 0 0,0 0 0,0 0 0,0 0 0,0 0 0,0 0 0,0 0 0,0 0 0,0 0 0,0 0 0,0 0 0,33 42 0,-33-42 0,0 0 0,0 0 0,0 0 0,0 0 0,0 0 0,0 0 0,0 0 0,0 0 0,0 0 0,0 0 0,0 0 0,0 0 0,0 0 0,0 0 0,0 0 0,0 0 0,0 0 0,0 0 0,0 0 0,57 74 0,-57-74 0,0 0 0,0 0 0,0 0 0,0 0 0,0 0 0,0 0 0,0 0 0,0 0 0,0 0 0,0 0 0,0 0 0,0 0 0,0 0 0,0 0 0,0 0 0,17 121 0,-17-121 0,0 0 0,0 0 0,0 0 0,0 0 0,0 0 0,0 0 0,0 0 0,0 0 0,0 0 0,0 0 0,0 0 0,-41 116 0,41-116 0,0 0 0,0 0 0,0 0 0,0 0 0,0 0 0,0 0 0,0 0 0,-83 131 0,83-131 0,0 0 0,0 0 0,0 0 0,-99 101 0,99-101 0,0 0 15,0 0 1,-91 94-1,91-94-15,0 0 16,-17 84 0,67-15-1,-50-69-15,99 70 16,-99-70-1,116 33 1,-116-33 0,0 0-16,0 0 15,91-10 1</inkml:trace>
  <inkml:trace contextRef="#ctx0" brushRef="#br0" timeOffset="139272">18729 15595 0,'0'5'0,"0"-5"0,0 0 0,0 0 0,0 0 0,0 0 0,0 0 0,0 0 0,0 0 0,0 0 0,0 0 0,0 0 0,0 0 0,0 0 0,0 0 0,0 0 0,0 0 0,0 0 0,0 0 0,0 0 0,0 0 0,0 0 0,0 0 0,0 0 0,0 0 0,0 0 0,0 0 0,0 0 0,0 0 0,0 0 0,0 0 0,0 0 0,0 0 0,0 0 0,0 0 0,0 0 0,0 0 0,41 0 0,-41 0 0,0 0 0,0 0 0,0 0 0,0 0 0,0 0 0,0 0 0,0 0 0,0 0 0,0 0 0,0 0 0,0 0 0,0 0 0,0 0 0,0 0 0,0 0 0,0 0 0,0 0 0,0 0 0,0 0 0,0 0 0,0 0 0,0 0 0,0 0 0,0 0 0,0 0 0,99 9 0,-99-9 0,0 0 0,0 0 0,0 0 0,0 0 0,0 0 0,0 0 0,0 0 0,0 0 0,0 0 0,0 0 0,0 0 0,0 0 0,0 0 0,133 4 0,-133-4 0,0 0 0,0 0 0,0 0 0,0 0 0,0 0 0,33-4 0,-33 4 0</inkml:trace>
  <inkml:trace contextRef="#ctx0" brushRef="#br0" timeOffset="139508">18911 15362 0,'0'10'15,"0"-10"1,0 0 0,0 69-16,0 29 15,0 23 1,0-121-1,0 121-15,0-121 16,0 0 0,0 0-1,41 65 1</inkml:trace>
  <inkml:trace contextRef="#ctx0" brushRef="#br0" timeOffset="140011">19250 15451 0,'0'-10'0,"0"10"0,0 0 0,0 0 0,0 0 0,0 0 0,0 0 0,0 0 0,0 0 0,0 0 0,0 0 0,0 0 0,0 0 0,0 0 0,0 0 0,0 0 0,41-41 0,-41 41 0,0 0 0,0 0 0,0 0 0,0 0 0,0 0 0,0 0 0,0 0 0,0 0 0,0 0 0,91-46 0,-91 46 0,0 0 0,0 0 0,0 0 0,0 0 0,0 0 0,132-15 0,-132 15 0,0 0 0,108 51 0,-108-51 0,0 0 0,0 0 0,0 0 0,0 0 0,0 0 0,0 0 0,0 0 0,0 0 0,0 0 0,0 0 0,0 0 0,0 0 0,0 0 0,0 0 0,0 0 0,33 98 0,-33-98 0,0 0 0,0 0 0,0 0 0,0 0 0,0 0 0,-25 42 0,25-42 0,0 0 0,0 0 0,0 0 0,0 0 0,-58 93 0,58-93 0,0 0 0,0 0 0,0 0 0,0 0 0,0 0 0,0 0 0,0 0 0,-82 93 0,82-93 0,0 0 0,0 0 0,0 0 0,-100 97 0,100-97 0,0 0 15,0 0 1,-33 112-1,42-24 1,65-22-16,-74-66 16,124 32-1,-124-32 1,116-18-16,-116 18 15</inkml:trace>
  <inkml:trace contextRef="#ctx0" brushRef="#br0" timeOffset="140467">19672 15004 0,'0'-4'0,"0"4"0,0 0 0,0 0 0,0 0 0,0 0 0,0 0 0,0 0 0,0 0 0,0 0 0,0 0 0,41-19 0,-41 19 0,0 0 0,0 0 0,0 0 0,0 0 0,0 0 0,0 0 0,0 0 0,0 0 0,0 0 0,0 0 0,0 0 0,0 0 0,0 0 0,0 0 0,0 0 0,91-15 0,-91 15 0,0 0 0,0 0 0,0 0 0,0 0 0,0 0 0,0 0 0,0 0 0,0 0 0,0 0 0,0 0 0,0 0 0,0 0 0,0 0 0,0 0 0,0 0 0,0 0 0,0 0 0,0 0 0,0 0 0,0 0 0,91 38 0,-91-38 0,0 0 0,0 0 0,0 0 0,0 70 0,0-70 0,0 0 0,0 0 0,0 0 0,0 0 0,0 0 0,0 0 0,0 0 0,0 0 0,0 0 0,0 0 0,0 0 0,-25 33 0,25-33 0,0 0 0,0 0 0,0 0 0,0 0 0,0 0 0,0 0 0,0 0 0,0 0 0,0 0 0,0 0 0,0 0 0,0 0 0,0 0 0,0 0 0,0 0 0,0 0 0,0 0 0,0 0 0,0 0 0,0 0 0,0 0 0,0 0 0,0 0 0,0 0 0,0 0 0,0 0 0,0 0 0,0 0 0,0 0 0,0 0 0,0 0 0,0 0 0,0 0 0,0 0 0,0 0 0,0 0 0,8 13 0,-8-13 0,0 0 0,0 0 0,0 0 0,0 0 0,0 0 0,0 0 0,0 0 0,0 0 0,0 0 0,0 0 0,0 0 0,0 0 0,0 0 0,0 0 0,0 0 0,0 0 0,17 70 0,-17-70 0,0 0 0,0 0 0,0 0 0,0 0 0,0 0 0,41 47 0,-41-47 0,99 37 0,-99-37 16,133 28-16</inkml:trace>
  <inkml:trace contextRef="#ctx0" brushRef="#br0" timeOffset="140784">19953 15706 0,'8'14'0,"-8"-14"0,0 0 0,0 0 0,0 0 0,0 0 0,0 0 0,0 0 0,0 0 0,0 0 0,0 0 0,0 0 0,0 0 0,0 0 0,0 0 0,0 0 0,0 0 0,0 0 0,0 0 0,0 0 0,0 0 0,0 0 0,0 0 0,0 0 0,0 0 0,0 0 0,0 0 0,0 0 0,0 0 0,0 0 0,0 0 0,0 0 0,0 0 0,0 0 0,0 0 0,0 0 0,0 0 0,0 0 0,0 0 0,0 0 0,0 0 0,0 0 0,0 0 0,0 0 0,0 0 0,0 0 0,0 0 0,58 14 0,-58-14 0,0 0 0,0 0 0,0 0 0,0 0 0,0 0 0,0 0 0,0 0 0,0 0 0,0 0 0,0 0 0,0 0 0,0 0 0,0 0 0,0 0 0,0 0 0,124 10 0,-124-10 0,0 0 0,0 0 0,0 0 0,0 0 0,0 0 0,0 0 0,0 0 0,0 0 0,157 5 0,-157-5 0,0 0 0,0 0 0,0 0 0,0 0 0,0 0 0,0 0 0,0 0 0,0 0 0,0 0 0,0 0 0,33 5 0,-33-5 0</inkml:trace>
  <inkml:trace contextRef="#ctx0" brushRef="#br0" timeOffset="141092">20110 15455 0,'0'0'0,"0"0"0,0 0 0,0 0 0,0 0 0,0 0 0,0 0 0,0 0 0,0 0 0,0 0 0,0 0 0,0 0 0,0 0 0,0 0 0,0 0 0,0 0 0,0 0 0,0 0 0,0 0 0,0 0 0,0 0 0,0 0 0,0 0 0,0 0 0,0 0 0,0 0 0,0 0 0,0 0 0,0 0 0,0 0 0,0 0 0,0 0 0,0 0 0,0 0 0,25 52 0,-25-52 0,0 0 0,0 0 0,0 0 0,0 0 0,0 0 0,0 0 0,0 0 0,0 0 0,0 0 0,0 0 0,0 0 0,0 0 0,0 0 0,0 0 0,0 0 0,16 102 0,-16-102 0,0 0 0,0 0 0,0 0 0,0 0 0,0 0 0,0 0 0,0 0 0,0 0 0,0 0 0,0 0 0,0 0 0,8 148 0,-8-148 0,0 0 0,0 0 0,0 0 0,0 0 0,0 0 0,0 0 0,0 0 0,0 0 0,0 0 0,0 0 0,0 61 0,0-61 15,0 0 1</inkml:trace>
  <inkml:trace contextRef="#ctx0" brushRef="#br0" timeOffset="141303">20515 15949 0,'0'32'0,"0"-32"0,0 0 0,0 0 0,0 0 0,0 0 0,0 0 0,0 0 0,0 0 0,0 0 0,0 0 0,0 0 0,0 0 0,0 0 0,0 0 0,0 0 0,0 0 0,0 0 0,0 0 0,0 0 0,0 0 0,0 0 0,0 0 0,0 0 0,0 0 0,0 0 0,0 0 0,0 0 0,0 0 0,0 0 0,0 0 0,0 0 0,0 0 0,0 0 0,0 0 0,0 0 0,0 0 0,0 0 0,0 0 0,0 0 0,16 0 0,-16 0 0,0 0 0,0 0 0,0 0 0</inkml:trace>
  <inkml:trace contextRef="#ctx0" brushRef="#br0" timeOffset="141442">20672 15920 0,'8'14'15,"-8"-14"1,0 0-16,0 0 15,0 0 1,0 0 0,33-9-1</inkml:trace>
  <inkml:trace contextRef="#ctx0" brushRef="#br0" timeOffset="141564">20862 16046 0,'0'5'0,"0"-5"0,0 0 0,0 0 0,0 0 0,17-10 0,-17 10 0,0 0 0,0 0 0,0 0 0</inkml:trace>
  <inkml:trace contextRef="#ctx0" brushRef="#br0" timeOffset="141852">20895 15697 0,'0'0'0,"0"0"15,0 0 1,50 0 0,-50 0-16,99 0 15,-99 0 1,0 0-1,0 0 1,0 0-16,0 0 16,0 0-1,50-23 1</inkml:trace>
  <inkml:trace contextRef="#ctx0" brushRef="#br0" timeOffset="142057">21118 15493 0,'-16'0'0,"16"0"0,0 0 0,0 0 0,0 0 0,0 0 0,0 0 0,0 0 0,0 0 0,0 0 0,0 0 0,0 0 0,0 0 0,0 0 0,0 0 0,0 0 0,0 0 0,0 0 0,0 0 0,0 0 0,0 0 0,0 0 0,0 0 0,0 0 0,0 0 0,0 0 0,0 0 0,0 0 0,-33 41 0,33-41 0,0 0 0,0 0 0,0 0 0,0 0 0,0 0 0,0 0 0,0 0 0,0 0 0,0 0 0,0 0 0,0 0 0,-17 103 0,17-103 0,0 0 0,0 0 0,0 0 0,0 0 0,0 0 0,0 0 0,0 0 0,0 167 0,0-167 0,0 0 0,0 0 0,0 0 0,17 163 0,-17-163 16,16 28 0</inkml:trace>
  <inkml:trace contextRef="#ctx0" brushRef="#br0" timeOffset="142709">21383 15483 0,'0'-18'0,"0"18"0,0 0 0,0 0 0,0 0 0,0 0 0,0 0 0,0 0 0,0 0 0,0 0 0,0 0 0,0 0 0,0 0 0,0 0 0,0 0 0,0 0 0,0 0 0,0 0 0,0 0 0,0 0 0,0 0 0,0 0 0,0 0 0,0 0 0,0 0 0,0 0 0,0 0 0,0 0 0,0 0 0,0 0 0,0 0 0,0 0 0,0 0 0,0 0 0,25-56 0,-25 56 0,0 0 0,0 0 0,0 0 0,0 0 0,0 0 0,0 0 0,0 0 0,0 0 0,0 0 0,0 0 0,0 0 0,0 0 0,0 0 0,0 0 0,0 0 0,0 0 0,0 0 0,0 0 0,0 0 0,0 0 0,0 0 0,0 0 0,0 0 0,0 0 0,0 0 0,0 0 0,0 0 0,50-79 0,-50 79 0,0 0 0,0 0 0,0 0 0,0 0 0,0 0 0,0 0 0,0 0 0,0 0 0,0 0 0,0 0 0,0 0 0,0 0 0,0 0 0,0 0 0,0 0 0,0 0 0,0 0 0,0 0 0,90-42 0,-90 42 0,0 0 0,0 0 0,0 0 0,0 0 0,0 0 0,0 0 0,0 0 0,0 0 0,0 0 0,0 0 0,0 0 0,0 0 0,0 0 0,0 0 0,0 0 0,0 0 0,0 0 0,0 0 0,0 0 0,116 14 0,-116-14 0,0 0 0,0 0 0,0 0 0,0 0 0,0 0 0,0 0 0,0 0 0,0 0 0,0 0 0,0 0 0,0 0 0,0 0 0,0 0 0,0 0 0,0 0 0,91 84 0,-91-84 0,0 0 0,0 0 0,0 0 0,0 0 0,0 0 0,17 27 0,-17-27 0,0 0 0,0 0 0,0 0 0,0 0 0,-17 38 0,17-38 0,0 0 0,0 0 0,0 0 0,8 111 0,-8-111 0,0 0 0,0 0 0,-41 107 0,41-107 0,0 0 0,0 0 0,0 0 0,-83 97 0,83-97 15,-99 94 1,99-94-1,-99 70-15,99-70 16,0 0 0,0 0-1,0 0-15,-58 79 16,58-79-1,0 0 1,0 0 0,0 0-16,-8 60 15,8-60 1,41 47-1,50-1-15,-91-46 16,132 38 0,-132-38-1,0 0 1</inkml:trace>
  <inkml:trace contextRef="#ctx0" brushRef="#br0" timeOffset="145862">21797 14920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0,-17-4 0,17 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 32 0,-41-32 0,0 0 0,0 0 0,0 0 0,0 0 0,0 0 0,0 0 0,0 0 0,0 0 0,0 0 0,0 0 0,0 0 0,0 0 0,0 0 0,0 0 0,0 0 0,0 0 0,0 0 0,0 0 0,0 0 0,0 0 0,0 0 0,0 0 0,0 0 0,0 0 0,0 0 0,0 0 0,0 0 0,0 0 0,0 0 0,0 0 0,0 0 0,0 0 0,0 0 0,0 0 0,0 0 0,0 0 0,0 0 0,0 0 0,0 0 0,0 0 0,0 0 0,0 0 0,0 0 0,25 56 0,-25-56 0,0 0 0,0 0 0,0 0 0,0 0 0,0 0 0,0 0 0,0 0 0,0 0 0,0 0 0,0 0 0,0 0 0,0 0 0,0 0 0,0 0 0,0 0 0,0 0 0,0 0 0,0 0 0,0 0 0,0 0 0,0 0 0,0 0 0,0 0 0,0 0 0,0 0 0,0 0 0,0 0 0,0 0 0,0 0 0,0 0 0,0 0 0,0 0 0,0 0 0,0 0 0,8 65 0,-8-65 0,0 0 0,0 0 0,0 0 0,0 0 0,0 0 0,0 0 0,0 0 0,0 0 0,0 0 0,0 0 0,0 0 0,0 0 0,0 0 0,0 0 0,0 0 0,0 0 0,0 0 0,0 0 0,0 0 0,0 0 0,0 0 0,0 0 0,0 0 0,0 0 0,0 0 0,0 0 0,0 0 0,0 0 0,0 0 0,0 0 0,0 0 0,0 0 0,0 0 0,0 0 0,0 0 0,0 0 0,0 0 0,0 0 0,-8 65 0,8-65 0,0 0 0,0 0 0,0 0 0,0 0 0,0 0 0,0 0 0,0 0 0,-25 10 0,25-10 0,0 0 0,0 0 0,0 0 0</inkml:trace>
  <inkml:trace contextRef="#ctx0" brushRef="#br0" timeOffset="146247">22020 14874 0,'0'9'0,"0"-9"0,0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37 0,33-37 0,0 0 0,0 0 0,0 0 0,0 0 0,0 0 0,0 0 0,0 0 0,0 0 0,0 0 0,0 0 0,0 0 0,0 0 0,0 0 0,0 0 0,0 0 0,0 0 0,0 0 0,0 0 0,0 0 0,0 0 0,0 0 0,0 0 0,0 0 0,0 0 0,0 0 0,0 0 0,0 0 0,0 0 0,0 0 0,0 0 0,0 0 0,0 0 0,0 0 0,0 0 0,-50 75 0,50-75 0,0 0 0,0 0 0,0 0 0,0 0 0,0 0 0,0 0 0,0 0 0,0 0 0,-8 23 0,8-23 0,0 0 0,0 0 0,0 0 0,0 0 0,0 0 0,0 0 0,0 0 0,0 0 0,0 0 0,0 0 0,0 0 0,0 0 0,0 0 0,0 0 0,0 0 0,0 0 0,0 0 0,0 0 0,0 0 0,0 0 0,0 0 0,0 0 0,16 28 0,-16-28 0,0 0 0,0 0 0,0 0 0,0 0 0,0 0 0,0 0 0,0 0 0,0 0 0,0 0 0,17 88 0,-17-88 0,0 0 0,0 0 0,0 0 0,0 0 0,0 0 0,74 61 0,-74-61 0</inkml:trace>
  <inkml:trace contextRef="#ctx0" brushRef="#br0" timeOffset="149264">22615 16027 0,'-8'-9'0,"8"9"0,0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9 0,-25-9 0,0 0 0,0 0 0,0 0 0,0 0 0,0 0 0,0 0 0,0 0 0,0 0 0,0 0 0,0 0 0,0 0 0,0 0 0,0 0 0,0 0 0,0 0 0,0 0 0,0 0 0,0 0 0,0 0 0,0 0 0,0 0 0,0 0 0,0 0 0,0 0 0,0 0 0,0 0 0,0 0 0,0 0 0,49 5 0,-49-5 0,0 0 0,0 0 0,0 0 0,0 0 0,0 0 0,0 0 0,0 0 0,0 0 0,0 0 0,0 0 0,0 0 0,0 0 0,0 0 0,0 0 0,0 0 0,0 0 0,0 0 0,0 0 0,0 0 0,91 9 0,-91-9 0,0 0 0,0 0 0,0 0 0,0 0 0,0 0 0,0 0 0,0 0 0,0 0 0,0 0 0,0 0 0,0 0 0,0 0 0</inkml:trace>
  <inkml:trace contextRef="#ctx0" brushRef="#br0" timeOffset="149526">22491 16152 0,'25'10'15,"-25"-10"1,0 0-16,66 14 15,-66-14 1,99 10 0,-99-10-1,133 4-15,-133-4 16,0 0-1,107 5 1</inkml:trace>
  <inkml:trace contextRef="#ctx0" brushRef="#br0" timeOffset="150357">23368 15986 0,'-17'-5'0,"17"5"0,0 0 0,0 0 0,0 0 0,0 0 0,0 0 0,0 0 0,0 0 0,0 0 0,0 0 0,0 0 0,0 0 0,0 0 0,0 0 0,0 0 0,0 0 0,0 0 0,0 0 0,0 0 0,0 0 0,0 0 0,0 0 0,0 0 0,0-47 0,0 47 0,0 0 0,0 0 0,0 0 0,0 0 0,0 0 0,0 0 0,0 0 0,0 0 0,0 0 0,0 0 0,0 0 0,0 0 0,0 0 0,0 0 0,0 0 0,0 0 0,0 0 0,0 0 0,0 0 0,0 0 0,0 0 0,0 0 0,0 0 0,0 0 0,0 0 0,41-88 0,-41 88 0,0 0 0,0 0 0,0 0 0,0 0 0,0 0 0,0 0 0,0 0 0,0 0 0,0 0 0,0 0 0,0 0 0,75-107 0,-75 107 0,0 0 0,0 0 0,0 0 0,0 0 0,0 0 0,0 0 0,0 0 0,0 0 0,107-46 0,-107 46 0,33 0 0,-16 23 15,-17-23-15,91 50 16,-91-50 0,58 113-1,-42 8 1,-24-1-16,8-120 15,-58 131 1,-49-20 0,7-18-16,-15-4 15,115-89 1,-108 60-1,108-60 1,0 0-16,0 0 16,0 0-1,-41 42 1,41-42-16,0 0 15,25 28 1,-25-28 0,74 14-1,-74-14-15,141 14 16,-141-14-1,132 42 1,-132-42-16,116 69 16,-116-69-1,107 56 1</inkml:trace>
  <inkml:trace contextRef="#ctx0" brushRef="#br0" timeOffset="150920">23831 15451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9 0,-33-9 0,0 0 0,0 0 0,0 0 0,0 0 0,0 0 0,0 0 0,0 0 0,0 0 0,0 0 0,0 0 0,0 0 0,0 0 0,0 0 0,0 0 0,0 0 0,0 0 0,0 0 0,0 0 0,0 0 0,0 0 0,0 0 0,0 0 0,0 0 0,0 0 0,0 0 0,0 0 0,0 0 0,0 0 0,0 0 0,0 0 0,0 0 0,0 0 0,0 0 0,0 0 0,0 0 0,0 0 0,0 0 0,0 0 0,0 0 0,0 0 0,0 0 0,0 0 0,0 0 0,24 42 0,-24-42 0,0 0 0,0 0 0,0 0 0,0 0 0,0 0 0,0 0 0,0 0 0,0 0 0,0 0 0,0 0 0,0 0 0,0 0 0,0 0 0,0 0 0,0 0 0,0 0 0,0 0 0,0 0 0,0 0 0,0 0 0,0 0 0,0 0 0,0 0 0,0 0 0,0 0 0,0 0 0,0 0 0,0 0 0,0 0 0,0 0 0,0 0 0,0 0 0,0 0 0,0 0 0,25 70 0,-25-70 0,0 0 0,0 0 0,0 0 0,0 0 0,0 0 0,0 0 0,0 0 0,0 0 0,0 0 0,0 0 0,0 0 0,0 0 0,0 0 0,0 0 0,0 0 0,0 0 0,0 0 0,0 88 0,0-88 0,0 0 0,0 0 0,0 0 0,0 0 0,0 0 0,0 0 0,0 0 0,0 0 0,0 0 0,0 0 0,0 0 0,0 0 0,0 0 0,0 0 0,0 0 0,0 0 0,0 0 0,0 0 0,0 0 0,0 0 0,0 0 0,0 0 0,0 0 0,0 0 0,0 0 0,0 0 0,0 0 0,0 0 0,-41 70 0,41-70 0,0 0 0,0 0 0,0 0 0</inkml:trace>
  <inkml:trace contextRef="#ctx0" brushRef="#br0" timeOffset="151281">24079 15595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 23 0,25-23 0,0 0 0,0 0 0,0 0 0,0 0 0,0 0 0,0 0 0,0 0 0,0 0 0,0 0 0,0 0 0,0 0 0,0 0 0,0 0 0,0 0 0,0 0 0,0 0 0,0 0 0,0 0 0,0 0 0,0 0 0,0 0 0,0 0 0,0 0 0,0 0 0,0 0 0,0 0 0,0 0 0,0 0 0,0 0 0,0 0 0,0 0 0,0 0 0,0 0 0,0 0 0,0 0 0,0 0 0,0 0 0,-50 46 0,50-46 0,0 0 0,0 0 0,0 0 0,0 0 0,0 0 0,0 0 0,0 0 0,0 0 0,0 0 0,0 0 0,0 0 0,0 0 0,0 0 0,0 0 0,0 0 0,0 0 0,0 0 0,0 0 0,0 0 0,0 0 0,0 0 0,-33 33 0,33-33 0,0 0 0,0 0 0,0 0 0,0 0 0,0 0 0,0 0 0,0 0 0,0 0 0,0 14 0,0-14 0,0 0 0,0 0 0,0 0 0,0 0 0,0 0 0,0 0 0,0 0 0,0 0 0,0 0 0,0 0 0,0 0 0,0 0 0,0 0 0,0 0 0,0 0 0,-49 84 0,49-84 0,0 0 0,0 0 0,0 0 0,0 0 0,0 0 0,0 0 0,0 0 0,0 0 0,0 0 0,0 0 0,0 0 0,24 79 0,-24-79 0,0 0 0,0 0 0,0 0 0,0 0 0,0 0 0,0 0 0,0 0 0,66 37 0,-66-37 0,0 0 0,0 0 0,0 0 0</inkml:trace>
  <inkml:trace contextRef="#ctx0" brushRef="#br0" timeOffset="151569">24112 15646 0,'8'5'0,"-8"-5"0,0 0 0,0 0 0,0 0 0,0 0 0,0 0 0,0 0 0,0 0 0,0 0 0,0 0 0,0 0 0,0 0 0,50 9 0,-50-9 0,0 0 0,0 0 0,0 0 0,0 0 0,0 0 0,0 0 0,0 0 0,0 0 0,0 0 0,0 0 0,0 0 0,0 0 0,0 0 0,0 0 0,0 0 0,0 0 0,0 0 0,0 0 0,0 0 0,0 0 0,0 0 0,0 0 0,0 0 0,0 0 0,0 0 0,0 0 0,0 0 0,0 0 0,82 9 0,-82-9 0,0 0 0,0 0 0,0 0 0,0 0 0,0 0 0,0 0 0,0 0 0,0 0 0,0 0 0,0 0 0,0 0 0,0 0 0,0 0 0,0 0 0,0 0 0,0 0 0,0 0 0,0 0 0,0 0 0,116 5 0,-116-5 0,0 0 0,0 0 0,0 0 0,0 0 0,0 0 0,0 0 0,0 0 0,0 0 0,116 14 0,-116-14 0</inkml:trace>
  <inkml:trace contextRef="#ctx0" brushRef="#br0" timeOffset="151836">24285 15554 0,'0'3'0,"0"-3"0,0 0 0,0 0 0,0 0 0,0 0 0,0 0 0,0 0 0,0 0 0,0 0 0,0 0 0,0 0 0,0 0 0,0 0 0,0 0 0,0 0 0,0 0 0,0 0 0,0 0 0,0 0 0,0 0 0,0 0 0,0 0 0,0 0 0,0 0 0,0 0 0,0 0 0,0 0 0,0 0 0,0 0 0,0 0 0,0 0 0,0 0 0,0 0 0,0 0 0,0 0 0,0 0 0,0 0 0,0 0 0,0 0 0,0 0 0,0 0 0,0 0 0,0 0 0,0 0 0,0 0 0,0 0 0,-8 56 0,8-56 0,0 0 0,0 0 0,0 0 0,0 0 0,0 0 0,0 0 0,0 0 0,0 0 0,0 0 0,0 0 0,0 0 0,0 0 0,0 0 0,0 0 0,0 0 0,17 80 0,-17-80 0,0 0 0,0 0 0,0 0 0,0 0 0,0 0 0,0 0 0,0 0 0,0 0 0,0 0 0,0 0 0,0 0 0,0 0 0,0 0 0,0 0 0,0 0 0,0 0 0,0 0 0,0 0 0,0 0 0,0 0 0,-9 27 0,9-27 0</inkml:trace>
  <inkml:trace contextRef="#ctx0" brushRef="#br0" timeOffset="152081">24649 15544 0,'-8'10'16,"8"-10"-1,0 0-15,16 55 16,-16-55-1,17 88 1,-17-88-16,8 126 16,-8-126-1,0 0 1,0 0-1</inkml:trace>
  <inkml:trace contextRef="#ctx0" brushRef="#br0" timeOffset="152656">24525 16502 0,'-8'0'0,"8"0"0,0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 14 0,-41-14 0,0 0 0,0 0 0,0 0 0,0 0 0,0 0 0,0 0 0,0 0 0,0 0 0,0 0 0,0 0 0,0 0 0,0 0 0,0 0 0,0 0 0,99 32 0,-99-32 0,0 0 0,0 0 0,0 0 0,0 0 0,0 0 0,0 0 0,0 0 0,0 0 0,0 0 0,0 0 0,0 0 0,141 38 0,-141-38 0,0 0 0,0 0 0,0 0 0,0 0 0,0 0 0,0 0 0,0 0 0,33 9 0,-33-9 0,0 0 0,0 0 0,0 0 0</inkml:trace>
  <inkml:trace contextRef="#ctx0" brushRef="#br0" timeOffset="152915">25377 16340 0,'0'4'16,"0"-4"-1,0 37 1,0-37-16,0 79 15,0-79 1,0 126 0,8 18-1,-16 5-15,8-149 16,0 144-1</inkml:trace>
  <inkml:trace contextRef="#ctx0" brushRef="#br0" timeOffset="197511">16563 16237 0,'0'9'0,"0"-9"0,0 0 0,0 0 0,0 0 0,0 0 0,0 0 0,0 0 0,0 0 0,0 0 0,0 0 0,0 0 0,0 0 0,0 0 0,0 0 0,0 0 0,0 0 0,0 0 0,0 0 0,0 0 0,-25 42 0,25-42 0,0 0 0,0 0 0,0 0 0,0 0 0,0 0 0,0 0 0,0 0 0,0 0 0,0 0 0,0 0 0,0 0 0,0 0 0,0 0 0,-58 56 0,58-56 0,0 0 0,0 0 0,0 0 0,0 0 0,0 0 0,0 0 0,0 0 0,0 0 0,0 0 0,0 0 0,0 0 0,0 0 0,0 0 0,-66 88 0,66-88 0,0 0 0,0 0 0,0 0 0,-58 108 0,58-108 15,-33 69-15,33-69 16,-25 135-1,25-135 1,-17 130-16,17-130 16,25 135-1,-25-135 1,75 121-1,-75-121-15,99 79 16,-99-79 0,116 37-1,-116-37-15,115-23 16,1-48-1,-33-21 1,-9-20 0,-74 112-16,58-111 15,-58 111 1,50-121-1,-50 121-15,33-121 16,-33 121 0,-8-135-1,8 135 1,-42-130-16,42 130 15,0 0 1,-74-126 0,74 126-16,-91-88 15,91 88 1,-91-47-1,91 47 1,-99 0-16,99 0 16,-83 47-1,83-47 1,-58 79-16</inkml:trace>
  <inkml:trace contextRef="#ctx0" brushRef="#br0" timeOffset="198079">17538 16181 0,'9'9'0,"-9"-9"0,0 0 0,0 0 0,0 0 0,0 0 0,0 0 0,0 0 0,0 0 0,0 0 0,0 0 0,0 0 0,0 0 0,0 0 0,0 0 0,0 0 0,0 0 0,0 0 0,-25 37 0,25-37 0,0 0 0,0 0 0,0 0 0,0 0 0,0 0 0,0 0 0,0 0 0,0 0 0,0 0 0,0 0 0,0 0 0,-50 79 0,50-79 0,0 0 0,0 0 0,0 0 0,0 0 0,0 0 0,0 0 0,0 0 0,-50 145 0,50-145 0,0 0 0,0 0 0,0 0 0,-41 167 0,25 1 0,-17-24 16,33-84-1,8 61 1,-8-121 0,41 112-16,-41-112 15,58 102 1,-58-102-1,0 0-15,0 0 16,0 0 0</inkml:trace>
  <inkml:trace contextRef="#ctx0" brushRef="#br0" timeOffset="201333">17985 16506 0,'-9'-4'0,"9"4"0,0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0,0-33 0,0 33 0,0 0 0,0 0 0,0 0 0,0 0 0,0 0 0,0 0 0,0 0 0,0 0 0,0 0 0,0 0 0,50-42 0,-50 42 0,0 0 0,0 0 0,0 0 0,0 0 0,0 0 0,0 0 0,0 0 0,0 0 0,0 0 0,0 0 0,0 0 0,0 0 0,0 0 0,0 0 0,0 0 0,0 0 0,0 0 0,0 0 0,0 0 0,58 14 0,-58-14 0,0 0 0,0 0 0,0 0 0,0 0 0,0 0 0,0 0 0,0 0 0,0 0 0,0 0 0,0 0 0,0 0 0,0 0 0,0 0 0,0 0 0,0 0 0,0 0 0,0 0 0,0 0 0,0 0 0,0 0 0,0 0 0,0 0 0,0 0 0,0 0 0,0 0 0,0 0 0,0 0 0,0 0 0,91 33 0,-91-33 0,0 0 0,0 0 0,0 0 0,91 83 0,-91-83 0,0 0 0,0 0 0,0 0 0,0 0 0,0 0 0,16 122 0,-16-122 0,-33 116 0,-33-14 16,-16-13 0,7-10-1,75-79-15,-91 83 16,91-83-1,0 0 1,0 0-16,0 0 16,-66 61-1,66-61 1,0 0-1,-25 37-15,25-37 16,25 14 0,-25-14-1,74-9 1,-74 9-16,133 4 15,-133-4 1,107 42 0,-107-42-16,0 0 15,99 23 1,-24-51-1,-9-51 1</inkml:trace>
  <inkml:trace contextRef="#ctx0" brushRef="#br0" timeOffset="201973">18729 16744 0,'-8'-4'0,"8"4"0,0 0 0,0 0 0,0 0 0,0 0 0,0 0 0,0 0 0,0 0 0,0 0 0,0 0 0,0 0 0,0 0 0,0 0 0,0 0 0,0 0 0,0 36 0,0-36 0,0 0 0,0 0 0,0 0 0,0 0 0,0 0 0,0 0 0,0 0 0,0 0 0,0 0 0,0 0 0,0 0 0,0 103 0,0-103 0,0 0 0,0 0 0,0 0 0,0 0 0,0 0 0,0 0 0,0 0 0,0 167 0,0-167 0,0 0 0,0 0 0,0 0 0,0 65 0,0-65 0,0 0 16,0 0-1,0-42 1,0 42-16,16 14 16,-16-14-1,25-51 1,-25 51-16,33-126 15,-33 126 1,0 0 0,0 0-1,0 0-15,50-130 16,-50 130-1,0 0 1,0 0-16,66-51 16,-66 51-1,66 10 1,-66-10-1,66 92-15,-66-92 16,41 145 0,-41-145-1,17 148-15,-17-148 16,0 0-1,8 75 1,9-75 0</inkml:trace>
  <inkml:trace contextRef="#ctx0" brushRef="#br0" timeOffset="202479">19605 16227 0,'9'10'0,"-9"-10"0,0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 46 0,-41-46 0,0 0 0,0 0 0,0 0 0,0 0 0,0 0 0,0 0 0,0 0 0,0 0 0,0 0 0,0 0 0,0 0 0,0 0 0,0 0 0,0 0 0,50 107 0,-50-107 0,0 0 0,0 0 0,66 121 0,-66-121 0,0 0 0,0 0 0,0 0 0,33 65 0,-33-65 15,33 140-15,-33-140 16,8 121 0,-8-121-1,-25 125-15,25-125 16,-49 112-1,49-112 1,-75 121 0,75-121-16,0 0 15,0 0 1</inkml:trace>
  <inkml:trace contextRef="#ctx0" brushRef="#br0" timeOffset="203677">18506 16190 0,'8'-14'0,"-8"14"0,0 0 0,0 0 0,0 0 0,0 0 0,0 0 0,0 0 0,0 0 0,0 0 0,0 0 0,0 0 0,0 0 0,0 0 0,0 0 0,0 0 0,0 0 0,0 0 0,0 0 0,0 0 0,0 0 0,0 0 0,0 0 0,0 0 0,0 0 0,0 0 0,0 0 0,0 0 0,0 0 0,0 0 0,0 0 0,0 0 0,0 0 0,0 0 0,0 0 0,0 0 0,-8 19 0,8-19 0,0 0 0,0 0 0,0 0 0,0 0 0,0 0 0,-9 51 0,9-51 0,0 0 0,-41 98 0,41-98 0,0 0 0,0 0 0,0 0 0,0 0 0,0 0 0,0 0 0,0 0 0,-8 60 0,8-60 0,0 0 0,0 0 0,0 0 0,-25 126 0,-25-1 16,9 29-1,-17-1 1,-25 10-1,17 4-15,66-167 16,-66 163 0,66-163-1,0 0-15,0 0 16,-49 75-1,15-67 1</inkml:trace>
  <inkml:trace contextRef="#ctx0" brushRef="#br0" timeOffset="204084">17861 16274 0,'-9'-5'0,"9"5"0,0 0 0,0 0 0,0 0 0,0 0 0,0 0 0,0 0 0,0 0 0,0 0 0,0 0 0,0 0 0,0 0 0,0 0 0,0 0 0,0 0 0,0 0 0,0 0 0,0 0 0,0 0 0,0 0 0,0 0 0,0 0 0,0 0 0,0 0 0,17 33 0,-17-33 0,0 0 0,0 0 0,0 0 0,0 0 0,0 0 0,0 0 0,0 0 0,0 0 0,0 0 0,58 70 0,-58-70 0,0 0 0,0 0 0,91 102 0,-91-102 0,0 0 0,0 0 0,0 0 0,91 116 0,-9 10 16,9 27-16,-33-4 16,0-5-1,-16-18 1,-1-15-1,-8-18-15,-8-32 16,-25-61 0</inkml:trace>
  <inkml:trace contextRef="#ctx0" brushRef="#br0" timeOffset="312408">5193 4418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0,42-23 0,-42 23 0,0 0 0,0 0 0,0 0 0,0 0 0,0 0 0,0 0 0,0 0 0,0 0 0,0 0 0,0 0 0,0 0 0,0 0 0,0 0 0,0 0 0,0 0 0,49-65 0,-49 65 0,0 0 0,0 0 0,0 0 0,0 0 0,0 0 0,0 0 0,0 0 0,0 0 0,0 0 0,0 0 0,0 0 0,17-23 0,-17 23 0,0 0 0,0 0 0,0 0 0,16-28 0,-16 28 0,0 0 0,0 0 0,75-88 0,-75 88 0,0 0 0,0 0 0,0 0 0,58-93 0,-58 93 0,0 0 15,0 0 1,66-80 0,-66 80-1,0 0-15,0 0 16,0 0-1,49-51 1,-49 51-16,0 0 16,17-4-1,-17 4 1,8 60-1,-8-60-15,-16 112 16,16 14 0,0-126-1,8 139-15,0-23 16,-8-9-1,0-5 1,0-102 0,9 89-16,-9-89 15,0 0 1,0 0-1,0 0-15,0 56 16,0-56 0,0 0-1</inkml:trace>
  <inkml:trace contextRef="#ctx0" brushRef="#br0" timeOffset="312856">5218 4930 0,'0'5'0,"0"-5"0,0 0 0,0 0 0,0 0 0,0 0 0,0 0 0,0 0 0,0 0 0,0 0 0,0 0 0,0 0 0,0 0 0,0 0 0,0 0 0,0 0 0,0 0 0,0 0 0,0 0 0,25 4 0,-25-4 0,0 0 0,0 0 0,0 0 0,0 0 0,0 0 0,0 0 0,0 0 0,0 0 0,0 0 0,0 0 0,58 0 0,-58 0 0,0 0 0,0 0 0,0 0 0,0 0 0,0 0 0,0 0 0,0 0 0,0 0 0,0 0 0,0 0 0,0 0 0,0 0 0,0 0 0,99-9 0,-99 9 0,0 0 0,0 0 0,0 0 0,0 0 0,0 0 0,0 0 0,0 0 0,0 0 0,0 0 0,50-5 0,-50 5 0,0 0 0,0 0 0,0 0 0,0 0 0,0 0 0,115 0 0,-115 0 0,108 5 0,-108-5 0,116 19 15,-116-19 1,107 14-1,-107-14 1,0 0-16,0 0 16</inkml:trace>
  <inkml:trace contextRef="#ctx0" brushRef="#br0" timeOffset="314004">18886 18199 0,'0'154'0,"-149"102"0,-107 9 15,-116-93-15</inkml:trace>
  <inkml:trace contextRef="#ctx0" brushRef="#br0" timeOffset="321426">2490 7139 0,'8'0'0,"-8"0"0,0 0 0,0 0 0,0 0 0,0 0 0,0 0 0,0 0 0,0 0 0,0 0 0,0 0 0,0 0 0,0 0 0,0 0 0,0 0 0,0 0 0,0 0 0,0 0 0,0 0 0,0 0 0,0 0 0,0 0 0,0 0 0,0 0 0,0 0 0,0 0 0,0 0 0,0 0 0,0 0 0,0 0 0,0 0 0,0 0 0,33-4 0,-33 4 0,0 0 0,0 0 0,0 0 0,0 0 0,0 0 0,0 0 0,0 0 0,0 0 0,0 0 0,0 0 0,0 0 0,0 0 0,0 0 0,0 0 0,0 0 0,50-47 0,-50 47 0,0 0 0,0 0 0,0 0 0,0 0 0,0 0 0,0 0 0,0 0 0,0 0 0,0 0 0,0 0 0,0 0 0,16-37 0,-16 37 0,0 0 0,0 0 0,0 0 0,0 0 0,0 0 0,0 0 0,0 0 0,41-84 0,-41 84 0,0 0 0,50-93 0,-50 93 0,41-84 0,-41 84 16,50-97-1,-17 18 1,-33 79-16,25-79 16,-25 79-1,0 0 1,0 0-16,0 0 15,16-47 1,-16 47 0,17 9-1,-9 43-15,9 40 16,-9 16-1,9-11 1,-17-8-16,0 9 16,0 4-1,0 4 1,0-3-1,0 50-15,0-69 16,0-19 0,-17-4-1,17-19-15,0-14 16,-8-33-1,-25-18 1,33 23 0</inkml:trace>
  <inkml:trace contextRef="#ctx0" brushRef="#br0" timeOffset="321755">2630 7744 0,'0'-5'0,"0"5"0,0 0 0,0 0 0,0 0 0,0 0 0,0 0 0,0 0 0,0 0 0,0 0 0,0 0 0,0 0 0,42 5 0,-42-5 0,0 0 0,0 0 0,0 0 0,0 0 0,0 0 0,0 0 0,0 0 0,66 19 0,-66-19 0,0 0 0,0 0 0,0 0 0,0 0 0,0 0 0,0 0 0,0 0 0,0 0 0,91 9 0,-91-9 0,0 0 0,0 0 0,0 0 0,0 0 0,0 0 0,0 0 0,0 0 0,0 0 0,0 0 0,0 0 0,0 0 0,0 0 0,0 0 0,91-14 0,-91 14 0,0 0 0,0 0 0,0 0 0,0 0 0,0 0 0,0 0 0,0 0 0,0 0 0,0 0 0,57-9 0,-57 9 0,0 0 0,0 0 0,0 0 0,0 0 0,0 0 0,100-24 0,-100 24 0</inkml:trace>
  <inkml:trace contextRef="#ctx0" brushRef="#br0" timeOffset="323504">16654 7177 0,'16'0'0,"-16"0"0,0 0 0,0 0 0,0 0 0,0 0 0,0 0 0,0 0 0,0 0 0,0 0 0,41-33 0,-41 33 0,0 0 0,58-42 0,-58 42 0,0 0 0,66-88 0,-66 88 0,0 0 0,50-84 0,-50 84 0,41-97 0,-41 97 16,33-94 0,-33 94-16,25-89 15,-16 29 1,-1 51-1,-16 23 1,8-14-16,0 0 16,8 9-1,-8-9 1,0 66-16,8 17 15,-8 20 1,0 4 0,0-10-1,0 6-15,0 17 16,8-3-1,-16-1 1,0 4-16,0 44 16,-1-94-1,18-38 1,-9-23-1,0-9-15,0-4 16,0-15 0,-25-4-1,25 23-15</inkml:trace>
  <inkml:trace contextRef="#ctx0" brushRef="#br0" timeOffset="323720">16753 7921 0,'41'4'0,"-41"-4"0,0 0 0,0 0 0,0 0 0,0 0 0,0 0 0,74 14 0,-74-14 0,0 0 0,0 0 0,0 0 0,0 0 0,0 0 0,0 0 0,0 0 0,108 10 0,-108-10 0,0 0 0,0 0 0,0 0 0,132 4 0,-8-4 0</inkml:trace>
  <inkml:trace contextRef="#ctx0" brushRef="#br0" timeOffset="325487">5599 9711 0,'-9'19'0,"9"-19"0,0 0 0,0 0 0,0 0 0,0 0 0,0 0 0,0 0 0,0 0 0,0 0 0,0 0 0,0 0 0,0 0 0,0 0 0,-49 23 0,49-23 0,0 0 0,0 0 0,0 0 0,0 0 0,0 0 0,0 0 0,0 0 0,0 0 0,0 0 0,0 0 0,0 0 0,0 0 0,0 0 0,0-4 0,0 4 0,0 0 0,0 0 0,0 0 0,0 0 0,0 0 0,0 0 0,0 0 0,0 0 0,0 0 0,0 0 0,0 0 0,0 0 0,0 0 0,0 0 0,0 0 0,24-56 0,-24 56 0,0 0 0,0 0 0,0 0 0,0 0 0,0 0 0,67-83 0,-67 83 0,0 0 0,0 0 0,0 0 0,0 0 0,33-43 0,-33 43 0,0 0 0,0 0 0,0 0 0,0 0 0,0 0 0,0 0 0,0 0 0,49-88 0,-49 88 0,0 0 0,0 0 0,0 0 0,58-79 0,-58 79 16,0 0 0,0 0-16,0 0 15,33-79 1,-33 79-1,33-52-15,-33 52 16,17 10 0,-9 41-1,0 37 1,1 15-16,-18 4 15,1 4 1,0 1 0,8-10-1,0-102-15,-8 93 16,8-93-1,0 0 1,-17 56-16</inkml:trace>
  <inkml:trace contextRef="#ctx0" brushRef="#br0" timeOffset="325776">5491 10339 0,'0'0'0,"0"0"0,0 0 0,0 0 0,0 0 0,0 0 0,0 0 0,0 0 0,0 0 0,0 0 0,0 0 0,0 0 0,0 0 0,0 0 0,0 0 0,0 0 0,0 0 0,0 0 0,0 0 0,0 0 0,0 0 0,0 0 0,25-4 0,-25 4 0,0 0 0,0 0 0,0 0 0,0 0 0,0 0 0,0 0 0,0 0 0,0 0 0,0 0 0,0 0 0,0 0 0,0 0 0,0 0 0,0 0 0,0 0 0,74-19 0,-74 19 0,0 0 0,0 0 0,0 0 0,0 0 0,0 0 0,0 0 0,0 0 0,0 0 0,0 0 0,0 0 0,0 0 0,116-19 0,-116 19 0,0 0 0,0 0 0,0 0 0,0 0 0,0 0 0,0 0 0,0 0 0,124-14 0,-124 14 0,0 0 0,0 0 0,0 0 0,132 10 0,-99-6 0,-8-4 16,-25 0-1</inkml:trace>
  <inkml:trace contextRef="#ctx0" brushRef="#br0" timeOffset="326907">12114 9823 0,'0'0'0,"0"0"0,0 0 0,0 0 0,0 0 0,0 0 0,0 0 0,0 0 0,0 0 0,0 0 0,0 0 0,0 0 0,0 0 0,0 0 0,0 0 0,0 0 0,0 0 0,0 0 0,0 0 0,0 0 0,0 0 0,0 0 0,0 0 0,0 0 0,0 0 0,0 0 0,0 0 0,0 0 0,0 0 0,0 0 0,0 0 0,0 0 0,0 0 0,0 0 0,0 0 0,0 0 0,0 0 0,0 0 0,0 0 0,0 0 0,0 0 0,0 0 0,0 0 0,-8-13 0,8 13 0,0 0 0,0 0 0,0 0 0,0 0 0,0 0 0,0 0 0,0 0 0,0 0 0,0 0 0,0 0 0,0 0 0,0 0 0,0 0 0,16-61 0,-16 61 0,0 0 0,0 0 0,0 0 0,0 0 0,17-84 0,-17 84 0,0 0 0,50-93 0,-50 93 0,0 0 0,0 0 0,49-70 0,-49 70 0,0 0 0,0 0 0,0 0 0,66-89 0,-24 6 16,-9-1 0,-50 131-1,50-130 1,-33 83-16,0 0 15,0 0 1,0 0 0,25-29-16,-8 38 15,-9 43 1,-8 50-1,-8 5 1,8 18-16,-9 1 16,1 0-1,0-15 1,-9 1-16,17-112 15,-8 111 1,8-111 0,0 0-1</inkml:trace>
  <inkml:trace contextRef="#ctx0" brushRef="#br0" timeOffset="327175">12048 10349 0,'0'0'0,"0"0"0,0 0 0,0 0 0,0 0 0,0 0 0,0 0 0,0 0 0,0 0 0,0 0 0,0 0 0,0 0 0,0 0 0,0 0 0,0 0 0,0 0 0,0 0 0,0 0 0,0 0 0,0 0 0,33-14 0,-33 14 0,0 0 0,0 0 0,0 0 0,0 0 0,0 0 0,0 0 0,0 0 0,0 0 0,0 0 0,0 0 0,0 0 0,0 0 0,0 0 0,50-28 0,-50 28 0,0 0 0,0 0 0,0 0 0,0 0 0,0 0 0,0 0 0,0 0 0,0 0 0,0 0 0,107-28 0,-107 28 0,0 0 0,0 0 0,116-19 0,-116 19 0,0 0 0,107 0 0,-107 0 0,108 9 0,-9 1 0,-99-10 15</inkml:trace>
  <inkml:trace contextRef="#ctx0" brushRef="#br0" timeOffset="327989">15289 9730 0,'0'-5'0,"0"5"0,0 0 0,0 0 0,0 0 0,0 0 0,0 0 0,0 0 0,0 0 0,0 0 0,8-32 0,-8 32 0,0 0 0,0 0 0,0 0 0,0-65 0,34-19 0,-34 84 0,0 0 0,41-79 0,-41 79 0,58-70 0,-58 70 15,49-79 1,-49 79 0,17-28-1,-17 28-15,0 0 16,0 0-1,0 0 1,0 0-16,33-14 16,-16 37-1,-1 56 1,-16 28-1,0 15-15,-16 3 16,-1 5 0,0-4-1,9-1-15,8-18 16,0-107-1,0 0 1,0 0 0,0 0-16</inkml:trace>
  <inkml:trace contextRef="#ctx0" brushRef="#br0" timeOffset="328263">15173 10576 0,'9'0'0,"-9"0"0,0 0 0,0 0 0,0 0 0,0 0 0,0 0 0,0 0 0,41 0 0,-41 0 0,0 0 0,0 0 0,0 0 0,0 0 0,74-9 0,-74 9 0,0 0 0,0 0 0,0 0 0,91-9 0,-91 9 0,0 0 0,0 0 0,75-19 0,-75 19 0,0 0 0,83-14 0,-83 14 0,99-9 0,-17 4 16,-82 5-16,100 5 15</inkml:trace>
  <inkml:trace contextRef="#ctx0" brushRef="#br0" timeOffset="329180">21830 9795 0,'16'-5'0,"-16"5"0,0 0 0,0 0 0,0 0 0,0 0 0,0 0 0,0 0 0,58-23 0,-58 23 0,0 0 0,0 0 0,0 0 0,0 0 0,66-46 0,-66 46 0,0 0 0,0 0 0,0 0 0,66-70 0,-66 70 0,0 0 0,0 0 0,42-75 0,-42 75 0,0 0 0,0 0 0,0 0 0,41-97 0,-41 97 0,0 0 16,25-89-1,-25 89 1,25-60-16,-42 46 16,17 28-1,17 5 1,-34 42-1,9 26-15,0 29 16,-1-13 0,-7 9-1,7-10-15,1 0 16,16 5-1,-8-107 1,0 89 0,0-89-16,9 79 15,-9-79 1</inkml:trace>
  <inkml:trace contextRef="#ctx0" brushRef="#br0" timeOffset="329430">21805 10483 0,'-8'10'0,"8"-10"0,0 0 0,0 0 0,0 0 0,0 0 0,0 0 0,0 0 0,0 0 0,0 0 0,0 0 0,0 0 0,0 0 0,0 0 0,0 0 0,0 0 0,0 0 0,0 0 0,0 0 0,0 0 0,0 0 0,0 0 0,33 4 0,-33-4 0,0 0 0,0 0 0,0 0 0,74-9 0,-74 9 0,0 0 0,0 0 0,91-19 0,-91 19 0,0 0 0,74-23 0,-74 23 0,83 0 0,0 28 0,-83-28 0,74 42 0,-74-42 16,0 0-16</inkml:trace>
  <inkml:trace contextRef="#ctx0" brushRef="#br0" timeOffset="332025">3333 12590 0,'-8'14'0,"8"-14"0,0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0,16-42 0,-16 42 0,0 0 0,0 0 0,0 0 0,0 0 0,0 0 0,0 0 0,0 0 0,0 0 0,0 0 0,0 0 0,0 0 0,0 0 0,0 0 0,0 0 0,0 0 0,0 0 0,0 0 0,0 0 0,0 0 0,25-79 0,-25 79 0,0 0 0,0 0 0,0 0 0,0 0 0,0 0 0,0 0 0,0 0 0,0 0 0,0 0 0,0 0 0,0 0 0,0 0 0,0 0 0,0 0 0,0 0 0,0 0 0,0 0 0,0 0 0,0 0 0,0 0 0,0 0 0,0 0 0,0 0 0,0 0 0,25-51 0,-25 51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0,49-70 0,-49 70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0,34-37 0,-34 37 0,0 0 0,0 0 0,0 0 0,0 0 0,0 0 0,0 0 0,0 0 0,0 0 0,0 0 0,0 0 0,0 0 0,0 0 0,0 0 0,41 23 0,-41-23 0,0 0 0,0 0 0,0 0 0,0 0 0,8 89 0,-8-89 0,0 0 0,0 0 0,0 0 0,0 125 0,0-125 0,0 0 0,0 0 0,0 145 0,0-145 0,0 0 0,0 121 0,0-121 0,0 102 0,0-102 16,-16 98-1,16-98 1,0 0-1,0 0-15,0 0 16</inkml:trace>
  <inkml:trace contextRef="#ctx0" brushRef="#br0" timeOffset="332303">3350 13246 0,'0'19'0,"0"-19"0,0 0 0,0 0 0,0 0 0,0 0 0,0 0 0,0 0 0,0 0 0,0 0 0,0 0 0,0 0 0,0 0 0,0 0 0,0 0 0,0 0 0,0 0 0,0 0 0,0 0 0,0 0 0,0 0 0,0 0 0,0 0 0,0 0 0,0 0 0,0 0 0,0 0 0,0 0 0,0 0 0,0 0 0,24 37 0,-24-37 0,0 0 0,0 0 0,0 0 0,0 0 0,0 0 0,0 0 0,0 0 0,0 0 0,0 0 0,0 0 0,0 0 0,0 0 0,0 0 0,0 0 0,0 0 0,0 0 0,0 0 0,0 0 0,0 0 0,0 0 0,0 0 0,0 0 0,0 0 0,58 28 0,-58-28 0,0 0 0,0 0 0,0 0 0,0 0 0,0 0 0,0 0 0,0 0 0,0 0 0,0 0 0,0 0 0,0 0 0,0 0 0,75 4 0,-75-4 0,0 0 0,0 0 0,0 0 0,0 0 0,0 0 0,0 0 0,0 0 0,0 0 0,0 0 0,0 0 0,0 0 0,0 0 0,0 0 0,0 0 0,0 0 0,107-37 0,-107 37 0,0 0 0,0 0 0,0 0 0,0 0 0,0 0 0,0 0 0,0 0 0,0 0 0,0 0 0,0 0 0,0 0 0,99-28 0,-99 28 0,0 0 0,0 0 0,0 0 0,25-4 0,-25 4 0,0 0 0,0 0 0,17 0 0,-17 0 0,0 0 0,0 0 0,0 0 0</inkml:trace>
  <inkml:trace contextRef="#ctx0" brushRef="#br0" timeOffset="337397">6235 12688 0,'0'-5'0,"0"5"0,0 0 0,0 0 0,0 0 0,0 0 0,0 0 0,0 0 0,0 0 0,0 0 0,0 0 0,0 0 0,0 0 0,0 0 0,0 0 0,0 0 0,0 0 0,0 0 0,0 0 0,0 0 0,0 0 0,0 0 0,33-9 0,-33 9 0,0 0 0,0 0 0,0 0 0,0 0 0,0 0 0,0 0 0,0 0 0,0 0 0,0 0 0,0 0 0,0 0 0,0 0 0,0 0 0,0 0 0,0 0 0,0 0 0,0 0 0,0 0 0,0 0 0,0 0 0,0 0 0,0 0 0,0 0 0,0 0 0,0 0 0,0 0 0,0 0 0,0 0 0,0 0 0,0 0 0,0 0 0,0 0 0,0 0 0,0 0 0,0 0 0,0 0 0,0 0 0,33-42 0,-33 42 0,0 0 0,0 0 0,0 0 0,0 0 0,0 0 0,0 0 0,0 0 0,0 0 0,0 0 0,0 0 0,0 0 0,0 0 0,0 0 0,0 0 0,0 0 0,0 0 0,0 0 0,0 0 0,0 0 0,0 0 0,0 0 0,0 0 0,0 0 0,0 0 0,0 0 0,0 0 0,0 0 0,0 0 0,0 0 0,0 0 0,0 0 0,0 0 0,50-55 0,-50 55 0,0 0 0,0 0 0,0 0 0,0 0 0,0 0 0,0 0 0,0 0 0,0 0 0,0 0 0,0 0 0,0 0 0,0 0 0,0 0 0,0 0 0,0-24 0,0 24 0,0 0 0,0 0 0,0 0 0,0 0 0,0 0 0,0 0 0,0 0 0,0 0 0,0 0 0,0 0 0,0 0 0,0 0 0,0 0 0,8-23 0,-8 23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0,42-65 0,-42 65 0,0 0 0,0 0 0,0 0 0,0 0 0,0 0 0,0 0 0,0 0 0,0 0 0,0 0 0,0 0 0,0 0 0,0 0 0,0 0 0,0 0 0,0 0 0,16-14 0,-16 14 0,0 0 0,0 0 0,0 0 0,0 0 0,0 0 0,17 37 0,-17-37 0,0 0 0,0 0 0,0 0 0,0 0 0,-17 97 0,17-97 0,0 0 0,0 0 0,0 0 0,-25 122 0,25-122 0,0 0 0,0 0 0,-33 121 0,33-121 0,0 0 0,-25 120 0,25-120 0,-24 107 0,7-14 0,17-93 15,0 0 1,0 0-1,0 0-15</inkml:trace>
  <inkml:trace contextRef="#ctx0" brushRef="#br0" timeOffset="337651">6119 13241 0,'0'14'0,"0"-14"0,0 0 0,0 0 0,0 0 0,0 0 0,0 0 0,0 0 0,0 0 0,0 0 0,0 0 0,0 0 0,0 0 0,0 0 0,0 0 0,0 0 0,0 0 0,0 0 0,0 0 0,0 0 0,0 0 0,25 14 0,-25-14 0,0 0 0,0 0 0,0 0 0,0 0 0,0 0 0,0 0 0,0 0 0,0 0 0,75 5 0,-75-5 0,0 0 0,0 0 0,0 0 0,0 0 0,0 0 0,0 0 0,0 0 0,0 0 0,0 0 0,0 0 0,0 0 0,0 0 0,0 0 0,124 0 0,-124 0 0,0 0 0,0 0 0,0 0 0,0 0 0,0 0 0,0 0 0,0 0 0,0 0 0,0 0 0,58 0 0,-58 0 0,0 0 0,0 0 0,0 0 0,0 0 0,0 0 0,99-14 0,-99 14 0</inkml:trace>
  <inkml:trace contextRef="#ctx0" brushRef="#br0" timeOffset="338815">9791 12674 0,'-9'14'0,"9"-14"0,0 0 0,0 0 0,0 0 0,0 0 0,0 0 0,0 0 0,0 0 0,0 0 0,0 0 0,0 0 0,0 0 0,0 0 0,0 0 0,0 0 0,0 0 0,0 0 0,0 0 0,0 0 0,0 0 0,0 0 0,0 0 0,0 0 0,0 0 0,0 0 0,0 0 0,0 0 0,0 0 0,0 0 0,0 0 0,0 0 0,0 0 0,0 0 0,9-5 0,-9 5 0,0 0 0,41-55 0,-41 55 0,0 0 0,0 0 0,0 0 0,0 0 0,0 0 0,0 0 0,0 0 0,0 0 0,0 0 0,0 0 0,0 0 0,0 0 0,0 0 0,0 0 0,0 0 0,0 0 0,0 0 0,0 0 0,0 0 0,0 0 0,0 0 0,0 0 0,0 0 0,0 0 0,0 0 0,0 0 0,0 0 0,0 0 0,0 0 0,0 0 0,0 0 0,0 0 0,0 0 0,66-89 0,-66 89 0,0 0 0,0 0 0,0 0 0,0 0 0,0 0 0,0 0 0,0 0 0,0 0 0,0 0 0,0 0 0,0 0 0,0 0 0,0 0 0,0 0 0,8-23 0,-8 23 0,0 0 0,0 0 0,0 0 0,0 0 0,0 0 0,0 0 0,0 0 0,0 0 0,0 0 0,0 0 0,0 0 0,0 0 0,0 0 0,9-23 0,-9 23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0,41-56 0,-41 56 0,0 0 0,0 0 0,0 0 0,0 0 0,0 0 0,0 0 0,0 0 0,8 4 0,-8-4 0,0 0 0,0 0 0,0 0 0,0 0 0,0 0 0,0 0 0,-8 61 0,8-61 0,0 0 0,0 0 0,0 0 0,0 0 0,-16 107 0,16-107 0,0 0 0,0 0 0,0 0 0,0 0 0,-25 116 0,25-116 0,0 0 0,0 0 0,0 0 0,-9 126 0,9-126 0,0 0 0,0 0 0,0 116 0,0-116 0,0 0 0,0 0 0,0 0 0,-8 112 0,8-112 16,0 0-16,0 0 16,0 0-1,-16 55 1,16-55-16,-50 19 15,50-19 1,0 0 0,0 0-1,0 0-15,-50 5 16,50-5-1,0 0 1,0-10-16,33 24 16,50 9-1,16-18 1,-16-23-1,16-15-15</inkml:trace>
  <inkml:trace contextRef="#ctx0" brushRef="#br0" timeOffset="339584">12709 12674 0,'-8'9'0,"8"-9"0,0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0,17-18 0,-17 18 0,0 0 0,0 0 0,0 0 0,0 0 0,0 0 0,0 0 0,0 0 0,0 0 0,0 0 0,0 0 0,0 0 0,0 0 0,0 0 0,0 0 0,0 0 0,0 0 0,0 0 0,0 0 0,49-51 0,-49 51 0,0 0 0,0 0 0,0 0 0,0 0 0,0 0 0,0 0 0,0 0 0,0 0 0,0 0 0,66-79 0,-66 79 0,0 0 0,0 0 0,0 0 0,0 0 0,0 0 0,0 0 0,0 0 0,0 0 0,0 0 0,0 0 0,0 0 0,0 0 0,0 0 0,0 0 0,0 0 0,0 0 0,0 0 0,91-98 0,-91 98 0,0 0 0,0 0 0,0 0 0,0 0 0,0 0 0,0 0 0,0 0 0,0 0 0,0 0 0,0 0 0,0 0 0,0 0 0,0 0 0,17-43 0,-17 43 0,0 0 0,0 0 0,0 0 0,0 0 0,0 0 0,0 0 0,0 0 0,0 0 0,0 0 0,0 0 0,0 0 0,0 0 0,0 0 0,0 0 0,0 0 0,0 0 0,0 0 0,0 0 0,25-32 0,-17 42 16,-33 55-16,-8 56 15,0 4 1,17 6 0,-1-1-16,17-130 15,-17 125 1,17-125-1,0 0 1,-24 70-16</inkml:trace>
  <inkml:trace contextRef="#ctx0" brushRef="#br0" timeOffset="339791">12610 13190 0,'9'0'0,"-9"0"0,0 0 0,0 0 0,0 0 0,0 0 0,0 0 0,0 0 0,0 0 0,0 0 0,41-5 0,-41 5 0,0 0 0,0 0 0,0 0 0,0 0 0,0 0 0,0 0 0,0 0 0,0 0 0,0 0 0,0 0 0,0 0 0,0 0 0,0 0 0,0 0 0,0 0 0,0 0 0,0 0 0,0 0 0,0 0 0,58-8 0,-58 8 0,0 0 0,0 0 0,0 0 0,0 0 0,0 0 0,0 0 0,0 0 0,115-19 0,-115 19 0,0 0 0,141-33 0,-141 33 0,149-23 0,-17 14 16</inkml:trace>
  <inkml:trace contextRef="#ctx0" brushRef="#br0" timeOffset="340772">15331 12641 0,'-9'10'0,"9"-10"0,0 0 0,0 0 0,0 0 0,0 0 0,0 0 0,0 0 0,0 0 0,0 0 0,0 0 0,0 0 0,0 0 0,0 0 0,0 0 0,0 0 0,0 0 0,0 0 0,17-23 0,-17 23 0,0 0 0,0 0 0,0 0 0,0 0 0,0 0 0,0 0 0,0 0 0,0 0 0,0 0 0,0 0 0,0 0 0,33-61 0,-33 61 0,0 0 0,0 0 0,0 0 0,0 0 0,0 0 0,0 0 0,0 0 0,41-102 0,-41 102 0,0 0 0,42-98 0,-42 98 0,33-88 0,-33 88 15,0 0 1,16-28 0,-16 28-1,-25 18-15,25-18 16,0 0-1,-16 52 1,-1 50-16,9 23 16,8 1-1,0 0 1,-8-19-1,8-107-15,0 0 16,0 0 0,0 0-1,-8 83-15,8-83 16,0 0-1,-34 56 1,34-56 0,0 0-16,0 0 15,0 0 1,-49 33-1,49-33-15,0 0 16,0 0 0,-33 9-1,33-9 1,0 0-16,0 5 15,41-1 1,34 10 0,7 5-16,-82-19 15,99 23 1</inkml:trace>
  <inkml:trace contextRef="#ctx0" brushRef="#br0" timeOffset="341605">17976 12497 0,'0'5'0,"0"-5"0,0 0 0,0 0 0,0 0 0,0 0 0,0 0 0,0 0 0,0 0 0,0 0 0,0 0 0,0 0 0,0 0 0,0 0 0,0 0 0,0 0 0,0 0 0,0 0 0,0 0 0,0 0 0,0 0 0,0 0 0,0 0 0,0 0 0,0 0 0,0 0 0,0 0 0,0 0 0,0 0 0,0 0 0,0 0 0,0 0 0,0 0 0,0 0 0,0 0 0,0 0 0,0 0 0,0 0 0,0 0 0,0 0 0,0 0 0,0 0 0,17-19 0,-17 19 0,0 0 0,0 0 0,0 0 0,0 0 0,0 0 0,0 0 0,0 0 0,0 0 0,0 0 0,0 0 0,0 0 0,0 0 0,0 0 0,0 0 0,0 0 0,0 0 0,0 0 0,0 0 0,0 0 0,0 0 0,0 0 0,0 0 0,0 0 0,0 0 0,0 0 0,0 0 0,0 0 0,0 0 0,50-51 0,-50 51 0,0 0 0,0 0 0,0 0 0,0 0 0,0 0 0,0 0 0,0 0 0,0 0 0,0 0 0,0 0 0,0 0 0,0 0 0,0 0 0,0 0 0,0 0 0,41-79 0,-41 79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0,25-18 0,-25 18 0,0 0 0,0 0 0,0 0 0,0 0 0,0 0 0,0 0 0,0 0 0,0 0 0,0 0 0,0 0 0,0 0 0,0 0 0,0 0 0,0 0 0,0 0 0,0 0 0,0 0 0,0 0 0,0 0 0,0 0 0,0 0 0,0 0 0,0 0 0,0 0 0,0 0 0,-8 23 0,8-23 0,0 0 0,0 0 0,0 0 0,0 0 0,0 0 0,16 14 0,-16-14 0,0 0 0,0 0 0,0 0 0,0 0 0,0 79 0,0-79 0,0 0 0,0 0 0,0 0 0,-8 131 0,8-131 0,0 0 0,0 0 0,-17 120 0,17-120 0,0 0 0,-8 112 0,8-112 0,0 93 0,0-93 0,0 0 15,0 0 1,0 65 0</inkml:trace>
  <inkml:trace contextRef="#ctx0" brushRef="#br0" timeOffset="341809">17844 13116 0,'8'14'0,"-8"-14"0,0 0 0,0 0 0,0 0 0,0 0 0,0 0 0,0 0 0,42 18 0,-42-18 0,0 0 0,0 0 0,0 0 0,0 0 0,82 10 0,-82-10 0,0 0 0,0 0 0,0 0 0,91-10 0,-91 10 0,0 0 0,0 0 0,0 0 0,0 0 0,0 0 0,83-23 0,-83 23 0</inkml:trace>
  <inkml:trace contextRef="#ctx0" brushRef="#br0" timeOffset="342538">21573 12660 0,'0'5'0,"0"-5"0,0 0 0,0 0 0,0 0 0,0 0 0,0 0 0,0 0 0,0 0 0,0 0 0,0 0 0,0 0 0,0 0 0,0 0 0,0 0 0,0 0 0,42-14 0,-42 14 0,0 0 0,0 0 0,0 0 0,0 0 0,0 0 0,0 0 0,0 0 0,0 0 0,0 0 0,0 0 0,0 0 0,0 0 0,57-28 0,-57 28 0,0 0 0,0 0 0,0 0 0,0 0 0,0 0 0,0 0 0,0 0 0,0 0 0,0 0 0,0 0 0,0 0 0,75-61 0,-75 61 0,0 0 0,0 0 0,0 0 0,0 0 0,0 0 0,0 0 0,0 0 0,0 0 0,0 0 0,0 0 0,0 0 0,0 0 0,0 0 0,0 0 0,0 0 0,0 0 0,0 0 0,0 0 0,0 0 0,0 0 0,0 0 0,58-69 0,-58 69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0,16-24 0,-16 24 0,0 0 0,0 0 0,0 0 0,0 0 0,0 0 0,0 0 0,0 0 0,-8 19 0,8-19 0,0 0 0,0 0 0,0 0 0,0 0 0,0 0 0,0 0 0,8 0 0,-8 0 0,0 0 0,0 0 0,0 0 0,0 0 0,0 0 0,-8 47 0,8-47 0,0 0 0,0 0 0,0 0 0,0 0 0,-16 102 0,16-102 0,0 0 0,0 0 0,0 0 0,-17 111 0,17-111 0,0 0 0,0 0 0,0 103 0,0-103 0,0 0 0,8 97 0,-8-97 0,25 84 0,-25-84 15,25 79 1,-25-79-16,0 0 16</inkml:trace>
  <inkml:trace contextRef="#ctx0" brushRef="#br0" timeOffset="342778">21573 13148 0,'-16'14'0,"16"-14"0,0 0 0,0 0 0,0 0 0,0 0 0,0 0 0,0 0 0,0 0 0,0 0 0,0 0 0,33 28 0,-33-28 0,0 0 0,0 0 0,0 0 0,0 0 0,0 0 0,0 0 0,0 0 0,0 0 0,0 0 0,82 19 0,-82-19 0,0 0 0,0 0 0,125 0 0,-125 0 0,0 0 0,140-9 0,-140 9 0,124-10 0,17-3 16,-141 13-1</inkml:trace>
  <inkml:trace contextRef="#ctx0" brushRef="#br0" timeOffset="343486">24103 12804 0,'9'-4'0,"-9"4"0,0 0 0,0 0 0,0 0 0,0 0 0,0 0 0,0 0 0,33-28 0,-33 28 0,0 0 0,0 0 0,0 0 0,0 0 0,33-70 0,-33 70 0,0 0 0,0 0 0,0 0 0,41-88 0,-41 88 0,0 0 0,0 0 0,25-89 0,-25 89 0,0 0 0,0 0 0,0 0 0,33-88 0,-33 88 15,0 0 1,0 0 0,0 0-1,0-9-15,0 18 16,0-9-1,8 23 1,1 65-16,-9 52 16,-9 0-1,9-140 1,-8 116-1,8-116-15,8 111 16,-8-111 0,25 84-1</inkml:trace>
  <inkml:trace contextRef="#ctx0" brushRef="#br0" timeOffset="343696">24153 13185 0,'0'5'0,"0"-5"0,0 0 0,0 0 0,0 0 0,0 0 0,33 19 0,33-19 0,-66 0 0,0 0 0,0 0 0,124-9 0,-124 9 0,0 0 0,133-20 0,-133 20 0,140-27 0</inkml:trace>
  <inkml:trace contextRef="#ctx0" brushRef="#br1" timeOffset="493337">1249 9846 0,'-8'5'0,"8"-5"0,0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0,8-28 0,-8 28 0,0 0 0,0 0 0,0 0 0,0 0 0,0 0 0,0 0 0,0 0 0,0 0 0,0 0 0,0 0 0,0 0 0,0 0 0,0 0 0,0 0 0,0 0 0,0 0 0,0 0 0,0 0 0,0 0 0,0 0 0,0 0 0,0 0 0,0 0 0,0 0 0,0 0 0,0 0 0,0 0 0,0 0 0,0 0 0,0 0 0,0 0 0,0 0 0,0 0 0,0 0 0,0 0 0,0 0 0,0 0 0,0 0 0,0 0 0,0 0 0,0 0 0,0 0 0,17-23 0,-17 23 0,0 0 0,0 0 0,0 0 0,0 0 0,0 0 0,0 0 0,0 0 0,0 0 0,0 0 0,0 0 0,0 0 0,0 0 0,0 0 0,0 0 0,0 0 0,0 0 0,0 0 0,0 0 0,0 0 0,0 0 0,0 0 0,0 0 0,0 0 0,0 0 0,0 0 0,0 0 0,0 0 0,0 0 0,0 0 0,0 0 0,0 0 0,0 0 0,0 0 0,0 0 0,0 0 0,0 0 0,0 0 0,0 0 0,0 0 0,0 0 0,0 0 0,0 0 0,0 0 0,0 0 0,0 0 0,0-10 0,0 10 0,0 0 0,0 0 0,0 0 0,0 0 0,0 0 0,0 0 0,0 0 0,0 0 0,0 0 0,0 0 0,0 0 0,0 0 0,0 0 0,0 0 0,0 0 0,0 0 0,0 0 0,0 0 0,0 0 0,0 0 0,49-46 0,-49 46 0,0 0 0,0 0 0,0 0 0,0 0 0,0 0 0,0 0 0,0 0 0,0 0 0,0 0 0,0 0 0,0 0 0,0 0 0,0 0 0,0 0 0,0 0 0,0 0 0,0 0 0,0 0 0,0 0 0,0 0 0,0 0 0,0 0 0,0 0 0,0 0 0,0 0 0,0 0 0,0 0 0,0 0 0,0 0 0,0 0 0,0 0 0,0 0 0,0 0 0,0 0 0,0 0 0,0 0 0,0 0 0,67-51 0,-67 51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0,74-19 0,-74 19 0,0 0 0,0 0 0,0 0 0,0 0 0,0 0 0,0 0 0,0 0 0,0 0 0,0 0 0,0 0 0,0 0 0,0 0 0,0 0 0,0 0 0,0 0 0,0 0 0,0 0 0,0 0 0,0 0 0,0 0 0,58 28 0,-58-28 0,0 0 0,0 0 0,0 0 0,0 0 0,0 0 0,0 0 0,0 0 0,0 0 0,0 0 0,0 0 0,0 0 0,0 0 0,0 0 0,0 0 0,0 0 0,0 0 0,0 0 0,0 0 0,0 0 0,33 60 0,-33-60 0,0 0 0,0 0 0,0 0 0,0 0 0,0 0 0,0 0 0,0 0 0,0 0 0,0 0 0,0 0 0,0 0 0,0 0 0,0 0 0,0 0 0,0 0 0,-25 89 0,25-89 0,0 0 0,0 0 0,0 0 0,0 0 0,0 0 0,-58 107 0,58-107 0,0 0 0,0 0 0,0 0 0,0 0 0,-82 93 0,82-93 0,0 0 0,0 0 0,0 0 0,0 0 0,0 0 0,0 0 0,0 0 0,-83 93 0,83-93 0,0 0 0,0 0 0,0 0 0,-58 88 0,58-88 0,0 0 16,0 0-1,0 0 1,-58 79-16,58-79 15,0 0 1,0 0 0,0 0-1,-16 65-15,16-65 16,33 42-1,-33-42 1,66 10-16,-66-10 16,91-15-1,-91 15 1,99 10-1,-99-10-15,66 23 16,-66-23 0,0 0-1,75 23-15,-75-23 16,0 0-1,0 0 1,0 0 0</inkml:trace>
  <inkml:trace contextRef="#ctx0" brushRef="#br1" timeOffset="494512">15901 18981 0,'0'37'0</inkml:trace>
  <inkml:trace contextRef="#ctx0" brushRef="#br1" timeOffset="506933">7914 9846 0,'0'0'0,"0"0"0,0 0 0,0 0 0,0 0 0,0 0 0,0 0 0,0 0 0,0 0 0,0 0 0,0 0 0,0 0 0,0 0 0,0 0 0,0 0 0,0 0 0,0 0 0,0 0 0,0 0 0,0 0 0,0 0 0,0 0 0,0 0 0,0 0 0,0 0 0,0 0 0,0 0 0,0 0 0,0 0 0,0 0 0,0 0 0,0 0 0,0 0 0,0 0 0,0 0 0,0 0 0,0 0 0,0 0 0,0 0 0,0 0 0,0 0 0,0 0 0,0 0 0,-17-18 0,17 18 0,0 0 0,0 0 0,0 0 0,0 0 0,0 0 0,0 0 0,0 0 0,0 0 0,0 0 0,0 0 0,0 0 0,0 0 0,0 0 0,0 0 0,0 0 0,0 0 0,0 0 0,0 0 0,0 0 0,-8-47 0,8 47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0,16-28 0,-16 28 0,0 0 0,0 0 0,0 0 0,0 0 0,0 0 0,0 0 0,0 0 0,0 0 0,0 0 0,0 0 0,0 0 0,0 0 0,0 0 0,0 0 0,0 0 0,0 0 0,0 0 0,0 0 0,0 0 0,0 0 0,0 0 0,0 0 0,0 0 0,0 0 0,34-60 0,-34 60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0,74-33 0,-74 33 0,0 0 0,0 0 0,0 0 0,0 0 0,0 0 0,0 0 0,0 0 0,0 0 0,0 0 0,0 0 0,0 0 0,0 0 0,0 0 0,0 0 0,0 0 0,0 0 0,0 0 0,0 0 0,0 0 0,0 0 0,0 0 0,0 0 0,0 0 0,0 0 0,0 0 0,0 0 0,0 0 0,0 0 0,0 0 0,0 0 0,0 0 0,0 0 0,0 0 0,0 0 0,0 0 0,0 0 0,0 0 0,74-4 0,-74 4 0,0 0 0,0 0 0,0 0 0,0 0 0,0 0 0,0 0 0,0 0 0,0 0 0,0 0 0,0 0 0,0 0 0,0 0 0,0 0 0,0 0 0,0 0 0,0 0 0,0 0 0,0 0 0,0 0 0,50 32 0,-50-32 0,0 0 0,0 0 0,0 0 0,0 0 0,0 0 0,0 0 0,0 0 0,0 0 0,0 0 0,0 0 0,0 0 0,0 0 0,0 0 0,0 0 0,0 0 0,25 74 0,-25-74 0,0 0 0,0 0 0,0 0 0,0 0 0,0 0 0,0 0 0,0 0 0,0 0 0,0 0 0,0 0 0,0 0 0,-17 98 0,17-98 0,0 0 0,0 0 0,0 0 0,-41 98 0,41-98 0,0 0 0,0 0 0,-58 98 0,58-98 0,0 0 0,-58 88 0,58-88 0,-58 61 0,58-61 0,-66 64 16,66-64-1,0 0 1,0 0-16,0 0 15,-49 47 1,49-47 0,0 0-1,0 0-15,-17 28 16,17-28-1,0 0 1,25 18-16,-25-18 16,66 10-1,-66-10 1,83 9-1,-83-9-15,91 19 16,-91-19 0,74 28-1,-74-28 1,0 0-16,0 0 15</inkml:trace>
  <inkml:trace contextRef="#ctx0" brushRef="#br1" timeOffset="509154">19622 9869 0,'-8'0'0,"8"0"0,0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0,-42-13 0,42 13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0,-25-43 0,25 43 0,0 0 0,0 0 0,0 0 0,0 0 0,0 0 0,0 0 0,0 0 0,0 0 0,0 0 0,0 0 0,0 0 0,0 0 0,0 0 0,0 0 0,0 0 0,0 0 0,0 0 0,0 0 0,0 0 0,0 0 0,0 0 0,0 0 0,0 0 0,0 0 0,0 0 0,0 0 0,0 0 0,0 0 0,0 0 0,0 0 0,0 0 0,0 0 0,0 0 0,0 0 0,0 0 0,0 0 0,0 0 0,0 0 0,0 0 0,0 0 0,0 0 0,0 0 0,-16-69 0,16 69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0,33-23 0,-33 23 0,0 0 0,0 0 0,0 0 0,0 0 0,0 0 0,0 0 0,0 0 0,0 0 0,0 0 0,0 0 0,0 0 0,0 0 0,0 0 0,0 0 0,0 0 0,0 0 0,0 0 0,0 0 0,0 0 0,0 0 0,0 0 0,0 0 0,0 0 0,0 0 0,0 0 0,0 0 0,0 0 0,0 0 0,0 0 0,0 0 0,0 0 0,0 0 0,0 0 0,0 0 0,0 0 0,0 0 0,0 0 0,0 0 0,0 0 0,0 0 0,0 0 0,0 0 0,0 0 0,74-47 0,-74 47 0,0 0 0,0 0 0,0 0 0,0 0 0,0 0 0,0 0 0,0 0 0,0 0 0,0 0 0,0 0 0,0 0 0,0 0 0,0 0 0,0 0 0,0 0 0,0 0 0,0 0 0,0 0 0,0 0 0,0 0 0,0 0 0,0 0 0,0 0 0,0 0 0,0 0 0,0 0 0,0 0 0,0 0 0,0 0 0,0 0 0,0 0 0,0 0 0,0 0 0,0 0 0,0 0 0,0 0 0,0 0 0,0 0 0,0 0 0,0 0 0,0 0 0,0 0 0,0 0 0,108-23 0,-108 23 0,0 0 0,0 0 0,0 0 0,0 0 0,0 0 0,0 0 0,0 0 0,0 0 0,0 0 0,0 0 0,0 0 0,0 0 0,0 0 0,0 0 0,0 0 0,0 0 0,0 0 0,0 0 0,0 0 0,0 0 0,0 0 0,0 0 0,116 5 0,-116-5 0,0 0 0,0 0 0,0 0 0,0 0 0,0 0 0,0 0 0,0 0 0,0 0 0,0 0 0,0 0 0,0 0 0,0 0 0,0 0 0,0 0 0,0 0 0,0 0 0,0 0 0,0 0 0,0 0 0,0 0 0,0 0 0,0 0 0,0 0 0,0 0 0,0 0 0,0 0 0,0 0 0,0 0 0,0 0 0,0 0 0,0 0 0,0 0 0,0 0 0,0 0 0,0 0 0,82 32 0,-82-32 0,0 0 0,0 0 0,0 0 0,0 0 0,0 0 0,0 0 0,0 0 0,0 0 0,0 0 0,0 0 0,0 0 0,0 0 0,0 0 0,0 0 0,42 56 0,-42-56 0,0 0 0,0 0 0,0 0 0,0 0 0,0 0 0,0 0 0,0 0 0,0 0 0,0 0 0,0 0 0,0 0 0,0 0 0,0 0 0,0 0 0,8 74 0,-8-74 0,0 0 0,0 0 0,0 0 0,0 0 0,0 0 0,0 0 0,0 0 0,0 0 0,0 0 0,0 0 0,0 0 0,0 0 0,0 0 0,-33 75 0,33-75 0,0 0 0,0 0 0,0 0 0,0 0 0,0 0 0,0 0 0,0 0 0,0 0 0,0 0 0,0 0 0,0 0 0,0 0 0,-50 65 0,50-65 0,0 0 0,0 0 0,0 0 0,0 0 0,0 0 0,0 0 0,0 0 0,0 0 0,0 0 0,0 0 0,0 0 0,-66 55 0,66-55 0,0 0 0,0 0 0,0 0 0,0 0 0,0 0 0,0 0 0,0 0 0,0 0 0,0 0 0,0 0 0,-74 43 0,74-43 0,0 0 0,0 0 0,0 0 0,0 0 0,0 0 0,0 0 0,0 0 0,0 0 0,0 0 0,-99 41 0,99-41 0,0 0 0,0 0 0,0 0 0,0 0 0,0 0 0,0 0 0,0 0 0,0 0 0,0 0 0,0 0 0,0 0 0,0 0 0,0 0 0,0 0 0,0 0 0,0 0 0,0 0 0,-91 38 0,91-38 0,0 0 0,0 0 0,0 0 0,0 0 0,0 0 0,0 0 0,0 0 0,0 0 0,0 0 0,0 0 0,0 0 0,0 0 0,0 0 0,0 0 0,0 0 0,0 0 0,0 0 0,0 0 0,0 0 0,0 0 0,0 0 0,0 0 0,0 0 0,0 0 0,0 0 0,0 0 0,0 0 0,0 0 0,-67 32 0,67-32 0,0 0 0,0 0 0,0 0 0,-24 33 0,40 9 16,42-5-16,25-5 15,-9-8 1,-74-24 0,91-10-1,-91 10-15,83-23 16,-83 23-1,91-33 1,-91 33-16</inkml:trace>
  <inkml:trace contextRef="#ctx0" brushRef="#br1" timeOffset="510555">26096 9795 0,'0'-19'0,"0"19"0,0 0 0,0 0 0,0 0 0,0 0 0,0 0 0,0 0 0,0 0 0,0 0 0,0 0 0,0 0 0,0 0 0,0 0 0,0 0 0,0 0 0,0-41 0,0 41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0,25-14 0,-25 14 0,0 0 0,0 0 0,0 0 0,0 0 0,0 0 0,0 0 0,0 0 0,0 0 0,0 0 0,0 0 0,0 0 0,0 0 0,0 0 0,0 0 0,0 0 0,58-24 0,-58 24 0,0 0 0,0 0 0,0 0 0,0 0 0,0 0 0,0 0 0,0 0 0,0 0 0,0 0 0,0 0 0,0 0 0,0 0 0,0 0 0,0 0 0,0 0 0,0 0 0,0 0 0,0 0 0,0 0 0,0 0 0,0 0 0,0 0 0,0 0 0,82-4 0,-82 4 0,0 0 0,0 0 0,0 0 0,0 0 0,0 0 0,0 0 0,0 0 0,0 0 0,0 0 0,0 0 0,0 0 0,0 0 0,0 0 0,0 0 0,0 0 0,0 0 0,0 0 0,0 0 0,0 0 0,42 14 0,-42-14 0,0 0 0,0 0 0,0 0 0,0 0 0,0 0 0,0 0 0,0 0 0,0 0 0,0 0 0,0 0 0,0 0 0,0 0 0,0 0 0,0 0 0,0 0 0,83 28 0,-83-28 0,0 0 0,0 0 0,0 0 0,0 0 0,0 0 0,0 0 0,0 0 0,0 0 0,0 0 0,0 0 0,0 0 0,41 70 0,-41-70 0,0 0 0,0 0 0,0 0 0,-17 102 0,17-102 0,0 0 0,0 0 0,-74 88 0,74-88 0,0 0 0,-99 70 0,99-70 0,-91 70 0,25-9 16,24 3-1,42-64 1,0 0-16,0 0 15,0 75 1,0-75 0,42 61-16,24-20 15,8-9 1,-74-32-1,75-4 1,-75 4-16,33-37 16</inkml:trace>
  <inkml:trace contextRef="#ctx0" brushRef="#br1" timeOffset="531420">11014 6916 0,'0'5'0,"0"-5"0,0 0 0,0 0 0,0 0 0,0 0 0,0 0 0,0 0 0,0 0 0,0 0 0,0 0 0,0 0 0,0 0 0,0 0 0,-33 32 0,33-32 0,0 0 0,0 0 0,0 0 0,0 0 0,0 0 0,0 0 0,0 0 0,-66 42 0,66-42 0,0 0 0,0 0 0,0 0 0,0 0 0,-91 41 0,91-41 0,0 0 0,0 0 0,0 0 0,0 0 0,0 0 0,-107 66 0,107-66 0,-91 70 0,58-33 15,33-37 1,-75 74-16,75-74 15,-41 61 1,41-61 0,0 0-1,0 0-15,0 56 16,33 0-1,41-24 1,26-18-16,-1-23 16,-8-19-1,0-5 1,8 5-1,-99 28-15,91-23 16,-91 23 0,0 0-1,66 0-15,-66 0 16,0 0-1,41-9 1,-41 9 0</inkml:trace>
  <inkml:trace contextRef="#ctx0" brushRef="#br1" timeOffset="531738">11072 7116 0,'0'0'0,"0"0"0,0 0 0,0 0 0,0 0 0,0 0 0,0 0 0,0 0 0,0 0 0,0 0 0,-25 37 0,25-37 0,0 0 0,0 0 0,0 0 0,-8 80 0,8-80 0,0 0 0,0 0 0,-8 130 0,8-130 0,0 116 0,0-5 0,-8-18 16,-9 1-1,17-6 1,0-9 0,0-79-16</inkml:trace>
  <inkml:trace contextRef="#ctx0" brushRef="#br1" timeOffset="534195">16108 7139 0,'-8'-4'0,"8"4"0,0 0 0,0 0 0,0 0 0,0 0 0,0 0 0,0 0 0,0 0 0,0 0 0,0 0 0,0 0 0,0 0 0,0 0 0,0 0 0,0 0 0,0 0 0,0 0 0,0 0 0,0 0 0,0 0 0,0 0 0,0 0 0,0 0 0,0 0 0,0 0 0,0 0 0,0 0 0,-42 0 0,42 0 0,0 0 0,0 0 0,0 0 0,0 0 0,0 0 0,0 0 0,0 0 0,0 0 0,0 0 0,0 0 0,0 0 0,-74 18 0,74-18 0,0 0 0,0 0 0,0 0 0,-99 51 0,99-51 0,0 0 0,0 0 0,-100 66 0,100-66 0,0 0 0,0 0 0,0 0 0,-66 69 0,66-69 15,-16 28 1,24-14 0,-8-14-1,0 75-15,41-15 16,34-23-1,32-18 1,-16-19-16,8-14 16,1 0-1,-100 14 1,0 0-16,0 0 15,0 0 1,41-5 0,-41-4-1,-33-10-15,-33-18 16</inkml:trace>
  <inkml:trace contextRef="#ctx0" brushRef="#br1" timeOffset="534450">16108 7195 0,'0'19'0,"0"-19"0,0 0 0,0 0 0,0 0 0,0 0 0,-8 56 0,8-56 0,0 0 0,0 0 0,-9 74 0,9-74 0,0 0 0,-8 97 0,8-97 0,-17 103 0,9 23 16,8-6-1,8-13 1,-8-9-1,-8 14-15,8 17 16</inkml:trace>
  <inkml:trace contextRef="#ctx0" brushRef="#br1" timeOffset="558501">19804 10121 0,'0'-10'0</inkml:trace>
  <inkml:trace contextRef="#ctx0" brushRef="#br1" timeOffset="580044">13851 9405 0,'8'0'0,"-8"0"0,0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0 0,17 0 0,0 0 0,0 0 0,0 0 0,0 0 0,0 0 0,0 0 0,0 0 0,0 0 0,0 0 0,0 0 0,0 0 0,0 0 0,0 0 0,0 0 0,0 0 0,0 0 0,0 0 0,0 0 0,0 0 0,0 0 0,0 0 0,-8-5 0,8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5 0,17-5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0,-16-5 0,16 5 0,0 0 0,0 0 0,0 0 0,0 0 0,0 0 0,0 0 0,-17 13 0,17-13 0,0 0 0,0 0 0,0 0 0,0 0 0,0 0 0,0 38 0,0-38 0,0 0 0,0 0 0,0 0 0,0 0 0,25 56 0,-25-56 0,0 0 0,0 0 0,0 0 0,-8 98 0,8-98 0,0 0 0,0 0 0,-8 92 0,8-92 0,0 0 0,0 0 0,0 0 0,-17 103 0,17-103 16,0 0 0,0 0-1,0 0-15,0 56 16,0-38-1,0-50 1,17-48-16,7-8 16,-7-5-1,16 9 1,8 19-1,-41 65-15,58-60 16,-58 60 0,66-42-1,-66 42-15,83-9 16,-25 23-1,0 41 1,-33 29 0,-17 64-16,-8-148 15,-33 210 1,16-117-1,9-10-15,8-8 16,17-19 0,-9-14-1,8-15 1,-7-12-16,-9-15 15</inkml:trace>
  <inkml:trace contextRef="#ctx0" brushRef="#br1" timeOffset="580611">13652 10367 0,'-16'-9'0,"16"9"0,0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14 0,0-14 0,0 0 0,0 0 0,0 0 0,0 0 0,0 0 0,33 14 0,-33-14 0,0 0 0,0 0 0,0 0 0,0 0 0,66 19 0,-66-19 0,0 0 0,0 0 0,0 0 0,66 0 0,-66 0 0,0 0 0,0 0 0,99 3 0,-99-3 0,0 0 0,108 10 0,-108-10 0,107 10 0,-24-10 15,-83 0 1,82-15 0,-82 15-16,34 0 15,-34 15 1,-50 3-1,-49 19-15</inkml:trace>
  <inkml:trace contextRef="#ctx0" brushRef="#br1" timeOffset="580836">13702 10674 0,'-9'0'0,"9"0"0,0 0 0,0 0 0,0 0 0,0 0 0,0 0 0,0 0 0,0 0 0,0 0 0,25 0 0,41 0 0,-66 0 0,0 0 0,0 0 0,0 0 0,0 0 0,83-9 0,-83 9 0,0 0 0,0 0 0,0 0 0,0 0 0,0 0 0,0 0 0,0 0 0,91-23 0,-91 23 0,0 0 0,107-14 0,-107 14 0,100-10 0,-18 15 0,1 4 15,-83-9 1</inkml:trace>
  <inkml:trace contextRef="#ctx0" brushRef="#br1" timeOffset="591520">13627 7177 0,'0'37'0,"0"-37"0,0 0 0,0 0 0,0 0 0,0 0 0,0 0 0,0 0 0,0 0 0,0 79 0,0-79 0,0 0 0,0 0 0,0 0 0,0 0 0,0 0 0,0 0 0,0 0 0,0 0 0,0 0 0,0 0 0,0 0 0,17 97 0,-17-97 0,0 0 0,0 0 0,0 0 0,0 0 0,0 0 0,0 0 0,0 0 0,33 107 0,-33-107 0,0 0 0,0 0 0,0 0 0,25 98 0,-25-98 16,0 0-16,0 0 15,8 37 1,-25-88-1,9 28-15,-8-47 16,7-51 0,26 24-1,-17 97 1,41-98-16,17 14 15,-58 84 1,58-70 0,-58 70-1,66-28-15,-66 28 16,41 38-1,-7 41 1,-18 42-16,-16 0 16,0-24-1,0 52 1,8-56-16,9-18 15,16-29 1,8-27 0,1-33-1,-42 14-15</inkml:trace>
  <inkml:trace contextRef="#ctx0" brushRef="#br1" timeOffset="591903">13586 8046 0,'0'5'0,"0"-5"0,0 0 0,0 0 0,0 0 0,0 0 0,0 0 0,0 0 0,0 0 0,0 0 0,0 0 0,0 0 0,0 0 0,0 0 0,0 0 0,0 0 0,0 0 0,0 0 0,0 0 0,0 0 0,16 19 0,-16-19 0,0 0 0,0 0 0,0 0 0,0 0 0,0 0 0,0 0 0,0 0 0,0 0 0,0 0 0,0 0 0,0 0 0,0 0 0,0 0 0,58-10 0,-58 10 0,0 0 0,0 0 0,0 0 0,0 0 0,83-28 0,-83 28 0,0 0 0,0 0 0,0 0 0,99-42 0,-99 42 0,0 0 0,0 0 0,91-13 0,-91 13 0,0 0 0,83 13 0,-83-13 0,99 19 0,-8-9 0,-17-25 16,-24-3-1,-17-5 1,-49 9-16,16 14 16</inkml:trace>
  <inkml:trace contextRef="#ctx0" brushRef="#br1" timeOffset="592110">13768 8246 0,'8'14'0,"-8"-14"0,0 0 0,0 0 0,0 0 0,0 0 0,0 0 0,50 5 0,-50-5 0,0 0 0,0 0 0,0 0 0,66-29 0,-66 29 0,0 0 0,0 0 0,99-46 0,-99 46 0,0 0 0,108-55 0,-108 55 0,115-47 0,18-5 16</inkml:trace>
  <inkml:trace contextRef="#ctx0" brushRef="#br1" timeOffset="596666">14032 12274 0,'0'14'0,"0"-14"0,0 0 0,0 0 0,0 0 0,0 0 0,0 0 0,0 0 0,0 0 0,0 0 0,0 0 0,0 0 0,0 0 0,0 0 0,0 0 0,0 0 0,0 0 0,0 0 0,0 0 0,0 0 0,0 0 0,0 0 0,0 0 0,0 0 0,0 0 0,0 0 0,0 0 0,0 0 0,-8 37 0,8-37 0,0 0 0,0 0 0,0 0 0,0 0 0,0 0 0,-8 61 0,8-61 0,0 0 0,0 0 0,0 0 0,0 0 0,-8 74 0,8-74 0,0 0 0,0 0 0,0 0 0,0 0 0,0 0 0,0 0 0,0 0 0,0 88 0,0-88 0,0 0 0,0 0 0,0 0 0,0 84 0,0-84 15,0 33 1,0-33-16,0 0 16,0 0-1,8-33 1,-8 33-16,0-9 15,0 9 1,8-65 0,9-47-1,-17 112-15,41-98 16,-41 98-1,41-88 1,-41 88-16,0 0 16,58-37-1,-58 37 1,66 0-1,-66 0-15,42 60 16,-9 43 0,-41 13-1,-9 5 1,-8-19-16,25-102 15,0 0 1,0 89 0,0-89-16,8 51 15</inkml:trace>
  <inkml:trace contextRef="#ctx0" brushRef="#br1" timeOffset="597023">13900 13079 0,'-8'0'0,"8"0"0,0 0 0,0 0 0,0 0 0,0 0 0,0 0 0,25 4 0,-25-4 0,0 0 0,0 0 0,0 0 0,49 19 0,-49-19 0,0 0 0,0 0 0,99 28 0,-99-28 0,0 0 0,100 9 0,-100-9 0,99-14 0,-99 14 0,0 0 0,0 0 0,0 0 0,0 0 0,0 0 0,0 0 0,0 0 0,0 0 0,107-23 0,-107 23 15,67-19 1,-43 19-1,-48 0-15</inkml:trace>
  <inkml:trace contextRef="#ctx0" brushRef="#br1" timeOffset="597253">13966 13255 0,'17'10'0,"-17"-10"0,0 0 0,0 0 0,0 0 0,0 0 0,0 0 0,0 0 0,0 0 0,0 0 0,58 18 0,-58-18 0,0 0 0,0 0 0,0 0 0,0 0 0,0 0 0,0 0 0,82-4 0,-82 4 0,0 0 0,0 0 0,0 0 0,0 0 0,0 0 0,100-24 0,-100 24 0,0 0 0,0 0 0,0 0 0,0 0 0,74-37 0,-74 37 0,0 0 0,0 0 0,0 0 0,0 0 0,0 0 0,0 0 0,0 0 0,83-23 0,-83 23 0,0 0 0,0 0 0,0 0 0</inkml:trace>
  <inkml:trace contextRef="#ctx0" brushRef="#br1" timeOffset="605508">13611 3461 0,'8'0'0,"-8"0"0,0 0 0,0 0 0,0 0 0,0 0 0,0 0 0,0 0 0,0 0 0,0 0 0,0 0 0,0 0 0,8 32 0,-8-32 0,0 0 0,0 0 0,0 0 0,0 0 0,0 0 0,17 70 0,-17-70 0,0 0 0,0 0 0,0 0 0,0 0 0,0 0 0,0 0 0,0 0 0,0 0 0,0 0 0,0 0 0,0 0 0,0 0 0,0 0 0,0 0 0,0 0 0,0 0 0,0 0 0,0 0 0,0 0 0,0 0 0,0 0 0,0 0 0,0 0 0,0 0 0,0 0 0,0 0 0,0 0 0,33 106 0,-33-106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29 0,0-29 0,0 0 0,0 0 0,0 0 0,0 0 0,0 0 0,0 0 0,0 0 0,0 0 0,0 0 0,0 0 0,0 0 0,0 0 0,0 0 0,0 0 0,0 0 0,0 0 0,0 0 0,0 0 0,0 0 0,0-32 0,0 32 0,0 0 0,0 0 0,0 0 0,0 0 0,0 0 0,8 0 0,-8 0 0,0 0 0,0 0 0,0 0 0,0 0 0,0 0 0,0 0 0,0 0 0,0 0 0,0 0 0,0 0 0,0 0 0,0 0 0,0 0 0,0 0 0,0 0 0,0 0 0,0 0 0,0 0 0,0 0 0,0 0 0,0 0 0,0 0 0,0 0 0,0 0 0,0 0 0,0 0 0,0 0 0,0 0 0,0 0 0,0 0 0,0 0 0,0 0 0,0 0 0,0 0 0,0 0 0,0-85 0,0 85 0,0 0 0,0 0 0,0 0 0,0 0 0,0 0 0,0 0 0,0 0 0,0 0 0,0 0 0,0 0 0,0 0 0,0 0 0,0 0 0,0 0 0,0 0 0,0 0 0,0 0 0,0 0 0,0 0 0,0 0 0,0 0 0,0 0 0,0 0 0,0 0 0,0 0 0,0 0 0,0 0 0,0 0 0,0 0 0,0 0 0,0 0 0,8-144 0,-8 144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0,42-125 0,-42 125 0,0 0 0,0 0 0,0 0 0,0 0 0,0 0 0,0 0 0,0 0 0,0 0 0,0 0 0,0 0 0,0 0 0,0 0 0,0 0 0,0 0 0,0 0 0,0 0 0,0 0 0,74-56 0,-74 56 0,0 0 0,0 0 0,0 0 0,0 0 0,0 0 0,0 0 0,0 0 0,0 0 0,0 0 0,0 0 0,0 0 0,0 0 0,0 0 0,66 51 0,-66-51 0,0 0 0,0 0 0,0 0 0,0 0 0,50 121 0,-50-121 0,0 0 0,0 0 0,0 0 0,33 153 0,-33-153 0,0 0 0,0 0 0,0 0 0,0 0 0,0 0 0,0 0 0,0 0 0,25 140 0,-25-140 0,0 0 15</inkml:trace>
  <inkml:trace contextRef="#ctx0" brushRef="#br1" timeOffset="605867">13644 4028 0,'16'0'0,"-16"0"0,0 0 0,0 0 0,0 0 0,0 0 0,0 0 0,58-5 0,-58 5 0,0 0 0,0 0 0,0 0 0,99-5 0,-99 5 0,0 0 0,0 0 0,116-18 0,-116 18 0,0 0 0,0 0 0,0 0 0,116-28 0,-116 28 0,0 0 0,141-33 0,-141 33 16,132-27-1,-132 27 1,41-10 0</inkml:trace>
  <inkml:trace contextRef="#ctx0" brushRef="#br1" timeOffset="606157">13793 4163 0,'0'4'0,"0"-4"0,0 0 0,0 0 0,0 0 0,0 0 0,0 0 0,0 0 0,0 0 0,49-4 0,-49 4 0,0 0 0,0 0 0,0 0 0,0 0 0,0 0 0,83-19 0,-83 19 0,0 0 0,0 0 0,0 0 0,0 0 0,0 0 0,0 0 0,0 0 0,0 0 0,0 0 0,124-32 0,-124 32 0,0 0 0,0 0 0,132-28 0,-132 28 0,0 0 0,0 0 0,0 0 0,141-66 0,-141 66 0</inkml:trace>
  <inkml:trace contextRef="#ctx0" brushRef="#br1" timeOffset="671867">1382 3595 0,'-9'19'0,"9"-19"0,0 0 0,0 0 0,0 0 0,0 0 0,0 0 0,0 0 0,-16 70 0,16-70 0,0 0 0,0 0 0,0 0 0,0 0 0,0 0 0,0 0 0,0 0 0,0 0 0,0 0 0,0 0 0,0 0 0,0 0 0,0 0 0,0 111 0,0-111 0,0 0 0,0 0 0,0 0 0,33 140 0,-8-14 16,-25-126 0,-9 120-16,9-120 15,-8 33 1,8-33-1,0 0-15,0 0 16,8-33 0,-8 33-1,-33-14 1,33 14-16,-16-83 15,32-66 1,17 9 0,-33 140-1,75-126-15,-75 126 16,91-92-1,-91 92 1,99-52-16,-99 52 16,0 0-1,116-4 1,-34 55-16,-32 56 15,-25 19 1,-25-126 0,8 148-1,-8-148-15,0 149 16,0-149-1,0 0 1,0 0-16,0 0 16</inkml:trace>
  <inkml:trace contextRef="#ctx0" brushRef="#br1" timeOffset="672509">2655 4311 0,'-17'10'0,"17"-10"0,0 0 0,0 0 0,0 0 0,0 0 0,0 0 0,0 0 0,0 0 0,0 0 0,0 0 0,0 0 0,0 0 0,0 0 0,-8 42 0,8-42 0,0 0 0,0 0 0,0 0 0,0 0 0,0 0 0,0 0 0,0 0 0,0 0 0,0 0 0,0 0 0,0 0 0,0 0 0,0 0 0,0 0 0,0 0 0,0 0 0,0 0 0,0 0 0,0 0 0,0 0 0,0 0 0,0 0 0,0 0 0,0 0 0,0 0 0,0 0 0,0 0 0,0 0 0,0 0 0,0 0 0,0 0 0,0 0 0,0 0 0,0 0 0,0 0 0,0 0 0,0 0 0,0 0 0,0 0 0,0 0 0,42 18 0,-42-18 0,0 0 0,0 0 0,0 0 0,0 0 0,0 0 0,0 0 0,0 0 0,0 0 0,0 0 0,0 0 0,49-42 0,-49 42 0,0 0 0,0 0 0,0 0 0,0 0 0,0 0 0,0 0 0,0 0 0,0 0 0,0 0 0,83-139 0,-83 139 0,0 0 0,0 0 0,0 0 0,0 0 0,0 0 0,25-88 0,-25 88 0,24-159 0,-24 159 16,17-167 0,-17 167-1,-33-144-15,33 144 16,-50-121-1,50 121 1,0 0 0,0 0-16,0 0 15,-49-70 1,49 70-1,-58 18-15,41 57 16,17 55 0,17 5-1,8 0 1,8-10-16,-33-125 15,58 117 1,-58-117 0,82 93-16,-82-93 15,108 42 1</inkml:trace>
  <inkml:trace contextRef="#ctx0" brushRef="#br1" timeOffset="672906">3168 4144 0,'-9'28'0,"9"-28"0,0 0 0,0 0 0,0 0 0,0 0 0,0 0 0,0 0 0,0 0 0,0 0 0,0 0 0,0 0 0,0 0 0,0 0 0,0 0 0,0 0 0,0 0 0,0 0 0,0 0 0,0 0 0,0 0 0,9 74 0,-9-74 0,0 0 0,0 0 0,0 0 0,0 0 0,0 0 0,0 0 0,0 0 0,0 0 0,0 0 0,0 0 0,0 0 0,0 0 0,0 0 0,0 0 0,0 0 0,0 0 0,0 0 0,16 89 0,-16-89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 60 0,-58-60 0,0 0 0,0 0 0,0 0 0,0 0 0,0 0 0,0 0 0,0 0 0,0 0 0,0 0 0,0 0 0,0 0 0,0 0 0,0 0 0,0 0 0,0 0 0,0 0 0,0 0 0,0 0 0,0 0 0,0 0 0,0 0 0,0 0 0,0 0 0,0 0 0,0 0 0,0 0 0,0 0 0,0 0 0,0 0 0,0 0 0,0 0 0,0 0 0,0 0 0,0 0 0,0 0 0,0 0 0,0 0 0,0 0 0,0 0 0,0 0 0,91-23 0,-91 23 0,0 0 0,0 0 0,0 0 0,0 0 0,0 0 0,0 0 0,0 0 0,0 0 0,0 0 0,0 0 0,0 0 0,0 0 0,0 0 0,0 0 0,0 0 0,0 0 0,0 0 0,0 0 0,0 0 0,0 0 0,0 0 0,58-93 0,-58 93 0,0 0 0,0 0 0,0 0 0,0 0 0,0 0 0,0 0 0,0 0 0,0 0 0,0-33 0,0 33 0,0 0 0,0 0 0,0 0 0,0 0 0,0 0 0,0 0 0,0 0 0,-25-37 0,25 37 0,0 0 0,0 0 0,0 0 0,0 0 0,0 0 0,0 0 0,0 0 0,0 0 0,0 0 0,0 0 0,0 0 0,0 0 0,0 0 0,-33-111 0,33 111 0,0 0 0,0 0 0,0 0 0,0 0 0,0 0 0,0 0 0,0 0 0,0 0 0,0 0 0,0 0 0,0 0 0,0 0 0,0 0 0,-74-56 0,74 56 0,0 0 0,0 0 0,0 0 0</inkml:trace>
  <inkml:trace contextRef="#ctx0" brushRef="#br1" timeOffset="673651">3655 4279 0,'9'-5'0,"-9"5"0,0 0 0,0 0 0,0 0 0,0 0 0,0 0 0,0 0 0,0 0 0,0 0 0,0 0 0,0 0 0,0 0 0,0 0 0,0 0 0,0 0 0,0 0 0,0 0 0,0 0 0,0 0 0,0 0 0,0 0 0,33-42 0,-33 42 0,0 0 0,0 0 0,0 0 0,0 0 0,0 0 0,0 0 0,0 0 0,0 0 0,0 0 0,0 0 0,0 0 0,0 0 0,0 0 0,0 0 0,0 0 0,49-93 0,-49 93 0,0 0 0,0 0 0,0 0 0,0 0 0,0 0 0,0 0 0,0 0 0,0 0 0,0 0 0,0 0 0,0 0 0,50-121 0,-50 121 0,0 0 0,0 0 0,0 0 0,0 0 0,0 0 0,0 0 0,0 0 0,0 0 0,0 0 0,0 0 0,0 0 0,0 0 0,-8-106 0,-9 87 16,-8 47-1,25-28 1,-66 28-16,66-28 15,-74 83 1,74-83 0,0 0-1,-17 98-15,17-98 16,50 47-1,-50-47 1,0 0-16,0 0 16,0 0-1,58 0 1,-58 0-1,0 0-15,74-10 16,-8 29 0,-24 41-1,-9 33-15,-17 5 16,-16 9-1,-8 1 1,-17-7 0,25-101-16,-41 107 15,-17-28 1,58-79-1,-74 24 1,-1-29-16,75 5 16,-74-56-1,74 56 1,-42-97-16,84-71 15,57 38 1,-99 130 0</inkml:trace>
  <inkml:trace contextRef="#ctx0" brushRef="#br1" timeOffset="674207">4234 3907 0,'9'5'0,"-9"-5"0,0 0 0,0 0 0,0 0 0,0 0 0,0 0 0,0 0 0,0 0 0,0 0 0,0 0 0,0 0 0,0 0 0,0 0 0,0 0 0,0 0 0,0 0 0,0 0 0,0 0 0,0 0 0,0 0 0,0 0 0,0 0 0,0 0 0,0 0 0,41 46 0,-41-46 0,0 0 0,0 0 0,0 0 0,0 0 0,0 0 0,0 0 0,0 0 0,0 0 0,0 0 0,0 0 0,0 0 0,0 0 0,0 0 0,0 0 0,0 0 0,0 0 0,0 0 0,0 0 0,0 0 0,0 0 0,0 0 0,41 88 0,-41-88 0,0 0 0,0 0 0,0 0 0,0 0 0,0 0 0,0 0 0,0 0 0,0 0 0,0 0 0,0 0 0,0 0 0,0 0 0,0 0 0,0 0 0,0 0 0,0 0 0,0 0 0,0 0 0,0 0 0,0 0 0,0 0 0,0 0 0,25 135 0,-25-135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0,-8-9 0,8 9 0,0 0 0,0 0 0,0 0 0,0 0 0,0 0 0,0 0 0,0 0 0,0 0 0,0 0 0,0 0 0,0 0 0,-9-5 0,9 5 0,0 0 0,0 0 0,0 0 0,0 0 0,0 0 0,0 0 0,0 0 0,0 0 0,0 0 0,0 0 0,-8-60 0,8 60 0,0 0 0,0 0 0,0 0 0,0 0 0,0 0 0,0 0 0,0 0 0,0 0 0,0 0 0,8-126 0,-8 126 0,0 0 0,0 0 0,0 0 0,0 0 0,0 0 0,0 0 0,0 0 0,0 0 0,0 0 0,0 0 0,0 0 0,0 0 0,0 0 0,0 0 0,0 0 0,0 0 0,0 0 0,42-107 0,-42 107 0,0 0 0,0 0 0,0 0 0,0 0 0,0 0 0,0 0 0,0 0 0,0 0 0,0 0 0,0 0 0,0 0 0,0 0 0,0 0 0,91-83 0,-91 83 0,0 0 0,0 0 0,0 0 0,0 0 0,0 0 0,0 0 0,0 0 0,0 0 0,0 0 0,91-28 0,-91 28 0,0 0 0,0 0 0,0 0 0,0 0 0,0 0 0,91 42 0,-91-42 0,66 111 0,-25 34 16,-24-6-16,-9-18 16,-16-24-1</inkml:trace>
  <inkml:trace contextRef="#ctx0" brushRef="#br1" timeOffset="675346">621 3651 0,'-17'-14'0,"17"14"0,0 0 0,0 0 0,0 0 0,0 0 0,0 0 0,0 0 0,0 0 0,0 0 0,0 0 0,0 0 0,0 0 0,0 0 0,0 0 0,0 0 0,0 0 0,0 0 0,0 0 0,0 0 0,0 0 0,0 0 0,0 0 0,-49-23 0,49 23 0,0 0 0,0 0 0,0 0 0,0 0 0,0 0 0,0 0 0,0 0 0,0 0 0,0 0 0,-75 47 0,75-47 0,0 0 0,0 0 0,-66 97 0,66-97 0,0 0 0,-33 163 0,33-163 0,0 65 0,17 61 16,16-1-16,0-9 16,-33-116-1,58 103 1,-58-103-16,91 55 15,0-55 1,0-51 0,-9-46-1,-49-66-15,-74 56 16,-33 9-1,-9 10 1,0 27-16,17 43 16,8 13-1,25-23 1,33-14-1,0 42-15</inkml:trace>
  <inkml:trace contextRef="#ctx0" brushRef="#br1" timeOffset="675665">1216 3228 0,'-8'4'0,"8"-4"0,0 0 0,0 0 0,0 0 0,0 0 0,-33 52 0,33-52 0,0 0 0,0 0 0,-41 79 0,41-79 0,0 0 0,-17 121 0,17-121 0,33 130 0,-8 19 16,0 13-1,24 20 1,26 18-16,24 4 16,0-27-1,-33-37 1,-8-38-1,0-41-15,-58-61 16</inkml:trace>
  <inkml:trace contextRef="#ctx0" brushRef="#br1" timeOffset="676381">4739 3316 0,'-9'0'0,"9"0"0,0 0 0,0 0 0,0 0 0,0 0 0,0 0 0,0 0 0,0 0 0,0 0 0,0 0 0,0 0 0,0 0 0,0 0 0,0 0 0,0 0 0,0 0 0,0 0 0,0 0 0,0 0 0,0 0 0,0 0 0,0 0 0,0 0 0,0 0 0,0 0 0,0 0 0,0 0 0,0 0 0,0 0 0,0 0 0,0 0 0,0 0 0,0 0 0,0 0 0,0 0 0,0 0 0,0 0 0,0 0 0,0 0 0,0 0 0,0 0 0,0 0 0,0 0 0,0 0 0,0 0 0,25 33 0,-25-33 0,0 0 0,0 0 0,0 0 0,0 0 0,0 0 0,0 0 0,0 0 0,0 0 0,0 0 0,58 74 0,-58-74 0,0 0 0,0 0 0,0 0 0,0 0 0,0 0 0,83 135 0,-83-135 0,66 149 0,-41-79 16,16 78-16,-16-12 16,-17 12-1,-8 6 1,-33 18-1,-8 9-15,-9 5 16,17-88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T" name="resolution" value="1" units="1/dev"/>
        </inkml:channelProperties>
      </inkml:inkSource>
      <inkml:timestamp xml:id="ts0" timeString="2017-03-13T15:21:50.7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11163 14390 0,'0'14'0,"0"-14"0,0 0 0,0 0 0,0 0 0,0 0 0,0 0 0,0 0 0,0 0 0,0 0 0,0 0 0,0 0 0,0 0 0,0 0 0,0 0 0,0 0 0,0 0 0,0 0 0,-25 19 0,25-19 0,0 0 0,0 0 0,0 0 0,0 0 0,0 0 0,0 0 0,0 0 0,0 0 0,0 0 0,0 0 0,0 0 0,0 0 0,0 0 0,0 0 0,0 0 0,0 0 0,0 0 0,0 0 0,0 0 0,0 0 0,-41 18 0,41-18 0,0 0 0,0 0 0,0 0 0,-83 28 0,83-28 0,0 0 0,0 0 0,0 0 0,0 0 0,0 0 0,-66 51 0,66-51 0,0 0 0,0 0 0,0 0 0,-16 24 0,16-24 0,0 0 0,0 0 0,-9 27 0,9-27 0,0 0 0,0 0 0,0 0 0,-74 89 0,74-89 0,-74 121 15,74-121 1,-58 130 0,58-130-1,-42 130-15,42-130 16,0 140-1,0-140 1,25 130-16,-25-130 16,58 121-1,-58-121 1,75 98-1,-75-98-15,90 79 16,-90-79 0,108 37-1,-108-37 1,116-19-16,-116 19 15,107-70 1,-107 70 0,116-111-16,-116 111 15,99-153 1,-33 9-1,-66 144 1,42-145-16,-42 145 16,24-153-1,-7 22 1,-9 11-16,1 13 15,-9 107 1,-25-79 0,25 79-1,-42-61-15,42 61 16,-57-60-1,57 60 1,-91-28-16,91 28 16,-100 4-1,100-4 1,-74 38-1,74-38-15</inkml:trace>
  <inkml:trace contextRef="#ctx0" brushRef="#br0" timeOffset="554">12404 13846 0,'8'5'0,"-8"-5"0,0 0 0,0 0 0,0 0 0,0 0 0,0 0 0,0 0 0,0 0 0,0 0 0,-8 23 0,8-23 0,0 0 0,0 0 0,0 0 0,0 0 0,0 0 0,0 0 0,0 0 0,0 0 0,0 0 0,0 0 0,0 0 0,0 0 0,0 0 0,-50 33 0,50-33 0,0 0 0,0 0 0,0 0 0,0 0 0,0 0 0,0 0 0,0 0 0,0 0 0,0 0 0,-58 73 0,58-73 0,0 0 0,0 0 0,0 0 0,0 0 0,0 0 0,-58 94 0,58-94 0,-16 112 0,-17-5 0,-1-10 16,10 24-1,-9 9 1,8 5-16,17 9 16,16-27-1,0-5 1,0-6-16,9 11 15,16-20 1,-8-4 0,16-9-1,0-14-15,26-5 16,-1-14-1,-99-79 1</inkml:trace>
  <inkml:trace contextRef="#ctx0" brushRef="#br0" timeOffset="1404">12800 15195 0,'9'14'0,"-9"-14"0,0 0 0,0 0 0,0 0 0,0 0 0,0 0 0,0 0 0,0 0 0,0 0 0,0 0 0,0 0 0,0 0 0,0 0 0,0 0 0,0 0 0,0 0 0,0 0 0,0 0 0,41 18 0,-41-18 0,0 0 0,0 0 0,0 0 0,0 0 0,0 0 0,0 0 0,0 0 0,116-9 0,-116 9 0,0 0 0,0 0 0,132-69 0,-132 69 0,116-112 0,-116 112 16,25-74-16,24-66 15,-16 14 1,9 0-1,-18 15 1,18 4-16,-26 14 16,1 4-1,-17 89 1,-17-97-16,17 97 15,-33-94 1,33 94 0,-49-73-1,49 73-15,-66-42 16,66 42-1,-75 14 1,-8 51-16,26 14 16,7 28-1,17 0 1,16 9-1,26 65-15,-1-46 16,8 10 0,-16-11-1,9-13-15,24-19 16,25-8-1,8-15 1,-17-14 0,-16-33-16,1-22 15,7-29 1,-41 19-1</inkml:trace>
  <inkml:trace contextRef="#ctx0" brushRef="#br0" timeOffset="1903">13726 14771 0,'0'0'0,"0"0"0,0 0 0,0 0 0,0 0 0,0 0 0,0 0 0,0 0 0,0 0 0,0 0 0,0 0 0,0 0 0,0 0 0,0 0 0,0 0 0,0 0 0,0 0 0,0 0 0,0 0 0,0 0 0,0 0 0,0 0 0,-41 19 0,41-19 0,0 0 0,0 0 0,0 0 0,0 0 0,0 0 0,0 0 0,0 0 0,-25 51 0,25-51 0,0 0 0,0 0 0,0 0 0,-33 107 0,33-107 0,0 0 0,0 0 0,0 0 0,9 126 0,-9-126 0,0 0 0,0 0 0,0 0 0,16 37 0,9-37 15,-25 0-15,83 51 16,8-59 0,-9-58-1,-82 66 1,42-107-16,-42 107 15,0 0 1,-34-98 0,34 98-1,-57-69-15,57 69 16,0 0-1,-100-38 1,100 38-16,0 0 16</inkml:trace>
  <inkml:trace contextRef="#ctx0" brushRef="#br0" timeOffset="2665">14256 14855 0,'8'5'0,"-8"-5"0,0 0 0,0 0 0,0 0 0,0 0 0,0 0 0,0 0 0,0 0 0,0 0 0,0 0 0,0 0 0,0 0 0,0 0 0,0 0 0,0 0 0,0 0 0,0 0 0,0 0 0,0 0 0,0 0 0,41-14 0,-41 14 0,0 0 0,0 0 0,0 0 0,0 0 0,0 0 0,0 0 0,0 0 0,0 0 0,0 0 0,0 0 0,0 0 0,0 0 0,0 0 0,0 0 0,0 0 0,0 0 0,0 0 0,0 0 0,0 0 0,0 0 0,0 0 0,0 0 0,0 0 0,0 0 0,0 0 0,75-70 0,-75 70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0,58-97 0,-58 97 0,0 0 0,0 0 0,0 0 0,0 0 0,0 0 0,0 0 0,0 0 0,0 0 0,0 0 0,0 0 0,0 0 0,0 0 0,0 0 0,0 0 0,0 0 0,0 0 0,0 0 0,0 0 0,0 0 0,0 0 0,0 0 0,0 0 0,0 0 0,0 0 0,0 0 0,0 0 0,0 0 0,0 0 0,0 0 0,0 0 0,0 0 0,0 0 0,0 0 0,0 0 0,0 0 0,0 0 0,0 0 0,0 0 0,0 0 0,0 0 0,0 0 0,0 0 0,0 0 0,0-38 0,0 38 0,0 0 0,0 0 0,0 0 0,0 0 0,0 0 0,0 0 0,0 0 0,0 0 0,0 0 0,0 0 0,0 0 0,0 0 0,0 0 0,0 0 0,0 0 0,0 0 0,0 0 0,0 0 0,0 0 0,0 0 0,0 0 0,0 0 0,0 0 0,0 0 0,0 0 0,0 0 0,0 0 0,0 0 0,0 0 0,0 0 0,0 0 0,0 0 0,0 0 0,0 0 0,0 0 0,0 0 0,0 0 0,0 0 0,0 0 0,0 0 0,0 0 0,0 0 0,0 0 0,0 0 0,0 0 0,-25 10 0,25-10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0,-25-33 0,25 33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 42 0,25-42 0,0 0 0,0 0 0,0 0 0,0 0 0,0 0 0,0 0 0,0 0 0,0 0 0,0 0 0,0 0 0,0 0 0,0 0 0,0 0 0,0 0 0,0 0 0,0 84 0,0-84 0,0 0 0,0 0 0,0 0 0,0 0 0,0 0 0,0 0 0,0 0 0,0 0 0,0 0 0,0 0 0,0 0 0,25 116 0,-25-116 0,0 0 0,0 0 0,0 0 0,0 0 0,0 0 0,0 0 0,0 0 0,33 140 0,-33-140 0,0 0 0,33 134 0,-33-134 0,0 154 0,-8 9 15,-9-33-15,17-130 16,-16 130-1,16-130 1,0 0 0,-50 70-16,50-70 15,-66 0 1,66 0-1,-50-75 1,50 75-16,-24-149 16,40-4-1,34-5 1,24 23-16,-74 135 15,83-121 1</inkml:trace>
  <inkml:trace contextRef="#ctx0" brushRef="#br0" timeOffset="3181">14983 14609 0,'9'5'0,"-9"-5"0,0 0 0,0 0 0,0 0 0,0 0 0,0 0 0,0 0 0,0 0 0,0 0 0,8 83 0,-8-83 0,0 0 0,0 117 0,0-117 0,-17 149 0,17-149 15,0 0 1,0 0-16,0 0 16,0 0-1,0 0 1,-16 27-16,32-63 15,-16 36 1,9-24 0,-9 24-1,57-89-15,-57 89 16,0 0-1,0 0 1,91-97-16,42 41 16,-133 56-1,107 32 1,-41 52-16,-41 32 15,-25-116 1,0 0 0,0 0-1,0 0-15,17 75 16</inkml:trace>
  <inkml:trace contextRef="#ctx0" brushRef="#br0" timeOffset="3540">16182 13641 0,'25'10'0,"-25"-10"0,0 0 0,0 0 0,0 0 0,0 0 0,50 65 0,-50-65 0,0 0 0,0 0 0,41 93 0,-41-93 0,0 0 0,33 112 0,-33-112 0,25 97 0,8 15 15,-8 9 1,-17 9 0,-33 5-1,0-5-15,25 14 16,17 14-1,-25 5 1,-42 5-16,50-168 16</inkml:trace>
  <inkml:trace contextRef="#ctx0" brushRef="#br0" timeOffset="10603">17737 15366 0,'0'6'0,"0"-6"0,0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9 0,0-9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 9 0,25-9 0,0 0 0,0 0 0,0 0 0,0 0 0,0 0 0,0 0 0,0 0 0,0 0 0,0 0 0,0 0 0,0 0 0,0 0 0,0 0 0,0 0 0,0 0 0,0 0 0,0 0 0,0 0 0,0 0 0,0 0 0,0 0 0,0 0 0,0 0 0,0 0 0,0 0 0,-33 51 0,33-51 0,0 0 0,0 0 0,0 0 0,0 0 0,0 0 0,0 0 0,0 0 0,0 0 0,0 0 0,0 0 0,0 0 0,-75 70 0,75-70 0,0 0 0,0 0 0,0 0 0,0 0 0,0 0 0,0 0 0,0 0 0,-74 84 0,74-84 0,0 0 0,0 0 0,0 0 0,-66 102 0,66-102 16,-58 93-1,25 14 1,33-107-16,-41 135 16,41-135-1,-25 140 1,25-140-1,-17 139-15,17-139 16,33 158 0,-33-158-1,75 117 1,-75-117-16,99 93 15,-99-93 1,132 51 0,-132-51-16,141-10 15,-17-50 1,-8-19-1,-17-19 1,-99 98-16,91-97 16,-9-15-1,-15-5 1,-18 1-16,-16 9 15,-8-9 1,-25 116 0,0-116-1,0 116-15,-25-126 16,25 126-1,-49-116 1,49 116-16,0 0 16,-75-84-1,75 84 1,-107-42-16,107 42 15,0 0 1,-116 0 0,116 0-1,-99 56-15,99-56 16,0 0-1</inkml:trace>
  <inkml:trace contextRef="#ctx0" brushRef="#br0" timeOffset="16304">19341 14520 0,'-8'14'0,"8"-14"0,0 0 0,0 0 0,0 0 0,0 0 0,0 0 0,-42 56 0,42-56 0,0 0 0,0 0 0,0 0 0,0 0 0,0 0 0,0 0 0,0 0 0,-66 103 0,66-103 0,0 0 0,-83 125 0,83-125 0,-74 126 0,8-15 15,0 20 1,16 32 0,0 27-1,17 5-15,25 5 16,8-9-1,17 0 1,16-1-16,16-31 16,26-34-1,-9-46 1,8-65-1,-74-14-15</inkml:trace>
  <inkml:trace contextRef="#ctx0" brushRef="#br0" timeOffset="16857">19490 16204 0,'8'5'0,"-8"-5"0,0 0 0,0 0 0,0 0 0,0 0 0,0 0 0,0 0 0,0 0 0,0 0 0,0 0 0,0 0 0,0 0 0,0 0 0,49-9 0,-49 9 0,0 0 0,0 0 0,0 0 0,0 0 0,0 0 0,0 0 0,0 0 0,83-60 0,-83 60 0,0 0 0,108-117 0,-108 117 0,107-158 0,-16-19 15,8-18 1,-24-10-16,-26 19 15,-16 18 1,-8 29 0,8 27-1,-24 29-15,-34 46 16,-50 55-1,-32 42 1,16 29 0,16 18-16,1 37 15,8 29 1,25 27-1,16 3-15,8-11 16,17-2 0,17-18-1,-1-37 1,34-41-16,16-67 15,-66-27 1</inkml:trace>
  <inkml:trace contextRef="#ctx0" brushRef="#br0" timeOffset="17292">20242 15665 0,'0'18'0,"0"-18"0,0 0 0,0 0 0,0 0 0,0 0 0,0 0 0,8 56 0,-8-56 0,0 0 0,0 0 0,0 0 0,0 0 0,0 0 0,0 0 0,0 0 0,9 93 0,-9-93 0,0 0 0,0 0 0,0 0 0,0 0 0,33 112 0,-33-112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 28 0,-58-28 0,0 0 0,0 0 0,0 0 0,0 0 0,0 0 0,0 0 0,0 0 0,0 0 0,0 0 0,0 0 0,0 0 0,0 0 0,0 0 0,0 0 0,82-47 0,-82 47 0,25-65 0,-25 65 0,0 0 0,0 0 0,0 0 0,0 0 0,0 0 0,0 0 0,0 0 0,0 0 0,0 0 0,0 0 0,0 0 0,0 0 0,0 0 0,0 0 0,0 0 0,0 0 0,0 0 0,0 0 0,0 0 0,0 0 0,0 0 0,0 0 0,0 0 0,0 0 0,0 0 0,41-149 0,-41 149 0,0 0 0,0 0 0,0 0 0,0 0 0,0 0 0,0 0 0,0 0 0,0 0 0,0 0 0,0 0 0,0 0 0,0 0 0,0 0 0,0 0 0,0 0 0,0 0 0,0 0 0,0 0 0,0 0 0,0 0 0,0 0 0,0 0 0,0 0 0,0 0 0,0 0 0,0 0 0,0 0 0,0 0 0,0 0 0,0 0 0,0 0 0,-8-111 0,8 111 0,0 0 0,0 0 0,0 0 0,0 0 0,0 0 0,0 0 0,0 0 0,0 0 0,0 0 0,0 0 0,0 0 0,0 0 0,0 0 0,0 0 0,0 0 0,-66-70 0,66 70 0,0 0 0,0 0 0,0 0 0,0 0 0,0 0 0,0 0 0,0 0 0,0 0 0,0 0 0,0 0 0,0 0 0,-116-19 0,116 19 0,0 0 0,0 0 0,0 0 0,0 0 0,0 0 0,0 0 0,0 0 0,-82 33 0,82-33 0,0 0 0,0 0 0,0 0 0</inkml:trace>
  <inkml:trace contextRef="#ctx0" brushRef="#br0" timeOffset="17870">20846 15846 0,'8'-14'0,"-8"14"0,0 0 0,0 0 0,0 0 0,0 0 0,41-51 0,-41 51 0,0 0 0,0 0 0,0 0 0,0 0 0,0 0 0,50-102 0,-50 102 0,0 0 0,66-140 0,-66 140 0,0 0 0,0 0 0,0 0 0,33-139 0,-33 139 16,0 0-16,-33-70 16,8 74-1,17 34 1,8-38-16,-58 60 15,58-60 1,-41 130 0,32 10-16,26 4 15,0-4 1,7-6-1,-7 11 1,-9 8-16,-24-9 16,-17-23-1,-34-14 1,67-107-1,-74 84-15,-9-65 16,83-19 0,-99-75-1,83-74-15,40-23 16,34 9-1,-58 163 1</inkml:trace>
  <inkml:trace contextRef="#ctx0" brushRef="#br0" timeOffset="18373">21441 15609 0,'8'23'0,"-8"-23"0,0 0 0,0 0 0,0 0 0,33 88 0,-33-88 0,0 0 0,9 126 0,-9-126 0,-17 144 0,17-144 15,-33 121 1,33-121-1,0 0-15,0 0 16,0 0 0,0 0-1,-17 5-15,34-89 16,24-88-1,9 42 1,24 32 0,-8 42-16,-99 93 15,108-69 1,-75 32-1,74 14-15,-74-14 16,66 88 0,1 29-1,-43 17 1,-24-134-16,0 0 15,0 0 1,33 89 0</inkml:trace>
  <inkml:trace contextRef="#ctx0" brushRef="#br0" timeOffset="18687">22896 14488 0,'17'28'0,"16"22"0,-33-50 0,0 0 0,0 0 0,25 85 0,-25-85 0,0 0 0,8 103 0,-8-103 0,8 120 0,17 15 16,-8 0 0,-9 4-1,-16 24 1,-9-9-16,-16 8 15,-8 15 1,-34 9 0,-57 14-16,132-200 15</inkml:trace>
  <inkml:trace contextRef="#ctx0" brushRef="#br0" timeOffset="38624">24434 16920 0,'0'-4'0,"0"4"0,0 0 0,0 0 0,0 0 0,0 0 0,0 0 0,0 0 0,0 0 0,0 0 0,0 0 0,0 0 0,0 0 0,25-28 0,-25 28 0,0 0 0,0 0 0,0 0 0,0 0 0,0 0 0,41-75 0,-41 75 0,0 0 0,75-107 0,-75 107 0,49-111 0,-49 111 16,58-121-1,-41 84 1,16 9-16,-33 28 16,0 0-1,0 0 1,0 0-16,58-116 15,-58 116 1,0 0 0,0 0-1,49-47-15,-49 47 16,0 47-1,-33 64 1,0 42-16,8-4 16,25-9-1,9-5 1,-1 0-1,-16 4-15,-9 5 16,1-5 0,16-139-1,0 0 1,0 0-16,0 0 15,0 99 1,0-99 0,-17 65-16,17-65 15</inkml:trace>
  <inkml:trace contextRef="#ctx0" brushRef="#br0" timeOffset="38959">24376 17730 0,'-8'5'0,"8"-5"0,0 0 0,0 0 0,0 0 0,0 0 0,0 0 0,0 0 0,0 0 0,0 0 0,0 0 0,0 0 0,0 0 0,0 0 0,0 0 0,0 0 0,0 0 0,0 0 0,0 0 0,0 0 0,0 0 0,0 0 0,33 13 0,-33-13 0,0 0 0,0 0 0,0 0 0,0 0 0,0 0 0,0 0 0,0 0 0,0 0 0,0 0 0,0 0 0,0 0 0,0 0 0,0 0 0,0 0 0,0 0 0,0 0 0,0 0 0,0 0 0,0 0 0,0 0 0,0 0 0,0 0 0,0 0 0,0 0 0,0 0 0,75 10 0,-75-10 0,0 0 0,0 0 0,0 0 0,0 0 0,0 0 0,124 9 0,-124-9 0,0 0 0,0 0 0,0 0 0,0 0 0,107-9 0,-107 9 0,0 0 0,0 0 0,0 0 0,33-5 0,-33 5 0,0 0 0,0 0 0,33 0 0,-33 0 0,0 0 0,0 0 0,0 0 0,116-10 0,-116 10 15,0 0 1,0 0-1</inkml:trace>
  <inkml:trace contextRef="#ctx0" brushRef="#br0" timeOffset="55927">17125 8302 0,'-17'5'0,"17"-5"0,0 0 0,0 0 0,0 0 0,0 0 0,-74 46 0,74-46 0,0 0 0,0 0 0,-66 69 0,66-69 0,0 0 0,-83 99 0,83-99 0,-74 98 0,-9 4 16,25-9 0,17 0-1,-1 18-15,18 34 16,7 13-1,17 28 1,8 4-16,9-18 16,16-28-1,17-36 1,40-43-1,26-33-15,25-37 16,16-32 0,0-28-1,8-23-15,-24-24 16,-9-23-1,-8-23 1,-16-18 0,-26 8-16,-32 10 15,-33 14 1,-17 144-1,-33-270-15,-25 135 16,-17 19 0,-32 28-1,-1 32 1,-16 42-16,0 28 15,0 32 1,-16 10 0,40 0-1,42-5-15,58-51 16</inkml:trace>
  <inkml:trace contextRef="#ctx0" brushRef="#br0" timeOffset="56307">18539 8116 0,'-17'33'0,"-24"37"0,41-70 0,0 0 0,-33 102 0,33-102 0,-42 130 0,1 23 16,-9 33 0,17-9-16,25-14 15,25 0 1,24 13-1,17 11-15,-8-30 16,-1-26 0,26-38-1,-75-93 1</inkml:trace>
  <inkml:trace contextRef="#ctx0" brushRef="#br0" timeOffset="56846">18911 9800 0,'8'0'0,"-8"0"0,0 0 0,0 0 0,0 0 0,0 0 0,0 0 0,25 5 0,-25-5 0,0 0 0,0 0 0,0 0 0,50-15 0,-50 15 0,0 0 0,0 0 0,66-41 0,-66 41 0,0 0 0,82-84 0,-82 84 0,91-126 0,-8-18 16,-25-5-1,0-9-15,-9-5 16,-7 1 0,-26 3-1,-8 38 1,-24 42-16,-9 28 15,-8 28 1,-8 23 0,-1 37-1,1 47-15,-9 46 16,1 42-1,-1 24 1,25 8-16,34-8 16,32-38-1,17-33 1,8-41-16,17-19 15,-1-33 1,-82-32 0</inkml:trace>
  <inkml:trace contextRef="#ctx0" brushRef="#br0" timeOffset="57243">19845 9386 0,'-8'27'0,"0"43"0,8-70 0,0 0 0,0 0 0,0 0 0,0 0 0,0 79 0,0-79 0,0 0 0,0 0 0,0 0 0,16 84 0,-16-84 0,0 0 0,0 0 0,41 65 0,-41-65 0,0 0 0,0 0 0,0 0 0,67 38 0,-67-38 16,82-19-1,-7-46 1,-42-28-16,-33 0 15,-8 4 1,-26 6 0,-40 22-1,0 37-15,-9 39 16,0 27-1,9 18 1,33 1 0,41-10-16,0-51 15</inkml:trace>
  <inkml:trace contextRef="#ctx0" brushRef="#br0" timeOffset="57778">20565 9530 0,'24'-23'0,"26"-28"0,-50 51 0,0 0 0,0 0 0,0 0 0,58-61 0,-58 61 0,0 0 0,0 0 0,33-60 0,-33 60 0,0 0 0,0 0 0,0 0 0,0-75 0,0 75 0,0 0 0,-33-74 0,33 74 15,-83-23-15,9 50 16,16 48-1,25-10 1,24-9 0,34 0-16,17-5 15,-1 9 1,0 0-1,1 15-15,7 47 16,-7 49 0,-18 38-1,-32-18 1,-33-28-16,-34-33 15,-16-51 1,0-56 0,25-37-1,8-27-15,42-43 16,16-51-1,33-28 1,41-18-16,17-10 16,-91 191-1</inkml:trace>
  <inkml:trace contextRef="#ctx0" brushRef="#br0" timeOffset="58260">21309 9376 0,'8'24'0,"8"50"0,-16-74 0,0 0 0,34 107 0,-34-107 0,24 154 0,-24-20 16,0-134 0,0 0-1,0 0-15,-16 61 16,16-61-1,-8-42 1,16-74-16,17-14 16,16 9-1,0 32 1,25 38-16,1 28 15,-1 28 1,-8 32 0,0 42-1,-17 47-15,0 27 16,-24 10-1,-1-33 1,9-56-16,0-74 16,16-65-1,-41 65 1</inkml:trace>
  <inkml:trace contextRef="#ctx0" brushRef="#br0" timeOffset="58582">23161 8721 0,'33'46'0,"41"61"0,-74-107 0,0 0 0,66 153 0,-66-153 0,67 183 0,-34-7 16,-25-4-1,-33 9 1,-24 10-16,-42 46 16,-17 4-1,-41 34 1,-8 0-16</inkml:trace>
  <inkml:trace contextRef="#ctx0" brushRef="#br0" timeOffset="59896">1497 3707 0,'-8'32'0,"-8"52"0,16-84 0,0 0 0,-17 107 0,17-107 0,8 139 0,17 10 16,0 14 0,0-14-16,-9-5 15,-7 5 1,-9-23-1,0-126-15,0 0 16,0 28 0,0-112-1,0 84 1</inkml:trace>
  <inkml:trace contextRef="#ctx0" brushRef="#br0" timeOffset="60450">1299 3758 0,'-8'-28'0,"8"-46"0,0 74 0,0 0 0,0 0 0,41-79 0,-41 79 0,0 0 0,99-79 0,-99 79 0,157-75 0,17 1 15,-9-1 1,-165 75 0,133-13-16,-84 73 15,-57 75 1,-33 18-1,-25 10 1,-1-10-16,-24-17 16,-8-20-1,8-37 1,33-51-16,50-33 15,49-32 1,42-24 0,49-18-1,1 14-15,-1 51 16,-33 55-1,-24 58 1,-26 7-16,-16 6 16,-33-19-1,-41-4 1,-33 22-1,-34 33-15,-24 10 16,24-19 0,34-56-1,41-61-15,33-18 16</inkml:trace>
  <inkml:trace contextRef="#ctx0" brushRef="#br0" timeOffset="60662">2357 4452 0,'0'17'0,"25"21"0,-25-38 0,0 0 0,0 0 0,33 74 0,-33-74 0,0 0 0,50 107 0,-50-107 0,33 135 0,-17-9 16,-16-112-1,-49-42 1,-34-19 0</inkml:trace>
  <inkml:trace contextRef="#ctx0" brushRef="#br0" timeOffset="60773">2324 4172 0,'-8'-9'0,"8"9"0,0 0 0,0 0 0,0 0 0,25-51 0,-25 51 0,0 0 0,0 0 0,0 0 0</inkml:trace>
  <inkml:trace contextRef="#ctx0" brushRef="#br0" timeOffset="61170">2638 4484 0,'0'41'0,"17"39"16,-17-80-1,33 102 1,-33-102-16,0 0 16,0 0-1,0 0 1,8 28-1,-8-84-15,-8-98 16,25 10 0,16 27-1,8 71-15,0 56 16,1 31-1,7 25 1,9 22 0,-8 19-16,-9 19 15,-8-19 1,0-117-1,-33 10-15</inkml:trace>
  <inkml:trace contextRef="#ctx0" brushRef="#br0" timeOffset="62251">3350 4307 0,'-9'-19'0,"9"19"0,0 0 0,0 0 0,0 0 0,0 0 0,0 0 0,0 0 0,0 0 0,0 0 0,0 0 0,0 0 0,0 0 0,0 0 0,0 0 0,0 0 0,0 0 0,0 0 0,0 0 0,0 0 0,0 0 0,0 0 0,0 0 0,0 0 0,0 0 0,0 0 0,0 0 0,0 0 0,0 0 0,0 0 0,0 0 0,0 0 0,0 0 0,0 0 0,0 0 0,0 0 0,0 0 0,0 0 0,0 0 0,0 0 0,0 0 0,0 0 0,0 0 0,0 0 0,0 0 0,0 0 0,-49-19 0,49 19 0,0 0 0,0 0 0,0 0 0,0 0 0,0 0 0,0 0 0,0 0 0,0 0 0,0 0 0,-91 24 0,91-24 0,0 0 0,0 0 0,-75 84 0,75-84 0,0 0 0,-25 125 0,25-125 0,0 103 0,34-24 16,-1-52 0,8-45-1,17-52-15,0-32 16,-9-14-1,-40 13 1,-18 47-16,9 94 16,-8-38-1,8 0 1,-8 60-16,8-60 15,33 84 1,-33-84 0,49 46-1,9-56-15,17-54 16,-75 64-1,0 0 1,66-79-16,-66 79 16,58-14-1,-58 14 1,41 37-1,-41-37-15,0 0 16,0 0 0,0 0-1,33 14 1,-33-14-16,8-23 15,-8 23 1,0 0 0,0 0-16,25-51 15,-25 51 1,33-52-1,-33 52 1,83 10-16,-83-10 16,0 0-1,91 19 1,-25-34-16,-66 15 15,99-88 1,-99 88 0,0 0-1,0 0-15,0 0 16,67-84-1,-1 71 1,0 59-16,-8 93 16,-9 15-1,1-5 1,-17-10-1,-25 5-15,-16-18 16,-42-29 0,-32-41-1,-51-32-15,59-80 16,41-14-1,41-23 1,50-18 0,33-34-16,33-13 15,-8-14 1,-116 172-1</inkml:trace>
  <inkml:trace contextRef="#ctx0" brushRef="#br0" timeOffset="62700">5516 3144 0,'-8'-23'0,"8"23"0,0 0 0,0 0 0,0 0 0,0 0 0,0 0 0,0 0 0,-50-43 0,50 43 0,0 0 0,0 0 0,0 0 0,0 0 0,0 0 0,0 0 0,0 0 0,0 0 0,0 0 0,-91 20 0,91-20 0,0 0 0,0 0 0,-124 74 0,124-74 0,0 0 0,-116 130 0,116-130 0,-58 121 0,17-5 0,49-4 16,42-10-1,33 1 1,24-10-1,9 0-15,-33-19 16,-34-4 0,-49-10-1,-25 10 1,-41 5-16,-8 8 15,-25-4 1,-1-32 0,18-56-16,82 9 15</inkml:trace>
  <inkml:trace contextRef="#ctx0" brushRef="#br0" timeOffset="63689">5541 4112 0,'16'-10'0,"-16"10"0,0 0 0,0 0 0,0 0 0,0 0 0,0 0 0,0 0 0,0 0 0,0 0 0,0 0 0,0 0 0,0 0 0,0 0 0,58-28 0,-58 28 0,0 0 0,0 0 0,0 0 0,0 0 0,0 0 0,0 0 0,0 0 0,91-83 0,-91 83 0,0 0 0,0 0 0,0 0 0,58-117 0,-58 117 0,0 0 0,-25-102 0,25 102 15,-74 0 1,32 56-16,-16 28 15,34 27 1,24-111 0,16 112-1,26-15-15,-42-97 16,82 56-1,17-37 1,-8-74-16,17-34 16,-108 89-1,58-111 1,-58 111-16,0 0 15,0 0 1,0 0 0,16-103-1,-16 103-15,0 0 16,-16-37-1,-17 55 1,-17 66-16,50-84 16,0 116-1,0-116 1,41 61-1,17-47-15,-58-14 16,0 0 0,0 0-1,0 0 1,58-38-16,-58 38 15,0 0 1,0 0 0,58-37-16,-58 37 15,58 0 1,-58 0-1,74 0 1,1-14-16,-75 14 16,66-79-1,-66 79 1,0 0-16,58-107 15,-58 107 1,58-51 0,-58 51-1,58 5-15,-58-5 16,0 0-1,0 0 1,24 28-16,-24-28 16,-8 18-1,0-60 1,0-55-1,32 8-15,-24 89 16,67-97 0</inkml:trace>
  <inkml:trace contextRef="#ctx0" brushRef="#br0" timeOffset="63930">7012 3544 0,'-8'23'0,"8"-23"0,0 0 0,0 0 0,0 0 0,0 0 0,0 0 0,0 0 0,0 0 0,0 0 0,0 0 0,0 0 0,0 0 0,0 0 0,0 0 0,0 0 0,0 0 0,0 0 0,0 0 0,0 0 0,-33 51 0,33-51 0,0 0 0,0 0 0,0 0 0,0 0 0,0 0 0,0 0 0,-41 80 0,41-80 0,0 0 0,0 0 0,0 0 0,0 0 0,0 0 0,-42 97 0,42-97 0,0 0 0,0 0 0,0 0 0,0 0 0,0 0 0,0 0 0,0 0 0,0 0 0,0 0 0,0 0 0,0 0 0,0 0 0,0 0 0,42 79 0,-42-79 0,0 0 0,0 0 0,0 0 0,99 14 0,-99-14 16,58-46-16</inkml:trace>
  <inkml:trace contextRef="#ctx0" brushRef="#br0" timeOffset="64328">7103 2949 0,'9'28'0,"7"37"0,-16-65 0,0 0 0,33 102 0,-33-102 0,25 134 0,0 34 16,8-28-1,-33-140-15,0 0 16,0 0 0,0 0-1,33 56-15,-33-56 16,41-70-1,17-51 1,8 14 0,25 65-16,-8 33 15,-9 37 1,-115-37-1,124 78-15,-9 24 16,-74-93 0,58 126-1</inkml:trace>
  <inkml:trace contextRef="#ctx0" brushRef="#br0" timeOffset="65030">3350 5902 0,'24'-5'0,"34"-8"0,-58 13 0,0 0 0,0 0 0,124-29 0,-124 29 0,0 0 0,157-51 0,-157 51 0,182-69 0,-8-24 16,8 9-1,-17 5-15,17 9 16,8 0 0,-8-4-1,17-5 1,7 4-16,-7-18 15,16 10 1,8 8 0,-25 10-16,-7-5 15,-34 5 1,-42 5-1,-40 9 1,-59 13-16,-40 15 16,24 23-1</inkml:trace>
  <inkml:trace contextRef="#ctx0" brushRef="#br0" timeOffset="65452">4342 6084 0,'25'-10'0,"32"-14"0,-57 24 0,0 0 0,0 0 0,108-32 0,-108 32 0,0 0 0,116-55 0,-116 55 0,149-70 0,8-23 16,25 0-1,-1-10-15,1 10 16,-16 5-1,-9 14 1,8 4 0,-8 5-16,9 0 15,-26 14 1,-140 51-1</inkml:trace>
  <inkml:trace contextRef="#ctx0" brushRef="#br0" timeOffset="66287">18084 18865 0,'719'51'0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T" name="resolution" value="1" units="1/dev"/>
        </inkml:channelProperties>
      </inkml:inkSource>
      <inkml:timestamp xml:id="ts0" timeString="2017-02-28T09:35:00.5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13702 3149 0,'-9'4'0,"9"-4"0,0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5 0,8-5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28 0,-8-28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70 0,8-70 0,0 0 0,0 0 0,0 0 0,0 0 0,0 0 0,0 0 0,0 0 0,0 0 0,0 0 0,0 0 0,0 0 0,0 0 0,0 0 0,0 0 0,0 0 0,0 0 0,0 0 0,0 0 0,0 0 0,0 0 0,0 0 0,0 0 0,-8 107 0,8-107 0,0 0 0,0 0 0,0 0 0,0 0 0,0 0 0,0 0 0,0 0 0,0 0 0,0 0 0,0 0 0,0 0 0,0 0 0,0 0 0,-17 121 0,17-121 0,0 0 0,0 0 0,0 0 0,9 116 0,-9-116 15,0 0-15,8 116 16,-8-116 0,0 0-1,8 121-15,-8-121 16,17 126-1,-17-126 1,16 125 0,-16-125-16,0 0 15,8 126 1,-8-126-1,0 135-15,34-24 16,-34-111 0,8 107-1,-8-107 1,25 107-16,-25-107 15,24 93 1,-24-93 0,9 103-16,-1-1 15,-8-102 1,0 88-1,0-88 1,8 98-16,-8-98 16,17 84-1,-17-84 1,16 88-1,-16-88-15,0 0 16,17 84 0,-17-84-1,8 74-15,-8-74 16,0 0-1,0 0 1,0 0 0,0 51-16,0-51 15,0 0 1</inkml:trace>
  <inkml:trace contextRef="#ctx0" brushRef="#br0" timeOffset="49587">8906 5479 0,'8'9'0,"-8"-9"0,0 0 0,0 0 0,0 0 0,0 0 0,0 0 0,0 0 0,0 0 0,0 0 0,0 0 0,0 0 0,0 0 0,0 0 0,0 0 0,-25 28 0,-16 14 0,41-42 0,0 0 0,0 0 0,0 0 0,0 0 0,-58 56 0,58-56 0,0 0 0,0 0 0,0 0 0,-58 51 0,58-51 0,0 0 0,0 0 0,0 0 0,0 0 0,0 0 0,-74 37 0,74-37 0,-99 28 0,8 28 15,25 4 1,-9 1 0,9-19-16,-25-5 15,0 15 1,-8-2-1,16 1 1,9 1-16,-25 3 16,24-4-1,1-18 1,-1-5-16,1 0 15,8 19 1,-9 4 0,9-5-1,8-18-15,0-19 16,34-13-1,-1 4 1,17-5-16,8 5 16,0 5-1,0-5 1,-9 4-1,9-8-15,0 4 16</inkml:trace>
  <inkml:trace contextRef="#ctx0" brushRef="#br0" timeOffset="50616">4656 6716 0,'-8'5'0,"8"-5"0,0 0 0,0 0 0,0 0 0,0 0 0,0 0 0,0 0 0,0 0 0,0 0 0,-17 32 0,17-32 0,0 0 0,0 0 0,0 0 0,-16 75 0,7 22 0,9-97 0,0 0 0,0 108 0,0-108 0,-16 111 0,8 24 16,-17-14-1,0-14-15,0-5 16,0 28 0,9 5-1,-9-19 1,0-18-16,17-28 15,0-14 1,24 0 0,1-5-16,32-19 15,-7-32 1,7-9-1,9 9 1,25 9-16,16 10 16,0-15-1,17-8 1,33 4-1,0 0-15,24 9 16,-7 0 0,-1 1-1,25 9-15,9-16 16,16 12-1,0-10 1,16-10-16,-8 0 16,25-5-1,1 25 1,-1-6-1,0 10-15,-9-10 16,-7 10 0,-1-15-1,-24 6-15,-33 4 16,-25 0-1,-42 0 1,-24-10 0,-83-4-16</inkml:trace>
  <inkml:trace contextRef="#ctx0" brushRef="#br0" timeOffset="51723">5177 6674 0,'0'5'0,"0"-5"0,0 0 0,0 0 0,0 0 0,0 0 0,0 0 0,0 0 0,0 0 0,33 0 0,-33 0 0,0 0 0,0 0 0,0 0 0,0 0 0,0 0 0,0 0 0,0 0 0,0 0 0,0 0 0,0 0 0,0 0 0,83 14 0,-83-14 0,0 0 0,0 0 0,0 0 0,107 14 0,-107-14 0,0 0 0,0 0 0,108 14 0,-108-14 0,0 0 0,99 18 0,-99-18 0,116 28 0,16-9 16,17-1-16,8-8 15,25 4 1,0-4-1,33-7-15,8-3 16,8 0 0,1-3-1,16-2 1,0-10-16,-8 6 15,-9 9 1,9 14 0,0 1-16,8-2 15,-25-8 1,-8-23-1,-41-16 1,-17 16-16,-17 22 16,1 10-1,-33-18 1,-18-15-16,-15 5 15,-17 0 1,-17 14 0,-8 0-1,-16 10-15,-9-6 16,-8 15-1,-8-1 1,-1 19 0,1 33-16,-8 19 15,-1 22 1,1 19-1,-1 15-15,34 22 16,7 24 0,-7 4-1,-9-27 1,-16-29-16,-9-36 15,17-10 1,9-19 0,-9-27-16,0-47 15</inkml:trace>
  <inkml:trace contextRef="#ctx0" brushRef="#br0" timeOffset="52168">9204 8553 0,'0'0'0,"0"0"0,0 0 0,0 0 0,0 0 0,0 0 0,0 0 0,0 0 0,0 0 0,0 0 0,0 0 0,0 0 0,0 0 0,0 0 0,0 0 0,0 0 0,0 0 0,0 0 0,0 0 0,0 0 0,0 0 0,0 0 0,16 0 0,-16 0 0,0 0 0,0 0 0,0 0 0,0 0 0,0 0 0,0 0 0,0 0 0,75 14 0,-75-14 0,0 0 0,99 14 0,-99-14 0,91 14 0,16-14 0,-107 0 0,108-14 0,7 5 0,18 0 16,-17-1 0,8 1-1,-9 4 1,-24-4-16,-16 0 15,-75 9 1</inkml:trace>
  <inkml:trace contextRef="#ctx0" brushRef="#br0" timeOffset="52804">5111 7283 0,'0'-4'0,"0"4"0,0 0 0,0 0 0,0 0 0,0 0 0,0 0 0,0 0 0,25 32 0,-25-32 0,16 56 0,1 33 0,-17-89 0,0 0 0,0 74 0,0-74 0,0 94 0,8 7 16,0 6-16,-8-9 15,-8-19 1,8-5-1,-8-8-15,8-43 16,8-65 0,-8 42-1</inkml:trace>
  <inkml:trace contextRef="#ctx0" brushRef="#br0" timeOffset="53377">5582 7404 0,'8'-18'0,"-8"18"0,0 0 0,0 0 0,0 0 0,0 0 0,17-47 0,-17 47 0,0 0 0,0 0 0,0 0 0,0 0 0,0 0 0,0 0 0,0 0 0,58-23 0,0 32 0,-58-9 0,0 0 0,0 0 0,0 0 0,0 0 0,0 0 0,0 0 0,0 0 0,0 0 0,0 0 0,0 0 0,0 0 0,0 0 0,0 0 0,0 0 0,0 0 0,0 0 0,0 0 0,91 38 0,-91-38 0,0 0 0,0 0 0,0 0 0,0 0 0,0 0 0,0 0 0,0 0 0,0 0 0,0 0 0,0 0 0,0 0 0,0 0 0,0 0 0,66 51 0,-66-51 0,0 0 0,0 0 0,0 0 0,0 0 0,0 0 0,0 0 0,0 0 0,0 0 0,0 0 0,8 51 0,-8-51 0,0 0 0,0 0 0,16 79 0,-16-79 0,0 0 0,-33 80 0,33-80 0,-49 78 0,-9-22 16,58-56-16,-66 46 15,66-46 1,0 0 0,0 0-1,0 0-15,-42 32 16,42-32-1,0 0 1,0 15-16,0-15 16,42 5-1,40-1 1,18 6-1,-100-10-15,99 13 16,-99-13 0,74 19-1,-74-19-15,0 0 16</inkml:trace>
  <inkml:trace contextRef="#ctx0" brushRef="#br0" timeOffset="54666">6368 7033 0,'0'-5'0,"0"5"0,0 0 0,0 0 0,0 0 0,0 0 0,0 0 0,0 0 0,0 0 0,0 0 0,0 0 0,0 0 0,0 0 0,0 28 0,0-28 0,8 60 0,17 52 0,-25-112 0,0 0 0,8 97 0,-8-97 0,0 103 0,-8 13 16,16 19-1,8 10 1,9 17 0,0 5-16,-17-18 15,-8-47 1,0-41-1,0-24-15,17-42 16,-17 5 0</inkml:trace>
  <inkml:trace contextRef="#ctx0" brushRef="#br0" timeOffset="55282">6913 7424 0,'0'-6'0,"0"6"0,0 0 0,0 0 0,0 0 0,0 0 0,0 0 0,0 0 0,0 0 0,0 0 0,0 0 0,0 0 0,0 0 0,0 0 0,0 0 0,0 0 0,0 0 0,0 0 0,0 0 0,0 0 0,0 0 0,0 0 0,0 0 0,0 0 0,42 14 0,-42-14 0,0 0 0,0 0 0,0 0 0,0 0 0,0 0 0,0 0 0,0 0 0,0 0 0,0 0 0,0 0 0,0 0 0,0 0 0,0 0 0,0 0 0,0 0 0,0 0 0,0 0 0,0 0 0,0 0 0,0 0 0,0 0 0,0 0 0,0 0 0,0 0 0,0 0 0,57 33 0,-57-33 0,0 0 0,0 0 0,0 0 0,0 0 0,0 0 0,0 0 0,0 0 0,0 0 0,0 0 0,0 0 0,0 0 0,0 0 0,0 0 0,0 0 0,42 70 0,-42-70 0,0 0 0,0 0 0,0 0 0,0 0 0,0 0 0,0 0 0,0 0 0,8 79 0,-8-79 0,0 0 0,0 0 0,0 0 0,0 0 0,0 0 0,0 0 0,-41 102 0,41-102 0,0 0 0,0 0 0,0 0 0,0 0 0,0 0 0,-33 28 0,33-28 0,0 0 0,0 0 0,0 0 0,0 0 0,0 0 0,0 0 0,0 0 0,0 0 0,0 0 0,0 0 0,0 0 0,0 0 0,0 0 0,0 0 0,0 0 0,0 0 0,0 0 0,0 0 0,-33 60 0,33-60 16,0 32-1,0-32-15,49 10 16,-49-10 0,91 14-1,-91-14 1,0 0-16,66 33 15,-66-33 1,17 65 0,-17-65-16,-50 74 15,50-74 1,0 0-1,0 0 1,0 0-16</inkml:trace>
  <inkml:trace contextRef="#ctx0" brushRef="#br0" timeOffset="55678">7500 7441 0,'0'-9'0,"0"9"0,0 0 0,0 0 0,0 0 0,0 0 0,0 0 0,0 0 0,0 0 0,0 0 0,0 0 0,0 28 0,0-28 0,0 0 0,0 0 0,0 0 0,0 0 0,0 0 0,0 0 0,9 51 0,-9-51 0,0 0 0,0 0 0,0 0 0,0 0 0,0 0 0,-9 79 0,9-79 0,0 0 0,0 0 0,0 0 0,0 0 0,0 0 0,0 0 0,0 0 0,0 0 0,0 0 0,0 98 0,0-98 0,0 0 0,0 0 0,17 84 0,-17-84 0,0 0 0,0 0 0,0 0 0,49 79 0,26-33 0,-9-13 16,17-14-1,-25-29 1,-83 10-1,91-14-15,-66 14 16,83-28 0</inkml:trace>
  <inkml:trace contextRef="#ctx0" brushRef="#br0" timeOffset="55994">7757 7604 0,'0'20'0,"0"-20"0,0 0 0,0 0 0,0 0 0,0 0 0,0 64 0,0-64 0,0 0 0,0 0 0,0 84 0,0-84 0,0 0 0,8 98 0,-8-98 0,0 88 0,0-88 15,16 107 1,-16-107-16,25 102 15,-25-102 1,58 47 0</inkml:trace>
  <inkml:trace contextRef="#ctx0" brushRef="#br0" timeOffset="56348">8559 7102 0,'-9'-9'0,"9"9"0,0 0 0,0 0 0,0 0 0,0 0 0,0 0 0,0 0 0,0 0 0,0 0 0,0 0 0,0 0 0,0 0 0,0 0 0,0 0 0,0 0 0,0 0 0,0 0 0,0 0 0,-33 37 0,33-37 0,0 0 0,0 0 0,-24 74 0,24-74 0,0 0 0,-9 126 0,9-126 0,-8 126 0,8 22 16,0 11-16,-8-11 15,16-8 1,0 4 0,1-32-1,-1-24-15,8-32 16,-16-56-1</inkml:trace>
  <inkml:trace contextRef="#ctx0" brushRef="#br0" timeOffset="57068">9601 7730 0,'-25'14'0,"-33"9"0,58-23 0,0 0 0,0 0 0,0 0 0,0 0 0,0 0 0,0 0 0,0 0 0,0 0 0,0 0 0,0 0 0,0 0 0,0 0 0,0 0 0,-42-14 0,42 14 0,0 0 0,-8-42 0,8 42 0,33-70 0,42 43 0,-75 27 0,0 0 0,0 0 0,0 0 0,0 0 0,0 0 0,0 0 0,0 0 0,0 0 0,0 0 0,0 0 0,0 0 0,0 0 0,66-19 0,-66 19 0,0 0 0,0 0 0,0 0 0,0 0 0,0 0 0,0 0 0,0 0 0,0 0 0,0 0 0,0 0 0,0 0 0,0 0 0,0 0 0,0 0 0,0 0 0,0 0 0,0 0 0,0 0 0,0 0 0,0 0 0,0 0 0,0 0 0,0 0 0,91-9 0,-91 9 0,0 0 0,0 0 0,0 0 0,0 0 0,0 0 0,0 0 0,0 0 0,0 0 0,0 0 0,0 0 0,0 0 0,0 0 0,0 0 0,0 0 0,0 0 0,0 0 0,0 0 0,0 0 0,0 0 0,74 4 0,-74-4 0,0 0 0,0 0 0,0 0 0,0 0 0,0 0 0,0 0 0,0 0 0,58 29 0,-58-29 0,0 0 0,0 0 0,0 0 0,0 0 0,0 0 0,0 0 0,-25 55 0,25-55 0,0 0 0,0 0 0,0 0 0,0 0 0,0 0 0,-41 79 0,41-79 0,0 0 0,0 0 0,0 0 0,0 0 0,-74 83 0,74-83 0,0 0 0,0 0 0,0 0 0,-58 80 0,58-80 0,0 0 0,0 0 0,-75 74 0,75-74 0,0 0 0,-58 56 0,58-56 0,-33 56 0,17-23 15,7 4 1,26-9 0,8-9-16,33-24 15,-75 5 1,75-14-1,-58 14 1,83-24-16,-83 24 16,99-18-1,-99 18 1,116-19-1,-116 19-15,115-4 16</inkml:trace>
  <inkml:trace contextRef="#ctx0" brushRef="#br0" timeOffset="83937">6301 5958 0,'9'5'0,"-9"-5"0,0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 4 0,-41-4 0,0 0 0,0 0 0,0 0 0,0 0 0,0 0 0,0 0 0,0 0 0,0 0 0,0 0 0,0 0 0,0 0 0,8 5 0,-8-5 0,0 0 0,0 0 0,0 0 0,0 0 0,0 0 0,0 0 0,0 0 0,0 0 0,0 0 0,0 0 0,25 9 0,-25-9 0,0 0 0,0 0 0,0 0 0,0 0 0,0 0 0,0 0 0,0 0 0,0 0 0,0 0 0,0 0 0,0 0 0,0 0 0,0 0 0,0 0 0,0 0 0,0 0 0,0 0 0,0 0 0,0 0 0,0 0 0,0 0 0,0 0 0,0 0 0,0 0 0,0 0 0,0 0 0,0 0 0,0 0 0,41 42 0,-41-42 0,0 0 0,0 0 0,0 0 0,0 0 0,0 0 0,0 0 0,0 0 0,0 0 0,0 0 0,0 0 0,0 0 0,0 0 0,0 0 0,0 0 0,0 0 0,0 0 0,0 0 0,0 0 0,17 56 0,-17-56 0,0 0 0,0 0 0,0 0 0,-25 70 0,25-70 0,0 0 0,0 0 0,-58 65 0,58-65 0,0 0 0,-74 65 0,74-65 0,-75 60 0,75-60 16,-57 65-1,57-65 1,0 0-16,0 0 16,-34 66-1,34-66 1,17 60-1,-17-60-15,41 65 16,-41-65 0,83 65-1,-83-65-15,50 75 16,-50-75-1,24 88 1,-24-88 0,9 84-16,-9-84 15,0 93 1,0-93-1,-17 102-15,17-102 16,0 0 0,-8 102-1,8-102 1,8 103-16,-8-103 15,17 93 1,-17-93 0,41 74-16,-41-74 15,0 0 1,41 70-1,-41-70 1,0 0-16,33 84 16,-33-84-1,17 107 1,-17-107-16,0 107 15,0-107 1,0 0 0,-8 107-1,8-107-15,0 97 16,0-97-1,0 84 1,0-84 0,0 0-16,8 84 15,-8-84 1,0 0-1,25 74-15,-25-74 16,41 61 0,-41-61-1,50 55 1,-50-55-16,8 56 15,-33-5 1,-41 14 0,0 5-16,66-70 15,-58 65 1,58-65-1,-16 65 1,16-65-16,8 46 16,-8-46-1,49 47 1,-49-47-16,75 38 15,-75-38 1,0 0 0,66 46-1,-66-46-15,33 65 16,-49 14-1,-42 19 1,-9-10-16,67-88 16,-33 84-1,33-84 1,0 75-1,0-75-15</inkml:trace>
  <inkml:trace contextRef="#ctx0" brushRef="#br0" timeOffset="86325">3176 10651 0,'0'0'0,"0"0"0,0 0 0,0 0 0,0 0 0,0 0 0,0 0 0,0 0 0,0 0 0,0 0 0,0 0 0,0 0 0,0 0 0,0 0 0,0 0 0,0 0 0,-8 28 0,8-28 0,0 0 0,0 0 0,0 0 0,0 0 0,0 0 0,0 0 0,0 0 0,0 0 0,0 0 0,-25 70 0,25-70 0,0 0 0,0 0 0,0 0 0,0 0 0,0 0 0,-17 130 0,17-130 0,-16 139 0,7-55 0,9 74 15,-16-9 1,-9 4 0,9-8-16,-9-11 15,8 1 1,1-9-1,-1 41 1,9-92-16,8-19 16,-25-15-1,9-13 1,-1-4-1,25 8-15,34 5 16,7-22 0,-7-34-1,-9-18-15,-50 55 16,83-41-1,25 4 1,17 1 0,-1 4-16,-8-10 15,17 6 1,-8-1-1,16 5-15,-9 6 16,1 8 0,50 22-1,-84 6 1,-7-5-16,-9-9 15,-17-4 1,-15-10 0,-10 4-16,-24-4 15</inkml:trace>
  <inkml:trace contextRef="#ctx0" brushRef="#br0" timeOffset="87081">3474 10408 0,'0'0'0,"0"0"0,0 0 0,0 0 0,0 0 0,0 0 0,0 0 0,0 0 0,41 10 0,-41-10 0,0 0 0,0 0 0,0 0 0,0 0 0,58 19 0,-58-19 0,0 0 0,0 0 0,0 0 0,82 18 0,-82-18 0,0 0 0,0 0 0,75 10 0,-75-10 0,0 0 0,91 4 0,-91-4 0,99-4 0,9 4 15,7 4-15,18 6 16,-18-1-1,9 0 1,-8 5 0,-17-4-16,1-6 15,-26-8 1,-16 4-1,-9 0-15,1 18 16,-25 5 0,-9 11-1,-16-2 1,-16 14-16,-1 10 15,1 14 1,-9 18 0,17 23-16,8 25 15,0 3 1,-17 15-1,1 32 1,7 4-16,-7 0 16,8-31-1,-9-24 1,9-9-16,8-15 15,-8-27 1,8-84 0</inkml:trace>
  <inkml:trace contextRef="#ctx0" brushRef="#br0" timeOffset="87591">3531 11162 0,'0'10'0,"0"-10"0,0 0 0,0 0 0,0 0 0,0 0 0,0 0 0,0 0 0,0 0 0,0 0 0,0 0 0,0 0 0,0 0 0,0 0 0,0 0 0,0 0 0,25 36 0,-25-36 0,0 0 0,0 0 0,0 0 0,0 0 0,0 0 0,0 0 0,0 0 0,0 0 0,0 0 0,9 71 0,-9-71 0,0 0 0,0 0 0,0 107 0,0-107 0,0 0 0,-9 107 0,9-107 0,-16 101 0,-9-7 15,8 0 1,1-2-16,-1-18 15,-8-18 1,25-42 0,0-23-16,0 9 15</inkml:trace>
  <inkml:trace contextRef="#ctx0" brushRef="#br0" timeOffset="88220">3920 11330 0,'0'-9'0,"0"9"0,0 0 0,0 0 0,0 0 0,0 0 0,0 0 0,0 0 0,0 0 0,0 0 0,0 0 0,0 0 0,-8-47 0,8 47 0,0 0 0,0 0 0,0 0 0,0 0 0,0 0 0,0 0 0,0 0 0,0 0 0,0 0 0,0 0 0,0 0 0,0 0 0,0 0 0,0 0 0,0 0 0,0 0 0,0 0 0,0 0 0,0 0 0,0 0 0,0 0 0,0 0 0,0 0 0,0 0 0,0 0 0,49-60 0,-49 60 0,0 0 0,0 0 0,0 0 0,0 0 0,0 0 0,0 0 0,0 0 0,0 0 0,0 0 0,0 0 0,0 0 0,75-66 0,-75 66 0,0 0 0,0 0 0,0 0 0,0 0 0,0 0 0,0 0 0,0 0 0,124-60 0,-124 60 0,0 0 0,0 0 0,0 0 0,99-33 0,-74 47 15,-25-14 1,41 42-1,-33 38-15,-32 22 16,-18 4 0,-24-8-1,0-4 1,0-6-16,66-88 15,-58 74 1,58-74 0,0 0-16,0 0 15,0 0 1,-41 38-1,41-38 1,-9 13-16,9-13 16,33 10-1,-33-10 1,75 0-1,24 18-15,-99-18 16,99 19 0,-99-19-1,91 23-15,-91-23 16,83 14-1</inkml:trace>
  <inkml:trace contextRef="#ctx0" brushRef="#br0" timeOffset="89479">7012 10814 0,'-8'0'0,"8"0"0,0 0 0,0 0 0,0 0 0,0 0 0,0 0 0,0 0 0,0 0 0,0 0 0,0 0 0,0 0 0,0 0 0,0 0 0,0 0 0,0 0 0,0 0 0,0 0 0,0 0 0,0 0 0,0 0 0,0 0 0,0 0 0,0 0 0,0 0 0,0 0 0,0 0 0,0 0 0,0 0 0,0 0 0,0 0 0,0 0 0,0 0 0,0 0 0,-8-23 0,8 23 0,0 0 0,0 0 0,0 0 0,0 0 0,0 0 0,0 0 0,0 0 0,0 0 0,0 0 0,0 0 0,0 0 0,0 0 0,0 0 0,0 0 0,0 0 0,0 0 0,0 0 0,0 0 0,0 0 0,0 0 0,0 0 0,0 0 0,0 0 0,0 0 0,0 0 0,0 0 0,0 0 0,-25-56 0,25 56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0,-25-24 0,25 24 0,0 0 0,0 0 0,0 0 0,0 0 0,0 0 0,0 10 0,0-10 0,0 0 0,0 0 0,0 0 0,0 0 0,0 41 0,0-41 0,0 0 0,0 0 0,0 0 0,-8 66 0,8-66 0,0 0 0,0 0 0,0 111 0,0-111 0,0 0 0,0 116 0,0-116 0,-16 107 0,7 19 16,9 14 0,-8 4-1,8-5-15,-17-4 16,-32 70-1,32-94 1,1-18-16,24-32 16,0-24-1,25-4 1,-8 9-1,8 9-15,17-14 16,8-28 0,24-37-1,26-18-15,8 13 16,16 19-1,-8 10 1,17-10 0,16 14-16,0 14 15,8-5 1,9-18-1,-9-9-15,17 22 16,-17 24 0,9 9-1,-17 9 1,9-27-16,-26-38 15,-8-18 1,-32 14 0,-18 27-16,-16 15 15,-41 4 1,-25-23-1</inkml:trace>
  <inkml:trace contextRef="#ctx0" brushRef="#br0" timeOffset="90391">7261 10679 0,'-9'0'0,"9"0"0,0 0 0,0 0 0,0 0 0,0 0 0,0 0 0,0 0 0,0 0 0,0 0 0,17 0 0,-17 0 0,0 0 0,0 0 0,0 0 0,66 9 0,33 5 0,-99-14 0,0 0 0,0 0 0,116 9 0,-116-9 0,0 0 0,116 0 0,-116 0 0,132-9 0,9 0 15,16 13 1,8 1-1,17-5-15,8-5 16,9 1 0,7-6-1,-16 6-15,-8-1 16,0 14-1,-25 10 1,0-10 0,-33 1-16,-16-15 15,-9 0 1,-33 1-1,-24 13-15,-18 14 16,-15 10 0,-18-9-1,-7-2 1,8 2-16,-9 17 15,9 20 1,0 13 0,-1 19-16,9-5 15,-8 20 1,0 13-1,-17 27 1,-8 15-16,8 14 16,9 4-1,16-27 1,0-38-1,8-32-15,0-14 16,0-24 0,-8-31-1,-8-35-15,8 20 16</inkml:trace>
  <inkml:trace contextRef="#ctx0" brushRef="#br0" timeOffset="91280">7459 11396 0,'8'-5'0,"-8"5"0,0 0 0,0 0 0,0 0 0,0 0 0,0 0 0,0 0 0,0 0 0,0 0 0,0 0 0,0 0 0,0 0 0,42-10 0,-42 10 0,0 0 0,74-14 0,-74 14 0,0 0 0,0 0 0,0 0 0,0 0 0,0 0 0,0 0 0,0 0 0,0 0 0,0 0 0,0 0 0,0 0 0,0 0 0,0 0 0,0 0 0,0 0 0,0 0 0,0 0 0,0 0 0,0 0 0,0 0 0,0 0 0,0 0 0,0 0 0,0 0 0,0 0 0,0 0 0,0 0 0,0 0 0,0 0 0,0 0 0,0 0 0,0 0 0,0 0 0,0 0 0,0 0 0,0 0 0,0 0 0,0 0 0,0 0 0,0 0 0,0 0 0,0 0 0,0 0 0,99-9 0,-99 9 0,0 0 0,0 0 0,0 0 0,0 0 0,0 0 0,0 0 0,0 0 0,0 0 0,0 0 0,0 0 0,0 0 0,0 0 0,0 0 0,0 0 0,0 0 0,0 0 0,0 0 0,0 0 0,0 0 0,0 0 0,0 0 0,0 0 0,0 0 0,0 0 0,0 0 0,0 0 0,0 0 0,0 0 0,0 0 0,0 0 0,0 0 0,0 0 0,0 0 0,0 0 0,0 0 0,0 0 0,0 0 0,0 0 0,0 0 0,0 0 0,0 0 0,0 0 0,0 0 0,0 0 0,0 0 0,50 33 0,-50-33 0,0 0 0,0 0 0,0 0 0,0 0 0,0 0 0,0 0 0,0 0 0,0 0 0,0 0 0,0 0 0,0 0 0,0 0 0,0 0 0,0 0 0,0 0 0,0 0 0,0 32 0,0-32 0,0 0 0,0 0 0,0 0 0,0 0 0,0 0 0,0 0 0,0 0 0,0 0 0,0 0 0,0 0 0,0 0 0,0 0 0,0 0 0,0 0 0,0 0 0,0 0 0,0 0 0,0 0 0,0 0 0,0 0 0,0 0 0,0 0 0,0 0 0,0 0 0,0 0 0,0 0 0,0 0 0,0 0 0,0 0 0,0 0 0,0 0 0,-17 74 0,17-74 0,0 0 0,0 0 0,0 0 0,0 0 0,0 0 0,0 0 0,0 0 0,0 0 0,0 0 0,0 0 0,0 0 0,0 0 0,0 0 0,0 0 0,-58 75 0,58-75 0,0 0 0,0 0 0,0 0 0,0 0 0,0 0 0,0 0 0,0 0 0,0 0 0,0 0 0,0 0 0,0 0 0,0 0 0,0 0 0,0 0 0,0 0 0,0 0 0,0 0 0,0 0 0,0 0 0,0 0 0,0 0 0,0 0 0,0 0 0,-66 70 0,66-70 0,0 0 0,0 0 0,0 0 0,0 0 0,0 0 0,0 0 0,0 0 0,0 0 0,0 0 0,0 0 0,0 0 0,0 0 0,0 0 0,0 0 0,0 0 0,0 0 0,0 0 0,0 0 0,0 0 0,0 0 0,0 0 0,0 0 0,0 0 0,0 0 0,0 0 0,0 0 0,0 0 0,0 0 0,0 0 0,0 0 0,0 0 0,0 0 0,0 0 0,0 0 0,0 0 0,0 0 0,0 0 0,0 0 0,0 0 0,0 0 0,0 0 0,0 0 0,0 0 0,-49 51 0,49-51 0,0 0 0,0 0 0,0 0 0,0 0 0,0 0 0,0 0 0,0 0 0,0 0 0,0 0 0,0 9 0,0-9 0,0 0 0,0 0 0,0 0 0,0 0 0,0 0 0,33 19 0,-33-19 0,49 4 0,-49-4 0,0 0 16,50 37 0,-50-37-1,-8 84-15,-17 9 16,-16-9-1,-17-14 1,58-70-16,-75 42 16,75-42-1,0 0 1,-74 9-1,74-9-15,0 0 16</inkml:trace>
  <inkml:trace contextRef="#ctx0" brushRef="#br0" timeOffset="91787">8038 11208 0,'0'0'0,"0"0"0,0 0 0,0 0 0,0 0 0,0 0 0,0 0 0,0 0 0,0 0 0,0 0 0,0 0 0,0 0 0,0 0 0,0 0 0,0 0 0,-17 29 0,-24 17 0,41-46 0,0 0 0,0 0 0,0 0 0,0 0 0,0 0 0,0 0 0,0 0 0,0 0 0,0 0 0,-58 75 0,58-75 0,0 0 0,0 0 0,0 0 0,0 0 0,0 0 0,-41 97 0,41-97 0,-17 112 0,17-24 16,8-18-1,9-4-15,-25-95 16,41 76-1,-33-47 1,66 37 0,25-14-16,-8-13 15,-83-10 1,99 9-1,-33-14-15,8-13 16,-74 18 0,0 0-1,0 0-15</inkml:trace>
  <inkml:trace contextRef="#ctx0" brushRef="#br0" timeOffset="92148">8187 11488 0,'-9'14'0,"9"-14"0,0 0 0,0 0 0,0 0 0,0 0 0,0 0 0,0 0 0,0 0 0,0 0 0,0 0 0,0 0 0,0 0 0,0 0 0,0 56 0,0-56 0,0 0 0,0 0 0,0 0 0,-8 70 0,8-70 0,0 0 0,0 0 0,0 0 0,0 0 0,0 0 0,0 102 0,0-102 0,-16 102 0,-1-4 16,17-98-1,-17 98-15,17-98 16,9 83-1,-1-32 1,-8-88 0</inkml:trace>
  <inkml:trace contextRef="#ctx0" brushRef="#br0" timeOffset="92666">8749 10744 0,'-8'-14'0,"8"14"0,0 0 0,0 0 0,0 0 0,0 0 0,0 0 0,0 0 0,0 0 0,0 0 0,0 0 0,0 0 0,0 0 0,0 0 0,0 0 0,0 0 0,0 0 0,0 0 0,0 0 0,0 0 0,0 0 0,0 0 0,0 0 0,0 0 0,0 0 0,0 0 0,0 0 0,0 0 0,0 0 0,0 0 0,0 0 0,0 0 0,0 0 0,0 0 0,0 0 0,0 0 0,0 0 0,0 0 0,0 0 0,0 0 0,0 0 0,0 0 0,0 0 0,0 0 0,0 0 0,0 0 0,-33 0 0,33 0 0,0 0 0,0 0 0,0 0 0,0 0 0,0 0 0,0 0 0,0 0 0,0 0 0,0 0 0,-34 51 0,34-51 0,0 0 0,0 0 0,-33 88 0,33-88 0,0 0 0,-8 107 0,8-107 0,0 98 0,-8 19 15,8 13-15,0 14 16,8 5 0,0 9-1,-8 9-15,-8-9 16,0-41-1,-9-34 1,9-22 0,0-19-16,16-33 15,-8-9 1</inkml:trace>
  <inkml:trace contextRef="#ctx0" brushRef="#br0" timeOffset="93383">9319 11521 0,'-16'0'0,"16"0"0,0 0 0,0 0 0,0 0 0,0 0 0,0 0 0,0 0 0,0 0 0,0 0 0,0 0 0,16-38 0,-16 38 0,0 0 0,0 0 0,0 0 0,0 0 0,0 0 0,0 0 0,0 0 0,0 0 0,0 0 0,0 0 0,0 0 0,0 0 0,0 0 0,42-55 0,-42 55 0,0 0 0,0 0 0,0 0 0,0 0 0,0 0 0,0 0 0,0 0 0,0 0 0,0 0 0,0 0 0,0 0 0,0 0 0,82-66 0,-82 66 0,0 0 0,0 0 0,0 0 0,0 0 0,0 0 0,0 0 0,0 0 0,0 0 0,0 0 0,0 0 0,0 0 0,75-37 0,-75 37 0,0 0 0,0 0 0,0 0 0,0 0 0,0 0 0,0 0 0,0 0 0,0 0 0,0 0 0,0 0 0,0 0 0,0 0 0,0 0 0,0 0 0,0 0 0,0 0 0,0 0 0,0 0 0,0 0 0,0 0 0,0 0 0,91-4 0,-91 4 0,0 0 0,0 0 0,0 0 0,0 0 0,0 0 0,0 0 0,0 0 0,0 0 0,0 0 0,0 0 0,0 0 0,0 0 0,58 27 0,-58-27 0,0 0 0,0 0 0,0 0 0,0 0 0,0 0 0,0 0 0,33 51 0,-33-51 0,0 0 0,0 0 0,0 0 0,0 0 0,0 0 0,-25 66 0,25-66 0,0 0 0,0 0 0,0 0 0,0 0 0,-66 83 0,66-83 0,0 0 0,0 0 0,0 0 0,-91 89 0,91-89 0,0 0 0,0 0 0,-75 93 0,75-93 0,0 0 0,-66 84 0,66-84 0,-49 74 0,16-18 16,8-28-1,16-28-15,18-5 16,-9 5-1,25 5 1,-25-5 0,57 0-16,-57 0 15,83 10 1,-83-10-1,108 17-15,-108-17 16,107 19 0,-107-19-1,91 14 1,-91-14-16,0 0 15</inkml:trace>
  <inkml:trace contextRef="#ctx0" brushRef="#br0" timeOffset="96703">5565 8949 0,'-8'23'0,"8"-23"0,0 0 0,0 0 0,0 0 0,0 0 0,0 0 0,-33 46 0,33-46 0,0 0 0,0 0 0,0 0 0,0 0 0,0 0 0,0 0 0,0 0 0,-66 56 0,66-56 0,0 0 0,0 0 0,0 0 0,-91 75 0,91-75 0,0 0 0,-99 65 0,99-65 16,-99 69-1,8 1 1,49-37-1,-24 41-15,66-74 16,-66 70 0,66-70-1,-74 80-15,74-80 16,-67 83-1,-7-4 1,16-5 0,9 1-16,49-75 15,-42 60 1,42-60-1,0 0-15,0 0 16,0 0 0</inkml:trace>
  <inkml:trace contextRef="#ctx0" brushRef="#br0" timeOffset="97322">7881 8949 0,'0'4'0,"0"-4"0,0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 42 0,-16-42 0,0 0 0,0 0 0,42 51 0,-42-51 0,0 0 0,0 0 0,0 0 0,0 0 0,0 0 0,0 0 0,0 0 0,0 0 0,0 0 0,66 84 0,-66-84 0,0 0 0,0 0 0,66 70 0,-66-70 0,0 0 0,25 37 0,-25-37 0,49 70 0,-7-1 15,7 1-15,9 9 16,25 14-1,-17-4 1,0 4 0,33 37-16,-24-52 15,-26-3 1,-7-14-1,-1-29-15,-16-12 16,-17-20 0,-8 0-1</inkml:trace>
  <inkml:trace contextRef="#ctx0" brushRef="#br0" timeOffset="118379">2804 10786 0,'-8'0'0,"8"0"0,0 0 0,0 0 0,0 0 0,0 0 0,0 0 0,0 0 0,0 0 0,0 0 0,0 0 0,0 0 0,0 0 0,0 0 0,0 0 0,0 0 0,0 0 0,0 0 0,0 0 0,0 0 0,0 0 0,0 0 0,0 0 0,0 0 0,0 0 0,0 0 0,0 0 0,0 0 0,0 0 0,0 0 0,0 0 0,0 0 0,0 0 0,0 0 0,0 0 0,0 0 0,0 0 0,-34 5 0,34-5 0,0 0 0,0 0 0,0 0 0,0 0 0,0 0 0,0 0 0,0 0 0,0 0 0,0 0 0,0 0 0,0 0 0,0 0 0,0 0 0,0 0 0,0 0 0,0 0 0,0 0 0,-49 5 0,49-5 0,0 0 0,0 0 0,0 0 0,0 0 0,0 0 0,0 0 0,0 0 0,0 0 0,0 0 0,0 0 0,0 0 0,0 0 0,0 0 0,0 0 0,0 0 0,0 0 0,0 0 0,0 0 0,0 0 0,0 0 0,-75-24 0,75 24 0,0 0 0,0 0 0,0 0 0,0 0 0,0 0 0,0 0 0,0 0 0,0 0 0,0 0 0,0 0 0,0 0 0,0 0 0,0 0 0,0 0 0,0 0 0,-57-42 0,57 42 0,0 0 0,0 0 0,0 0 0,0 0 0,0 0 0,-17-19 0,17 19 0,0 0 0,0 0 0,0 0 0,0 0 0,-17-28 0,17 28 0,0 0 0,0 0 0,0 0 0,0 0 0,0 0 0,0 0 0,0 0 0,-66-87 0,66 87 0,0 0 0,0 0 0,0 0 0,-41-117 0,24-4 0,26-5 15,16 10 1,-1 0-1,1 9-15,16 4 16,17 15 0,9 8-1,40-31-15,-33 42 16,26 3-1,-18 11 1,1 3 0,-9 10-16,-7 25 15,-26 7 1,-8 5-1,-8 5-15,0 5 16,-9 13 0,-8 6-1,-24 8 1,-17 5-16,33-37 15</inkml:trace>
  <inkml:trace contextRef="#ctx0" brushRef="#br0" timeOffset="118898">2928 9093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0 0,-33 0 0,0 0 0,0 0 0,0 0 0,0 0 0,0 0 0,0 0 0,0 0 0,0 0 0,0 0 0,0 0 0,0 0 0,0 0 0,74 9 0,-74-9 0,0 0 0,0 0 0,0 0 0,0 0 0,0 0 0,0 0 0,0 0 0,0 0 0,0 0 0,0 0 0,0 0 0,0 0 0,0 0 0,0 0 0,0 0 0,108-5 0,-108 5 0,0 0 0,0 0 0,0 0 0,0 0 0,0 0 0,0 0 0,0 0 0,0 0 0,0 0 0,0 0 0,0 0 0,116-18 0,-116 18 0,0 0 0,0 0 0,0 0 0,24-10 0,-24 10 0,0 0 0,0 0 0,25-4 0,-25 4 0,0 0 0,0 0 0,0 0 0,108-33 0,-108 33 0,0 0 16,66-5-1,-66 5 1,41 42-16,-49 28 16,-17 28-1,-25 0 1,9-11-16,41-87 15,-25 99 1,25-99 0,-24 107-1,24-107-15</inkml:trace>
  <inkml:trace contextRef="#ctx0" brushRef="#br0" timeOffset="119508">1812 8767 0,'0'5'0,"0"-5"0,0 0 0,0 0 0,0 0 0,0 0 0,0 0 0,0 0 0,0 0 0,0 0 0,0 0 0,0 0 0,0 0 0,0 0 0,0 0 0,0 0 0,8 38 0,-8-38 0,0 0 0,33 69 0,-33-69 0,33 107 0,0-5 0,-33-102 0,41 112 0,-24-5 16,-25 4 0,-17-13-1,17-4-15,8-35 16,0-7-1,0-15 1,-17-23 0,17-14-16</inkml:trace>
  <inkml:trace contextRef="#ctx0" brushRef="#br0" timeOffset="120179">2192 8776 0,'-8'-9'0,"8"9"0,0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0,8-28 0,-8 28 0,0 0 0,0 0 0,0 0 0,0 0 0,0 0 0,0 0 0,0 0 0,0 0 0,0 0 0,0 0 0,0 0 0,0 0 0,0 0 0,0 0 0,0 0 0,0 0 0,0 0 0,0 0 0,0 0 0,0 0 0,0 0 0,0 0 0,0 0 0,0 0 0,0 0 0,25-69 0,-25 69 0,0 0 0,0 0 0,0 0 0,0 0 0,0 0 0,0 0 0,0 0 0,0 0 0,0 0 0,0 0 0,0 0 0,0 0 0,0 0 0,0 0 0,0 0 0,0 0 0,0 0 0,0 0 0,0 0 0,0 0 0,0 0 0,41-80 0,-41 80 0,0 0 0,0 0 0,0 0 0,0 0 0,0 0 0,0 0 0,0 0 0,0 0 0,17-18 0,-17 18 0,0 0 0,0 0 0,0 0 0,0 0 0,0 0 0,0 0 0,0 0 0,24 18 0,-24-18 0,0 0 0,0 0 0,0 0 0,0 0 0,0 0 0,0 0 0,83-9 0,-83 9 0,0 0 0,0 0 0,0 0 0,0 0 0,0 0 0,0 0 0,0 0 0,0 0 0,0 0 0,0 0 0,0 0 0,75 61 0,-75-61 0,0 0 0,0 0 0,0 0 0,49 93 0,-49-93 0,0 0 0,0 0 0,17 107 0,-17-107 0,0 0 0,-17 130 0,17-130 0,-33 111 0,-17-4 15,9-18 1,41-89-1,0 0-15,0 0 16,-41 79 0,41-79-1,0 0 1,16 42-16,-16-42 15,42 18 1,-42-18 0,82-5-16,18-22 15,-100 27 1,0 0-1,0 0 1</inkml:trace>
  <inkml:trace contextRef="#ctx0" brushRef="#br0" timeOffset="131386">7426 12683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 9 0,25-9 0,0 0 0,0 0 0,0 0 0,0 0 0,0 0 0,0 0 0,0 0 0,0 0 0,0 0 0,0 0 0,0 0 0,0 0 0,0 0 0,0 0 0,0 0 0,0 0 0,0 0 0,0 0 0,0 0 0,0 0 0,0 0 0,0 0 0,0 0 0,0 0 0,0 0 0,0 0 0,0 0 0,0 0 0,0 0 0,0 0 0,0 0 0,0 0 0,0 0 0,0 0 0,0 0 0,0 0 0,0 0 0,0 0 0,0 0 0,0 0 0,-58 5 0,58-5 0,0 0 0,0 0 0,0 0 0,0 0 0,0 0 0,0 0 0,-74 19 0,74-19 0,0 0 0,0 0 0,0 0 0,0 0 0,0 0 0,-58 37 0,58-37 0,0 0 0,0 0 0,0 0 0,0 0 0,-8 19 0,8-19 0,0 0 0,0 0 0,0 0 0,-25 23 0,25-23 0,0 0 0,0 0 0,0 0 0,0 0 0,0 0 0,-83 69 0,83-69 0,-83 70 0,83-70 0,-99 84 16,-8 0-1,32-1 1,-7 15-16,7-18 15,9-7 1,-33 16 0,41-34-1,0-3-15,0-1 16,0-9-1,25-4 1,17 3-16,7 5 16,-7-8-1,-9-6 1,9-18-1,16-5-15,-9 6 16,9-20 0,0 5-1,0 0-15</inkml:trace>
  <inkml:trace contextRef="#ctx0" brushRef="#br0" timeOffset="132391">5508 13888 0,'-9'9'0,"9"-9"0,0 0 0,0 0 0,0 0 0,0 0 0,-24 47 0,24-47 0,0 0 0,0 0 0,0 0 0,0 0 0,0 0 0,0 0 0,0 0 0,0 0 0,-25 70 0,25-70 0,0 0 0,0 0 0,0 0 0,0 0 0,0 0 0,-17 111 0,17-111 0,0 107 0,0-107 16,-8 112-16,0-10 15,-1 5 1,26-9-1,-9 5 1,0-11-16,-16-138 16,16 166-1,-8-120 1,-8 145-16,8-145 15,-8 153 1,8-153 0,0 0-1,0 0-15,0 177 16,0-177-1,0 0 1,0 0-16,0 0 16,0 135-1,0-135 1,0 0-1,25 65-15,-25-65 16,49 9 0,-49-9-1,0 0-15,91-18 16,-91 18-1,0 0 1,124-32 0,-124 32-16,141-10 15,-141 10 1,174 10-1,-174-10-15,173 8 16,-173-8 0,174 19-1,-174-19 1,182 19-16,-182-19 15,149 18 1,-149-18 0,0 0-16,0 0 15</inkml:trace>
  <inkml:trace contextRef="#ctx0" brushRef="#br0" timeOffset="133471">5706 13758 0,'8'5'0,"-8"-5"0,0 0 0,0 0 0,0 0 0,0 0 0,0 0 0,0 0 0,0 0 0,0 0 0,0 0 0,0 0 0,0 0 0,0 0 0,0 0 0,0 0 0,0 0 0,0 0 0,0 0 0,0 0 0,42 9 0,-42-9 0,0 0 0,0 0 0,0 0 0,0 0 0,0 0 0,0 0 0,0 0 0,0 0 0,0 0 0,0 0 0,0 0 0,0 0 0,0 0 0,66 8 0,-66-8 0,0 0 0,0 0 0,0 0 0,0 0 0,82 0 0,-82 0 0,0 0 0,0 0 0,0 0 0,0 0 0,0 0 0,0 0 0,0 0 0,108 0 0,-108 0 0,0 0 0,83 0 0,-83 0 0,99 15 0,0 8 0,0-14 16,-8-13 0,9-1-1,-1 1-15,25 4 16,8-14-1,-33-1 1,-16 6-16,0 13 16,8 1-1,8-14 1,8-14-1,-24 0-15,-17 14 16,-25 18 0,-16 5-1,-8-5-15,-17-9 16,0 0-1,0 0 1,-25 5 0,0 22-16,25-27 15,-33 52 1,0 18-1,17 13-15,-9 10 16,0-8 0,-16-2-1,16 19 1,8 10-16,17 4 15,0-116 1,9 139 0,-1 80-16,-25-75 15,-24-18 1,8-15-1,16-8 1,9-24-16,-9-9 16,9-24-1,0-13 1,8-15-16,0-8 15,-25-15 1,-16-14 0,57 24-1</inkml:trace>
  <inkml:trace contextRef="#ctx0" brushRef="#br0" timeOffset="134572">5938 14363 0,'16'0'0,"-16"0"0,0 0 0,0 0 0,0 0 0,0 0 0,0 0 0,0 0 0,0 0 0,0 0 0,0 0 0,0 0 0,0 0 0,0 0 0,0 0 0,0 0 0,0 0 0,0 0 0,0 0 0,0 0 0,0 0 0,0 0 0,0 0 0,0 0 0,0 0 0,0 0 0,0 0 0,0 0 0,41-5 0,-41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0,58-14 0,-33 9 0,-25 5 0,0 0 0,0 0 0,0 0 0,0 0 0,0 0 0,0 0 0,0 0 0,0 0 0,0 0 0,0 0 0,0 0 0,0 0 0,0 0 0,0 0 0,0 0 0,0 0 0,0 0 0,0 0 0,0 0 0,17 14 0,-17-14 0,0 0 0,0 0 0,0 0 0,0 0 0,0 0 0,0 0 0,0 0 0,0 0 0,0 0 0,0 0 0,0 0 0,0 0 0,0 0 0,0 0 0,0 0 0,0 0 0,0 0 0,0 0 0,0 0 0,0 0 0,0 0 0,0 0 0,0 0 0,0 0 0,0 0 0,0 0 0,0 0 0,0 0 0,0 0 0,0 0 0,0 0 0,0 0 0,0 0 0,0 0 0,0 0 0,0 0 0,0 0 0,82 10 0,-82-10 0,0 0 0,0 0 0,0 0 0,0 0 0,0 0 0,0 0 0,0 0 0,0 0 0,0 0 0,0 0 0,0 0 0,0 0 0,0 0 0,0 0 0,0 0 0,0 0 0,0 0 0,0 0 0,0 0 0,0 0 0,0 0 0,0 0 0,0 0 0,0 0 0,0 0 0,0 0 0,0 0 0,0 0 0,83 37 0,-83-37 0,0 0 0,0 0 0,0 0 0,0 0 0,0 0 0,0 0 0,0 0 0,0 0 0,0 0 0,0 0 0,0 0 0,0 0 0,0 0 0,0 0 0,25 51 0,-25-51 0,0 0 0,0 0 0,0 0 0,0 0 0,0 0 0,0 0 0,0 0 0,0 0 0,0 0 0,0 0 0,0 0 0,0 0 0,0 0 0,0 0 0,0 0 0,0 0 0,0 0 0,0 0 0,0 0 0,0 0 0,0 0 0,0 0 0,0 0 0,0 0 0,0 0 0,0 0 0,0 0 0,0 60 0,0-60 0,0 0 0,0 0 0,0 0 0,0 0 0,0 0 0,0 0 0,0 0 0,0 0 0,0 0 0,0 0 0,0 0 0,0 0 0,0 0 0,0 0 0,0 0 0,0 0 0,0 0 0,0 0 0,0 0 0,0 0 0,-41 70 0,41-70 0,0 0 0,0 0 0,0 0 0,0 0 0,0 0 0,0 0 0,0 0 0,0 0 0,0 0 0,0 0 0,0 0 0,0 0 0,0 0 0,0 0 0,0 0 0,0 0 0,0 0 0,0 0 0,0 0 0,0 0 0,0 0 0,0 0 0,0 0 0,0 0 0,0 0 0,0 0 0,0 0 0,0 0 0,0 0 0,0 0 0,0 0 0,0 0 0,0 0 0,0 0 0,0 0 0,0 0 0,0 0 0,0 0 0,0 0 0,0 0 0,0 0 0,0 0 0,0 0 0,-58 46 0,58-46 0,0 0 0,0 0 0,0 0 0,0 0 0,0 0 0,0 0 0,0 0 0,0 0 0,0 0 0,0 0 0,0 0 0,0 0 0,0 0 0,0 0 0,0 0 0,0 0 0,0 0 0,0 0 0,-25 38 0,25-38 0,0 0 15,0 0 1,0 0-1,25 23 1,-25-23-16,58 28 16,-58-28-1,66 55 1,-66-55-16,33 80 15,-33-80 1,0 0 0,-25 107-1,25-107-15,-74 102 16,74-102-1,-83 79 1,83-79 0,-99 65-16,99-65 15,-100 42 1,100-42-1,0 0-15,0 0 16,0 0 0,-107 14-1</inkml:trace>
  <inkml:trace contextRef="#ctx0" brushRef="#br0" timeOffset="135155">6781 14163 0,'0'5'0,"0"-5"0,0 0 0,0 0 0,0 0 0,0 0 0,0 0 0,0 0 0,0 0 0,0 0 0,-17 32 0,17-32 0,0 0 0,0 0 0,0 0 0,-41 51 0,41-51 0,0 0 0,0 0 0,0 0 0,0 0 0,0 0 0,-33 88 0,33-88 0,0 0 0,0 0 0,0 0 0,0 0 0,0 0 0,0 0 0,0 0 0,-50 98 0,50-98 0,0 0 0,0 0 0,0 0 0,-33 121 0,25-89 15,8-32-15,-8 42 16,8-42-1,0 0 1,-17 122 0,17-122-16,33 92 15,-33-92 1,75 65-1,-75-65-15,107 19 16,-107-19 0,0 0-1,133-5 1,-133 5-16,0 0 15,0 0 1,0 0 0,99-5-16</inkml:trace>
  <inkml:trace contextRef="#ctx0" brushRef="#br0" timeOffset="135526">6996 14353 0,'0'0'0,"0"0"0,0 0 0,0 0 0,0 0 0,0 0 0,0 0 0,0 0 0,0 0 0,0 0 0,-17 51 0,17-51 0,0 0 0,0 0 0,0 0 0,0 0 0,0 0 0,0 0 0,0 0 0,0 0 0,0 0 0,0 0 0,0 0 0,0 0 0,0 0 0,0 0 0,0 0 0,0 0 0,0 0 0,0 0 0,0 0 0,-24 79 0,24-79 0,0 0 0,0 0 0,0 0 0,0 0 0,0 0 0,0 0 0,0 0 0,-25 121 0,25-121 0,0 0 0,0 0 0,0 0 0,-17 140 0,17-140 16,-16 167 0,7-130-16,1-4 15,8-33 1,0 0-1,0 0 1,0 0-16</inkml:trace>
  <inkml:trace contextRef="#ctx0" brushRef="#br0" timeOffset="137209">9361 12785 0,'-9'-18'0,"-7"-24"0,16 42 0,0 0 0,0 0 0,0 0 0,0 0 0,0 0 0,0 0 0,0 0 0,0 0 0,0 0 0,0 0 0,0 0 0,0 0 0,0 0 0,0 0 0,0 0 0,0 0 0,0 0 0,0 0 0,0 0 0,0 0 0,0 0 0,0 0 0,0 0 0,0 0 0,-41-46 0,41 46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0,-25-14 0,25 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18 0,-25-18 0,0 0 0,0 0 0,0 0 0,0 0 0,0 0 0,0 0 0,0 0 0,0 10 0,0-10 0,0 0 0,0 0 0,0 0 0,0 0 0,0 0 0,0 0 0,0 0 0,0 0 0,0 0 0,0 0 0,0 0 0,0 0 0,0 0 0,33 55 0,-33-55 0,0 0 0,0 0 0,0 0 0,0 0 0,0 0 0,0 0 0,0 0 0,0 0 0,0 0 0,58 89 0,-58-89 0,0 0 0,0 0 0,57 97 0,-57-97 0,0 0 0,50 107 0,-50-107 0,41 89 0,-41-89 16,50 98 0,-50-98-16,50 93 15,-50-93 1,49 93-1,-49-93-15,0 0 16,0 0 0,0 0-1</inkml:trace>
  <inkml:trace contextRef="#ctx0" brushRef="#br0" timeOffset="137959">9295 13785 0,'-9'5'0,"9"-5"0,0 0 0,0 0 0,0 0 0,0 0 0,0 0 0,-16 33 0,16-33 0,0 0 0,0 0 0,0 0 0,0 0 0,0 0 0,0 0 0,0 0 0,-33 56 0,33-56 0,0 0 0,0 0 0,0 0 0,-17 79 0,17-79 0,0 0 0,0 0 0,-8 97 0,8-97 0,-8 121 0,-17 19 0,0-15 15,0-8 1,17-6 0,16-14-16,-16-3 15,-17-15 1,33-121-1,-8 42-15,0 89 16,0-89 0,0 0-1,0 0 1,25 83-16,-25-83 15,66 56 1,34-27 0,-100-29-16,124-15 15,-124 15 1,148-32-1,-24 18 1,0 9-16,17 19 16,-17-9-1,17-5 1,-9 4-16,-8 1 15,0 9 1,-124-14 0,124 24-1,-124-24-15,0 0 16,0 0-1,0 0 1,108 4-16,-108-4 16</inkml:trace>
  <inkml:trace contextRef="#ctx0" brushRef="#br0" timeOffset="138727">9410 13646 0,'9'0'0,"-9"0"0,0 0 0,0 0 0,0 0 0,0 0 0,0 0 0,0 0 0,0 0 0,0 0 0,0 0 0,0 0 0,0 0 0,0 0 0,0 0 0,0 0 0,33-14 0,-33 14 0,0 0 0,0 0 0,0 0 0,0 0 0,58-28 0,-58 28 0,0 0 0,0 0 0,0 0 0,99-28 0,-99 28 0,0 0 0,0 0 0,107-8 0,-107 8 0,0 0 0,108 12 0,-108-12 0,124 24 0,-25-1 16,-8-27-16,8-15 15,9 0 1,16 6-1,0 13 1,-9 4-16,-7 10 16,-17 5-1,-33 4 1,-25-4-16,-17 9 15,9 4 1,-17 1 0,9 8-1,-34 25-15,-7 17 16,-9 15-1,8 14 1,0 23-16,-8 4 16,8-9-1,0 1 1,17-10-1,16-1-15,1-13 16,-9-9 0,-17-10-1,9-22-15,0-29 16,-1-46-1,9 9 1</inkml:trace>
  <inkml:trace contextRef="#ctx0" brushRef="#br0" timeOffset="139451">9807 14144 0,'0'-5'0,"0"5"0,0 0 0,0 0 0,0 0 0,0 0 0,0 0 0,0 0 0,0 0 0,0 0 0,0 0 0,0 0 0,0 0 0,0 0 0,0 0 0,0 0 0,0 0 0,0 0 0,0 0 0,0 0 0,0 0 0,0 0 0,0 0 0,0 0 0,0 0 0,0 0 0,0 0 0,17-28 0,-17 28 0,0 0 0,0 0 0,0 0 0,0 0 0,0 0 0,58-32 0,-58 32 0,0 0 0,99-33 0,-99 33 0,0 0 0,0 0 0,0 0 0,0 0 0,0 0 0,0 0 0,0 0 0,0 0 0,91 0 0,-91 0 0,0 0 0,0 0 0,0 0 0,0 0 0,0 0 0,0 0 0,0 0 0,66 28 0,-66-28 0,0 0 0,0 0 0,0 0 0,0 0 0,0 0 0,0 0 0,25 14 0,-25-14 0,0 0 0,0 0 0,0 0 0,0 0 0,0 0 0,8 23 0,-8-23 0,0 0 0,0 0 0,0 0 0,0 0 0,0 0 0,0 0 0,0 0 0,0 0 0,0 0 0,33 65 0,-33-65 0,0 0 0,0 0 0,0 0 0,0 0 0,0 0 0,0 98 0,0-98 0,-25 94 0,-41-7 15,0-17 1,66-70 0,-74 46-16,74-46 15,0 0 1,-91 33-1,91-33-15,0 0 16,-42 10 0,42-10-1,0-10 1,0 10-16,58-9 15,-58 9 1,108-5 0,-9 19-16,-99-14 15,116 51 1,-116-51-1,99 61 1,-99-61-16,99 38 16,-99-38-1</inkml:trace>
  <inkml:trace contextRef="#ctx0" brushRef="#br0" timeOffset="148158">5053 14618 0,'0'9'0,"0"-9"0,0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0,-50 0 0,50 0 0,0 0 0,0 0 0,0 0 0,0 0 0,0 0 0,0 0 0,0 0 0,0 0 0,0 0 0,0 0 0,0 0 0,0 0 0,0 0 0,0 0 0,0 0 0,0 0 0,0 0 0,0 0 0,0 0 0,0 0 0,0 0 0,0 0 0,0 0 0,0 0 0,0 0 0,0 0 0,0 0 0,0 0 0,0 0 0,0 0 0,0 0 0,-58-18 0,58 18 0,0 0 0,0 0 0,0 0 0,0 0 0,0 0 0,0 0 0,0 0 0,0 0 0,0 0 0,0 0 0,0 0 0,0 0 0,0 0 0,0 0 0,0 0 0,-24-38 0,24 38 0,0 0 0,0 0 0,0 0 0,0 0 0,-50-60 0,50 60 0,0 0 0,0 0 0,0 0 0,0 0 0,0 0 0,0 0 0,0 0 0,0 0 0,0 0 0,-41-74 0,41 74 0,0 0 0,0 0 0,0 0 0,0 0 0,0 0 0,-33-93 0,33 93 0,-17-93 0,17 93 16,8-107-16,25-5 15,9 19 1,7-14-1,9 28-15,0 5 16,25 9 0,-9 9-1,1 0 1,-75 56-16,99-51 15,41-32 1,-24 36 0,-17 14-1,-16 0-15,-25 6 16,-9 17-1,1 6 1,-25 13-16,-9-4 16,-7 8-1,-9 6 1,-9-10-1,1 1-15,8-10 16</inkml:trace>
  <inkml:trace contextRef="#ctx0" brushRef="#br0" timeOffset="148628">5904 13018 0,'0'-4'0,"0"4"0,0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14 0,-25-14 0,0 0 0,0 0 0,0 0 0,0 0 0,0 0 0,0 0 0,0 0 0,0 0 0,0 0 0,0 0 0,0 0 0,0 0 0,0 0 0,0 0 0,0 0 0,0 0 0,0 0 0,0 0 0,0 0 0,0 0 0,66 18 0,-66-18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0,100 33 0,-100-33 0,0 0 0,0 0 0,0 0 0,0 0 0,0 0 0,0 0 0,0 0 0,0 0 0,0 0 0,0 0 0,0 0 0,0 0 0,0 0 0,0 0 0,0 0 0,0 0 0,0 0 0,0 0 0,0 0 0,0 0 0,0 0 0,0 0 0,0 0 0,0 0 0,0 0 0,0 0 0,0 0 0,0 0 0,0 0 0,0 0 0,0 0 0,0 0 0,0 0 0,0 0 0,0 0 0,0 0 0,0 0 0,0 0 0,0 0 0,0 0 0,0 0 0,0 0 0,0 0 0,24 4 0,-24-4 0,0 0 0,0 0 0,0 0 0,0 0 0,0 0 0,0 0 0,0 0 0,0 0 0,0 0 0,0 0 0,0 0 0,0 0 0,0 0 0,0 0 0,0 0 0,0 0 0,0 0 0,0 0 0,0 0 0,0 0 0,0 0 0,0 0 0,0 0 0,0 19 0,0-19 0,0 0 0,0 0 0,0 0 0,0 0 0,0 0 0,0 0 0,0 0 0,0 0 0,0 0 0,50 42 0,-50-42 0,0 0 0,0 0 0,0 0 0,0 0 0,0 0 0,0 0 0,0 0 0,0 0 0,0 0 0,0 0 0,0 0 0,0 0 0,0 0 0,0 0 0,0 0 0,0 0 0,0 0 0,8 56 0,-8-56 0,0 0 0,0 0 0,0 0 0,0 0 0,0 0 0,0 0 0,0 0 0,0 0 0,0 0 0,0 0 0,0 0 0,0 0 0,0 0 0,-24 79 0,24-79 0,0 0 0,0 0 0,0 0 0,0 0 0,0 0 0,0 0 0,0 0 0,0 0 0,0 0 0,0 0 0,0 0 0,0 0 0,0 0 0,0 0 0,0 0 0,0 0 0,0 0 0,0 0 0,-17 51 0</inkml:trace>
  <inkml:trace contextRef="#ctx0" brushRef="#br0" timeOffset="149742">3895 13804 0,'-8'5'0,"8"-5"0,0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5 0,-25-5 0,0 0 0,0 0 0,0 0 0,0 0 0,0 0 0,0 0 0,0 0 0,0 0 0,0 0 0,0 0 0,0 0 0,0 0 0,0 0 0,0 0 0,0 0 0,0 0 0,0 0 0,0 0 0,0 0 0,49 9 0,-49-9 0,0 0 0,0 0 0,0 0 0,0 0 0,0 0 0,0 0 0,0 0 0,0 0 0,0 0 0,0 0 0,0 0 0,0 0 0,0 0 0,0 0 0,0 0 0,0 0 0,0 0 0,0 0 0,0 0 0,0 0 0,0 0 0,0 0 0,0 0 0,0 0 0,0 0 0,0 0 0,0 0 0,0 0 0,0 0 0,0 0 0,0 0 0,0 0 0,0 0 0,0 0 0,0 0 0,0 0 0,0 0 0,0 0 0,0 0 0,0 0 0,0 0 0,0 0 0,75 14 0,-75-14 0,0 0 0,0 0 0,0 0 0,0 0 0,0 0 0,0 0 0,0 0 0,0 0 0,0 0 0,0 0 0,0 0 0,0 0 0,0 0 0,0 0 0,0 0 0,0 0 0,0 0 0,0 0 0,0 0 0,0 0 0,0 0 0,0 0 0,0 0 0,0 0 0,0 0 0,0 0 0,0 0 0,0 0 0,0 0 0,0 0 0,0 0 0,49 4 0,-49-4 0,0 0 0,0 0 0,0 0 0,0 0 0,0 0 0,0 0 0,0 0 0,0 0 0,0 0 0,0 0 0,0 0 0,0 0 0,0 0 0,0 0 0,0 0 0,0 0 0,0 0 0,0 0 0,0 0 0,0 0 0,0 0 0,0 0 0,0 0 0,0 0 0,0 0 0,0 0 0,0 0 0,42 33 0,-42-33 0,0 0 0,0 0 0,0 0 0,0 0 0,0 0 0,0 0 0,0 0 0,0 0 0,0 0 0,0 0 0,0 0 0,0 0 0,0 0 0,0 0 0,0 0 0,0 0 0,0 0 0,0 0 0,0 0 0,0 0 0,0 0 0,16 65 0,-16-65 0,0 0 0,0 0 0,0 0 0,0 0 0,0 0 0,0 0 0,0 0 0,0 0 0,0 0 0,0 0 0,0 0 0,0 0 0,0 0 0,0 0 0,0 0 0,0 0 0,0 0 0,-24 70 0,24-70 0,0 0 0,0 0 0,0 0 0,0 0 0,0 0 0,0 0 0,0 0 0,0 0 0,0 0 0,0 0 0,0 0 0,0 0 0,0 0 0,-75 93 0,75-93 0,0 0 0,0 0 0,0 0 0,0 0 0,0 0 0,0 0 0,0 0 0,0 0 0,0 0 0,0 0 0,0 0 0,0 0 0,0 0 0,0 0 0,0 0 0,0 0 0,0 0 0,0 0 0,-50 69 0,50-69 16,0 0-1,0 0 1,-16 75-16,32-5 15,-16-70 1,58 65 0,-25 5-16,-33-14 15,0-56 1,-41 64-1,41-64-15,-66 80 16,66-80 0,0 0-1,-91 88 1,91-88-16,0 0 15,0 0 1,0 0 0,-83 84-16</inkml:trace>
  <inkml:trace contextRef="#ctx0" brushRef="#br0" timeOffset="150325">4507 13804 0,'-8'14'0,"8"-14"0,0 0 0,0 0 0,0 0 0,0 0 0,0 0 0,0 0 0,-33 33 0,33-33 0,0 0 0,-58 56 0,58-56 0,0 0 0,0 0 0,0 0 0,0 0 0,0 0 0,0 0 0,0 0 0,0 0 0,0 0 0,-58 83 0,58-83 0,0 0 0,0 0 0,0 0 0,0 0 0,0 0 0,-33 98 0,33-98 0,-25 88 0,25-88 15,-16 51-15,16-51 16,-9 93 0,9-93-1,0 0 1,17 70-16,-17-70 15,58 56 1,-58-56 0,99 28-16,-99-28 15,124 0 1,-124 0-1,99-9 1,-99 9-16,75-33 16,-75 33-1,0 0 1</inkml:trace>
  <inkml:trace contextRef="#ctx0" brushRef="#br0" timeOffset="150608">4606 14055 0,'0'5'0,"0"-5"0,0 0 0,0 0 0,0 0 0,0 0 0,0 0 0,0 0 0,0 0 0,0 0 0,0 0 0,0 0 0,0 0 0,0 0 0,-24 42 0,24-42 0,0 0 0,0 0 0,0 0 0,-17 66 0,17-66 0,0 0 0,0 0 0,-8 92 0,8-92 0,0 0 0,-9 93 0,9-93 0,0 102 0,-16 6 16,-1 22-16,9 18 16,-8 11-1</inkml:trace>
  <inkml:trace contextRef="#ctx0" brushRef="#br0" timeOffset="152457">10799 13507 0,'17'23'0,"24"19"0,-41-42 0,0 0 0,0 0 0,0 0 0,0 0 0,0 0 0,0 0 0,0 0 0,0 0 0,0 0 0,0 0 0,0 0 0,0 0 0,0 0 0,0 0 0,0 0 0,0 0 0,0 0 0,0 0 0,0 0 0,0 0 0,0 0 0,0 0 0,0 0 0,50 18 0,-50-18 0,0 0 0,41-22 0,-41 22 0,0 0 0,0 0 0,0 0 0,0 0 0,0 0 0,0 0 0,0 0 0,0 0 0,0 0 0,0 0 0,0 0 0,9-75 0,-9 75 0,0 0 0,0 0 0,0 0 0,-9-108 0,9 108 0,0 0 0,0 0 0,9-51 0,-9 51 0,0 0 0,0-102 0,0 102 0,-9-102 0,-7 9 0,-9 0 16,-16 18-1,-9 10 1,50 65-16,-74-70 15,7 10 1,67 60 0,-74-42-1,74 42-15,0 0 16,0 0-1,0 0 1,-66-23-16,66 23 16,0 0-1,0 0 1,-58 14-1,58-14-15,-41 51 16,32 23 0,9 19-1,9-4-15,-1-10 16,-8-79-1,0 0 1,-33 65 0</inkml:trace>
  <inkml:trace contextRef="#ctx0" brushRef="#br0" timeOffset="152781">10485 12628 0,'9'0'0,"-9"0"0,0 0 0,0 0 0,0 0 0,0 0 0,0 0 0,0 0 0,0 0 0,0 0 0,33-5 0,-33 5 0,0 0 0,0 0 0,0 0 0,0 0 0,66-9 0,-66 9 0,0 0 0,0 0 0,0 0 0,0 0 0,0 0 0,0 0 0,0 0 0,0 0 0,0 0 0,0 0 0,0 0 0,0 0 0,0 0 0,0 0 0,0 0 0,82 9 0,-82-9 0,0 0 0,0 0 0,0 0 0,0 0 0,0 0 0,0 0 0,0 0 0,0 0 0,0 0 0,0 0 0,0 0 0,100 28 0,-100-28 0,0 0 0,0 0 0,0 0 0,0 0 0,0 0 0,0 0 0,0 0 0,41 9 0,-41-9 0,0 0 0,8-5 0,-8 5 0</inkml:trace>
  <inkml:trace contextRef="#ctx0" brushRef="#br0" timeOffset="153404">11122 12800 0,'-17'9'16,"17"-9"-16,0 0 15,0-24 1,0 24-1,42-55 1,-42 55-16,74-84 16,-74 84-1,75-42 1,-1 56-1,-33 51-15,-49 14 16,-25 10 0,-8-1-1,8 14-15,-9-18 16,9-19-1,8-18 1,25-10 0,9-9-16,7-33 15,9-46 1,0-10-1,0 15-15,16 32 16,25 10 0,8 22-1,26 1-15,-9 3 16,-25-22-1,-33-8 1,-58 13 0,25-5-16</inkml:trace>
  <inkml:trace contextRef="#ctx0" brushRef="#br0" timeOffset="177641">9725 10465 0,'0'-5'0,"0"5"0,0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0,24-28 0,-24 28 0,0 0 0,0 0 0,0 0 0,0 0 0,0 0 0,0 0 0,0 0 0,0 0 0,0 0 0,0 0 0,0 0 0,0 0 0,0 0 0,0 0 0,0 0 0,0 0 0,0 0 0,0-60 0,0 60 0,0 0 0,0 0 0,0 0 0,0 0 0,0 0 0,0 0 0,0 0 0,0 0 0,0 0 0,0 0 0,0 0 0,0 0 0,0 0 0,0-37 0,0 37 0,0 0 0,0 0 0,0 0 0,0 0 0,0 0 0,0 0 0,0 0 0,0 0 0,0 0 0,-8-93 0,8 93 0,0 0 0,0 0 0,0 0 0,0 0 0,0 0 0,-33-103 0,33 103 0,-33-97 0,-8 4 16,-1 4-1,9 15 1,-16-5-16,7 9 16,42 70-1,-58-84 1,58 84-1,-58-70-15,1-3 16,57 73 0,-67-75-1,67 75 1,0 0-16,-57-70 15,57 70 1,0 0 0,0 0-16,0 0 15,-50-55 1,50 55-1,0 0-15,0 0 16,-50-24 0,50 24-1,-24 32 1,15 38-16,9 28 15,0-1 1,9-13 0,-9 0-1,0-84-15,16 84 16,-16-84-1,0 0 1,-8 27-16,0-36 16,-1-47-1</inkml:trace>
  <inkml:trace contextRef="#ctx0" brushRef="#br0" timeOffset="178005">9063 9195 0,'0'-5'0,"0"5"0,0 0 0,0 0 0,0 0 0,0 0 0,0 0 0,0 0 0,0 0 0,0 0 0,0 0 0,0 0 0,0 0 0,0 0 0,0 0 0,0 0 0,0 0 0,0 0 0,0 0 0,0 0 0,0 0 0,0 0 0,0 0 0,0 0 0,0 0 0,0 0 0,0 0 0,0 0 0,0 0 0,0 0 0,0 0 0,25-18 0,-25 18 0,0 0 0,0 0 0,0 0 0,0 0 0,0 0 0,0 0 0,0 0 0,58-23 0,-58 23 0,0 0 0,0 0 0,0 0 0,82-24 0,-82 24 0,0 0 0,0 0 0,0 0 0,0 0 0,0 0 0,0 0 0,0 0 0,0 0 0,0 0 0,0 0 0,0 0 0,83 24 0,-83-24 0,0 0 0,0 0 0,0 0 0,0 0 0,0 0 0,0 0 0,0 0 0,0 0 0,0 0 0,17 18 0,-17-18 0,0 0 0,0 0 0,0 0 0,0 0 0,0 0 0,0 0 0,0 0 0,0 0 0,16 19 0,-16-19 0,0 0 0,0 0 0,0 0 0,0 0 0,0 0 0,0 0 0,0 0 0,0 0 0,0 0 0,0 0 0,0 0 0,0 0 0,0 0 0,0 0 0,0 0 0,0 0 0,0 0 0,0 0 0,0 0 0,0 0 0,0 0 0,0 0 0,0 0 0,0 0 0,0 0 0,0 0 0,0 0 0,0 0 0,0 0 0,0 0 0,0 0 0,0 0 0,0 0 0,75 46 0,-75-46 0,0 0 0,0 0 0,0 0 0,0 0 0,0 0 0,0 0 0,0 0 0</inkml:trace>
  <inkml:trace contextRef="#ctx0" brushRef="#br0" timeOffset="178918">9890 9511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0,33-19 0,-33 19 0,0 0 0,0 0 0,0 0 0,0 0 0,0 0 0,0 0 0,0 0 0,0 0 0,0 0 0,0 0 0,0 0 0,0 0 0,0 0 0,0 0 0,0 0 0,0 0 0,0 0 0,0 0 0,0 0 0,0 0 0,0 0 0,0 0 0,0 0 0,0 0 0,0 0 0,0 0 0,0 0 0,0 0 0,0 0 0,0 0 0,0 0 0,0 0 0,0 0 0,0 0 0,0 0 0,0 0 0,0 0 0,50-37 0,-50 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0,91-32 0,-91 32 0,0 0 0,0 0 0,0 0 0,0 0 0,0 0 0,0 0 0,0 0 0,0 0 0,0 0 0,0 0 0,0 0 0,0 0 0,0 0 0,0 0 0,0 0 0,0 0 0,0 0 0,0 0 0,0 0 0,0 0 0,0 0 0,0 0 0,66 14 0,-66-14 0,0 0 0,0 0 0,0 0 0,0 0 0,0 0 0,0 0 0,0 0 0,0 0 0,0 0 0,0 0 0,0 0 0,0 0 0,0 0 0,0 0 0,0 0 0,0 0 0,0 0 0,0 0 0,0 0 0,16 14 0,-16-14 0,0 0 0,0 0 0,0 0 0,0 0 0,0 0 0,0 0 0,0 0 0,0 0 0,0 0 0,0 0 0,0 0 0,0 0 0,0 0 0,0 0 0,0 0 0,0 0 0,0 0 0,0 0 0,-25 27 0,25-27 0,0 0 0,0 0 0,0 0 0,0 0 0,0 0 0,0 0 0,0 0 0,0 0 0,0 0 0,0 0 0,0 0 0,0 0 0,0 0 0,0 0 0,0 0 0,0 0 0,0 0 0,0 0 0,0 0 0,0 0 0,0 0 0,0 0 0,0 0 0,0 0 0,0 0 0,0 0 0,0 0 0,0 0 0,0 0 0,0 0 0,0 79 0,0-79 0,0 0 0,0 0 0,0 0 0,0 0 0,0 0 0,0 0 0,0 0 0,0 0 0,0 0 0,0 0 0,0 0 0,0 0 0,0 0 0,0 0 0,0 0 0,0 0 0,0 0 0,0 0 0,0 0 0,0 0 0,0 0 0,0 0 0,0 0 0,0 0 0,0 0 0,0 0 0,0 0 0,0 0 0,0 0 0,0 0 0,0 0 0,-41 98 0,41-98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0,-41 65 0,41-65 0,0 0 0,0 0 0,0 0 0,0 0 0,0 0 0,0 0 0,0 0 0,0 0 0,0 0 0,0 0 0,0 0 0,0 0 0,0 0 0,0 0 0,0 0 0,0 0 0,0 0 0,8 33 0,-8-33 0,0 0 0,0 0 0,0 0 0,0 0 0,0 0 0,0 0 0,0 0 0,0 0 0,0 0 0,0 0 0,0 0 0,0 0 0,0 0 0,50 9 0,-50-9 0,0 0 0,0 0 0,0 0 0,0 0 0,0 0 0,0 0 0,0 0 0,0 0 0,0 0 0,74-5 0,-74 5 0,0 0 0,0 0 0,0 0 0,0 0 0,0 0 0,0 0 0,0 0 0,74 19 0,-74-19 0,42 61 16,-42 13 0,-25 15-1,-16-1-15,41-88 16,-50 65-1,50-65 1,0 0 0,0 0-16,-33 28 15,33-28 1</inkml:trace>
  <inkml:trace contextRef="#ctx0" brushRef="#br0" timeOffset="179480">10684 9172 0,'0'4'0,"0"-4"0,0 0 0,0 0 0,0 0 0,0 0 0,0 0 0,0 0 0,0 0 0,0 0 0,-17 34 0,17-34 0,0 0 0,0 0 0,0 0 0,-25 59 0,-8 25 0,33-84 0,0 0 0,-16 93 0,16-93 0,0 93 0,0 19 15,0 4 1,8-4-1,9-10-15,16-9 16,16-32 0,17-34-1,1-27 1,-10-18-16,-7-24 15,-25-28 1,-9-4 0,-24 4-16,0 24 15,-17 17 1,-16 29-1,-1 15 1,-7 3-16,74-27 16,-83 37-1,58-28 1,-67 51-16,18 14 15,24 14 1</inkml:trace>
  <inkml:trace contextRef="#ctx0" brushRef="#br0" timeOffset="221670">5855 6242 0,'-25'0'0,"25"0"0,0 0 0,0 0 0,0 0 0,0 0 0,0 0 0,0 0 0,0 0 0,0 0 0,0 0 0,0 0 0,0 0 0,0 0 0,0 0 0,0 0 0,0 0 0,0 0 0,0 0 0,-66-4 0,66 4 0,-66-34 0,66 34 0,0 0 0,0 0 0,0 0 0,0 0 0,0 0 0,0 0 0,-66-55 0,66 55 0,0 0 0,0 0 0,0 0 0,0 0 0,0 0 0,0 0 0,0 0 0,0 0 0,0 0 0,-58-79 0,58 79 0,0 0 0,0 0 0,0 0 0,0 0 0,0 0 0,-25-52 0,25 52 0,-33-88 0,33 88 0,-17-107 16,26 5-1,15 9-15,1 0 16,8 18-1,0 1 1,17-1 0,0-8-16,7 13 15,51-36 1,-25 49-1,-9-3 1,0 4-16,-7-9 16,-9 4-1,-1 10 1,-7 23-16,0 14 15,16 1 1,-8 8 0,-9 5-1,-24 0-15,-8 0 16,-26 5-1,1-5 1,8 0-16,-25 0 16</inkml:trace>
  <inkml:trace contextRef="#ctx0" brushRef="#br0" timeOffset="222176">6268 4516 0,'9'5'0,"-9"-5"0,0 0 0,0 0 0,0 0 0,0 0 0,0 0 0,0 0 0,0 0 0,0 0 0,0 0 0,0 0 0,41-5 0,-41 5 0,0 0 0,0 0 0,0 0 0,0 0 0,0 0 0,58-5 0,-58 5 0,0 0 0,0 0 0,0 0 0,0 0 0,0 0 0,0 0 0,107-23 0,-107 23 0,0 0 0,0 0 0,91-28 0,-91 28 0,0 0 0,83-42 0,-83 42 0,66-23 0,-49 23 0,-17 0 16,0 0-1,0 0 1,-9 19-1,9-19-15,25 42 16,-25 27 0,-16 24-1,7 0-15,-7 1 16,-1 3-1,17-97 1,-16 102 0,-9 5-16,8 19 15</inkml:trace>
  <inkml:trace contextRef="#ctx0" brushRef="#br0" timeOffset="224957">4011 4581 0,'-17'-4'0,"17"4"0,0 0 0,0 0 0,0 0 0,0 0 0,0 0 0,0 0 0,0 0 0,0 0 0,0 0 0,0 0 0,0 0 0,0 0 0,0 0 0,0 0 0,0 0 0,0 0 0,0 0 0,0 0 0,0 0 0,0 0 0,0 0 0,0 0 0,0 0 0,0 0 0,0 0 0,0 0 0,0 0 0,0 0 0,0 0 0,-16 18 0,16-18 0,0 0 0,0 0 0,0 0 0,-25 47 0,25-47 0,0 0 0,0 0 0,-33 83 0,33-83 0,0 0 0,-41 84 0,41-84 0,-58 84 0,8 0 16,1 9 0,7-19-1,9-23 1,8-9-16,25 0 15,0-14 1,17-19 0,-25-18-1,49 27-15,9-4 16,16 0-1,25 0 1,0-14-16,8-28 16,0-9-1,-99 37 1,83-47-1,-83 47-15,0 0 16,0 0 0,0 0-1</inkml:trace>
  <inkml:trace contextRef="#ctx0" brushRef="#br0" timeOffset="225346">4052 4879 0,'0'0'0,"0"0"0,0 0 0,0 0 0,0 0 0,0 0 0,0 0 0,0 0 0,0 0 0,0 0 0,0 0 0,0 0 0,0 0 0,0 0 0,0 0 0,0 0 0,9 28 0,-9-28 0,0 0 0,0 0 0,0 0 0,0 0 0,0 0 0,0 0 0,0 0 0,0 0 0,0 0 0,16 70 0,-16-70 0,0 0 0,0 0 0,17 93 0,-17-93 0,0 0 0,8 88 0,-8-88 0,17 74 0,-9 10 16,-8 4 0,0-88-1,-8 107-15,-1-9 16,1-23-1,16-43 1,9-23-16,-25-18 16</inkml:trace>
  <inkml:trace contextRef="#ctx0" brushRef="#br0" timeOffset="226148">4763 5302 0,'0'0'0,"0"0"0,0 0 0,0 0 0,0 0 0,0 0 0,0 0 0,0 0 0,0 0 0,0 0 0,0 0 0,0 0 0,0 0 0,0 0 0,0 0 0,0 0 0,0 0 0,0 0 0,0 0 0,0 0 0,0 0 0,0 0 0,0 0 0,0 0 0,0 0 0,0 0 0,0 0 0,0 0 0,0 0 0,0 0 0,0 0 0,0 0 0,0 0 0,0 0 0,0 0 0,0 0 0,17-23 0,0-33 0,-17 56 0,0 0 0,0 0 0,0 0 0,24-88 0,-24 88 0,0 0 0,0 0 0,9-83 0,-9 83 0,0 0 0,0-66 0,0 66 0,0-47 0,0 71 15,-17-71-15,17 47 16,-50-37 0,-16 10-1,-8 27-15,74 0 16,-83 22-1,83-22 1,0 0 0,-33 47-16,33-47 15,-8 65 1,33 1-1,-25-66-15,58 83 16,8-4 0,8-14-1,9-5 1,-25-13-16,-9 9 15,-24 18 1,-17 10 0,-8-84-16,-24 74 15,24-74 1,-58 70-1,58-70 1,-75 23-16,75-23 16,-82-23-1,82 23 1,-50-74-16,33-24 15,42-4 1,33 4 0,58-19-1,-67 66-15,-49 51 16</inkml:trace>
  <inkml:trace contextRef="#ctx0" brushRef="#br0" timeOffset="263714">16984 5172 0,'0'5'0,"0"-5"0,0 0 0,0 0 0,0 0 0,0 0 0,0 0 0,0 0 0,0 0 0,0 0 0,0 0 0,0 0 0,0 0 0,0 0 0,0 0 0,0 0 0,0 0 0,0 0 0,0 0 0,9 27 0,-9-27 0,0 0 0,16 66 0,-16-66 0,0 0 0,0 0 0,0 0 0,41 74 0,-41-74 0,0 0 0,0 0 0,67 74 0,-67-74 0,0 0 0,0 0 0,0 0 0,82 56 0,-57-37 15,-8 13 1,74 43-16,8 13 16,-8 5-1,-17-32 1,9-6-16,-83-55 15,82 61 1,1-10 0,-83-51-1,0 0-15,0 0 16,0 0-1,58 37 1</inkml:trace>
  <inkml:trace contextRef="#ctx0" brushRef="#br0" timeOffset="264537">16124 6274 0,'-16'10'0,"16"-10"0,0 0 0,0 0 0,0 0 0,0 0 0,0 0 0,0 0 0,0 0 0,0 0 0,0 0 0,0 0 0,0 0 0,0 0 0,0 0 0,0 0 0,0 0 0,0 0 0,0 0 0,-25 74 0,25-74 0,0 0 0,0 0 0,-17 107 0,17-107 0,0 0 0,-8 135 0,8-135 0,-16 121 0,-1 14 15,-8 23 1,9 5-16,-9-5 15,8-14 1,-7-19 0,-9-8-1,-1-19-15,26-15 16,8-13-1,8-10 1,9-18-16,0-5 16,16-13-1,8-10 1,9-24-1,7 10-15,43 14 16,7 0 0,17-5-1,33-18-15,17-9 16,24-6-1,9 10 1,33 5 0,-9 4-16,17 1 15,1-1 1,15 0-1,17 5-15,17 5 16,0 9 0,-1 0-1,1-5 1,0-9-16,-26 0 15,-40 0 1,-42 5 0,-49 0-16,-59-19 15,-82 14 1</inkml:trace>
  <inkml:trace contextRef="#ctx0" brushRef="#br0" timeOffset="265457">16778 6339 0,'41'10'0,"58"8"0,-99-18 0,0 0 0,157 19 0,-157-19 0,166 14 0,-1-5 0,0 10 15,25-14 1,25-10-16,17-5 15,16 15 1,17 10 0,16-7-1,8-8-15,1-8 16,7-7-1,-7 6 1,-9 9-16,0 0 16,-17-5-1,-15-9 1,-26 0-1,-25 0-15,-32 14 16,-42 10 0,-42 13-1,-24-5-15,-33-8 16,-8-5-1,-9-5 1,0 13 0,9 25-16,-17 41 15,-17 18 1,-8 38-1,0 14-15,1 9 16,-9 5 0,8-14-1,8 0 1,1 4-16,-1 1 15,1-15 1,-1-37 0,-8-46-16,25-56 15</inkml:trace>
  <inkml:trace contextRef="#ctx0" brushRef="#br0" timeOffset="265853">20639 8270 0,'0'-5'0,"0"5"0,0 0 0,0 0 0,0 0 0,0 0 0,0 0 0,0 0 0,0 0 0,16-23 0,-16 23 0,0 0 0,0 0 0,0 0 0,0 0 0,0 0 0,0 0 0,0 0 0,0 0 0,0 0 0,0 0 0,0 0 0,75-23 0,-75 23 0,0 0 0,0 0 0,0 0 0,99-15 0,-99 15 0,0 0 0,0 0 0,108 20 0,-108-20 0,0 0 0,115 12 0,-115-12 0,116 15 0,16-15 16,1-5-1,16 5-15,-25-4 16,-25-6 0,-50-8-1,-49 18 1</inkml:trace>
  <inkml:trace contextRef="#ctx0" brushRef="#br0" timeOffset="266754">17100 7172 0,'8'0'0,"-8"0"0,0 0 0,0 0 0,0 0 0,0 0 0,0 0 0,0 0 0,0 0 0,0 0 0,42-14 0,-42 14 0,0 0 0,0 0 0,0 0 0,66-51 0,-66 51 0,0 0 0,0 0 0,0 0 0,0 0 0,74-93 0,-74 93 0,0 0 0,0 0 0,58-103 0,-58 103 0,0 0 0,0 0 0,0 0 0,17-83 0,-17 83 15,-42-10 1,-24-4-16,-17 38 15,-8 32 1,9 18 0,82-74-1,-66 78-15,66-78 16,-25 71-1,25-71 1,25 51-16,-25-51 16,66 28-1,-66-28 1,124-9-1,-124 9-15,99-14 16,-99 14 0,91-5-1,-91 5-15,58 46 16,-42 33-1,-32 28 1,-25 14 0,7-4-16,-7-1 15,0-14 1,41-102-1,0 0-15,0 0 16</inkml:trace>
  <inkml:trace contextRef="#ctx0" brushRef="#br0" timeOffset="267208">18175 6586 0,'-8'-14'0,"8"14"0,0 0 0,0 0 0,0 0 0,0 0 0,0 0 0,0 0 0,-25 5 0,25-5 0,0 0 0,0 0 0,0 0 0,0 0 0,0 0 0,0 0 0,0 0 0,0 0 0,0 0 0,-8 64 0,8-64 0,0 0 0,0 0 0,0 126 0,0-126 0,0 0 0,0 126 0,0-126 0,0 111 0,0 1 15,8 23-15,-8 9 16,-8 10-1,8 8 1,-9-17 0,-7-29-16,-9-28 15,8-46 1,26-47-1,-9 5-15</inkml:trace>
  <inkml:trace contextRef="#ctx0" brushRef="#br0" timeOffset="267772">18820 7204 0,'-8'0'0,"8"0"0,0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0,24 10 0,-24-10 0,0 0 0,0 0 0,0 0 0,0 0 0,0 0 0,0 0 0,0 0 0,0 0 0,0 0 0,0 0 0,0 0 0,0 0 0,0 0 0,0 0 0,0 0 0,0 0 0,0 0 0,0 0 0,0 0 0,0 0 0,0 0 0,0 0 0,0 0 0,0 0 0,0 0 0,0 0 0,0 0 0,0 0 0,75 14 0,-75-14 0,0 0 0,0 0 0,0 0 0,0 0 0,0 0 0,0 0 0,0 0 0,0 0 0,0 0 0,0 0 0,0 0 0,0 0 0,0 0 0,0 0 0,0 0 0,0 0 0,0 0 0,0 0 0,0 0 0,0 0 0,0 0 0,0 0 0,0 0 0,0 0 0,0 0 0,0 0 0,0 0 0,107-4 0,-107 4 0,0 0 0,0 0 0,0 0 0,0 0 0,0 0 0,0 0 0,0 0 0,0 0 0,0 0 0,0 0 0,0 0 0,0 0 0,0 0 0,0 0 0,0 0 0,0 0 0,0 0 0,0 0 0,0 0 0,0 0 0,0 0 0,0 0 0,0 0 0,100-34 0,-100 34 0,0 0 0,0 0 0,0 0 0,0 0 0,0 0 0,0 0 0,0 0 0,0 0 0,0 0 0,0 0 0,0 0 0,0 0 0,0 0 0,0 0 0,0 0 0,0 0 0,0 0 0,0 0 0,0 0 0,33-13 0,-33 13 0,0 0 0,0 0 0,0 0 0,0 0 0,0 0 0,0 0 0,0 0 0,0 0 0,0 0 0,0 0 0,0 0 0,0 0 0,0 0 0,0 0 0,0 0 0,0 18 0,0-18 0,0 0 0,0 0 0,0 0 0,0 0 0,0 0 0,0 0 0,0 0 0,0 0 0,0 0 0,0 0 0,0 0 0,66 19 0,-66-19 0,0 0 0,0 0 0,0 0 0,0 0 0,0 0 0,0 0 0,0 0 0,8 65 0,-8-65 0,0 0 0,-17 93 0,17-93 0,-24 102 0,-18-9 0,26-9 16,8 4 0,8-88-1,-9 89 1,9-89-16,0 0 15,0 0 1,0 46 0</inkml:trace>
  <inkml:trace contextRef="#ctx0" brushRef="#br0" timeOffset="268169">19969 6679 0,'-8'9'0,"8"-9"0,0 0 0,0 0 0,0 0 0,0 0 0,0 65 0,0-65 0,0 0 0,0 0 0,-8 93 0,8-93 0,0 0 0,-17 131 0,17-131 0,-25 139 0,-8 19 15,0 0 1,-8 0 0,-9 19-16,9-9 15,8-10 1,16-24-1,9-54-15,16-66 16,-8-14 0</inkml:trace>
  <inkml:trace contextRef="#ctx0" brushRef="#br0" timeOffset="268708">20738 7028 0,'-8'-4'0,"8"4"0,0 0 0,0 0 0,0 0 0,0 0 0,0 0 0,-33 27 0,33-27 0,0 0 0,0 0 0,0 0 0,-58 74 0,58-74 0,0 0 0,0 0 0,-58 99 0,58-99 0,0 0 0,-41 83 0,41-83 0,0 0 0,-33 79 0,33-79 16,8 93-1,42-19-15,16-3 16,25-16-1,-17-4 1,-24-9 0,-9-10-16,-16-4 15,-17-4 1,-33 13-1,-41-5-15,-25 6 16,-33-6 0,17-13-1,16-14 1,16-20-16,59-31 15,16 46 1</inkml:trace>
  <inkml:trace contextRef="#ctx0" brushRef="#br0" timeOffset="268950">20713 7297 0,'0'5'0,"0"-5"0,0 0 0,0 0 0,0 0 0,0 0 0,0 0 0,0 0 0,33 14 0,-33-14 0,0 0 0,0 0 0,0 0 0,0 0 0,67 9 0,-67-9 0,0 0 0,0 0 0,0 0 0,91 10 0,-91-10 0,0 0 0,0 0 0,90 14 0,-90-14 0,0 0 0,100 9 0,-100-9 0,99 0 0,8-19 16,-16-9 0</inkml:trace>
  <inkml:trace contextRef="#ctx0" brushRef="#br0" timeOffset="272087">16629 8432 0,'-9'-5'0,"9"5"0,0 0 0,0 0 0,0 0 0,0 0 0,0 0 0,0 0 0,0 0 0,0 0 0,0 0 0,0 0 0,0 0 0,0 0 0,0 0 0,0 0 0,0 0 0,0 0 0,0 0 0,0 0 0,0 0 0,0 0 0,0 0 0,0 0 0,0 0 0,-49 19 0,49-19 0,0 0 0,0 0 0,0 0 0,0 0 0,-58 33 0,58-33 0,0 0 0,0 0 0,0 0 0,-83 51 0,83-51 0,0 0 0,0 0 0,-49 56 0,49-56 0,0 0 0,-58 60 0,58-60 0,-75 51 0,-7 5 0,-26 18 15,9 6 1,-9-1-1,-7 0-15,7 5 16,1-19 0,24 0-1,-8 0 1,-8 9-16,24-9 15,1-13 1,8-25 0,25-17-16,41-10 15</inkml:trace>
  <inkml:trace contextRef="#ctx0" brushRef="#br0" timeOffset="272796">13958 9600 0,'-25'-10'0,"25"10"0,0 0 0,0 0 0,0 0 0,0 0 0,0 0 0,0 0 0,0 0 0,0 0 0,0 0 0,0 0 0,0 0 0,-41 20 0,41-20 0,0 0 0,-17 59 0,17-59 0,0 0 0,0 0 0,-16 93 0,16-93 0,0 0 0,-8 94 0,8-94 0,-17 97 0,-8 29 16,-8 18-1,-8 14-15,-1-18 16,1-24 0,8-18-1,8-10 1,17-4-16,24-19 15,9-38 1,8-18 0,9 1-16,16 23 15,-1 4 1,10-14-1,15-23 1,34-23-16,25 0 16,16 13-1,16 29 1,-7 14-16,7-1 15,18 1 1,-1-6 0,-17-3-1,-16 4-15,-16 0 16,-9 9-1,9-5 1,-9-8 0,-8-34-16,-124 10 15</inkml:trace>
  <inkml:trace contextRef="#ctx0" brushRef="#br0" timeOffset="273496">14578 9553 0,'0'-9'0,"0"9"0,0 0 0,0 0 0,0 0 0,0 0 0,0 0 0,0 0 0,0 0 0,0 0 0,0 0 0,0 0 0,0 0 0,0 0 0,0 0 0,0 0 0,0 0 0,0 0 0,0 0 0,0 0 0,0 0 0,0 0 0,33 0 0,-33 0 0,0 0 0,0 0 0,0 0 0,91 9 0,-91-9 0,0 0 0,0 0 0,124 19 0,-124-19 0,0 0 0,141 9 0,-141-9 0,124 29 0,0-2 16,8 5-1,17-4-15,16-18 16,9-15-1,0-9 1,-34 5-16,-24 9 16,-17 4-1,-24-4 1,-9-9-1,-33 18-15,-17 5 16,-16 14 0,-8 5-1,-9 9-15,1 23 16,-9 28-1,0 37 1,1 19 0,24 4-16,0 10 15,8-9 1,8-15-1,-16-13-15,-16-15 16,-1-36 0,1-37-1,16-38 1</inkml:trace>
  <inkml:trace contextRef="#ctx0" brushRef="#br0" timeOffset="274352">14876 10269 0,'8'14'0,"-8"-14"0,0 0 0,0 0 0,0 0 0,17 38 0,-17-38 0,0 0 0,0 0 0,0 0 0,33 32 0,-33-32 0,0 0 0,0 0 0,0 0 0,0 0 0,0 0 0,0 0 0,0 0 0,0 0 0,0 0 0,0 0 0,82-4 0,-82 4 0,0 0 0,0 0 0,0 0 0,0 0 0,0 0 0,0 0 0,0 0 0,0 0 0,91-47 0,-91 47 0,0 0 0,0 0 0,0 0 0,0 0 0,0 0 0,0 0 0,0 0 0,0 0 0,0 0 0,0 0 0,0 0 0,0 0 0,0 0 0,0 0 0,0 0 0,75-74 0,-75 74 0,0 0 0,0 0 0,0 0 0,0 0 0,0 0 0,0 0 0,0 0 0,0 0 0,0 0 0,0 0 0,0 0 0,58-93 0,-58 93 0,0 0 0,0 0 0,0 0 0,8-24 0,-8 24 0,0 0 0,0 0 0,-17-28 0,17 28 0,0 0 0,0 0 0,0 0 0,-24-83 0,-34 41 0,-42 46 16,-24 42-1,25 25 1,99-71 0,-74 70-16,74-70 15,-50 64 1,50-64-1,17 47-15,24-24 16,42-18 0,-1-14-1,1-5 1,-17-5-16,-66 19 15,83-28 1,-83 28 0,0 0-16,0 0 15,0 0 1,58 0-1,-58 0 1,49 42-16,-24 33 16,-33 41-1,-9 14 1,1-14-16,-1 10 15,1-10 1,-9 38 0,-8-89-1,33-65-15</inkml:trace>
  <inkml:trace contextRef="#ctx0" brushRef="#br0" timeOffset="275552">18092 5838 0,'0'0'0,"0"0"0,0 0 0,0 0 0,0 0 0,0 0 0,0 0 0,0 0 0,0 0 0,0 0 0,0 0 0,0 0 0,17 0 0,-17 0 0,0 0 0,0 0 0,0 0 0,0 0 0,0 0 0,0 0 0,0 0 0,0 0 0,0 0 0,0 0 0,0 0 0,0 0 0,0 0 0,0 0 0,0 0 0,0 0 0,0 0 0,58 17 0,-58-17 0,0 0 0,0 0 0,0 0 0,0 0 0,0 0 0,0 0 0,0 0 0,0 0 0,0 0 0,0 0 0,0 0 0,0 0 0,0 0 0,74 52 0,-74-52 0,0 0 0,0 0 0,0 0 0,0 0 0,83 65 0,-83-65 0,0 0 0,0 0 0,0 0 0,0 0 0,0 0 0,0 0 0,0 0 0,58 74 0,-58-74 0,0 0 0,0 0 0,0 0 0,16 84 0,-41-37 16,-16 41 0,-42-14-1,9-13-15,74-61 16,-50 70-1,50-70 1,-16 74-16,16-74 16,16 70-1,-16-70 1,50 79-1,-50-79-15,50 93 16,-50-93 0,24 102-1,-32 10-15,-33-1 16,41-111-1,-42 113 1,42-113 0,-33 106-16,33-106 15,0 116 1,25-9-1,-25-107-15,50 117 16,-50-117 0,66 107-1,-25 4 1,-24 10-16,-42 0 15,-33-5 1,-41 52 0,33-52-16,8 5 15,25-28 1,24-27-1,26-25 1,8-13-16,0 0 16,-1 4-1,1 10 1,-25 14-1,0-56-15</inkml:trace>
  <inkml:trace contextRef="#ctx0" brushRef="#br0" timeOffset="276748">19936 8642 0,'0'-5'0,"0"5"0,0 0 0,0 0 0,0 0 0,0 0 0,0 0 0,0 0 0,0 0 0,0 0 0,0 0 0,0 0 0,0 0 0,0 0 0,0 0 0,0 0 0,0 0 0,0 0 0,0 0 0,0 0 0,0 0 0,0 0 0,0 0 0,0 0 0,0 0 0,0 0 0,0 0 0,8 28 0,-8-28 0,0 0 0,0 0 0,0 0 0,0 0 0,0 0 0,42 70 0,-42-70 0,58 87 0,16-12 0,-74-75 0,74 61 0,9 3 15,25 2 1,-1 9 0,1-1-16,16 10 15,-17-10 1,-24-13-1,8-15-15,-9-9 16,-82-37 0</inkml:trace>
  <inkml:trace contextRef="#ctx0" brushRef="#br0" timeOffset="277516">19266 9790 0,'-8'20'0,"0"30"0,8-50 0,0 0 0,0 0 0,-8 89 0,8-89 0,0 0 0,8 116 0,-8-116 0,0 140 0,0-6 16,-8 1 0,8-5-1,0 1-15,-9 3 16,9 11-1,-8 3 1,-17-31 0,17-20-16,0-36 15,16-24 1,17-14-1,16 10-15,9-1 16,8-22 0,16-24-1,25-19-15,17-13 16,41 4-1,8 4 1,42 20 0,16 18-16,1-9 15,7-15 1,25 1-1,17 9-15,8 14 16,-16 5 0,-17 9-1,-16-19 1,-1-4-16,-16 0 15,-41 13 1,-25 10 0,-34-18-1,-24-29-15,-58-23 16,-33 56-1</inkml:trace>
  <inkml:trace contextRef="#ctx0" brushRef="#br0" timeOffset="278333">19564 9656 0,'0'0'0,"0"0"0,0 0 0,0 0 0,0 0 0,0 0 0,0 0 0,33 0 0,-33 0 0,0 0 0,0 0 0,0 0 0,75 0 0,-75 0 0,0 0 0,0 0 0,132 4 0,-132-4 0,0 0 0,132-4 0,-132 4 0,157 0 0,-8 0 15,33-10 1,0 6 0,41-6-16,0 10 15,17 5 1,0 4-1,8 1-15,-8 3 16,0-8 0,-1-10-1,-40 1 1,-17-1-16,-50 5 15,0-18 1,-41-11 0,-33 16-16,-33 31 15,-9 29 1,-16-47-1,34 116 1,-34-60-16,-34 4 16,-7 29-1,8 36 1,8 33-16,9 5 15,16 23 1,8 14 0,9 5-1,-9-29-15,0-31 16,0-52-1,-8-23 1,-8-38-16,8-32 16</inkml:trace>
  <inkml:trace contextRef="#ctx0" brushRef="#br0" timeOffset="278795">21532 9818 0,'-8'-5'0,"8"5"0,0 0 0,0 0 0,0 0 0,0 0 0,0 0 0,0 0 0,-9 24 0,9-24 0,-8 51 0,0 37 0,8-88 0,0 0 0,0 103 0,0-103 0,8 102 0,-8 14 16,8 15-16,1 27 15,-9 28 1,0 0 0,8-28-16,-8-56 15,8-46 1,0-42-1,-16-37 1,8 23-16</inkml:trace>
  <inkml:trace contextRef="#ctx0" brushRef="#br0" timeOffset="279319">19886 10269 0,'9'5'0,"-9"-5"0,0 0 0,0 0 0,0 0 0,0 0 0,0 0 0,0 0 0,0 0 0,0 0 0,33-5 0,-33 5 0,0 0 0,0 0 0,0 0 0,0 0 0,0 0 0,0 0 0,66-9 0,-66 9 0,0 0 0,0 0 0,0 0 0,0 0 0,0 0 0,91-14 0,-91 14 0,0 0 0,0 0 0,0 0 0,0 0 0,74-23 0,-74 23 0,0 0 0,0 0 0,0 0 0,0 0 0,0 0 0,0 0 0,0 0 0,91-23 0,-91 23 0,0 0 0,0 0 0,0 0 0,91-4 0,-91 4 16,83 32-16,-67-14 15,-16-18 1,0 0 0,-24 23-16,24 57 15,-25 17 1,-25 10-1,17 5 1,0-5-16,0 4 16,33-111-1,-16 89 1,16-89-16,0 0 15,0 51 1</inkml:trace>
  <inkml:trace contextRef="#ctx0" brushRef="#br0" timeOffset="279917">22210 10056 0,'8'18'0,"-8"-18"0,0 0 0,0 0 0,0 0 0,0 0 0,0 0 0,0 0 0,0 0 0,0 0 0,0 0 0,0 0 0,-8 33 0,8-33 0,0 0 0,0 0 0,-25 37 0,25-37 0,0 0 0,-74 28 0,74-28 0,-75 36 0,9 21 0,66-57 0,0 0 0,0 0 0,0 0 0,-33 88 0,33-88 0,0 84 15,33-10 1,17-23-1,8 0 1,16 1-16,25 8 16,-16-9-1,-25-13 1,-25-20-16,-33 10 15,-33 9 1,-25 15 0,-33-10-1,0-19-15,8-9 16,9-19-1,16-22 1,17-20-16,16-14 16,33-27-1,-8 88 1</inkml:trace>
  <inkml:trace contextRef="#ctx0" brushRef="#br0" timeOffset="280148">22119 10149 0,'8'0'0,"-8"0"0,0 0 0,0 0 0,0 0 0,0 0 0,0 0 0,0 0 0,58 23 0,-58-23 0,0 0 0,0 0 0,0 0 0,0 0 0,83 36 0,-83-36 0,0 0 0,0 0 0,0 0 0,99 34 0,-99-34 0,0 0 0,0 0 0,99 0 0,-99 0 0,0 0 0,91-24 0,-91 24 0,91-13 0,0 21 0,-91-8 16,108 38-1</inkml:trace>
  <inkml:trace contextRef="#ctx0" brushRef="#br0" timeOffset="285950">14603 9367 0,'-8'14'0,"8"-14"0,0 0 0,0 0 0,0 0 0,0 0 0,0 0 0,0 0 0,0 0 0,0 0 0,0 0 0,0 0 0,0 0 0,0 0 0,0 0 0,0 0 0,0 0 0,0 0 0,0 0 0,-33 14 0,33-14 0,0 0 0,-58-5 0,58 5 0,0 0 0,0 0 0,0 0 0,0 0 0,0 0 0,0 0 0,0 0 0,0 0 0,0 0 0,0 0 0,0 0 0,0 0 0,0 0 0,0 0 0,0 0 0,0 0 0,0 0 0,-66-32 0,66 32 0,0 0 0,0 0 0,0 0 0,0 0 0,0 0 0,0 0 0,0 0 0,0 0 0,0 0 0,0 0 0,0 0 0,0 0 0,0 0 0,-50-51 0,50 51 0,0 0 0,0 0 0,0 0 0,0 0 0,-17-14 0,17 14 0,0 0 0,0 0 0,0 0 0,-8-19 0,8 19 0,0 0 0,0 0 0,0 0 0,0 0 0,0 0 0,-41-79 0,41 79 0,-17-84 0,9-13 15,25 4-15,-17 93 16,33-84 0,-33 84-1,66-79 1,-66 79-16,74-79 15,-74 79 1,99-84 0,-99 84-16,124-65 15,-16 28 1,-108 37-1,107-23 1,-107 23-16,0 0 16,100 4-1,-100-4 1,0 0-1,0 0-15,0 0 16,49 14 0</inkml:trace>
  <inkml:trace contextRef="#ctx0" brushRef="#br0" timeOffset="286431">14851 8260 0,'0'5'0,"0"-5"0,0 0 0,0 0 0,0 0 0,0 0 0,0 0 0,0 0 0,0 0 0,0 0 0,0 0 0,0 0 0,0 0 0,0 0 0,0 0 0,0 0 0,0 0 0,0 0 0,0 0 0,0 0 0,0 0 0,0 0 0,0 0 0,0 0 0,0 0 0,0 0 0,0 0 0,0 0 0,0 0 0,0 0 0,0 0 0,0 0 0,41 14 0,-41-14 0,0 0 0,0 0 0,0 0 0,0 0 0,0 0 0,0 0 0,0 0 0,0 0 0,0 0 0,0 0 0,0 0 0,0 0 0,0 0 0,0 0 0,0 0 0,0 0 0,0 0 0,0 0 0,0 0 0,0 0 0,0 0 0,0 0 0,0 0 0,0 0 0,0 0 0,75 18 0,-75-18 0,0 0 0,0 0 0,0 0 0,0 0 0,0 0 0,0 0 0,0 0 0,0 0 0,0 0 0,0 0 0,0 0 0,0 0 0,0 0 0,0 0 0,0 0 0,0 0 0,0 0 0,0 0 0,0 0 0,0 0 0,0 0 0,99 14 0,-99-14 0,0 0 0,0 0 0,0 0 0,0 0 0,0 0 0,0 0 0,0 0 0,0 0 0,0 0 0,0 0 0,0 0 0,0 0 0,0 0 0,0 0 0,0 0 0,0 0 0,0 0 0,0 0 0,0 0 0,0 0 0,0 0 0,0 0 0,0 0 0,0 0 0,0 0 0,83 19 0,-83-19 0,0 0 0,0 0 0,0 0 0,0 0 0,0 0 0,0 0 0,0 0 0,0 0 0,0 0 0,0 0 0,0 0 0,33 14 0,-33-14 0,0 0 0,0 0 0,0 0 0,8 14 0,-8-14 0,0 0 0,0 0 0,0 0 0,0 0 0,0 0 0,50 64 0,-50-64 0,33 89 0,-25 10 0,-41 12 16,33-111-1,-17 98 1,17-98-1,0 0-15,0 0 16,0 0 0,-8 46-1</inkml:trace>
  <inkml:trace contextRef="#ctx0" brushRef="#br0" timeOffset="287573">13884 8344 0,'8'0'0,"-8"0"0,0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0,25-23 0,-25 23 0,0 0 0,0 0 0,0 0 0,0 0 0,0 0 0,0 0 0,0 0 0,0 0 0,0 0 0,0 0 0,0 0 0,0 0 0,0 0 0,0 0 0,41-47 0,-41 47 0,0 0 0,0 0 0,0 0 0,0 0 0,0 0 0,0 0 0,0 0 0,8-14 0,-8 14 0,0 0 0,0 0 0,0 0 0,0 0 0,0 0 0,0 0 0,9-24 0,-9 24 0,0 0 0,0 0 0,0 0 0,0 0 0,0 0 0,0 0 0,0 0 0,0 0 0,0 0 0,0 0 0,0 0 0,33-78 0,-33 78 0,0 0 0,0 0 0,0 0 0,0 0 0,0 0 0,0 0 0,0 0 0,8-102 0,-8 102 0,0 0 0,0 0 0,0 0 0,-8-93 0,-25 23 16,-17 42-16,0 46 16,50-18-1,-66 61 1,0 22-16,66-83 15,-58 94 1,58-94 0,0 0-1,-8 83-15,8-83 16,41 42-1,-41-42 1,0 0-16,75 24 16,-75-24-1,99-34 1,-99 34-1,66-60-15,-66 60 16,0 0 0,0 0-1,0 0-15,50-55 16,-50 55-1,0 0 1,16-24 0,-16 52-16,0 51 15,0 33 1,0-6-1,8 16-15,-8-1 16,9-14 0,-1-10-1,8-3 1,-16-94-16,0 0 15,-24 74 1</inkml:trace>
  <inkml:trace contextRef="#ctx0" brushRef="#br0" timeOffset="292814">20713 11651 0,'0'9'0,"0"-9"0,0 0 0,0 0 0,0 0 0,0 0 0,0 0 0,0 0 0,0 0 0,0 0 0,0 0 0,0 0 0,0 0 0,0 0 0,0 0 0,0 0 0,0 0 0,0 0 0,0 0 0,0 0 0,0 0 0,0 0 0,0 0 0,0 0 0,0 0 0,0 0 0,0 0 0,0 0 0,0 0 0,0 0 0,0 0 0,-24 37 0,24-37 0,0 0 0,0 0 0,0 0 0,-58 56 0,58-56 0,0 0 0,0 0 0,-75 79 0,75-79 0,0 0 0,-66 75 0,66-75 0,-83 79 0,-16 9 16,-8 15 0,-1 8-16,-32 5 15,16 15 1,-9 8-1,18 1 1,15-20-16,9-8 16,9-14-1,-1-19 1,33-37-16,17-14 15,17-19 1,8-14 0,8 5-1</inkml:trace>
  <inkml:trace contextRef="#ctx0" brushRef="#br0" timeOffset="293475">18340 13353 0,'-16'5'0,"16"-5"0,0 0 0,0 0 0,0 0 0,0 0 0,0 0 0,-17 32 0,17-32 0,0 0 0,0 0 0,0 0 0,-16 61 0,16-61 0,0 0 0,0 0 0,-9 79 0,9-79 0,0 0 0,-16 88 0,16-88 0,-50 103 0,9 3 15,8 25 1,25 13 0,-9 9-16,-8 10 15,0-10 1,-8-8-1,17-15 1,16-5-16,8-27 16,9-23-1,-9-33 1,17-15-16,8-17 15,0 18 1,8 14 0,17-1-1,16-13-15,9-24 16,25-8-1,24 8 1,9 11-16,32-1 16,-16 0-1,-8 4 1,-8 10-1,-17 14-15,-25 0 16,-33-19 0,0-19-1,-8-36 1,-58 32-16</inkml:trace>
  <inkml:trace contextRef="#ctx0" brushRef="#br0" timeOffset="294203">18580 13204 0,'8'-9'0,"-8"9"0,0 0 0,0 0 0,0 0 0,0 0 0,0 0 0,58-18 0,-58 18 0,0 0 0,0 0 0,0 0 0,91-24 0,-91 24 0,0 0 0,0 0 0,116 5 0,-116-5 0,0 0 0,107 32 0,-107-32 0,100 38 0,7-11 0,17-27 16,8-14-1,26 5 1,-18 14-16,1 4 15,-26-9 1,9 0 0,-33 5-1,-16 4-15,-9-4 16,-16-5-1,-17-5 1,-9 0-16,-15 1 16,-9 27-1,8 33 1,-8 37-1,0 18-15,-8 15 16,-1 23 0,9 32-1,-8 24 1,8 9-16,-16 0 15,7 14 1,-24 4 0,0-13-16,0-38 15,17-69 1,-1-75-1,9-69-15,16-61 16,0-42 0,-8 135-1</inkml:trace>
  <inkml:trace contextRef="#ctx0" brushRef="#br0" timeOffset="294801">18952 14055 0,'-33'-9'0,"33"9"0,0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0,0-28 0,0 28 0,0 0 0,0 0 0,0 0 0,0 0 0,0 0 0,0 0 0,41-32 0,-41 32 0,0 0 0,0 0 0,91-28 0,-91 28 0,0 0 0,0 0 0,0 0 0,0 0 0,91-14 0,-91 14 0,0 0 0,0 0 0,0 0 0,91 4 0,-91-4 0,0 0 0,0 0 0,75 15 0,-75-15 0,0 0 0,66 17 0,-66-17 0,66 10 0,-8 0 0,-25-6 15,-8 10 1,-42-18 0,17 4-16,0 0 15,0 0 1,8 18-1,-8-18 1,-8 47-16,-8 13 16,-1 28-1,9 5 1,24 14-16,1 10 15,-1 13 1,-7 10 0,-18 0-1,-24-15-15,33-125 16,-16 116-1,16-116 1</inkml:trace>
  <inkml:trace contextRef="#ctx0" brushRef="#br0" timeOffset="295361">22020 11465 0,'0'23'0,"0"-23"0,0 0 0,0 0 0,0 0 0,0 0 0,0 0 0,8 60 0,-8-60 0,0 0 0,0 0 0,0 0 0,0 0 0,0 0 0,0 0 0,0 0 0,33 94 0,-33-94 0,0 0 0,41 102 0,-41-102 0,50 102 0,8-18 15,-8 0 1,-1-1-1,17 6-15,9 22 16,-1 24 0,-8-9-1,-8-24 1,-8-37-16,-9-18 15,-24-10 1,-17-37 0</inkml:trace>
  <inkml:trace contextRef="#ctx0" brushRef="#br0" timeOffset="295981">21970 13051 0,'0'4'0,"0"24"0,0-28 0,0 0 0,0 0 0,0 0 0,0 56 0,0-56 0,0 0 0,0 0 0,-16 89 0,16-89 0,0 0 0,-17 106 0,17-106 0,-25 135 0,0 10 16,-8 9-1,17 12 1,-1 2-16,1 9 15,8-1 1,-9-17 0,-8-15-16,0-5 15,17-13 1,16-15-1,9-18-15,16-4 16,0-24 0,25-33-1,-8-18 1,7-9-16,18-14 15,16 4 1,41 10 0,9 9-16,16 9 15,-8 0 1,-9-9-1,9-18 1,25 4-16,16 0 16,-33 14-1,-58 4 1,-24 1-16,-42-29 15,-17-31 1,-16 41 0</inkml:trace>
  <inkml:trace contextRef="#ctx0" brushRef="#br0" timeOffset="296679">22119 13046 0,'8'0'0,"34"0"0,-42 0 0,0 0 0,0 0 0,0 0 0,74-5 0,-74 5 0,0 0 0,0 0 0,116-9 0,-116 9 0,0 0 0,157 0 0,-157 0 0,165 9 0,25 5 15,-8-4 1,9-6-1,-18 10-15,-24 19 16,-17-19 0,-33-10-1,-16-8 1,-17-1-16,-8 5 15,-25 23 1,-16 14 0,-17 10-16,0 9 15,-17 18 1,1 29-1,7 22 1,1 19-16,8 15 16,0 8-1,0 19 1,8 23-1,1 19-15,-1 0 16,-16-32 0,8-24-1,0-47-15,-9-36 16,9-43-1,-8-31 1,8-15 0</inkml:trace>
  <inkml:trace contextRef="#ctx0" brushRef="#br0" timeOffset="297380">22805 13785 0,'0'5'0,"0"-5"0,0 0 0,0 0 0,0 0 0,0 0 0,0 0 0,0 0 0,0 0 0,0 0 0,0 0 0,0 0 0,0 0 0,0 0 0,0 0 0,0 0 0,17 33 0,-17-33 0,0 0 0,16 60 0,-16-60 0,9 93 0,-42 10 0,33-103 0,-42 97 0,-16 6 16,9-29-16,49-74 15,-75 61 1,34-38 0,41-9-1,50 0-15,24 9 16,-8-9-1,9-14 1,-9 0-16,25 5 16,8 13-1,0 15 1,-8-5-1,-41 13-15,-17 11 16,0 27 0,-33 0-1,-42 9-15,-15-13 16,-18-1-1,1-23 1,115-79 0,-132 80-16,91-52 15,-91 5 1,91-5-1,-91-47-15,91 47 16</inkml:trace>
  <inkml:trace contextRef="#ctx0" brushRef="#br0" timeOffset="297759">22855 13911 0,'0'0'0,"0"0"0,0 0 0,0 0 0,0 0 0,0 0 0,0 0 0,0 0 0,0 0 0,0 0 0,0 0 0,0 0 0,0 0 0,0 0 0,0 0 0,0 0 0,0 0 0,0 0 0,0 0 0,0 0 0,0 0 0,0 0 0,0 0 0,0 0 0,0 0 0,0 0 0,0 0 0,0 0 0,0 0 0,0 0 0,0 0 0,0 0 0,0 0 0,0 0 0,33 0 0,-33 0 0,0 0 0,0 0 0,0 0 0,0 0 0,0 0 0,0 0 0,0 0 0,0 0 0,0 0 0,0 0 0,0 0 0,0 0 0,0 0 0,0 0 0,0 0 0,58 0 0,-58 0 0,0 0 0,0 0 0,0 0 0,0 0 0,0 0 0,0 0 0,0 0 0,0 0 0,0 0 0,0 0 0,0 0 0,91-9 0,-91 9 0,0 0 0,91-9 0,-91 9 0,0 0 0,0 0 0,74-10 0,-74 10 0,0 0 0,83 10 0,-83-10 0,41 18 0,-41-18 0,83 42 15,-83-42 1</inkml:trace>
  <inkml:trace contextRef="#ctx0" brushRef="#br0" timeOffset="300820">18423 13069 0,'0'0'0,"0"0"0,0 0 0,0 0 0,0 0 0,0 0 0,0 0 0,0 0 0,0 0 0,0 0 0,-8-37 0,8 37 0,0 0 0,0 0 0,0 0 0,0 0 0,0 0 0,0 0 0,0 0 0,0 0 0,0 0 0,0 0 0,0 0 0,0 0 0,0 0 0,-42-52 0,42 52 0,0 0 0,0 0 0,0 0 0,0 0 0,0 0 0,0 0 0,0 0 0,0 0 0,0 0 0,0 0 0,0 0 0,0 0 0,0 0 0,-49-87 0,49 87 0,0 0 0,-33-79 0,33 79 0,0-93 0,0 93 15,8-84 1,-8 65-16,25-5 15,0-49 1,24-7 0,17 11-16,9 4 15,32-1 1,-8 7-1,-8 12 1,-91 47-16,108-33 16,-108 33-1,0 0 1,0 0-16,0 0 15,66-5 1,-66 5 0</inkml:trace>
  <inkml:trace contextRef="#ctx0" brushRef="#br0" timeOffset="301324">18737 11948 0,'17'5'0,"-17"-5"0,0 0 0,0 0 0,0 0 0,0 0 0,0 0 0,0 0 0,0 0 0,0 0 0,0 0 0,0 0 0,0 0 0,58 19 0,-58-19 0,0 0 0,0 0 0,0 0 0,0 0 0,0 0 0,0 0 0,0 0 0,0 0 0,0 0 0,0 0 0,0 0 0,0 0 0,0 0 0,0 0 0,0 0 0,0 0 0,0 0 0,0 0 0,0 0 0,74 14 0,-74-14 0,0 0 0,0 0 0,0 0 0,0 0 0,0 0 0,0 0 0,0 0 0,0 0 0,0 0 0,0 0 0,0 0 0,0 0 0,0 0 0,0 0 0,0 0 0,91-10 0,-91 10 0,0 0 0,0 0 0,0 0 0,0 0 0,0 0 0,0 0 0,0 0 0,0 0 0,0 0 0,0 0 0,0 0 0,99-18 0,-99 18 0,0 0 0,0 0 0,0 0 0,0 0 0,0 0 0,108-10 0,-108 10 0,0 0 0,0 0 0,0 0 0,33 24 0,-33-24 0,0 0 16,49 51-1,-49-51 1,17 70-16,-25 19 16,-9-2-1,1 2 1,16-89-1,-17 79-15,17-79 16,0 0 0,0 0-1,-25 46-15</inkml:trace>
  <inkml:trace contextRef="#ctx0" brushRef="#br0" timeOffset="302023">17679 11837 0,'0'-5'0,"0"5"0,0 0 0,0 0 0,0 0 0,0 0 0,0 0 0,0 0 0,0 0 0,0 0 0,0 0 0,0 0 0,0 0 0,0 0 0,41 0 0,-41 0 0,0 0 0,0 0 0,0 0 0,58 19 0,-58-19 0,0 0 0,0 0 0,0 0 0,0 0 0,0 0 0,74 37 0,-74-37 0,0 0 0,58 23 0,-58-23 0,0 0 0,0 0 0,0 0 0,0 0 0,0 0 0,0 0 0,0 0 0,0 0 0,0 0 0,0 0 0,0 0 0,0 0 0,0 0 0,0 0 0,0 0 0,0 0 0,0 0 0,0 0 0,0 0 0,0 0 0,0 0 0,83-4 0,-83 4 0,0 0 0,0 0 0,0 0 0,0 0 0,0 0 0,0 0 0,0 0 0,0 0 0,0 0 0,0 0 0,0 0 0,0 0 0,0 0 0,0 0 0,0 0 0,0 0 0,0 0 0,33-14 0,-33 14 0,0 0 0,0 0 0,0 0 0,0 0 0,0 0 0,0 0 0,0 0 0,0 0 0,0 0 0,0 0 0,0 0 0,0 0 0,0 0 0,0 0 0,0 0 0,0 0 0,0 0 0,0 0 0,0 0 0,0 0 0,0 0 0,0 0 0,0 0 0,0 0 0,0 0 0,0 0 0,0 0 0,0 0 0,58-24 0,-58 24 0,0 0 0,0 0 0,0 0 0,41 10 0,-32 32 0,-18 23 15,9-65 1,-16 107 0,16-107-1,-25 111-15,25-111 16,-25 126-1,25-126 1,-25 125-16,25-125 16,0 0-1,0 0 1</inkml:trace>
  <inkml:trace contextRef="#ctx0" brushRef="#br0" timeOffset="303129">23417 12623 0,'8'14'0,"-8"-14"0,0 0 0,0 0 0,0 0 0,0 0 0,0 0 0,0 0 0,0 0 0,0 0 0,0 0 0,0 0 0,0 0 0,0 0 0,0 0 0,0 0 0,0 0 0,0 0 0,0 0 0,0 0 0,0 0 0,0 0 0,0 0 0,0 0 0,0 0 0,0 0 0,0 0 0,0 0 0,0 0 0,0 0 0,33 28 0,-33-28 0,0 0 0,0 0 0,0 0 0,0 0 0,0 0 0,0 0 0,0 0 0,0 0 0,0 0 0,0 0 0,0 0 0,0 0 0,0 0 0,0 0 0,0 0 0,0 0 0,0 0 0,0 0 0,0 0 0,0 0 0,0 0 0,0 0 0,0 0 0,0 0 0,0 0 0,0 0 0,0 0 0,0 0 0,0 0 0,0 0 0,0 0 0,0 0 0,0 0 0,0 0 0,50 4 0,-50-4 0,0 0 0,0 0 0,0 0 0,0 0 0,0 0 0,0 0 0,0 0 0,0 0 0,0 0 0,0 0 0,58-28 0,-58 28 0,0 0 0,0 0 0,0 0 0,0 0 0,0 0 0,0 0 0,50-64 0,-50 64 0,0 0 0,0 0 0,0 0 0,0 0 0,0 0 0,0 0 0,0 0 0,0 0 0,0 0 0,0 0 0,0 0 0,57-75 0,-57 75 0,0 0 0,0 0 0,0 0 0,17-23 0,-17 23 0,0 0 0,0 0 0,0-28 0,0 28 0,0 0 0,25-79 0,-25 79 0,8-84 0,-16 5 16,0-5-16,-9 5 15,-16-5 1,33 84-1,-41-88 1,41 88-16,-58-80 16,58 80-1,0 0 1,-75-55-16,75 55 15,0 0 1,0 0 0,0 0-1,-58-42-15,58 42 16,0 0-1,-41 14 1,25 33-16,16 18 16,-17 19-1,0-5 1,17-79-1,-16 97-15,16-97 16,-8 89 0,8-89-1,-9 46 1,1-36-16,16-52 15</inkml:trace>
  <inkml:trace contextRef="#ctx0" brushRef="#br0" timeOffset="303406">23558 11632 0,'0'5'0,"0"-5"0,0 0 0,0 0 0,0 0 0,0 0 0,0 0 0,0 0 0,0 0 0,0 0 0,0 0 0,0 0 0,0 0 0,0 0 0,0 0 0,0 0 0,0 0 0,0 0 0,0 0 0,0 0 0,25 14 0,-25-14 0,0 0 0,0 0 0,0 0 0,0 0 0,0 0 0,0 0 0,0 0 0,0 0 0,0 0 0,0 0 0,0 0 0,0 0 0,0 0 0,66 9 0,-66-9 0,0 0 0,0 0 0,0 0 0,0 0 0,0 0 0,0 0 0,0 0 0,0 0 0,0 0 0,107 23 0,-107-23 0,0 0 0,0 0 0,0 0 0,0 0 0,0 0 0,108 33 0,-108-33 0,0 0 0,91 28 0,-91-28 0,24 4 0</inkml:trace>
  <inkml:trace contextRef="#ctx0" brushRef="#br0" timeOffset="304042">24343 11665 0,'0'4'0,"0"24"0,0-28 0,0 0 0,0 0 0,0 0 0,-16 61 0,16-61 0,0 0 0,0 0 0,-17 74 0,17-74 0,0 0 0,-25 79 0,25-79 0,0 0 0,0 0 0,0 0 0,0 0 0,0 0 0,0 0 0,0 0 0,0 0 0,-41 75 0,41-75 0,0 0 0,0 0 0,0 0 0,0 0 0,0 0 0,0 0 0,0 0 0,0 0 0,0 0 0,0 0 0,0 0 0,0 0 0,0 0 0,0 0 0,0 0 0,0 0 0,0 0 0,0 0 0,-8 69 0,41-27 16,-50-74 0,67 60-16,-50-28 15,74 4 1,-74-4-1,75-4-15,-75 4 16,82 23 0,-82-23-1,0 0 1,50 56-16,-50 13 15,0-69 1,-41 70 0,41-70-16,-83 56 15,83-56 1,-66 27-1,66-27 1,-66-27-16,24-19 16</inkml:trace>
  <inkml:trace contextRef="#ctx0" brushRef="#br0" timeOffset="304323">24484 11651 0,'0'0'0,"0"0"0,0 0 0,0 0 0,0 0 0,0 0 0,0 0 0,0 0 0,0 0 0,0 0 0,0 0 0,0 0 0,0 0 0,0 0 0,0 0 0,0 0 0,0 0 0,0 0 0,0 0 0,0 0 0,0 0 0,0 0 0,0 0 0,0 0 0,25 0 0,-25 0 0,0 0 0,0 0 0,0 0 0,0 0 0,0 0 0,0 0 0,0 0 0,0 0 0,0 0 0,0 0 0,0 0 0,0 0 0,0 0 0,0 0 0,0 0 0,0 0 0,0 0 0,66-5 0,-66 5 0,0 0 0,0 0 0,0 0 0,0 0 0,0 0 0,0 0 0,0 0 0,0 0 0,0 0 0,0 0 0,0 0 0,0 0 0,0 0 0,99-9 0,-99 9 0,0 0 0,0 0 0,0 0 0,0 0 0,91 0 0,-91 0 0,0 0 0,83 9 0,-83-9 0,0 0 0,0 0 0,74 14 0,-74-14 0,0 0 0,0 0 0,0 0 0,50 5 0,-50-5 0</inkml:trace>
  <inkml:trace contextRef="#ctx0" brushRef="#br0" timeOffset="310243">22541 9525 0,'0'19'0,"0"-19"0,0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0,0-5 0,0 5 0,0 0 0,0 0 0,0 0 0,0 0 0,0 0 0,0 0 0,0 0 0,0 0 0,0 0 0,0 0 0,0 0 0,0 0 0,0 0 0,0 0 0,0 0 0,0 0 0,0 0 0,24-46 0,-24 46 0,0 0 0,0 0 0,0 0 0,0 0 0,0 0 0,0 0 0,0 0 0,0 0 0,0 0 0,0 0 0,0 0 0,0 0 0,0 0 0,17-103 0,-17 103 0,0 0 0,0 0 0,0 0 0,0 0 0,-8-46 0,8 46 0,0 0 0,0 0 0,0 0 0,0 0 0,0 0 0,0 0 0,0 0 0,-9-107 0,9 107 0,0 0 0,0 0 0,0 0 0,-41-98 0,41 98 16,-58-88-1,58 88-15,-91-84 16,91 84-1,-91-65 1,91 65 0,-99-60-16,-8 18 15,16 9 1,91 33-1,-91-28-15,91 28 16,0 0 0,-75-14-1,75 14 1,0 0-16,0 0 15,0 0 1,-74-4 0,74 4-16,-41 23 15,16 28 1,25-51-1,16 70 1,-16-70-16,33 102 16,-33-102-1,0 0 1,0 0-16,0 0 15,25 65 1</inkml:trace>
  <inkml:trace contextRef="#ctx0" brushRef="#br0" timeOffset="310679">21805 8697 0,'0'-4'0,"0"4"0,0 0 0,0 0 0,0 0 0,0 0 0,0 0 0,0 0 0,0 0 0,0 0 0,0 0 0,0 0 0,0 0 0,0 0 0,0 0 0,25 4 0,-25-4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0,49 5 0,-49-5 0,0 0 0,0 0 0,0 0 0,0 0 0,0 0 0,0 0 0,0 0 0,0 0 0,0 0 0,0 0 0,0 0 0,0 0 0,0 0 0,0 0 0,0 0 0,0 0 0,0 0 0,0 0 0,0 0 0,0 0 0,0 0 0,0 0 0,0 0 0,0 0 0,0 0 0,0 0 0,0 0 0,0 0 0,58-5 0,-58 5 0,0 0 0,0 0 0,0 0 0,0 0 0,0 0 0,0 0 0,0 0 0,0 0 0,0 0 0,0 0 0,0 0 0,0 0 0,0 0 0,91-14 0,-91 14 0,0 0 0,0 0 0,0 0 0,0 0 0,0 0 0,0 0 0,0 0 0,0 0 0,0 0 0,99-41 0,-99 41 0,0 0 0,0 0 0,0 0 0,0 0 0,0 0 0,0 0 0,0 0 0</inkml:trace>
  <inkml:trace contextRef="#ctx0" brushRef="#br0" timeOffset="311284">22797 8697 0,'0'24'0,"0"-24"0,0 0 0,0 0 0,0 0 0,0 0 0,0 0 0,0 0 0,-8 55 0,8-55 0,0 0 0,0 0 0,0 0 0,0 0 0,0 0 0,0 0 0,0 0 0,0 0 0,0 0 0,8 75 0,-8-75 0,0 0 0,0 0 0,0 0 0,0 0 0,0 0 0,33 98 0,-33-98 0,41 93 0,-41-93 16,50 107-1,-50-107 1,0 0-1,8 27-15,-8-27 16,0 0 0,0-27-1</inkml:trace>
  <inkml:trace contextRef="#ctx0" brushRef="#br0" timeOffset="311982">23078 8758 0,'-8'18'0,"8"-18"0,0 0 0,0 0 0,0 0 0,0 0 0,0 0 0,0 0 0,0 0 0,0 0 0,0 0 0,0 0 0,0 0 0,0 0 0,0 0 0,0 0 0,0 0 0,0 0 0,0 0 0,0 0 0,0 0 0,0 0 0,-33-4 0,33 4 0,0 0 0,0 0 0,0 0 0,0 0 0,0 0 0,0 0 0,0 0 0,0 0 0,0 0 0,0 0 0,0 0 0,0 0 0,0 0 0,0 0 0,0 0 0,0 0 0,0 0 0,0 0 0,0 0 0,0 0 0,0 0 0,0 0 0,0 0 0,0 0 0,0 0 0,0 0 0,0 0 0,0 0 0,0 0 0,0 0 0,0 0 0,0 0 0,0 0 0,-25-33 0,25 33 0,0 0 0,0 0 0,0 0 0,0 0 0,0 0 0,0 0 0,0 0 0,0 0 0,0 0 0,0 0 0,0 0 0,0 0 0,0 0 0,0 0 0,0 0 0,0 0 0,0 0 0,0 0 0,0 0 0,0 0 0,0 0 0,0 0 0,0 0 0,0 0 0,0 0 0,0 0 0,0 0 0,0 0 0,0 0 0,0-65 0,0 65 0,0 0 0,0 0 0,0 0 0,0 0 0,8-14 0,-8 14 0,0 0 0,0 0 0,0 0 0,0 0 0,0 0 0,0 0 0,0 0 0,0 0 0,0 0 0,0 0 0,0 0 0,17-9 0,-17 9 0,0 0 0,0 0 0,0 0 0,0 0 0,0 0 0,0 0 0,0 0 0,0 0 0,0 0 0,0 0 0,0 0 0,0 0 0,0 0 0,0 0 0,0 0 0,0 0 0,0 0 0,0 0 0,0 0 0,0 0 0,0 0 0,58-41 0,-58 41 0,0 0 0,0 0 0,0 0 0,0 0 0,0 0 0,0 0 0,0 0 0,0 0 0,0 0 0,0 0 0,0 0 0,0 0 0,0 0 0,0 0 0,0 0 0,0 0 0,0 0 0,74 4 0,-74-4 0,0 0 0,0 0 0,0 0 0,0 0 0,0 0 0,0 0 0,66 32 0,-66-32 0,0 0 0,0 0 0,0 0 0,0 0 0,66 51 0,-66-51 0,0 0 0,0 0 0,0 0 0,0 0 0,50 61 0,-50-61 0,0 0 0,0 0 0,0 0 0,25 69 0,-25-69 0,0 0 0,0 0 0,8 80 0,-8-80 0,0 0 0,-16 79 0,16-79 0,-42 83 0,42-83 0,0 0 15,0 0 1,0 0 0,-25 66-16,25-66 15,0 0 1,0 0-1,0 28 1,0-28-16,33 4 16,-33-4-1,75-18 1,-75 18-16,107-19 15,-107 19 1,91-51 0,-16-14-1</inkml:trace>
  <inkml:trace contextRef="#ctx0" brushRef="#br0" timeOffset="321061">20316 6242 0,'-16'0'0,"16"0"0,0 0 0,0 0 0,0 0 0,0 0 0,0 0 0,0 0 0,0 0 0,0 0 0,0 0 0,0 0 0,0 0 0,0 0 0,0 0 0,0 0 0,0 0 0,0 0 0,0 0 0,0 0 0,0 0 0,0 0 0,0 0 0,0 0 0,0 0 0,-17 18 0,17-18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0 0,-17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0,25-18 0,-25 18 0,0 0 0,0 0 0,0 0 0,0 0 0,0 0 0,25-33 0,-25 33 0,0 0 0,0 0 0,0 0 0,0 0 0,16-84 0,-16 84 0,0 0 0,0 0 0,0 0 0,-25-79 0,25 79 0,0 0 0,0 0 0,-33-88 0,33 88 0,0 0 0,0 0 0,0 0 0,-49-88 0,49 88 16,-42-79-16,-7-1 16,-1 7-1,-24 2 1,7 6-1,-15 5-15,82 60 16,-83-65 0,-8 9-1,91 56-15,-74-33 16,74 33-1,-75-51 1,75 51 0,0 0-16,0 0 15,0 0 1,-74-23-1,74 23-15,0 0 16,0 0 0,-50 4-1,42 25 1,8 45-16,33 23 15,-16 1 1,16 4 0,-9 1-16,-24-103 15,9 93 1,-9-93-1,-9 41 1,-15-46-16,-18-41 16,9-33-1,8 4 1,1-40-16,32 45 15,17 14 1,-9 14 0,1 5-1,-17 9-15,8 5 16,17 18-1,8 5 1,17 0 0,7 10-16,18 4 15,8 4 1,-17 1-1,-8-24-15,-1-23 16,10 0 0,-67 28-1</inkml:trace>
  <inkml:trace contextRef="#ctx0" brushRef="#br0" timeOffset="321792">20779 5581 0,'-8'5'0,"8"-5"0,0 0 0,0 0 0,0 0 0,0 0 0,0 0 0,0 0 0,0 0 0,0 0 0,0 0 0,0 0 0,0 0 0,0 0 0,0 0 0,0 0 0,0 0 0,0 0 0,0 0 0,0 0 0,0 0 0,0 0 0,0 0 0,0 0 0,0 0 0,-8-33 0,8 33 0,0 0 0,0 0 0,0 0 0,0 0 0,8-65 0,-8 65 0,0 0 0,0 0 0,0 0 0,25-88 0,-25 88 0,0 0 0,0 0 0,0 0 0,0 0 0,0 0 0,58-51 0,-58 51 0,0 0 0,74-14 0,-74 14 0,0 0 0,0 0 0,0 0 0,0 0 0,0 0 0,0 0 0,0 0 0,91 18 0,-91-18 0,0 0 0,0 0 0,0 0 0,0 0 0,0 0 0,0 0 0,66 42 0,-66-42 0,0 0 0,0 0 0,0 0 0,0 0 0,0 0 0,50 47 0,-50-47 0,0 0 0,0 0 0,0 0 0,0 0 0,8 74 0,-8-74 0,0 0 0,0 0 0,0 0 0,-8 75 0,8-75 0,0 0 0,0 0 0,-25 88 0,25-88 0,0 0 0,-41 102 0,41-102 0,-50 93 0,-24 0 16,8-27-16,16-25 16,25-31-1,25-20 1,0 15-1,0-5-15,0 0 16,25-37 0,25-10-1,24 5-15,25 14 16,-16 28-1,8 19 1,-91-19 0,99 28-16,-99-28 15,0 0 1,66-9-1,-24-24-15,-26-27 16</inkml:trace>
  <inkml:trace contextRef="#ctx0" brushRef="#br0" timeOffset="322115">21515 5302 0,'9'0'0,"-9"0"0,0 0 0,0 0 0,0 0 0,0 0 0,0 0 0,0 0 0,0 0 0,0 0 0,0 0 0,0 0 0,0 0 0,0 0 0,0 0 0,0 0 0,0 0 0,0 0 0,0 0 0,0 0 0,0 0 0,8 37 0,33 28 0,-41-65 0,0 0 0,33 112 0,-33-112 0,50 112 0,-9 4 16,-41-116-16,42 65 15,-42-65 1</inkml:trace>
  <inkml:trace contextRef="#ctx0" brushRef="#br0" timeOffset="337960">14603 3688 0,'0'5'0,"0"-5"0,0 0 0,0 0 0,0 0 0,0 0 0,0 0 0,0 0 0,0 0 0,0 0 0,0 0 0,0 0 0,0 0 0,0 0 0,0 0 0,0 0 0,0 0 0,0 0 0,0 0 0,0 0 0,0 0 0,0 0 0,0 0 0,0 0 0,0 0 0,0 0 0,0 0 0,0 0 0,0 0 0,-17-42 0,17 42 0,0 0 0,0 0 0,0 0 0,0 0 0,0 0 0,0 0 0,0 0 0,0 0 0,0 0 0,0 0 0,0 0 0,-8-98 0,8 98 0,0 0 0,0 0 0,0 0 0,0 0 0,0 0 0,0 0 0,0 0 0,0-75 0,0 75 0,0 0 0,0 0 0,0 0 0,-8-157 0,8 157 16,0 0-1,0 0 1,0 0 0,0-140-16,0 140 15,0 0 1,0 0-1,0 0-15,0-111 16,0 111 0,0 0-1,0 0-15,0 0 16,-17-70-1,17 70 1,0 0 0,0 0-16,0 0 15,-16-33 1,16 33-1,-25 14-15,25-14 16,-41 70 0,41-70-1,-50 107 1,50-107-16,-58 135 15,58-135 1,-66 130 0,66-130-16,0 0 15,-50 38 1,50-38-1</inkml:trace>
  <inkml:trace contextRef="#ctx0" brushRef="#br0" timeOffset="338274">14413 3093 0,'8'-5'0,"-8"5"0,0 0 0,0 0 0,0 0 0,0 0 0,0 0 0,0 0 0,0 0 0,0 0 0,0 0 0,0 0 0,0 0 0,0 0 0,0 0 0,0 0 0,50-32 0,-50 32 0,0 0 0,0 0 0,0 0 0,0 0 0,0 0 0,0 0 0,0 0 0,0 0 0,0 0 0,0 0 0,0 0 0,0 0 0,0 0 0,0 0 0,0 0 0,0 0 0,0 0 0,0 0 0,0 0 0,0 0 0,0 0 0,0 0 0,0 0 0,0 0 0,0 0 0,91-10 0,-91 10 0,0 0 0,0 0 0,0 0 0,0 0 0,0 0 0,0 0 0,0 0 0,0 0 0,0 0 0,0 0 0,0 0 0,0 0 0,0 0 0,0 0 0,0 0 0,0 0 0,0 0 0,0 0 0,0 0 0,0 0 0,0 0 0,0 0 0,0 0 0,0 0 0,0 0 0,0 0 0,0 0 0,0 0 0,0 0 0,0 0 0,0 0 0,0 0 0,0 0 0,0 0 0,0 0 0,0 0 0,0 0 0,0 0 0,0 0 0,0 0 0,49 28 0,-49-28 0,0 0 0,0 0 0,0 0 0,0 0 0,0 0 0,0 0 0,0 0 0,0 0 0,0 0 0,0 0 0,0 0 0,0 0 0,0 0 0,124 42 0,-124-42 0,0 0 0,0 0 0,0 0 0,0 0 0,0 0 0,0 0 0,0 0 0,0 0 0,0 0 0,99 70 0,-99-70 0,0 0 0,0 0 0,0 0 0,0 0 0,0 0 0,0 0 0,0 0 0</inkml:trace>
  <inkml:trace contextRef="#ctx0" brushRef="#br0" timeOffset="339777">15289 2614 0,'8'-5'0,"-8"5"0,0 0 0,0 0 0,0 0 0,0 0 0,0 0 0,0 0 0,0 0 0,0 0 0,0 0 0,0 0 0,0 0 0,0 0 0,0 0 0,0 0 0,0 0 0,0 0 0,0 0 0,0 0 0,0 0 0,0 0 0,0 0 0,0 0 0,0 0 0,0 0 0,0 0 0,0 0 0,0 0 0,0 0 0,0 0 0,0 0 0,0 0 0,0 0 0,0 0 0,0 0 0,0 0 0,0 0 0,0 0 0,0 0 0,0 0 0,-57 42 0,57-42 0,0 0 0,0 0 0,0 0 0,0 0 0,0 0 0,0 0 0,0 0 0,-67 107 0,67-107 0,0 0 0,-82 154 0,82-154 0,-42 139 0,42-139 15,9 126 1,7-33 0,-24-149-1,58 135-15,-50-79 16,74 28-1,-74-28 1,91-33-16,-91 33 16,83-74-1,-83 74 1,0 0-16,24-102 15,-24 102 1,-49-61 0,49 61-1,-99-9-15,99 9 16,0 0-1,0 0 1</inkml:trace>
  <inkml:trace contextRef="#ctx0" brushRef="#br0" timeOffset="340490">15868 2866 0,'-17'8'0,"17"-8"0,0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0,50-14 0,-50 14 0,0 0 0,0 0 0,0 0 0,0 0 0,0 0 0,0 0 0,0 0 0,0 0 0,0 0 0,0 0 0,0 0 0,0 0 0,0 0 0,0 0 0,0 0 0,0 0 0,0 0 0,0 0 0,0 0 0,0 0 0,0 0 0,0 0 0,0 0 0,0 0 0,0 0 0,0 0 0,0 0 0,0 0 0,0 0 0,0 0 0,0 0 0,0 0 0,0 0 0,0 0 0,58-51 0,-58 51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0,-33-32 0,33 32 0,0 0 0,0 0 0,0 0 0,0 0 0,0 0 0,0 0 0,0 0 0,0 0 0,0 0 0,0 0 0,0 0 0,0 0 0,0 0 0,0 0 0,0 0 0,0 0 0,0 0 0,0 0 0,0 0 0,0 0 0,0 0 0,0 0 0,0 0 0,0 0 0,0 0 0,0 0 0,0 0 0,0 0 0,0 0 0,0 0 0,0 0 0,0 0 0,0 0 0,0 0 0,0 0 0,0 0 0,0 0 0,0 0 0,0 0 0,0 0 0,0 0 0,0 0 0,-25-38 0,25 38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0,-99 10 0,99-10 0,0 0 0,0 0 0,0 0 0,0 0 0,0 0 0,0 0 0,0 0 0,0 0 0,0 0 0,0 0 0,0 0 0,0 0 0,0 0 0,0 0 0,0 0 0,0 0 0,0 0 0,0 0 0,0 0 0,0 0 0,0 0 0,0 0 0,0 0 0,0 0 0,0 0 0,0 0 0,0 0 0,0 0 0,0 0 0,0 0 0,0 0 0,0 0 0,0 0 0,0 0 0,0 0 0,0 0 0,0 0 0,0 0 0,0 0 0,0 0 0,0 0 0,0 0 0,0 0 0,-108 79 0,108-79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93 0,33-93 0,0 0 0,0 0 0,0 0 0,0 0 0,0 0 0,0 0 0,0 0 0,0 0 0,0 0 0,0 0 0,0 0 0,0 0 0,0 0 0,0 0 0,0 0 0,0 0 0,0 0 0,0 0 0,0 0 0,0 0 0,0 0 0,0 0 0,0 0 0,0 0 0,0 0 0,0 0 0,0 0 0,0 0 0,0 0 0,0 0 0,0 0 0,0 0 0,0 0 0,0 0 0,0 0 0,0 0 0,0 0 0,25 74 0,-25-74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0,75 14 0,-75-14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0,107-32 0,-107 32 0,0 0 0,0 0 0,0 0 0,0 0 0,0 0 0,0 0 0,0 0 0,0 0 0,0 0 0,0 0 0,0 0 0,0 0 0,0 0 0,0 0 0,0 0 0,0 0 0,0 0 0,0 0 0,0 0 0,0 0 0,0 0 0,0 0 0,0 0 0,0 0 0,0 0 0,0 0 0,0 0 0,0 0 0,0 0 0,0 0 0,0 0 0,0 0 0,0 0 0,0 0 0,0 0 0,0 0 0,0 0 0,0 0 0,58 4 0,-58-4 0,0 0 0,0 0 0,0 0 0,25 38 0,-25-38 0,0 0 0,0 0 0,-9 93 0,9-93 0,0 0 0,0 0 0,0 0 0,-24 139 0,24-139 0,16 130 16,-16-130 0</inkml:trace>
  <inkml:trace contextRef="#ctx0" brushRef="#br0" timeOffset="403394">25931 16157 0,'8'0'0,"-8"0"0,0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0,8-5 0,-8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0,-41-8 0,41 8 0</inkml:trace>
  <inkml:trace contextRef="#ctx0" brushRef="#br1" timeOffset="414020">23111 2725 0,'0'-4'0,"0"4"0,0 0 0,0 0 0,0 0 0,0 0 0,0 0 0,0 0 0,0 0 0,0 0 0,0 0 0,0 0 0,0 0 0,0 0 0,0 0 0,0 0 0,25 23 0,-25-23 0,0 0 0,0 0 0,0 0 0,0 0 0,0 0 0,0 0 0,0 0 0,0 0 0,0 0 0,33 75 0,-33-75 0,0 0 0,0 0 0,0 0 0,0 0 0,0 0 0,50 134 0,-50-134 0,25 140 0,16-10 15,-16-23-15,-25-107 16,-9 65 0,9-65-1,0 0 1,0 0-16,0 0 15,-8 71 1,8-71 0,-16-5-16,7-56 15,9-65 1,0 126-1,9-130 1,-9 130-16,24-121 16,-24 121-1,42-102 1,-42 102-16,0 0 15,91-51 1,-9 64 0,9 57-1,-16 47-15,-50-6 16,-25-111-1,8 121 1,-8-121-16,0 0 16,0 0-1,0 0 1,-17 65-1,17-65-15,-8-18 16,0-65 0,8-53-1,0 136-15,25-144 16,-25 144-1,41-116 1,-41 116 0,66-107-16,-66 107 15,74-51 1,-74 51-1,91 41-15,-33 66 16,-16 42 0,-9 0-1,-25-29 1,-8-120-16,0 145 15,0-145 1,25 116 0,-25-116-16,41 70 15,-41-70 1</inkml:trace>
  <inkml:trace contextRef="#ctx0" brushRef="#br1" timeOffset="414789">24558 3307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0,42-56 0,-42 56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0,33-112 0,-33 112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0,8-130 0,-8 130 0,0 0 0,0 0 0,0 0 0,0 0 0,0 0 0,0 0 0,0 0 0,0 0 0,0 0 0,0 0 0,0 0 0,0 0 0,0 0 0,0 0 0,0 0 0,0 0 0,0 0 0,0 0 0,0 0 0,0 0 0,0 0 0,0 0 0,0 0 0,0 0 0,0 0 0,0 0 0,0 0 0,0 0 0,0 0 0,0 0 0,0 0 0,0 0 0,0 0 0,-8-32 0,8 32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 18 0,25-18 0,0 0 0,0 0 0,0 0 0,0 0 0,0 0 0,0 0 0,0 0 0,0 0 0,0 0 0,0 0 0,0 0 0,0 0 0,0 0 0,0 0 0,0 0 0,0 0 0,0 0 0,0 0 0,0 0 0,0 0 0,0 0 0,0 0 0,0 0 0,0 0 0,0 0 0,0 0 0,0 0 0,0 0 0,0 0 0,0 0 0,0 0 0,0 0 0,0 0 0,-66-18 0,66 18 0,0 0 0,-66 55 0,66-55 0,0 0 0,0 0 0,0 0 0,0 0 0,0 0 0,0 0 0,0 0 0,0 0 0,0 0 0,0 0 0,0 0 0,0 0 0,0 0 0,0 0 0,0 0 0,0 0 0,0 0 0,0 0 0,0 0 0,0 0 0,0 0 0,0 0 0,0 0 0,0 0 0,0 0 0,0 0 0,0 0 0,0 0 0,0 0 0,0 0 0,0 0 0,-50 103 0,50-103 0,0 0 0,0 0 0,0 0 0,0 0 0,0 0 0,0 0 0,0 0 0,0 0 0,0 0 0,0 0 0,0 0 0,0 0 0,0 0 0,0 0 0,0 0 0,0 0 0,0 0 0,0 0 0,0 0 0,0 0 0,0 0 0,0 0 0,0 0 0,0 0 0,0 0 0,0 0 0,0 0 0,0 0 0,0 0 0,0 0 0,-25 111 0,25-111 0,0 0 0,0 0 0,0 0 0,0 0 0,0 0 0,0 0 0,0 0 0,0 0 0,0 0 0,0 0 0,0 0 0,0 0 0,0 0 0,0 0 0,0 0 0,0 0 0,0 0 0,0 0 0,0 0 0,0 0 0,0 0 0,0 0 0,0 0 0,0 0 0,0 0 0,0 0 0,0 0 0,0 0 0,0 0 0,0 0 0,0 0 0,0 0 0,0 0 0,0 0 0,0 0 0,0 0 0,0 0 0,-8 131 0,8-131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92 0,-25-92 0,0 0 0,0 0 0,0 0 0,0 0 0,0 0 0,0 0 0,0 0 0,0 0 0,0 0 0,0 0 0,0 0 0,0 0 0,0 0 0,0 0 0,0 0 0,0 0 0,0 0 0,0 0 0,0 0 0,0 0 0,0 0 0,0 0 0,0 0 0,0 0 0,0 0 0,0 0 0,0 0 0,0 0 0,0 0 0,0 0 0,0 0 0,0 0 0,0 0 0,0 0 0,0 0 0,0 0 0,0 0 0,0 0 0,0 0 0,0 0 0,0 0 0,0 0 0,0 0 0,49 33 0,-49-33 0,0 0 0,0 0 0,0 0 0,0 0 0,0 0 0,0 0 0,0 0 0,0 0 0,0 0 0,0 0 0,0 0 0,0 0 0,0 0 0,0 0 0,0 0 0,0 0 0,0 0 0,0 0 0,0 0 0,0 0 0,0 0 0,0 0 0,0 0 0,0 0 0,0 0 0,0 0 0,0 0 0,0 0 0,0 0 0,0 0 0,0 0 0,0 0 0,0 0 0,0 0 0,0 0 0,0 0 0,0 0 0,0 0 0,0 0 0,0 0 0,0 0 0,0 0 0,0 0 0,58-41 0,-58 41 0,0 0 0,0 0 0,0 0 0,0 0 0,0 0 0,0 0 0,0 0 0,0 0 0,0 0 0,0 0 0,0 0 0,0 0 0,0 0 0,0 0 0,0 0 0,0 0 0,0 0 0,0 0 0,0 0 0,0 0 0,0 0 0,0 0 0,99-108 0,-99 108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0,83-139 0,-83 139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0,58-61 0,-58 61 0,0 0 0,0 0 0,0 0 0,0 0 0,0 0 0,0 0 0,0 0 0,0 0 0,0 0 0,0 0 0,0 0 0,0 0 0,0 0 0,0 0 0,0 0 0,0 0 0,0 0 0,0 0 0,0 0 0,0 0 0,0 0 0,50 28 0,-50-28 0,0 0 0,0 0 0,0 0 0,0 0 0,0 0 0,0 0 0,0 0 0,0 0 0,0 0 0,0 0 0,0 0 0,0 0 0,0 0 0,0 0 0,0 0 0,0 0 0,0 0 0,41 85 0,-41-85 0,0 0 0,0 0 0,0 0 0,0 0 0,0 0 0,0 0 0,0 0 0,0 0 0,0 0 0,0 0 0,0 0 0,0 0 0,0 0 0,58 115 0,-58-115 0,0 0 0,0 0 0,0 0 0,0 0 0,0 0 0,0 0 0,0 0 0,0 0 0,0 0 0,0 0 0,0 0 0,0 0 0,0 0 0,58 42 0,-58-42 0,0 0 0,0 0 0,0 0 0</inkml:trace>
  <inkml:trace contextRef="#ctx0" brushRef="#br1" timeOffset="415460">24963 2744 0,'0'0'0,"0"0"0,0 0 0,0 0 0,0 0 0,0 0 0,0 0 0,0 0 0,58 28 0,-58-28 0,0 0 0,0 0 0,0 0 0,0 0 0,75 47 0,-75-47 0,0 0 0,0 0 0,0 0 0,0 0 0,0 0 0,0 0 0,0 0 0,107 83 0,-107-83 0,0 0 0,0 0 0,0 0 0,108 98 0,-9-5 16,-99-93 0,132 98-1,-132-98-15,99 93 16,-16 4-1,-133-153 1,50 56 0,0 0-16,0 0 15,67 52 1,-26-62-1,-41-59-15,8-29 16,0-9 0,-8 107-1,25-107-15,-25 107 16,0 0-1,0 0 1,0 0 0,9-93-16,-9 93 15,0 0 1,0 0-1,0-27 1,-42 54-16,-32 61 16,8 33-1,-9-18 1,75-103-16,-74 107 15,74-107 1,-75 107 0</inkml:trace>
  <inkml:trace contextRef="#ctx0" brushRef="#br1" timeOffset="416002">23492 3837 0,'0'0'0,"0"0"0,0 0 0,0 0 0,0 0 0,57-14 0,-57 14 0,0 0 0,0 0 0,0 0 0,100-18 0,-100 18 0,0 0 0,0 0 0,0 0 0,165-19 0,-165 19 0,0 0 0,0 0 0,0 0 0,174-23 0,-17-10 0,16 10 15,1 9 1,-66 9-1,90 10-15,0 0 16,1-5 0,-17-10-1,-9-4 1,-24 1-16,50 18 15,-84 13 1,1-18 0,-33-15-1,-83 15-15</inkml:trace>
  <inkml:trace contextRef="#ctx0" brushRef="#br1" timeOffset="436265">1208 9549 0,'17'4'0,"-17"-4"0,0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 37 0,-16-37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32 0,-8-32 0,0 0 0,0 0 0,0 0 0,0 0 0,0 0 0,0 0 0,0 0 0,0 0 0,0 0 0,0 0 0,0 0 0,0 0 0,0 0 0,0 0 0,0 0 0,0 0 0,0 0 0,0 0 0,0 0 0,0 0 0,0 0 0,0 0 0,0 0 0,0 0 0,0 0 0,0 0 0,0 0 0,25 71 0,-25-71 0,0 0 0,0 0 0,0 0 0,0 0 0,0 0 0,0 0 0,0 0 0,0 0 0,0 0 0,0 0 0,0 0 0,0 0 0,0 0 0,0 0 0,0 0 0,0 0 0,0 0 0,0 0 0,0 0 0,0 0 0,0 0 0,0 0 0,0 0 0,0 0 0,0 0 0,0 0 0,0 0 0,0 0 0,0 0 0,0 0 0,0 0 0,25 79 0,-25-79 0,0 0 0,0 0 0,0 0 0,0 0 0,0 0 0,0 0 0,0 0 0,0 0 0,0 0 0,0 0 0,0 0 0,0 0 0,0 0 0,0 0 0,0 0 0,0 0 0,0 0 0,0 0 0,0 0 0,0 0 0,0 0 0,0 0 0,41 60 0,-41-60 0,0 0 0,0 0 0,0 0 0,0 0 0,0 0 0,0 0 0,0 0 0,0 0 0,0 0 0,0 0 0,0 0 0,0 0 0,0 0 0,42 24 0,-42-24 0,0 0 0,0 0 0,0 0 0,74-19 0,-74 19 16,66-70 0,-66 70-16,66-84 15,-8 1 1,-58 83-1,58-89-15,-58 89 16,0 0 0,0 0-1,58-69 1,-58 69-16,0 0 15,0 0 1,25-29 0,-25 29-16</inkml:trace>
  <inkml:trace contextRef="#ctx0" brushRef="#br1" timeOffset="462846.9936">7939 10381 0,'0'5'0,"0"-5"0,0 0 0,0 0 0,0 0 0,0 0 0,0 0 0,0 0 0,0 0 0,0 0 0,0 0 0,0 0 0,0 0 0,0 0 0,0 0 0,0 0 0,0 0 0,0 0 0,0 0 0,0 0 0,0 0 0,-25-5 0,25 5 0,0 0 0,0 0 0,0 0 0,0 0 0,0 0 0,0 0 0,0 0 0,0 0 0,0 0 0,0 0 0,0 0 0,0 0 0,-42-23 0,42 23 0,0 0 0,0 0 0,0 0 0,0 0 0,0 0 0,0 0 0,0 0 0,0 0 0,0 0 0,0 0 0,0 0 0,0 0 0,0 0 0,0 0 0,0 0 0,0 0 0,0 0 0,0 0 0,0 0 0,0 0 0,0 0 0,-74-42 0,74 42 0,0 0 0,0 0 0,0 0 0,0 0 0,0 0 0,0 0 0,0 0 0,0 0 0,0 0 0,0 0 0,0 0 0,0 0 0,0 0 0,0 0 0,0 0 0,0 0 0,0 0 0,-17-19 0,17 19 0,0 0 0,0 0 0,0 0 0,0 0 0,0 0 0,0 0 0,-16-14 0,16 14 0,0 0 0,0 0 0,0 0 0,0 0 0,0 0 0,0 0 0,0 0 0,0 0 0,0 0 0,0 0 0,-66-70 0,66 70 0,0 0 0,0 0 0,0 0 0,0 0 0,0 0 0,0 0 0,0 0 0,-58-83 0,58 83 0,0 0 0,0 0 0,0 0 0,-50-98 0,50 98 16,-33-102-16,33 102 15,-25-93 1,25 93 0,-16-98-16,16 98 15,8-93 1,-8 93-1,25-88 1,-25 88-16,0 0 16,0 0-1,0 0 1,25-70-16,-25 70 15,0 0 1,0 0 0,0 0-1,33-37-15</inkml:trace>
  <inkml:trace contextRef="#ctx0" brushRef="#br1" timeOffset="463618.9164">7318 9697 0,'0'0'0,"0"0"0,0 0 0,0 0 0,0 0 0,0 0 0,0 0 0,0 0 0,0 0 0,0 0 0,0 0 0,0 0 0,0 0 0,0 0 0,0 0 0,0 0 0,0 0 0,0 0 0,0 0 0,0 0 0,0 0 0,0 0 0,0 0 0,0 0 0,0 0 0,0 0 0,0 0 0,0 0 0,0 0 0,0 0 0,0 0 0,0 0 0,0 0 0,0 0 0,0 0 0,0 0 0,0 0 0,0 0 0,0 0 0,0 0 0,0 0 0,0-23 0,0 23 0,0 0 0,0 0 0,0 0 0,0 0 0,0 0 0,0 0 0,0 0 0,0 0 0,0 0 0,0 0 0,0 0 0,0 0 0,17-61 0,-17 61 0,0 0 0,0 0 0,0 0 0,0 0 0,0 0 0,0 0 0,0 0 0,0 0 0,16-46 0,-16 46 0,0 0 0,0 0 0,0 0 0,0 0 0,0 0 0,0 0 0,0 0 0,0 0 0,0 0 0,0 0 0,0 0 0,0 0 0,0 0 0,50-74 0,-50 74 0,0 0 0,0 0 0,0 0 0,0 0 0,0 0 0,0 0 0,0 0 0,0 0 0,0 0 0,0 0 0,0 0 0,0 0 0,0 0 0,41-80 0,-41 80 0,0 0 0,0 0 0,0 0 0,58-74 0,-58 74 0,0 0 16,0 0-1,0 0 1,42-70-16,-42 70 16,0 0-1,0 0 1,0 0-1,33-32-15,-33 32 16,33 9 0,-33-9-1,41 42 1,-41-42-16,41 88 15,-41-88 1,42 93 0,24-4-16,-66-89 15,50 88 1,-50-88-1,24 75-15,-24-75 16,0 37 0,0-37-1</inkml:trace>
  <inkml:trace contextRef="#ctx0" brushRef="#br1" timeOffset="464837.7945">6566 9856 0,'0'4'0,"0"-4"0,0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0,33-18 0,-33 18 0,0 0 0,0 0 0,0 0 0,0 0 0,0 0 0,0 0 0,0 0 0,0 0 0,0 0 0,0 0 0,0 0 0,0 0 0,0 0 0,0 0 0,0 0 0,0 0 0,0 0 0,0 0 0,0 0 0,0 0 0,0 0 0,0 0 0,0 0 0,0 0 0,0 0 0,0 0 0,0 0 0,0 0 0,0 0 0,0 0 0,0 0 0,0 0 0,0 0 0,0 0 0,0 0 0,0 0 0,0 0 0,0 0 0,50-24 0,-50 24 0,0 0 0,0 0 0,0 0 0,0 0 0,0 0 0,0 0 0,0 0 0,0 0 0,0 0 0,0 0 0,0 0 0,0 0 0,0 0 0,0 0 0,0 0 0,0 0 0,0 0 0,0 0 0,0 0 0,0 0 0,0 0 0,0 0 0,0 0 0,0 0 0,0 0 0,0 0 0,0 0 0,0 0 0,0 0 0,16-8 0,-16 8 0,0 0 0,0 0 0,0 0 0,0 0 0,0 0 0,0 0 0,0 0 0,0 0 0,0 0 0,0 0 0,0 0 0,0 0 0,0 0 0,0 0 0,0 0 0,0 0 0,0 0 0,0 0 0,0 0 0,0 0 0,0 0 0,0 0 0,0 0 0,0 0 0,0 0 0,0 0 0,0 0 0,0 0 0,0 0 0,0 0 0,0 0 0,0 0 0,0 0 0,0 0 0,0 0 0,0 0 0,0 0 0,0 0 0,0 0 0,0 0 0,0 0 0,25-5 0,-25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0,74-24 0,-74 24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0,50 19 0,-50-19 0,0 0 0,0 0 0,0 0 0,0 0 0,0 0 0,0 0 0,0 0 0,0 0 0,0 0 0,0 0 0,0 0 0,0 0 0,0 0 0,0 0 0,0 0 0,0 0 0,0 0 0,0 0 0,0 0 0,0 0 0,0 0 0,0 0 0,25 46 0,-25-46 0,0 0 0,0 0 0,0 0 0,0 0 0,0 0 0,0 0 0,0 0 0,0 0 0,0 0 0,0 0 0,0 0 0,0 0 0,0 0 0,0 0 0,0 0 0,0 0 0,0 0 0,0 0 0,0 0 0,0 0 0,0 0 0,0 0 0,0 0 0,0 0 0,0 0 0,0 0 0,0 0 0,0 0 0,0 0 0,0 0 0,0 0 0,0 0 0,0 0 0,0 0 0,0 0 0,0 0 0,0 0 0,0 0 0,0 0 0,-8 70 0,8-70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0,-34 56 0,34-56 0,0 0 0,0 0 0,0 0 0,0 0 0,0 0 0,0 0 0,0 0 0,0 0 0,0 0 0,0 0 0,0 0 0,0 0 0,0 0 0,0 0 0,0 0 0,0 0 0,0 0 0,0 0 0,0 0 0,0 0 0,0 0 0,0 0 0,0 0 0,0 0 0,0 0 0,0 0 0,0 0 0,0 0 0,0 0 0,0 0 0,0 0 0,0 0 0,0 0 0,0 0 0,0 23 0,0-23 0,0 0 0,0 0 0,0 0 0,0 0 0,0 0 0,0 0 0,0 0 0,0 0 0,0 0 0,0 0 0,0 0 0,0 0 0,0 0 0,0 0 0,0 0 0,0 0 0,0 0 0,0 0 0,0 0 0,25-5 0,-25 5 0,0 0 0,0 0 0,0 0 0,0 0 0,0 0 0,0 0 0,0 0 0,0 0 0,0 0 0,0 0 0,0 0 0,0 0 0,0 0 0,0 0 0,0 0 0,66-18 0,-66 18 0,0 0 0,0 0 0,0 0 0,0 0 0,0 0 0,0 0 0,0 0 0,0 0 0,0 0 0,0 0 0,0 0 0,0 0 0,0 0 0,0 0 0,0 0 0,0 0 0,0 0 0,0 0 0,0 0 0,0 0 0,75-5 0,-75 5 0,0 0 0,0 0 0,0 0 0,49 38 0,-49-38 0,25 78 16,-25-78 0,-16 98-1,16-98-15,-50 112 16,50-112-1,-66 97 1,66-97 0,-83 79-16,83-79 15,0 0 1,0 0-1,-58 33-15</inkml:trace>
  <inkml:trace contextRef="#ctx0" brushRef="#br1" timeOffset="465693.7089">7112 9693 0,'8'-5'0,"-8"5"0,0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19 0,0-19 0,0 0 0,0 0 0,0 0 0,0 0 0,0 0 0,-8 51 0,8-51 0,0 0 0,0 0 0,0 0 0,0 0 0,-9 42 0,9-42 0,0 0 0,0 0 0,0 0 0,-8 83 0,8-83 0,0 0 0,0 0 0,-8 79 0,8-79 0,0 0 0,0 0 0,0 0 0,8 98 0,-8-98 15,8 98-15,-8-98 16,25 88 0,-25-88-1,50 61-15,-50-61 16,66 14-1,-66-14 1,74-24 0,-74 24-16,83-51 15,-83 51 1,0 0-1,0 0-15,83-56 16,-83 56 0,0 0-1,0 0 1,0 0-16,41-51 15,-41 51 1</inkml:trace>
  <inkml:trace contextRef="#ctx0" brushRef="#br1" timeOffset="466068.6714">7335 9874 0,'0'9'0,"0"-9"0,0 0 0,0 0 0,0 0 0,0 0 0,0 0 0,0 0 0,0 0 0,0 0 0,0 0 0,0 0 0,0 0 0,0 0 0,0 0 0,0 0 0,0 0 0,0 0 0,0 0 0,0 0 0,0 0 0,0 0 0,0 0 0,0 0 0,0 0 0,0 0 0,16 42 0,-16-42 0,0 0 0,25 80 0,-25-80 0,0 0 0,0 0 0,33 102 0,-33-102 0,0 0 0,25 93 0,-25-93 0,25 97 0,-8-41 16,-1 42 0,-16-98-16,0 0 15,0 0 1,0 0-1</inkml:trace>
  <inkml:trace contextRef="#ctx0" brushRef="#br1" timeOffset="482905.9875">9204 6609 0,'-9'5'0,"9"-5"0,0 0 0,0 0 0,0 0 0,0 0 0,0 0 0,0 0 0,0 0 0,0 0 0,0 0 0,0 0 0,0 0 0,0 0 0,0 0 0,0 0 0,0 0 0,0 0 0,0 0 0,0 0 0,0 0 0,0 0 0,0 0 0,0 0 0,0 0 0,17 19 0,-17-19 0,0 0 0,0 0 0,0 0 0,0 0 0,0 0 0,0 0 0,0 0 0,0 0 0,0 0 0,0 0 0,0 0 0,0 0 0,0 0 0,49 5 0,-49-5 0,0 0 0,0 0 0,0 0 0,0 0 0,58-24 0,-58 24 0,0 0 0,0 0 0,0 0 0,0 0 0,0 0 0,0 0 0,0 0 0,0 0 0,0 0 0,0 0 0,0 0 0,42-28 0,-42 28 0,0 0 0,0 0 0,0 0 0,58-51 0,-58 51 0,0 0 0,0 0 0,49-65 0,-49 65 0,0 0 0,50-61 0,-50 61 0,25-70 0,16-4 15,-24-5 1,-17 79-16,16-93 15,-16 93 1,8-98 0,-8 98-16,0-116 15,0 116 1,0-130-1,0 130 1,0 0-16,0-126 16,0 126-1,-16-116 1,16 116-16,0 0 15,-33-89 1,33 89 0,-58-65-1,58 65-15,0 0 16,0 0-1,0 0 1,-25-42-16,25 42 16,0 0-1,0 0 1,0 0-1,-41-9-15,41 9 16,-9 14 0,9 42-1,-8 27 1,-8 25-16,-9-1 15,-8 0 1,0-19 0,33-88-16,-17 37 15,1-55 1,16-34-1,0 52-15,0 0 16</inkml:trace>
  <inkml:trace contextRef="#ctx0" brushRef="#br1" timeOffset="483218.9562">9435 5442 0,'8'-5'0,"-8"5"0,0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0,42-14 0,-42 14 0,0 0 0,0 0 0,0 0 0,0 0 0,0 0 0,0 0 0,0 0 0,0 0 0,0 0 0,0 0 0,0 0 0,74-19 0,-74 19 0,0 0 0,0 0 0,0 0 0,0 0 0,0 0 0,0 0 0,0 0 0,0 0 0,0 0 0,0 0 0,0 0 0,0 0 0,0 0 0,0 0 0,0 0 0,0 0 0,0 0 0,0 0 0,0 0 0,0 0 0,0 0 0,0 0 0,0 0 0,0 0 0,108-4 0,-108 4 0,0 0 0,0 0 0,0 0 0,0 0 0,0 0 0,0 0 0,0 0 0,0 0 0,41 14 0,-41-14 0,0 0 0,0 0 0,0 0 0,0 0 0,0 0 0,0 0 0,0 0 0,0 0 0,0 0 0,0 0 0,0 0 0,0 0 0,0 0 0,0 0 0,0 0 0,74 36 0,-74-36 0,0 0 0,0 0 0,0 0 0,0 0 0,0 0 0,0 0 0,0 0 0,0 0 0,0 0 0,0 0 0,0 0 0,0 0 0,0 0 0,0 0 0,0 0 0,0 0 0,83 38 0,-83-38 0,0 0 0,0 0 0,0 0 0,0 0 0,0 0 0,0 0 0,0 0 0</inkml:trace>
  <inkml:trace contextRef="#ctx0" brushRef="#br1" timeOffset="484151.8626">10204 5600 0,'0'-5'0,"0"5"0,0 0 0,0 0 0,0 0 0,0 0 0,0 0 0,0 0 0,17-32 0,-17 32 0,0 0 0,0 0 0,0 0 0,0 0 0,0 0 0,0 0 0,0 0 0,0 0 0,0 0 0,0 0 0,0 0 0,0 0 0,0 0 0,58-24 0,-58 24 0,0 0 0,0 0 0,0 0 0,66-14 0,-66 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 33 0,-66-33 0,0 0 0,0 0 0,0 0 0,0 0 0,0 0 0,0 0 0,0 0 0,0 0 0,0 0 0,0 0 0,0 0 0,0 0 0,0 0 0,0 0 0,0 0 0,0 0 0,0 0 0,0 0 0,0 0 0,0 0 0,0 0 0,0 0 0,0 0 0,0 0 0,8 23 0,-8-23 0,0 0 0,0 0 0,0 0 0,0 0 0,0 0 0,0 0 0,0 0 0,0 0 0,0 0 0,0 0 0,0 0 0,0 0 0,0 0 0,0 0 0,0 0 0,0 0 0,0 0 0,0 0 0,0 19 0,0-19 0,0 0 0,0 0 0,0 0 0,0 0 0,0 0 0,0 0 0,0 0 0,0 0 0,0 0 0,0 0 0,0 0 0,0 0 0,0 0 0,0 0 0,0 0 0,0 0 0,0 0 0,0 0 0,0 0 0,0 0 0,0 0 0,0 0 0,0 0 0,0 0 0,0 0 0,0 0 0,0 0 0,0 0 0,0 0 0,0 0 0,0 0 0,0 0 0,0 0 0,0 0 0,0 0 0,0 70 0,0-70 0,0 0 0,0 0 0,0 0 0,0 0 0,0 0 0,0 0 0,0 0 0,0 0 0,0 0 0,0 0 0,0 0 0,0 0 0,0 0 0,0 0 0,0 0 0,0 0 0,0 0 0,0 0 0,0 0 0,0 0 0,0 0 0,0 0 0,0 0 0,0 0 0,0 0 0,0 0 0,0 0 0,0 0 0,0 0 0,0 0 0,-33 88 0,33-88 0,0 0 0,0 0 0,0 0 0,0 0 0,0 0 0,0 0 0,0 0 0,0 0 0,0 0 0,0 0 0,0 0 0,0 0 0,0 0 0,0 0 0,0 0 0,0 0 0,0 0 0,0 0 0,0 0 0,0 0 0,0 0 0,0 0 0,0 0 0,0 0 0,0 0 0,0 0 0,0 0 0,0 0 0,0 0 0,0 0 0,0 0 0,0 0 0,0 0 0,0 0 0,0 0 0,0 0 0,0 0 0,0 0 0,0 0 0,0 0 0,-50 80 0,50-80 0,0 0 0,0 0 0,0 0 0,0 0 0,0 0 0,0 0 0,0 0 0,0 0 0,0 0 0,0 0 0,0 0 0,0 0 0,0 0 0,0 0 0,0 0 0,0 0 0,0 0 0,0 0 0,0 0 0,0 0 0,0 0 0,0 0 0,0 0 0,0 0 0,0 0 0,0 0 0,0 0 0,0 0 0,0 0 0,0 0 0,0 0 0,0 0 0,0 0 0,0 0 0,0 0 0,0 0 0,0 0 0,0 0 0,0 0 0,0 0 0,-33 36 0,33-36 0,0 0 0,0 0 0,0 0 0,0 0 0,0 0 0,0 0 0,0 0 0,0 0 0,0 0 0,0 0 0,0 0 0,0 0 0,0 0 0,17 19 0,-17-19 0,0 0 0,0 0 0,0 0 0,0 0 0,0 0 0,0 0 0,0 0 0,0 0 0,0 0 0,0 0 0,0 0 0,0 0 0,0 0 0,49 14 0,-49-14 0,0 0 0,0 0 0,0 0 0,67 9 0,-18 33 15,-32 23 1,-17-65-16,-33 88 16,-33-4-1,8 0 1,58-84-16,-83 65 15,83-65 1,0 0 0,0 0-1,0 0-15,-83 37 16,83-37-1</inkml:trace>
  <inkml:trace contextRef="#ctx0" brushRef="#br1" timeOffset="484742.8038">10791 5530 0,'0'5'0,"0"-5"0,0 0 0,0 0 0,0 0 0,0 0 0,0 0 0,0 0 0,0 0 0,0 0 0,0 0 0,0 0 0,0 0 0,0 0 0,0 0 0,0 0 0,0 0 0,0 0 0,0 0 0,0 0 0,0 0 0,0 0 0,-16 37 0,16-37 0,0 0 0,0 0 0,0 0 0,-33 66 0,33-66 0,0 0 0,0 0 0,-34 83 0,34-83 0,0 0 0,-33 79 0,33-79 0,-41 74 0,41-74 0,-33 93 15,33-93 1,-17 98 0,26-19-16,-9-126 15,25 103 1,-25-56-1,66 24 1,-66-24-16,82-10 16,-82 10-1,100-23 1,-100 23-16,0 0 15,0 0 1,0 0 0,74-19-1,-74 19-15,0 0 16</inkml:trace>
  <inkml:trace contextRef="#ctx0" brushRef="#br1" timeOffset="485102.7678">10998 5749 0,'0'-19'0,"0"19"0,0 0 0,0 0 0,0 0 0,0 0 0,0 0 0,0 0 0,-8 23 0,8-23 0,0 0 0,-17 56 0,17-56 0,0 0 0,0 0 0,0 0 0,0 0 0,0 0 0,0 0 0,0 0 0,-25 112 0,25-112 0,0 0 0,-33 117 0,33-117 0,-25 101 0,25-101 0,-16 111 16,8-8-1,-1-15 1,9-64-16,0-43 16</inkml:trace>
  <inkml:trace contextRef="#ctx0" brushRef="#br1" timeOffset="494827.7952">13239 8846 0,'-9'10'0,"9"-10"0,0 0 0,0 0 0,0 0 0,0 0 0,0 0 0,0 0 0,0 0 0,0 0 0,0 0 0,0 0 0,0 0 0,0 0 0,0 0 0,0 0 0,0 0 0,0 0 0,0 0 0,0 0 0,0 0 0,0 0 0,0 0 0,0 0 0,0 0 0,0 0 0,0 0 0,0 0 0,0 0 0,0 0 0,0 0 0,0 0 0,0 0 0,0 0 0,0 0 0,0 0 0,0 0 0,0 0 0,0 0 0,0 0 0,0 0 0,0 0 0,0 0 0,0 0 0,0 0 0,0 0 0,0 41 0,0-41 0,0 0 0,0 0 0,0 0 0,0 0 0,0 0 0,0 0 0,0 0 0,0 0 0,0 0 0,0 0 0,0 0 0,0 0 0,0 0 0,0 0 0,0 0 0,0 0 0,0 0 0,0 0 0,0 0 0,0 0 0,0 0 0,0 0 0,0 0 0,0 0 0,0 0 0,0 0 0,0 0 0,0 0 0,0 0 0,0 0 0,0 0 0,0 0 0,0 0 0,0 0 0,17 66 0,-17-66 0,0 0 0,0 0 0,0 0 0,0 0 0,0 0 0,0 0 0,0 0 0,0 0 0,0 0 0,0 0 0,0 0 0,0 0 0,0 0 0,0 0 0,0 0 0,0 0 0,0 0 0,25 88 0,-25-88 0,0 0 0,0 0 0,0 0 0,0 0 0,0 0 0,0 0 0,0 0 0,0 0 0,0 0 0,0 0 0,0 0 0,0 0 0,0 0 0,8 102 0,-8-102 0,0 0 0,0 0 0,0 0 0,0 0 0,8 23 0,-8-23 0,0 0 0,0 0 0,0 0 0,0 0 0,0 0 0,0 0 0,0 0 0,0 0 0,0 0 0,0 0 0,0 0 0,0 0 0,9 14 0,-9-14 0,24 42 15,9-28 1,9-50-1,-42 36 1,66-71-16,-66 71 16,74-74-1,-74 74 1,75-79-1,-75 79-15,66-75 16,-66 75 0,0 0-1,0 0-15,66-79 16,-66 79-1</inkml:trace>
  <inkml:trace contextRef="#ctx0" brushRef="#br1" timeOffset="498197.4582">17315 12516 0,'0'9'16,"0"-9"-16,0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42 0,-8-42 0,0 0 0,0 0 0,0 0 0,0 0 0,0 0 0,0 0 0,0 0 0,0 0 0,0 0 0,0 0 0,0 0 0,0 0 0,0 0 0,0 0 0,0 0 0,0 0 0,0 0 0,0 0 0,0 0 0,0 0 0,0 0 0,0 0 0,0 0 0,17 70 0,-17-70 0,0 0 0,0 0 0,0 0 0,0 0 0,0 0 0,0 0 0,0 0 0,0 0 0,0 0 0,0 0 0,0 0 0,0 0 0,0 0 0,0 0 0,0 0 0,0 0 0,0 0 0,0 0 0,0 0 0,0 0 0,0 0 0,0 0 0,0 0 0,0 0 0,0 0 0,0 0 0,0 0 0,0 0 0,0 0 0,0 0 0,0 0 0,0 0 0,0 0 0,0 0 0,0 0 0,0 0 0,0 0 0,0 0 0,0 0 0,0 0 0,0 0 0,0 0 0,0 0 0,49 70 0,-49-70 0,0 0 0,0 0 0,0 0 0,0 0 0,0 0 0,0 0 0,0 0 0,0 0 0,0 0 0,0 0 0,0 0 0,0 0 0,0 0 0,0 0 0,0 0 0,0 0 0,0 0 0,0 0 0,0 0 0,0 0 0,17 14 0,-17-14 0,0 0 0,0 0 0,0 0 0,0 0 0,0 0 0,0 0 0,0 0 0,0 0 0,0 0 0,0 0 0,0 0 0,0 0 0,0 0 0,0 0 0,0 0 0,0 0 0,0 0 0,0 0 0,0 0 0,16 0 0,-16 0 0,0 0 0,0 0 0,0 0 0,0 0 0,0 0 0,0 0 0,0 0 0,50 18 0,-50-18 0,0 0 0,0 0 0,0 0 0,0 0 0,0 0 0,0 0 0,58-18 0,-58 18 0,0 0 0,0 0 0,0 0 0,0 0 0,0 0 0,58-42 0,-58 42 0,0 0 0,0 0 0,0 0 0,0 0 0,41-61 0,-41 61 0,0 0 0,0 0 0,0 0 0,0 0 0,0 0 0,0 0 0,0 0 0,66-65 0,-66 65 0,0 0 0,0 0 0,0 0 0,75-60 0,-75 60 0</inkml:trace>
  <inkml:trace contextRef="#ctx0" brushRef="#br1" timeOffset="499117.3662">24839 12372 0,'0'-5'0,"0"5"0,0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0,-24-23 0,24 23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4 0,17-4 0,0 0 0,0 0 0,0 0 0,0 0 0,0 0 0,0 0 0,0 0 0,0 0 0,0 0 0,0 0 0,0 0 0,0 0 0,0 0 0,0 0 0,0 0 0,0 0 0,0 0 0,0 0 0,0 0 0,0 0 0,0 0 0,0 0 0,0 0 0,0 0 0,0 0 0,0 0 0,0 0 0,0 0 0,0 0 0,0 0 0,0 0 0,-25 52 0,25-52 0,0 0 0,0 0 0,0 0 0,0 0 0,0 0 0,0 0 0,0 0 0,0 0 0,0 0 0,0 0 0,0 0 0,0 0 0,0 0 0,0 46 0,0-46 0,0 0 0,0 0 0,0 0 0,0 0 0,0 0 0,0 0 0,0 0 0,0 0 0,0 0 0,0 0 0,0 0 0,0 0 0,0 0 0,0 0 0,0 0 0,0 0 0,0 0 0,8 107 0,-8-107 0,0 0 0,0 0 0,0 0 0,0 0 0,0 0 0,0 0 0,0 0 0,0 0 0,0 0 0,0 0 0,0 0 0,0 0 0,0 0 0,0 0 0,0 0 0,0 0 0,0 0 0,0 0 0,0 0 0,0 0 0,0 0 0,0 0 0,0 0 0,0 0 0,0 0 0,0 0 0,0 0 0,0 0 0,0 0 0,0 0 0,0 0 0,0 0 0,0 0 0,0 0 0,0 0 0,0 0 0,0 0 0,0 0 0,0 0 0,0 0 0,34 70 0,-34-70 0,0 0 0,0 0 0,0 0 0,0 0 0,0 0 0,0 0 0,57 28 0,-57-28 0,0 0 0,0 0 0,0 0 0,0 0 0,67-5 0,-67 5 0,0 0 0,0 0 0,0 0 0,0 0 0,66-56 0,-66 56 0,0 0 0,0 0 0,0 0 0,66-79 0,-66 79 0,0 0 0,0 0 0,66-93 0,-66 93 0,0 0 0,74-93 0,-74 93 0,75-84 0,-1 15 15</inkml:trace>
  <inkml:trace contextRef="#ctx0" brushRef="#br1" timeOffset="507227.5551">19721 9311 0,'17'10'0,"-17"-10"0,0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37 0,-8-37 0,0 0 0,0 0 0,0 0 0,0 0 0,0 0 0,0 0 0,0 0 0,0 0 0,0 0 0,0 0 0,0 0 0,0 0 0,0 0 0,0 0 0,0 0 0,0 0 0,0 0 0,0 0 0,0 0 0,0 0 0,0 0 0,0 0 0,0 0 0,0 0 0,0 0 0,0 0 0,0 0 0,0 0 0,0 0 0,0 0 0,0 0 0,0 0 0,0 0 0,0 0 0,0 0 0,0 0 0,0 0 0,0 0 0,0 0 0,0 0 0,0 0 0,0 0 0,-17 42 0,17-42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0,-24 0 0,24 0 0,0 0 0,0 0 0,0 0 0,0 0 0,0 0 0,0 0 0,0 0 0,0 0 0,0 0 0,0 0 0,0 0 0,0 0 0,0 0 0,0 0 0,0 0 0,0 0 0,0 0 0,0 0 0,0 0 0,0 0 0,0 0 0,0 0 0,0 0 0,0 0 0,0 0 0,0 0 0,0 0 0,0 0 0,0 0 0,0 0 0,0 0 0,0 0 0,0 0 0,0 0 0,-50 5 0,50-5 0,0 0 0,0 0 0,0 0 0,0 0 0,0 0 0,0 0 0,0 0 0,0 0 0,0 0 0,0 0 0,0 0 0,0 0 0,0 0 0,0 0 0,0 0 0,0 0 0,0 0 0,-66-33 0,66 33 0,0 0 0,0 0 0,0 0 0,0 0 0,0 0 0,0 0 0,0 0 0,0 0 0,0 0 0,0 0 0,0 0 0,0 0 0,0 0 0,-66-70 0,66 70 0,0 0 0,0 0 0,0 0 0,0 0 0,0 0 0,0 0 0,0 0 0,0 0 0,0 0 0,-50-88 0,50 88 0,0 0 0,0 0 0,0 0 0,0 0 0,0 0 0,-33-103 0,33 103 0,-8-101 0,16 12 15,-8 89 1,33-79 0,-33 79-1,33-75-15,-33 75 16,0 0-1,0 0 1,0 0 0,41-51-16,-41 51 15,0 0 1,0 0-1,0 0-15</inkml:trace>
  <inkml:trace contextRef="#ctx0" brushRef="#br1" timeOffset="507839.4939">19208 8786 0,'0'-5'0,"0"5"0,0 0 0,0 0 0,0 0 0,0 0 0,0 0 0,0 0 0,0 0 0,0 0 0,25-23 0,-25 23 0,0 0 0,0 0 0,0 0 0,0 0 0,0 0 0,0 0 0,0 0 0,0 0 0,0 0 0,0 0 0,0 0 0,0 0 0,0 0 0,0 0 0,0 0 0,0 0 0,0 0 0,0 0 0,0 0 0,0 0 0,0 0 0,0 0 0,0 0 0,0 0 0,0 0 0,0 0 0,0 0 0,0 0 0,50-37 0,-50 37 0,0 0 0,0 0 0,0 0 0,0 0 0,0 0 0,0 0 0,0 0 0,0 0 0,0 0 0,0 0 0,0 0 0,0 0 0,0 0 0,0 0 0,0 0 0,0 0 0,0 0 0,0 0 0,0 0 0,0 0 0,0 0 0,0 0 0,0 0 0,66-65 0,-66 65 0,0 0 0,0 0 0,0 0 0,0 0 0,0 0 0,0 0 0,0 0 0,0 0 0,0 0 0,0 0 0,0 0 0,0 0 0,0 0 0,0 0 0,66-66 0,-66 66 0,0 0 0,0 0 0,0 0 0,0 0 0,0 0 0,0 0 0,0 0 0,17-14 0,-17 14 0,0 0 0,0 0 0,0 0 0,0 0 0,0 0 0,0 0 0,0 0 0,0 0 0,0 0 0,0 0 0,0 0 0,0 0 0,0 0 0,16-9 0,-16 9 0,0 0 0,0 0 0,0 0 0,0 0 0,0 0 0,0 0 0,0 0 0,0 0 0,0 0 0,0 0 0,0 0 0,0 0 0,0 0 0,0 0 0,0 0 0,0 0 0,0 0 0,0 0 0,66-42 0,-66 42 0,0 0 16,50-4 0,-50 4-1,50 32 1,-50-32-16,33 66 15,0 31 1,-33-97 0,33 88-16,-33-88 15,0 0 1,25 42-1</inkml:trace>
  <inkml:trace contextRef="#ctx0" brushRef="#br1" timeOffset="508940.3838">18621 8814 0,'-8'0'0,"8"0"0,0 0 0,0 0 0,0 0 0,0 0 0,0 0 0,0 0 0,0 0 0,0 0 0,0 0 0,0 0 0,0 0 0,0 0 0,0 0 0,0 0 0,0 0 0,0 0 0,0 0 0,0 0 0,0 0 0,0 0 0,0 0 0,0 0 0,0 0 0,0 0 0,0 0 0,8 0 0,-8 0 0,0 0 0,0 0 0,0 0 0,0 0 0,0 0 0,50-10 0,-50 10 0,0 0 0,0 0 0,0 0 0,0 0 0,0 0 0,0 0 0,0 0 0,0 0 0,0 0 0,0 0 0,0 0 0,0 0 0,0 0 0,0 0 0,0 0 0,0 0 0,0 0 0,0 0 0,0 0 0,0 0 0,0 0 0,0 0 0,0 0 0,0 0 0,0 0 0,0 0 0,0 0 0,66-37 0,-66 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0,33-14 0,-33 14 0,0 0 0,0 0 0,0 0 0,0 0 0,0 0 0,0 0 0,0 0 0,0 0 0,0 0 0,0 0 0,0 0 0,0 0 0,0 0 0,0 0 0,0 0 0,0 0 0,0 0 0,0 0 0,0 0 0,0 0 0,0 0 0,17-4 0,-17 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0,91-42 0,-91 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0,58-37 0,-58 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0,41-10 0,-41 10 0,0 0 0,0 0 0,0 0 0,0 0 0,0 0 0,0 0 0,0 0 0,0 0 0,0 0 0,0 0 0,0 0 0,0 0 0,0 0 0,0 0 0,0 0 0,8 28 0,-8-28 0,0 0 0,0 0 0,0 0 0,0 0 0,0 0 0,0 0 0,0 0 0,0 0 0,0 0 0,0 0 0,0 0 0,-8 70 0,8-70 0,0 0 0,0 0 0,0 0 0,0 0 0,0 0 0,0 0 0,0 0 0,0 107 0,0-107 0,0 0 0,17 116 0,-17-116 0,16 107 0,-8-5 16,-8-102-16,17 93 16,-17-93-1,-8 93 1,8-93-16,0 0 15</inkml:trace>
  <inkml:trace contextRef="#ctx0" brushRef="#br1" timeOffset="512161.0617">19663 7325 0,'-8'-18'0,"8"18"0,0 0 0,0 0 0,-25-47 0,25 47 0</inkml:trace>
  <inkml:trace contextRef="#ctx0" brushRef="#br1" timeOffset="519316.3461">16827 6265 0,'-16'9'0,"16"-9"0,0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0,-33-24 0,33 24 0,0 0 0,0 0 0,0 0 0,0 0 0,-42-50 0,42 50 0,0 0 0,0 0 0,0 0 0,-66-75 0,66 75 0,0 0 0,0 0 0,-25-37 0,25 37 0,0 0 0,-58-65 0,58 65 0,-41-65 0,16-5 0,17 0 16,8 70-1,8-93 1,0 6-1,26-53-15,-10 74 16,9 11 0,-16 22-1,-25 14-15,16 5 16,25 5-1,0 0 1,-25 14 0,-8-5-16</inkml:trace>
  <inkml:trace contextRef="#ctx0" brushRef="#br1" timeOffset="519817.296">16323 5530 0,'0'-5'0,"0"5"0,0 0 0,0 0 0,0 0 0,0 0 0,0 0 0,0 0 0,0 0 0,0 0 0,33-32 0,-33 32 0,0 0 0,41-61 0,-41 61 0,0 0 0,75-69 0,-75 69 0,0 0 0,0 0 0,66-56 0,-66 56 0,0 0 0,0 0 0,0 0 0,49-55 0,-49 55 16,50-61-16,-42 47 16,-8 14-1,0 0 1,0 0-1,17 4-15,-17-4 16,0 0 0,0 0-1,25-4 1,8 50-16,-9 38 15,10 23 1,7-19 0,-41-88-16,0 0 15,0 0 1,49 61-1</inkml:trace>
  <inkml:trace contextRef="#ctx0" brushRef="#br1" timeOffset="520897.188">15926 5442 0,'-8'8'0,"8"-8"0,0 0 0,0 0 0,0 0 0,0 0 0,0 0 0,0 0 0,0 0 0,0 0 0,-25 34 0,25-34 0,0 0 0,0 0 0,0 0 0,0 0 0,0 0 0,0 0 0,0 0 0,0 0 0,0 0 0,0 0 0,0 0 0,0 0 0,0 0 0,0 0 0,0 0 0,0 0 0,0 0 0,0 0 0,0 0 0,0 0 0,0 0 0,0 0 0,0 0 0,0 0 0,0 0 0,0 0 0,0 0 0,0 0 0,16 9 0,-16-9 0,0 0 0,0 0 0,0 0 0,50-19 0,-50 19 0,0 0 0,0 0 0,0 0 0,0 0 0,0 0 0,0 0 0,0 0 0,0 0 0,0 0 0,0 0 0,0 0 0,0 0 0,0 0 0,0 0 0,0 0 0,0 0 0,0 0 0,0 0 0,0 0 0,0 0 0,0 0 0,0 0 0,0 0 0,0 0 0,0 0 0,0 0 0,0 0 0,0 0 0,0 0 0,0 0 0,0 0 0,0 0 0,0 0 0,0 0 0,0 0 0,0 0 0,0 0 0,0 0 0,0 0 0,0 0 0,58-74 0,-58 74 0,0 0 0,0 0 0,0 0 0,0 0 0,0 0 0,0 0 0,0 0 0,0 0 0,0 0 0,0 0 0,0 0 0,0 0 0,0 0 0,0 0 0,0 0 0,0 0 0,0 0 0,0 0 0,0 0 0,0 0 0,0 0 0,0 0 0,0 0 0,0 0 0,0 0 0,0 0 0,0 0 0,0 0 0,0 0 0,0 0 0,0 0 0,0 0 0,0-23 0,0 23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0,0-24 0,0 24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0,0-83 0,-33 13 0,33 70 0,0 0 0,0 0 0,0 0 0,0 0 0,0 0 0,0 0 0,0 0 0,0 0 0,0 0 0,0 0 0,0 0 0,0 0 0,0 0 0,0 0 0,0 0 0,0 0 0,0 0 0,0 0 0,0 0 0,0 0 0,0 0 0,0 0 0,0 0 0,0 0 0,0 0 0,0 0 0,0 0 0,0 0 0,0 0 0,0 0 0,0 0 0,0 0 0,-50-19 0,50 19 0,0 0 0,0 0 0,0 0 0,0 0 0,0 0 0,0 0 0,0 0 0,0 0 0,0 0 0,0 0 0,0 0 0,0 0 0,0 0 0,0 0 0,0 0 0,0 0 0,0 0 0,0 0 0,0 0 0,0 0 0,0 0 0,0 0 0,0 0 0,0 0 0,0 0 0,0 0 0,0 0 0,0 0 0,0 0 0,0 0 0,0 0 0,-66 19 0,66-19 0,0 0 0,0 0 0,0 0 0,0 0 0,0 0 0,-74 65 0,74-65 0,0 0 0,0 0 0,0 0 0,0 0 0,0 0 0,0 0 0,0 0 0,0 0 0,0 0 0,0 0 0,0 0 0,0 0 0,0 0 0,0 0 0,0 0 0,0 0 0,0 0 0,0 0 0,0 0 0,0 0 0,0 0 0,0 0 0,0 0 0,0 0 0,0 0 0,0 0 0,0 0 0,0 0 0,0 0 0,-58 74 0,58-74 0,0 0 0,0 0 0,0 0 0,0 0 0,0 0 0,0 0 0,0 0 0,0 0 0,0 0 0,0 0 0,0 0 0,0 0 0,0 0 0,0 0 0,0 0 0,0 0 0,0 0 0,0 0 0,0 0 0,0 0 0,0 0 0,0 0 0,0 0 0,0 0 0,0 0 0,0 0 0,0 0 0,0 0 0,-50 75 0,50-75 0,0 0 0,0 0 0,0 0 0,0 0 0,0 0 0,0 0 0,0 0 0,0 0 0,0 0 0,0 0 0,0 0 0,-41 74 0,41-74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75 0,33-75 0,0 0 0,0 0 0,0 0 0,0 0 0,0 0 0,0 0 0,0 0 0,0 0 0,0 0 0,0 0 0,0 0 0,0 0 0,0 0 0,0 0 0,0 0 0,0 0 0,0 0 0,0 0 0,0 0 0,0 0 0,0 0 0,0 0 0,0 0 0,0 0 0,0 0 0,0 0 0,0 0 0,0 0 0,0 0 0,0 0 0,0 0 0,0 0 0,0 0 0,0 0 0,0 0 0,0 0 0,0 0 0,0 0 0,0 0 0,0 0 0,0 0 0,0 0 0,16 55 0,-16-55 0,0 0 0,0 0 0,0 0 0,0 0 0,0 0 0,0 0 0,0 0 0,0 0 0,0 0 0,0 0 0,0 0 0,0 0 0,0 0 0,0 0 0,0 0 0,0 0 0,0 0 0,0 0 0,0 0 0,0 0 0,0 0 0,0 0 0,0 0 0,0 0 0,0 0 0,0 0 0,0 0 0,0 0 0,0 0 0,0 0 0,0 0 0,0 0 0,0 0 0,0 0 0,0 0 0,0 0 0,0 0 0,0 0 0,0 0 0,0 0 0,0 0 0,0 0 0,0 0 0,0 0 0,0 0 0,50 20 0,33-20 0,-83 0 0,0 0 0,0 0 0,0 0 0,0 0 0,0 0 0,0 0 0,0 0 0,0 0 0,0 0 0,0 0 0,0 0 0,0 0 0,0 0 0,0 0 0,0 0 0,0 0 0,0 0 0,0 0 0,0 0 0,0 0 0,0 0 0,0 0 0,0 0 0,0 0 0,0 0 0,0 0 0,0 0 0,0 0 0,0 0 0,0 0 0,0 0 0,0 0 0,0 0 0,0 0 0,0 0 0,0 0 0,0 0 0,0 0 0,0 0 0,82-57 0,-82 57 0,0 0 0,0 0 0,0 0 0,0 0 0,0 0 0,0 0 0,0 0 0,0 0 0,0 0 0,0 0 0,0 0 0,0 0 0,0 0 0,0 0 0,0 0 0,0 0 0,0 0 0,0 0 0,0 0 0,0 0 0,0 0 0,0 0 0,0 0 0,0 0 0,0 0 0,0 0 0,0 0 0,0 0 0,0 0 0,0 0 0,83-65 0,-83 65 0,0 0 0,0 0 0,0 0 0,0 0 0,0 0 0,0 0 0,0 0 0,0 0 0,0 0 0,0 0 0,0 0 0,0 0 0,0 0 0,0 0 0,0 0 0,0 0 0,0 0 0,0 0 0,0 0 0,0 0 0,0 0 0,0 0 0,0 0 0,0 0 0,0 0 0,0 0 0,0 0 0,0 0 0,0 0 0,0 0 0,0 0 0,58-79 0,-58 79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0,58-70 0,-58 70 0,0 0 0,0 0 0,0 0 0,0 0 0,0 0 0,0 0 0,0 0 0,0 0 0,0 0 0,0 0 0,0 0 0,0 0 0,0 0 0,0 0 0,0 0 0,0 0 0,0 0 0,41-23 0,-41 23 0,0 0 0,0 0 0,0 0 0,0 0 0,0 0 0,0 0 0,0 0 0,0 0 0,0 0 0,0 0 0,0 0 0,0 0 0,0 0 0,17 37 0,-17-37 0,0 0 0,0 0 0,0 0 0,0 0 0,0 0 0,0 0 0,0 0 0,0 0 0,0 0 0,8 103 0,-8-103 0,0 0 0,0 0 0,0 0 0,0 0 0,0 0 0,-8 130 0,8-130 0,-17 149 0,9-24 0,8-13 15,0-112 1,0 0 0,-17 88-16</inkml:trace>
  <inkml:trace contextRef="#ctx0" brushRef="#br1" timeOffset="529975.2791">13321 3684 0,'-24'-5'0,"24"5"0,0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0,-58-23 0,58 23 0,0 0 0,0 0 0,0 0 0,0 0 0,0 0 0,0 0 0,0 0 0,0 0 0,0 0 0,0 0 0,0 0 0,0 0 0,0 0 0,0 0 0,0 0 0,-50-65 0,50 65 0,0 0 0,0 0 0,0 0 0,0 0 0,0 0 0,0 0 0,0 0 0,0 0 0,0 0 0,0 0 0,0 0 0,-8-66 0,8 66 0,0 0 0,0 0 0,0 0 0,0 0 0,0 0 0,0 0 0,0 0 0,-58-120 0,58 120 0,0 0 0,0 0 0,0 0 0,8-131 0,9 15 16,24 9-1,17 9-15,-58 98 16,0 0 0,41-93-1,-41 93-15,0 0 16,0 0-1</inkml:trace>
  <inkml:trace contextRef="#ctx0" brushRef="#br1" timeOffset="530468.2308">12999 2907 0,'0'9'0,"0"-9"0,0 0 0,0 0 0,0 0 0,0 0 0,0 0 0,0 0 0,0 0 0,0 0 0,0 0 0,0 0 0,0 0 0,0 0 0,0 0 0,0 0 0,0 0 0,0 0 0,0 0 0,0 0 0,0 0 0,0 0 0,0 0 0,0 0 0,0 0 0,0 0 0,0 0 0,0 0 0,0 0 0,0 0 0,0 0 0,0 0 0,0 0 0,0 0 0,49-4 0,-49 4 0,0 0 0,0 0 0,0 0 0,0 0 0,0 0 0,0 0 0,0 0 0,0 0 0,0 0 0,0 0 0,0 0 0,0 0 0,0 0 0,0 0 0,0 0 0,0 0 0,0 0 0,0 0 0,0 0 0,0 0 0,0 0 0,0 0 0,0 0 0,0 0 0,0 0 0,0 0 0,0 0 0,67-42 0,-67 42 0,0 0 0,0 0 0,0 0 0,0 0 0,0 0 0,0 0 0,0 0 0,0 0 0,0 0 0,0 0 0,0 0 0,0 0 0,0 0 0,0 0 0,0 0 0,0 0 0,0 0 0,0 0 0,99-70 0,-99 70 0,0 0 0,0 0 0,0 0 0,0 0 0,0 0 0,0 0 0,0 0 0,0 0 0,0 0 0,0 0 0,0 0 0,0 0 0,0 0 0,0 0 0,0 0 0,0 0 0,0 0 0,0 0 0,0 0 0,0 0 0,0 0 0,0 0 0,0 0 0,0 0 0,0 0 0,0 0 0,0 0 0,0 0 0,49-88 0,-49 88 0,0 0 0,0 0 0,0 0 0,0 0 0,0 0 0,0 0 0,0 0 0,0 0 0,0 0 0,0 0 0,0 0 0,0 0 0,0 0 0,42-37 0,-42 37 0,0 0 0,0 0 0,0 0 0,0 0 0,0 0 0,0 0 0,0 0 0,0 0 0,0 0 0,0 0 0,0 0 0,0 0 0,0 0 0,0 0 0,0 0 0,0 0 0,0 0 0,0 0 0,49-52 0,-49 52 15,33-18-15,-33 18 16,42 65 0,-9 37-1,0 38 1,-33-140-16,41 139 15,-41-139 1,0 0 0,0 0-16</inkml:trace>
  <inkml:trace contextRef="#ctx0" brushRef="#br1" timeOffset="531477.1298">11759 2744 0,'16'0'0,"-16"0"0,0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0,58-9 0,-58 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0,91-23 0,-91 23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0 0,-25 0 0,0 0 0,0 0 0,0 0 0,0 0 0,0 0 0,0 0 0,0 0 0,0 0 0,0 0 0,0 0 0,0 0 0,0 0 0,0 0 0,0 0 0,0 0 0,0 0 0,0 0 0,0 0 0,33 13 0,-33-13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 33 0,-66-33 0,0 0 0,0 0 0,0 0 0,0 0 0,0 0 0,0 0 0,0 0 0,0 0 0,0 0 0,0 0 0,0 0 0,0 0 0,0 0 0,0 0 0,0 0 0,0 0 0,0 0 0,0 0 0,0 0 0,0 0 0,0 0 0,0 0 0,0 0 0,0 0 0,0 0 0,0 0 0,0 0 0,0 0 0,0 0 0,17 65 0,-17-65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0,-34 93 0,34-93 0,0 0 0,0 0 0,0 0 0,0 0 0,0 0 0,0 0 0,0 0 0,0 0 0,0 0 0,0 0 0,0 0 0,0 0 0,0 0 0,0 0 0,0 0 0,0 0 0,0 0 0,0 0 0,0 0 0,0 0 0,0 0 0,0 0 0,-24 56 0,24-56 0,0 0 0,0 0 0,0 0 0,0 0 0,0 0 0,0 0 0,0 0 0,0 0 0,0 0 0,0 0 0,0 0 0,0 0 0,0 0 0,8 37 0,-8-37 0,0 0 0,0 0 0,0 0 0,58 28 0,-58-28 16,0 0-1,74 46-15,-74-46 16,25 80-1,-25-80 1,-50 107 0,-32-10-16,82-97 15,0 0 1,-124 89-1,124-89-15,-83 28 16,83-28 0</inkml:trace>
  <inkml:trace contextRef="#ctx0" brushRef="#br1" timeOffset="532112.0664">12561 2628 0,'-25'4'0,"25"-4"0,0 0 0,0 0 0,0 0 0,0 0 0,0 0 0,0 0 0,0 0 0,0 0 0,0 0 0,0 0 0,0 0 0,0 0 0,0 0 0,0 0 0,0 0 0,0 0 0,0 0 0,0 0 0,0 0 0,0 0 0,0 0 0,0 0 0,0 0 0,0 0 0,0 0 0,0 0 0,-33 38 0,33-38 0,0 0 0,0 0 0,0 0 0,0 0 0,0 0 0,0 0 0,0 0 0,0 0 0,0 0 0,0 0 0,0 0 0,-50 83 0,50-83 0,0 0 0,0 0 0,0 0 0,0 0 0,0 0 0,0 0 0,0 0 0,-49 121 0,49-121 0,0 0 0,0 0 0,0 0 0,-58 121 0,58-121 0,-9 56 16,9-56 0,0 0-1,0 93-15,0-93 16,0 0-1,42 65 1,-42-65-16,91 28 16,-91-28-1,115-18 1,-115 18-1,0 0-15,108-47 16,-108 47 0,0 0-1</inkml:trace>
  <inkml:trace contextRef="#ctx0" brushRef="#br1" timeOffset="532468.0308">12726 2772 0,'-17'9'0,"17"-9"0,0 0 0,0 0 0,0 0 0,0 0 0,0 0 0,0 0 0,0 0 0,0 0 0,0 0 0,0 0 0,0 0 0,0 0 0,0 0 0,0 0 0,0 0 0,0 0 0,-24 51 0,24-51 0,0 0 0,0 0 0,0 0 0,0 0 0,0 0 0,0 0 0,0 0 0,0 0 0,0 0 0,0 0 0,0 0 0,-17 98 0,17-98 0,0 0 0,0 0 0,0 0 0,0 0 0,0 0 0,0 0 0,0 0 0,-16 126 0,16-126 0,0 0 0,0 0 0,0 0 0,-25 139 0,25-139 0,-33 158 16,24-120-1,18-1 1</inkml:trace>
  <inkml:trace contextRef="#ctx0" brushRef="#br1" timeOffset="548390.4384">19622 7624 0,'0'4'0</inkml:trace>
  <inkml:trace contextRef="#ctx0" brushRef="#br1" timeOffset="571856.0916">26071 15930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0,-16 0 0,16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1" timeOffset="574261.851">26344 16051 0,'0'14'0,"0"-14"0,0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4 0,0-4 0</inkml:trace>
  <inkml:trace contextRef="#ctx0" brushRef="#br2" timeOffset="586512.6258">23748 4688 0,'8'10'0,"-8"-10"0,0 0 0,0 0 0,0 0 0,0 0 0,17 37 0,-17-37 0,0 0 0,0 0 0,0 0 0,0 0 0,0 0 0,41 83 0,-41-83 0,33 121 0,-25 33 0,-16-15 16,8-13 0,8-37-1,-8-89-15,-8 78 16,-25-36-1,-8-28 1,24-37-16,17-19 16,8-19-1,9-17 1,8-6-1,-9-9-15,-24 4 16,8 6 0,8-1-1,34 24-15,7 18 16,9 32-1,-17 30 1,-16 2 0,17 20-16,-1 37 15,-16 28 1,-25 9-1,-9-9-15,26-18 16,-17-29 0,-8-46-1,-17-18 1,8-20-16,17-18 15,0 61 1,0-89 0,9-23-16,15-28 15,1 5 1,17 14-1,7 22 1,-49 80-16,75-50 16,-75 50-1,74-19 1,1 38-16,-9 31 15,-8 30 1,-34 17 0,-7 15-1,-17 9-15,-25 42 16,9-93-1,32-10 1,1-18-16,7 0 16,-15-46-1,-9 4 1</inkml:trace>
  <inkml:trace contextRef="#ctx0" brushRef="#br2" timeOffset="586810.596">24939 5135 0,'0'9'0,"0"-9"0,0 0 0,0 0 0,0 0 0,0 0 0,0 0 0,0 0 0,-9 51 0,9-51 0,0 0 0,0 0 0,0 0 0,0 0 0,9 75 0,-9-75 0,0 0 0,0 0 0,0 0 0,0 0 0,0 0 0,0 0 0,0 0 0,8 125 0,-8-125 0,0 0 0,0 0 0,0 0 0,8 121 0,-8-121 16,0 0-1,0 0 1,-8 37-16,-9-111 16,17 74-1</inkml:trace>
  <inkml:trace contextRef="#ctx0" brushRef="#br2" timeOffset="586971.5789">24773 4707 0,'0'-9'0,"0"9"0,0 0 0,0 0 0,0 0 0,33-42 0,-33 42 0,0 0 0,0 0 0,0 0 0</inkml:trace>
  <inkml:trace contextRef="#ctx0" brushRef="#br2" timeOffset="587524.5246">25220 5121 0,'8'28'16,"17"41"-1,-25-69 1,25 93-16,-25-93 15,16 107 1,-16-107 0,8 112-1,-8-112-15,-8 28 16,8-28-1,17-65 1,-1-42-16,1 5 16,-17 32-1,8-5 1,8 6-1,26-15-15,-1 5 16,9 9 0,-9 5-1,0 23-15,1 37 16,-1 24-1,1 42 1,24 8 0,-17 29-16,-16 14 15,-33 18 1,-16 19-1,-1-24-15,9-22 16,16-39 0,17-21-1,25-30 1,-50-13-16</inkml:trace>
  <inkml:trace contextRef="#ctx0" brushRef="#br2" timeOffset="588030.4739">23930 5884 0,'-17'4'0,"17"-4"0,0 0 0,0 0 0,0 0 0,0 0 0,0 0 0,0 0 0,0 0 0,0 0 0,0 0 0,0 0 0,0 0 0,0 0 0,0 0 0,0 0 0,0 0 0,0 0 0,0 0 0,0 0 0,0 0 0,0 0 0,0 0 0,0 0 0,0 0 0,0 0 0,0 0 0,0 0 0,0 0 0,0 0 0,0 0 0,0 0 0,0 0 0,0 0 0,0 0 0,0 0 0,0 0 0,0 0 0,0 0 0,0-14 0,0 14 0,0 0 0,0 0 0,0 0 0,0 0 0,0 0 0,42-9 0,-42 9 0,0 0 0,0 0 0,0 0 0,0 0 0,99 5 0,-99-5 0,0 0 0,0 0 0,0 0 0,99 23 0,-99-23 0,0 0 0,0 0 0,99 9 0,-99-9 0,0 0 0,116 0 0,-116 0 0,141 9 0,49 1 0,16-1 15,-40-18 1,-17-5-1,-25 4-15,16 15 16,-7 14 0,7-1-1,-8 6 1,-24 8-16,-108-32 15</inkml:trace>
  <inkml:trace contextRef="#ctx0" brushRef="#br2" timeOffset="595862.6906">1638 10269 0,'0'10'0,"0"-10"0,0 0 0,0 0 0,0 0 0,0 0 0,0 0 0,0 0 0,0 0 0,0 0 0,0 0 0,0 0 0,0 0 0,0 0 0,0 0 0,0 0 0,25 18 0,-25-18 0,0 0 0,0 0 0,0 0 0,0 0 0,0 0 0,0 0 0,0 0 0,0 0 0,0 0 0,0 0 0,0 0 0,0 0 0,0 0 0,0 0 0,0 0 0,25 42 0,-25-42 0,0 0 0,0 0 0,0 0 0,0 0 0,0 0 0,0 0 0,0 0 0,0 0 0,0 0 0,0 0 0,0 0 0,0 0 0,0 0 0,0 0 0,0 0 0,0 0 0,0 0 0,24 69 0,-24-69 0,0 0 0,0 0 0,0 0 0,0 0 0,0 0 0,0 0 0,0 0 0,0 0 0,0 0 0,0 0 0,0 0 0,0 0 0,0 0 0,9 52 0,-9-52 0,0 0 0,0 0 0,0 0 0,0 0 0,0 0 0,0 0 0,0 0 0,0 0 0,0 0 0,8 102 0,-8-102 0,0 0 0,0 0 0,0 0 0,0 0 0,0 0 0,0 0 0,0 0 0,25 93 0,-25-93 15,0 0 1,33 56-16,-33-56 16,58 0-1,16-42 1,1-46-1,15-14-15,-15 4 16,-1 0 0,1 5-1,-1 10-15,-24-1 16,-50 84-1,49-79 1,-49 79 0,0 0-16,0 0 15,0-56 1</inkml:trace>
  <inkml:trace contextRef="#ctx0" brushRef="#br2" timeOffset="597498.527">4375 15260 0,'-8'9'0,"8"-9"0,0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 47 0,9-47 0,0 0 0,0 0 0,0 0 0,0 0 0,0 0 0,0 0 0,0 0 0,0 0 0,-8 14 0,8-14 0,0 0 0,0 0 0,0 0 0,0 0 0,0 0 0,0 0 0,0 0 0,8 42 0,-8-42 0,0 0 0,0 0 0,0 0 0,0 0 0,0 0 0,0 0 0,0 0 0,0 0 0,0 0 0,0 0 0,0 0 0,0 0 0,-8 93 0,8-93 0,0 0 0,0 0 0,0 0 0,0 0 0,0 0 0,0 0 0,0 0 0,0 0 0,0 0 0,8 116 0,-8-116 0,0 0 0,0 0 0,0 0 0,0 0 0,0 0 0,0 0 0,0 0 0,42 98 0,-42-98 0,0 0 16,66 46-1,-66-46 1,74-32-1,17-43-15,0-32 16,8-4 0,-24 8-1,-75 103-15,82-116 16,-82 116-1,0 0 1,83-107 0,-83 107-16,0 0 15</inkml:trace>
  <inkml:trace contextRef="#ctx0" brushRef="#br2" timeOffset="598855.3914">11511 13925 0,'16'0'0,"-16"0"0,0 0 0,0 0 0,0 0 0,0 0 0,0 0 0,0 0 0,0 0 0,0 0 0,0 0 0,0 0 0,0 0 0,0 0 0,0 0 0,0 0 0,0 0 0,0 0 0,0 0 0,0 0 0,0 0 0,0 0 0,0 0 0,0 0 0,0 0 0,0 0 0,0 0 0,0 0 0,0 0 0,0 0 0,0 0 0,0 0 0,0 0 0,0 0 0,0 0 0,0 0 0,0 0 0,0 0 0,0 0 0,0 0 0,0 0 0,0 0 0,0 0 0,0 0 0,-8 38 0,8-38 0,0 0 0,0 0 0,0 0 0,0 0 0,0 0 0,0 0 0,0 0 0,0 0 0,0 0 0,-8 55 0,8-55 0,0 0 0,0 0 0,-17 98 0,17-98 0,0 0 0,-25 116 0,25-116 0,0 107 0,0-107 16,17 112-1,-17-112-15,33 93 16,-33-93 0,0 0-1,49 56-15,18-38 16,7-41-1,9-38 1,-1-4-16,-7-18 16,24 4-1,-8-14 1,58-38-1,-58 38-15,-17 5 16,17 9 0,0 9-1,-17 5-15,-32 14 16,-42 51-1</inkml:trace>
  <inkml:trace contextRef="#ctx0" brushRef="#br2" timeOffset="626516.625">11163 10497 0,'0'0'0,"0"0"0,0 0 0,0 0 0,0 0 0,0 0 0,0 0 0,0 0 0,0 0 0,0 0 0,0 0 0,0 0 0,0 0 0,0 0 0,0 0 0,0 0 0,0 0 0,0 0 0,0 0 0,0 0 0,0 0 0,0 0 0,0 0 0,0 0 0,0 0 0,0 0 0,0 0 0,0 0 0,0 0 0,0 0 0,0 0 0,42-32 0,-42 32 0,0 0 0,0 0 0,0 0 0,41-57 0,-41 57 0,0 0 0,0 0 0,41-78 0,-41 78 0,0 0 0,25-84 0,-25 84 0,17-97 0,-17-10 16,0 9-1,-9 0 1,9 1 0,-8 4-16,8-5 15,-25 9 1,-8 1-1,0-5-15,-8 15 16,16 7 0,0 25-1,0 18 1,1 23-16,-18 5 15,9 9 1,8 1 0,1 13-16,7 24 15,0 14 1,9 17-1,0 1 1,0-4-16,8-117 16,-9 121-1,9-79 1,0 0-16,0 0 15,0 0 1</inkml:trace>
  <inkml:trace contextRef="#ctx0" brushRef="#br2" timeOffset="626805.5961">10957 9195 0,'0'-9'0,"0"9"0,0 0 0,0 0 0,0 0 0,0 0 0,0 0 0,0 0 0,0 0 0,0 0 0,0 0 0,0 0 0,0 0 0,0 0 0,0 0 0,0 0 0,0 0 0,0 0 0,0 0 0,0 0 0,0 0 0,0 0 0,0 0 0,0 0 0,0 0 0,24-23 0,-24 23 0,0 0 0,0 0 0,0 0 0,0 0 0,0 0 0,0 0 0,0 0 0,0 0 0,0 0 0,42-14 0,-42 14 0,0 0 0,0 0 0,0 0 0,0 0 0,0 0 0,91 9 0,-91-9 0,0 0 0,82 37 0,-82-37 0,0 0 0,0 0 0,0 0 0,0 0 0,0 0 0,0 0 0,0 0 0,0 0 0,0 0 0,0 0 0,0 0 0,58 23 0,-58-23 0,0 0 0,0 0 0,0 0 0,0 0 0,0 0 0,0 0 0,0 0 0,108 28 0,-108-28 0,0 0 0,0 0 0,0 0 0</inkml:trace>
  <inkml:trace contextRef="#ctx0" brushRef="#br2" timeOffset="627580.5186">11734 9530 0,'0'0'0,"0"0"0,0 0 0,0 0 0,0 0 0,0 0 0,0 0 0,0 0 0,0 0 0,0 0 0,0 0 0,0 0 0,0 0 0,0 0 0,0 0 0,0 0 0,0 0 0,0 0 0,0 0 0,0 0 0,0 0 0,0 0 0,0 0 0,0 0 0,0 0 0,0 0 0,0 0 0,0 0 0,0 0 0,0 0 0,0 0 0,0 0 0,0 0 0,0 0 0,0 0 0,0 0 0,0 0 0,0 0 0,0 0 0,0 0 0,0 0 0,0 0 0,0 0 0,0-23 0,0 23 0,0 0 0,0 0 0,0 0 0,0 0 0,0 0 0,0 0 0,0 0 0,0 0 0,0 0 0,0 0 0,0 0 0,0 0 0,0 0 0,0 0 0,0 0 0,0 0 0,0 0 0,0 0 0,0 0 0,0 0 0,0 0 0,0 0 0,0 0 0,0 0 0,8-61 0,-8 61 0,0 0 0,0 0 0,0 0 0,0 0 0,0 0 0,0 0 0,0 0 0,0 0 0,0 0 0,0 0 0,0 0 0,0 0 0,0 0 0,0 0 0,0 0 0,50-74 0,-50 74 0,0 0 0,0 0 0,0 0 0,0 0 0,0 0 0,0 0 0,0 0 0,0 0 0,0 0 0,0 0 0,0 0 0,99-56 0,-99 56 0,0 0 0,0 0 0,0 0 0,33-9 0,-33 9 0,0 0 0,0 0 0,25 0 0,-25 0 0,0 0 0,0 0 0,0 0 0,116-10 0,-116 10 0,66 47 15,-50 22 1,-57 25 0,-25 21-1,-25-21-15,8 0 16,17-11-1,66-83 1,0 0 0,0 0-16,0 0 15,-50 42 1,50-42-1,9 9-15,32-23 16,-41 14 0,83-23-1,8 27-15,-25 20 16,0 27-1,-66-51 1,41 60 0,-41-60-16,50 33 15,16-38 1</inkml:trace>
  <inkml:trace contextRef="#ctx0" brushRef="#br2" timeOffset="639588.3177">11329 6590 0,'0'5'0,"0"-5"0,0 0 0,0 0 0,0 0 0,0 0 0,0 0 0,0 0 0,0 0 0,0 0 0,0 0 0,0 0 0,0 0 0,0 0 0,0 0 0,0 0 0,0 0 0,0 0 0,0 0 0,0 0 0,0 0 0,0 0 0,0 0 0,33-18 0,-33 18 0,0 0 0,24-47 0,-24 47 0,0 0 0,25-84 0,-25 84 0,0 0 0,0 0 0,0 0 0,0 0 0,0 0 0,0 0 0,0 0 0,0 0 0,0 0 0,0 0 0,0 0 0,25-111 0,-25 111 0,0 0 0,0 0 0,0 0 0,0 0 0,0 0 0,0 0 0,0 0 0,8-51 0,-8 51 0,0 0 0,0 0 0,0 0 0,9-131 0,7 6 15,-16 8 1,0 117-1,0-125-15,-16 13 16,-1 10 0,17 102-1,-33-93 1,33 93-16,-33-93 15,33 93 1,-33-88 0,33 88-16,-41-103 15,41 103 1,0 0-1,0 0 1,0 0-16,-42-60 16,42 60-1,0 0 1,0 0-16,0 0 15,-41-5 1,16 52 0,9 41-1,16 19-15,-9-9 16,-7-5-1,-1 4 1,17-97-16,0 0 16,0 0-1,0 0 1,-25 38-1,1-52-15,7 4 16</inkml:trace>
  <inkml:trace contextRef="#ctx0" brushRef="#br2" timeOffset="639977.2788">11287 5223 0,'-8'9'0,"8"-9"0,0 0 0,0 0 0,0 0 0,0 0 0,0 0 0,0 0 0,0 0 0,0 0 0,0 0 0,0 0 0,0 0 0,0 0 0,0 0 0,0 0 0,0 0 0,0 0 0,0 0 0,0 0 0,0 0 0,0 0 0,0 0 0,0 0 0,0 0 0,0 0 0,0 0 0,0 0 0,17 23 0,-17-23 0,0 0 0,0 0 0,0 0 0,0 0 0,0 0 0,0 0 0,0 0 0,0 0 0,0 0 0,0 0 0,0 0 0,0 0 0,49 24 0,-49-24 0,0 0 0,0 0 0,0 0 0,0 0 0,0 0 0,0 0 0,0 0 0,0 0 0,0 0 0,0 0 0,0 0 0,0 0 0,0 0 0,0 0 0,0 0 0,0 0 0,0 0 0,0 0 0,0 0 0,0 0 0,0 0 0,91 23 0,-91-23 0,0 0 0,0 0 0,0 0 0,0 0 0,0 0 0,0 0 0,0 0 0,0 0 0,17 0 0,-17 0 0,0 0 0,0 0 0,0 0 0,0 0 0,0 0 0,0 0 0,0 0 0,0 0 0,0 0 0,0 0 0,0 0 0,0 0 0,0 0 0,0 0 0,0 0 0,24 0 0,-24 0 0,0 0 0,0 0 0,0 0 0,0 0 0,75 14 0,-75-14 0,0 0 0,0 0 0,0 0 0,0 0 0,58 28 0,-58-28 0,0 0 0,0 0 0,0 0 0,0 0 0,0 0 0,0 0 0,0 0 0,0 0 0,0 0 0,0 0 0,0 0 0,0 0 0</inkml:trace>
  <inkml:trace contextRef="#ctx0" brushRef="#br2" timeOffset="640859.1906">11899 5749 0,'0'4'0,"0"-4"0,0 0 0,0 0 0,0 0 0,0 0 0,0 0 0,0 0 0,0 0 0,0 0 0,0 0 0,0 0 0,0 0 0,0 0 0,0-42 0,0 42 0,0 0 0,0 0 0,0 0 0,0 0 0,0 0 0,0 0 0,0 0 0,0 0 0,0 0 0,0 0 0,33-37 0,-33 37 0,0 0 0,91-60 0,-91 60 0,0 0 0,0 0 0,0 0 0,0 0 0,0 0 0,0 0 0,0 0 0,0 0 0,0 0 0,0 0 0,0 0 0,0 0 0,0 0 0,0 0 0,0 0 0,0 0 0,0 0 0,0 0 0,0 0 0,0 0 0,0 0 0,0 0 0,0 0 0,0 0 0,0 0 0,0 0 0,0 0 0,91-23 0,-91 23 0,0 0 0,0 0 0,0 0 0,0 0 0,0 0 0,0 0 0,0 0 0,0 0 0,0 0 0,0 0 0,0 0 0,0 0 0,0 0 0,0 0 0,0 0 0,0 0 0,0 0 0,0 0 0,0 0 0,0 0 0,0 0 0,0 0 0,0 0 0,17-5 0,-17 5 0,0 0 0,0 0 0,0 0 0,0 0 0,0 0 0,0 0 0,0 0 0,0 0 0,0 0 0,0 0 0,0 0 0,0 0 0,0 0 0,0 0 0,0 0 0,0 0 0,0 0 0,0 0 0,0 0 0,0 0 0,0 0 0,0 0 0,0 0 0,8 28 0,-8-28 0,0 0 0,0 0 0,0 0 0,0 0 0,0 0 0,0 0 0,0 0 0,0 0 0,0 0 0,0 0 0,0 0 0,0 0 0,0 0 0,58 51 0,-58-51 0,0 0 0,0 0 0,0 0 0,0 0 0,0 0 0,0 0 0,0 0 0,0 0 0,0 0 0,8 102 0,-8-102 0,0 0 0,0 0 0,-33 126 0,33-126 0,0 0 0,-58 116 0,58-116 0,-83 102 0,83-102 15,0 0 1,0 0-16,0 0 15,-66 56 1,66-56 0,-25 5-1,25-5-15,34-33 16,23 1-1,18 18 1,-9 42-16,-8 18 16,-58-46-1,74 47 1,-74-47-1,66 4-15,-8-27 16,-8-42 0</inkml:trace>
  <inkml:trace contextRef="#ctx0" brushRef="#br2" timeOffset="648913.3851">13478 9642 0,'0'9'0,"0"-9"0,0 0 0,0 0 0,0 0 0,0 0 0,0 0 0,0 0 0,0 0 0,0 0 0,0 0 0,0 0 0,0 0 0,0 0 0,0 0 0,0 0 0,0 0 0,0 0 0,0 0 0,0 0 0,0 0 0,0 0 0,0 46 0,0-46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 65 0,-9-65 0,0 0 0,0 0 0,0 0 0,0 0 0,0 0 0,0 0 0,0 0 0,0 0 0,0 0 0,0 0 0,0 0 0,0 0 0,0 0 0,0 0 0,0 0 0,0 0 0,0 0 0,0 0 0,0 0 0,0 0 0,0 0 0,0 0 0,0 51 0,0-51 0,0 0 0,0 0 0,0 0 0,0 0 0,0 0 0,0 0 0,0 0 0,0 0 0,0 0 0,0 0 0,0 0 0,0 0 0,0 0 0,0 0 0,0 0 0,0 0 0,0 0 0,0 0 0,0 0 0,0 0 0,0 0 0,0 0 0,0 0 0,0 0 0,0 0 0,0 0 0,0 0 0,0 0 0,0 0 0,0 0 0,0 0 0,0 0 0,0 0 0,0 0 0,0 0 0,0 0 0,0 0 0,0 0 0,0 0 0,0 0 0,24 84 0,-24-84 0,0 0 0,0 0 0,0 0 0,0 0 0,0 0 0,0 0 0,0 0 0,0 0 0,0 0 0,0 0 0,0 0 0,0 0 0,0 0 0,42 42 0,-42-42 0,0 0 0,0 0 0,0 0 0,0 0 0,66 0 0,-66 0 0,0 0 0,0 0 0,0 0 0,99-65 0,-99 65 0,0 0 0,0 0 0,108-102 0,-108 102 0,0 0 0,91-112 0,-91 112 0,91-116 0,0 9 16,-17 23 0,9 14-1</inkml:trace>
  <inkml:trace contextRef="#ctx0" brushRef="#br2" timeOffset="650181.2583">17613 13185 0,'0'10'0,"0"-10"0,0 0 0,0 0 0,0 0 0,0 0 0,0 0 0,0 0 0,-9 46 0,9-46 0,0 0 0,0 0 0,0 0 0,0 0 0,-16 66 0,16-66 0,0 0 0,0 0 0,0 0 0,0 0 0,0 0 0,0 0 0,0 0 0,-8 97 0,8-97 0,0 0 0,0 0 0,0 0 0,16 75 0,-16-75 0,0 0 0,0 0 0,0 0 0,0 0 0,0 0 0,0 0 0,0 0 0,0 0 0,0 0 0,0 0 0,0 0 0,0 0 0,0 0 0,0 0 0,50 37 0,-50-37 0,0 0 0,0 0 0,0 0 0,0 0 0,0 0 0,0 0 0,0 0 0,0 0 0,0 0 0,58-33 0,-58 33 0,0 0 0,0 0 0,99-79 0,-99 79 0,0 0 0,116-116 0,-116 116 0,140-140 0,-8 6 0,17 22 15</inkml:trace>
  <inkml:trace contextRef="#ctx0" brushRef="#br2" timeOffset="651052.1712">24740 13046 0,'0'9'0,"0"-9"0,0 0 0,0 0 0,0 0 0,0 0 0,0 0 0,0 0 0,0 0 0,0 0 0,25 19 0,-25-19 0,0 0 0,0 0 0,0 0 0,0 0 0,0 0 0,0 0 0,0 0 0,0 0 0,0 0 0,0 0 0,0 0 0,0 0 0,0 0 0,25 42 0,-25-42 0,0 0 0,0 0 0,0 0 0,0 0 0,8 64 0,-8-64 0,0 0 0,0 0 0,0 0 0,0 0 0,0 0 0,0 0 0,0 0 0,-25 89 0,25-89 0,0 0 0,0 0 0,0 0 0,8 89 0,-8-89 0,0 0 0,0 0 0,0 0 0,0 0 0,25 22 0,-25-22 16,83 20-1,24-58-15,17-55 16,42-37 0,-42-5-1,8 14 1,-16 23-16,-17 38 15,-8 28 1</inkml:trace>
  <inkml:trace contextRef="#ctx0" brushRef="#br2" timeOffset="659293.347">23847 9210 0,'0'17'0,"0"-17"0,0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0,0-27 0,0 27 0,0 0 0,0 0 0,0 0 0,0 0 0,0-47 0,0 47 0,0 0 0,0 0 0,0 0 0,8-79 0,-8 79 0,0 0 0,0 0 0,-8-102 0,8 102 0,0 0 0,-8-98 0,8 98 0,-33-88 0,0-10 16,-17 0-16,0 5 16,-32-37-1,32 65 1,9 9-1,-9 19-15,9 18 16,0 5 0,-1 1-1,26 8-15,7 0 16,-15 1-1,7 4 1,-8 4 0,34-4-16,-9 0 15,0 0 1,0 23-1,0-23-15,16 56 16,1 28 0,16 22-1,-17 2 1,1-16-16,-17-92 15,25 89 1,-25-89 0,8 33-16,-8-42 15</inkml:trace>
  <inkml:trace contextRef="#ctx0" brushRef="#br2" timeOffset="659614.3149">23293 8236 0,'0'0'0,"0"0"0,0 0 0,0 0 0,0 0 0,0 0 0,0 0 0,0 0 0,0 0 0,0 0 0,0 0 0,0 0 0,0 0 0,0 0 0,0 0 0,0 0 0,0 0 0,0 0 0,0 0 0,0 0 0,0 0 0,0 0 0,0 0 0,0 0 0,0 0 0,0 0 0,0 0 0,0 0 0,0 0 0,0 0 0,0 0 0,17-9 0,-17 9 0,0 0 0,0 0 0,0 0 0,0 0 0,0 0 0,0 0 0,0 0 0,58-18 0,-58 18 0,0 0 0,0 0 0,0 0 0,66-9 0,-66 9 0,0 0 0,0 0 0,0 0 0,0 0 0,0 0 0,0 0 0,99 14 0,-99-14 0,0 0 0,0 0 0,0 0 0,0 0 0,41 5 0,-41-5 0,0 0 0,0 0 0,0 0 0,0 0 0,0 0 0,0 0 0,0 0 0,108-5 0,-108 5 0,0 0 0,0 0 0,0 0 0,107-14 0,-107 14 16,99-19-1</inkml:trace>
  <inkml:trace contextRef="#ctx0" brushRef="#br2" timeOffset="660928.1834">24368 8409 0,'-8'-9'0,"8"9"0,0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 32 0,25-32 0,0 0 0,0 0 0,0 0 0,0 0 0,0 0 0,-33 56 0,33-56 0,0 0 0,0 0 0,0 0 0,0 0 0,0 0 0,0 0 0,0 0 0,0 0 0,0 0 0,0 0 0,0 0 0,0 0 0,0 0 0,0 0 0,0 0 0,0 0 0,0 0 0,-25 93 0,25-93 0,0 0 0,0 0 0,0 0 0,0 0 0,0 0 0,0 0 0,0 0 0,0 0 0,0 0 0,0 0 0,0 0 0,0 0 0,0 0 0,0 0 0,0 0 0,0 0 0,0 0 0,0 0 0,0 0 0,0 0 0,0 0 0,0 0 0,0 0 0,0 0 0,0 0 0,0 0 0,0 0 0,0 0 0,0 0 0,0 0 0,0 0 0,0 0 0,0 0 0,-33 75 0,33-75 0,0 0 0,0 0 0,0 0 0,0 0 0,0 0 0,0 0 0,0 0 0,0 0 0,0 0 0,0 0 0,0 0 0,0 0 0,0 0 0,0 0 0,-8 18 0,8-18 0,0 0 0,0 0 0,0 0 0,0 0 0,0 0 0,0 0 0,0 0 0,0 0 0,0 0 0,0 0 0,0 0 0,0 0 0,0 0 0,0 0 0,0 0 0,0 0 0,0 0 0,0 0 0,0 0 0,0 0 0,0 0 0,0 0 0,0 0 0,0 0 0,0 0 0,0 0 0,0 0 0,0 0 0,0 0 0,0 0 0,0 0 0,0 0 0,0 0 0,0 0 0,0 0 0,0 0 0,0 0 0,0 0 0,0 0 0,33-4 0,-33 4 0,0 0 0,0 0 0,0 0 0,0 0 0,0 0 0,0 0 0,0 0 0,0 0 0,0 0 0,0 0 0,0 0 0,0 0 0,0 0 0,0 0 0,0 0 0,0 0 0,0 0 0,0 0 0,0 0 0,16 23 0,-16-23 0,0 0 0,0 0 0,0 0 0,0 0 0,0 0 0,0 0 0,0 0 0,0 0 0,0 0 0,0 0 0,0 0 0,0 0 0,0 0 0,0 0 0,0 0 0,50 0 0,-50 0 0,0 0 0,0 0 0,0 0 0,0 0 0,0 0 0,0 0 0,0 0 0,0 0 0,0 0 0,0 0 0,0 0 0,74-10 0,-74 10 0,0 0 0,0 0 0,0 0 0,0 0 0,0 0 0,0 0 0,0 0 0,75 10 0,-75-10 0,0 0 0,0 0 0,0 0 0,49 42 0,-49-42 16,25 75-1,-41 12-15,-26-3 16,-7-9-1,49-75 1,-66 65-16,66-65 16,-67 14-1,1-33 1</inkml:trace>
  <inkml:trace contextRef="#ctx0" brushRef="#br2" timeOffset="661498.1265">24285 8344 0,'0'9'0,"0"-9"0,0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10 0,-25-10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 9 0,-41-9 0,0 0 0,0 0 0,0 0 0,0 0 0,0 0 0,0 0 0,0 0 0,0 0 0,0 0 0,0 0 0,0 0 0,0 0 0,0 0 0,0 0 0,0 0 0,0 0 0,0 0 0,0 0 0,0 0 0,0 0 0,0 0 0,0 0 0,0 0 0,0 0 0,0 0 0,0 0 0,0 0 0,0 0 0,0 0 0,0 0 0,0 0 0,0 0 0,0 0 0,0 0 0,91 9 0,-91-9 0,0 0 0,0 0 0,0 0 0,0 0 0,0 0 0,0 0 0,0 0 0,0 0 0,25 0 0,-25 0 0,0 0 0,0 0 0,0 0 0,0 0 0,0 0 0,0 0 0,0 0 0,0 0 0,0 0 0,0 0 0,0 0 0,0 0 0,0 0 0,0 0 0,0 0 0,33 5 0,-33-5 0,0 0 0,0 0 0,0 0 0,0 0 0,0 0 0,0 0 0,0 0 0,0 0 0,0 0 0,0 0 0,0 0 0,108 9 0,-108-9 0,0 0 0,0 0 0,0 0 0,0 0 0,0 0 0,0 0 0,0 0 0,107 9 0,-107-9 0,0 0 0,0 0 0,0 0 0</inkml:trace>
  <inkml:trace contextRef="#ctx0" brushRef="#br2" timeOffset="673632.9129">24996 8921 0,'17'23'0,"-17"-23"0,0 0 0</inkml:trace>
  <inkml:trace contextRef="#ctx0" brushRef="#br2" timeOffset="676140.6621">22102 6149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0,42-33 0,-42 33 0,0 0 0,0 0 0,0 0 0,0 0 0,0 0 0,0 0 0,0 0 0,41-28 0,-41 28 0,0 0 0,0 0 0,0 0 0,0 0 0,0 0 0,0 0 0,50-55 0,-50 55 0,0 0 0,0 0 0,0 0 0,0 0 0,0 0 0,0 0 0,0 0 0,0 0 0,0 0 0,0 0 0,0 0 0,41-84 0,-41 84 0,0 0 0,0 0 0,0 0 0,0 0 0,0 0 0,0 0 0,0 0 0,17-99 0,-17 99 0,0 0 0,0 0 0,0 0 0,-9-125 0,9 125 15,-24-139-15,-18 3 16,1 16 0,41 120-1,-58-112-15,17 29 16,-1 3-1,-32-26 1,16 45 0,25 20-16,0-1 15,16-5 1,-16 14-1,0 19-15,0 14 16,8 5 0,9-5-1,16 0 1,-9 5-16,9-5 15,0 0 1,0 0 0,0 23-16,0 38 15,0 18 1,0 28-1,9 4 1,-1-13-16,-8-98 16,8 102-1,-8-102 1,0 0-16,-8 47 15,8-47 1</inkml:trace>
  <inkml:trace contextRef="#ctx0" brushRef="#br2" timeOffset="676451.631">21722 4852 0,'17'0'0,"-17"0"0,0 0 0,0 0 0,0 0 0,0 0 0,0 0 0,0 0 0,0 0 0,0 0 0,0 0 0,0 0 0,0 0 0,0 0 0,0 0 0,0 0 0,0 0 0,0 0 0,0 0 0,0 0 0,0 0 0,0 0 0,0 0 0,0 0 0,0 0 0,0 0 0,0 0 0,0 0 0,41 12 0,-41-12 0,0 0 0,0 0 0,0 0 0,0 0 0,0 0 0,0 0 0,0 0 0,0 0 0,0 0 0,0 0 0,0 0 0,0 0 0,0 0 0,0 0 0,0 0 0,0 0 0,0 0 0,0 0 0,0 0 0,0 0 0,0 0 0,58 6 0,-58-6 0,0 0 0,0 0 0,0 0 0,0 0 0,0 0 0,0 0 0,0 0 0,0 0 0,0 0 0,0 0 0,0 0 0,0 0 0,0 0 0,0 0 0,0 0 0,0 0 0,91 4 0,-91-4 0,0 0 0,0 0 0,0 0 0,0 0 0,0 0 0,0 0 0,74 5 0,-74-5 0,0 0 0,0 0 0,0 0 0,0 0 0,0 0 0,0 0 0,0 0 0,0 0 0,0 0 0,0 0 0,0 0 0,108 5 0,-108-5 0,0 0 0,0 0 0,0 0 0,0 0 0,0 0 0,0 0 0,0 0 0,58-14 0,-58 14 0,0 0 0,0 0 0,0 0 0</inkml:trace>
  <inkml:trace contextRef="#ctx0" brushRef="#br2" timeOffset="677348.5413">22623 5172 0,'0'-9'0,"0"9"0,0 0 0,0 0 0,0 0 0,0 0 0,0 0 0,0 0 0,0 0 0,0 0 0,0 0 0,0 0 0,0 0 0,0 0 0,0 0 0,0 0 0,0 0 0,0 0 0,0 0 0,0 0 0,0 0 0,0 0 0,0 0 0,0 0 0,0 0 0,0 0 0,0 0 0,0 0 0,0 0 0,0 0 0,0 0 0,0 0 0,0 0 0,0 0 0,0 0 0,0 0 0,0 0 0,0 0 0,0 0 0,0 0 0,9 23 0,-9-23 0,0 0 0,0 0 0,0 0 0,0 0 0,0 0 0,0 0 0,0 0 0,0 0 0,0 0 0,0 0 0,0 0 0,0 0 0,0 0 0,0 0 0,0 0 0,0 0 0,0 0 0,0 0 0,0 0 0,0 0 0,0 0 0,0 0 0,0 0 0,0 0 0,0 0 0,0 0 0,0 0 0,0 0 0,0 0 0,0 0 0,16 66 0,-16-66 0,0 0 0,0 0 0,0 0 0,0 0 0,0 0 0,0 0 0,0 0 0,0 0 0,0 0 0,0 0 0,0 0 0,0 0 0,0 0 0,0 0 0,0 0 0,0 0 0,0 0 0,0 0 0,0 0 0,0 0 0,0 0 0,0 0 0,0 0 0,0 0 0,0 0 0,0 0 0,0 0 0,0 0 0,0 0 0,17 125 0,-17-125 0,0 0 0,0 0 0,0 0 0,0 0 0,0 0 0,0 0 0,0 0 0,0 0 0,0 0 0,0 0 0,0 0 0,0 0 0,0 0 0,0 0 0,0 0 0,0 0 0,0 0 0,0 0 0,0 0 0,0 0 0,0 0 0,0 0 0,0 0 0,0 0 0,0 0 0,-9 111 0,9-111 0,0 0 0,0 0 0,0 0 0,0 0 0,0 0 0,0 0 0,0 0 0,0 0 0,0 0 0,0 0 0,0 0 0,0 0 0,0 0 0,0 0 0,0 0 0,0 0 0,0 0 0,0 0 0,0 0 0,0 0 0,0 0 0,0 0 0,0 0 0,0 0 0,0 0 0,0 0 0,0 0 0,0 0 0,0 0 0,0 0 0,0 0 0,-16 19 0,16-19 0,0 0 0,0 0 0,0 0 0,0 0 0,0 0 0,0 0 0,0 0 0,0 0 0,0 0 0,0 0 0,0 0 0,0 0 0,0 0 0,0 0 0,0 0 0,0 0 0,0 0 0,0 0 0,0 0 0,0 0 0,0 0 0,0 0 0,0 0 0,0 0 0,0 0 0,0 0 0,0 0 0,0 0 0,8 0 0,-8 0 0,0 0 0,0 0 0,0 0 0,0 0 0,0 0 0,0 0 0,0 0 0,0 0 0,0 0 0,0 0 0,0 0 0,0 0 0,8 46 0,-8-46 16,34 10-16,-34-10 15,90-14 1,-90 14-1,91 9-15,-91-9 16,0 0 0,91 14-1,-91-14 1,58 46-16,-33 34 15,-33 8 1,-34 0 0,-15-4-16,-1-14 15,58-70 1,-83 60-1,0-27 1,83-33-16,-74 14 16,74-14-1,0 0 1</inkml:trace>
  <inkml:trace contextRef="#ctx0" brushRef="#br2" timeOffset="677882.4878">22706 5428 0,'0'4'0,"0"-4"0,0 0 0,0 0 0,0 0 0,0 0 0,0 0 0,0 0 0,0 0 0,0 0 0,0 0 0,0 0 0,0 0 0,0 0 0,0 0 0,0 0 0,8-32 0,-8 32 0,0 0 0,0 0 0,0 0 0,0 0 0,0 0 0,0 0 0,0 0 0,0 0 0,0 0 0,0 0 0,0 0 0,0 0 0,0 0 0,0 0 0,0 0 0,0 0 0,0 0 0,58-61 0,-58 61 0,0 0 0,0 0 0,0 0 0,0 0 0,0 0 0,0 0 0,0 0 0,0 0 0,0 0 0,0 0 0,0 0 0,0 0 0,0 0 0,75-46 0,-75 46 0,0 0 0,0 0 0,0 0 0,0 0 0,0 0 0,0 0 0,0 0 0,0 0 0,0 0 0,24 5 0,-24-5 0,0 0 0,0 0 0,9-28 0,-9 28 0,0 0 0,0 0 0,0 0 0</inkml:trace>
  <inkml:trace contextRef="#ctx0" brushRef="#br2" timeOffset="687112.5648">11420 3725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0,-50-28 0,50 28 0,0 0 0,0 0 0,0 0 0,0 0 0,0 0 0,0 0 0,0 0 0,0 0 0,0 0 0,0 0 0,0 0 0,-74-70 0,74 70 0,0 0 0,0 0 0,0 0 0,0 0 0,0 0 0,0 0 0,0 0 0,-34-60 0,34 60 0,0 0 0,0 0 0,0 0 0,-74-140 0,74 140 0,-33-148 15,33 148 1,0 0-1,-17-159-15,26 11 16,24 31 0,8 6-1,-41 111 1,0 0-16,66-98 15,-66 98 1,0 0 0,0 0-16,0 0 15,42-79 1,-42 79-1</inkml:trace>
  <inkml:trace contextRef="#ctx0" brushRef="#br2" timeOffset="687691.5069">10890 2744 0,'9'-5'0,"-9"5"0,0 0 0,0 0 0,0 0 0,0 0 0,0 0 0,0 0 0,0 0 0,0 0 0,41-14 0,-41 14 0,0 0 0,0 0 0,0 0 0,0 0 0,50-50 0,-50 50 0,0 0 0,0 0 0,0 0 0,0 0 0,0 0 0,0 0 0,0 0 0,0 0 0,0 0 0,0 0 0,0 0 0,0 0 0,0 0 0,0 0 0,0 0 0,0 0 0,0 0 0,0 0 0,0 0 0,0 0 0,0 0 0,99-56 0,-99 56 0,0 0 0,0 0 0,0 0 0,0 0 0,0 0 0,0 0 0,0 0 0,0 0 0,0 0 0,0 0 0,0 0 0,0 0 0,0 0 0,0 0 0,0 0 0,0 0 0,0 0 0,83-66 0,-83 66 0,0 0 0,0 0 0,0 0 0,0 0 0,0 0 0,0 0 0,0 0 0,0 0 0,0 0 0,0 0 0,0 0 0,0 0 0,0 0 0,41-23 0,-41 23 0,0 0 0,0 0 0,0 0 0,0 0 0,0 0 0,0 0 0,0 0 0,0 0 0,0 0 0,0 0 0,0 0 0,0 0 0,0 0 0,16 0 0,-16 0 0,0 0 0,0 0 0,0 0 0,116-70 0,-116 70 16,0 0 0,0 0-1,91-18-15,-33 36 16,-58-18-1,50 52 1,-50-52-16,24 125 16,-24-125-1,25 116 1,-25-116-1,8 121-15,-8-121 16,0 0 0</inkml:trace>
  <inkml:trace contextRef="#ctx0" brushRef="#br2" timeOffset="688640.412">10121 2842 0,'-8'-5'0,"8"5"0,0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0,-41-46 0,41 46 0,0 0 0,0 0 0,0 0 0,0 0 0,0 0 0,0 0 0,0 0 0,0 0 0,0 0 0,0 0 0,0 0 0,0 0 0,0 0 0,0 0 0,0 0 0,0 0 0,0 0 0,-8-24 0,8 24 0,0 0 0,0 0 0,0 0 0,0 0 0,0 0 0,0 0 0,0 0 0,0 0 0,0 0 0,0 0 0,0 0 0,0 0 0,0 0 0,0 0 0,0 0 0,0 0 0,33-9 0,-33 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0,41-42 0,-41 42 0,0 0 0,0 0 0,0 0 0,0 0 0,0 0 0,0 0 0,0 0 0,0 0 0,0 0 0,0 0 0,0 0 0,0 0 0,0 0 0,0 0 0,0 0 0,0 0 0,0 0 0,0 0 0,0 0 0,0 0 0,0 0 0,0 0 0,0 0 0,0 0 0,0 0 0,0 0 0,0 0 0,0 0 0,0 0 0,0 0 0,0 0 0,0 0 0,0 0 0,0 0 0,0 0 0,0 0 0,0 0 0,0 0 0,0 0 0,0 0 0,0 0 0,0 0 0,0 0 0,0 0 0,91-23 0,-91 23 0,0 0 0,0 0 0,0 0 0,0 0 0,0 0 0,0 0 0,0 0 0,0 0 0,0 0 0,0 0 0,0 0 0,0 0 0,0 0 0,0 0 0,0 0 0,116 32 0,-116-32 0,0 0 0,0 0 0,0 0 0,0 0 0,0 0 0,0 0 0,0 0 0,0 0 0,0 0 0,0 0 0,0 0 0,66 89 0,-66-89 0,0 0 0,0 0 0,0 0 0,25 111 0,-25-111 0,0 0 0,0 0 0,-17 121 0,17-121 0,0 0 0,0 0 0,0 0 0,-58 131 0,58-131 16,-82 101-16,82-101 15,-91 108 1,91-108 0,0 0-1,0 0-15,0 0 16,-67 80-1,67-80 1,-16 50-16,16-50 16,0 0-1,58 28 1,-58-28-1,99-5-15,8-9 16,9-18 0,-25-19-1</inkml:trace>
  <inkml:trace contextRef="#ctx0" brushRef="#br2" timeOffset="819178">11668 15260 0,'8'5'0,"-8"-5"0,0 0 0,0 0 0,0 0 0,0 0 0,0 0 0,0 0 0,0 0 0,0 0 0,0 0 0,0 0 0,0 0 0,-8 55 0,8-55 0,0 0 0,8 93 0,-8-93 0,0 0 0,0 0 0,0 0 0,0 0 0,0 0 0,0 0 0,0 0 0,-17 144 0,17-144 0,0 0 0,0 0 0,0 0 0,-24 154 0,7 9 16,17-93-1,0-70 1,-8 153 0,-1-13-16,9-140 15,0 149 1,0-149-1,0 0-15,0 0 16,0 0 0,0 111-1,0-111-15,0 0 16,0 0-1,-8 37 1,8-55 0,-8-75-16,-17-28 15,25 121 1,-16-140-1,16 140 1,-17-144-16,17 0 16,0 144-1,8-163 1,-8 163-16,25-139 15,-25 139 1,50-126 0,-50 126-1,66-121-15,-66 121 16,83-98-1,-83 98 1,99-61-16,-99 61 16,0 0-1,132-32 1,-132 32-1,0 0-15,108 10 16,-108-10 0,66 60-1,-66-60-15,16 98 16,-49 13-1,-33 1 1,-8-10 0,-9-23-16,83-79 15,-83 66 1,83-66-1,0 0-15,0 0 16,0 0 0,-91 23-1,91-23 1,0 0-16,0 0 15,0 0 1,-33 0 0,33 0-16,0 0 15,17-9 1,-17 9-1,66 0 1,-66 0-16,124 60 16,-124-60-1,124 88 1,-124-88-16,107 126 15,-107-126 1,108 140 0,-108-140-1,107 111-15,-107-111 16,0 0-1,116 75 1,-116-75-16,116 0 16,-116 0-1,107-80 1,-107 80-1,75-125-15,-75 125 16,41-149 0,-41 149-1,0-153-15,0 153 16,-25-135-1,25 135 1,-57-93 0,57 93-16,0 0 15,-83-47 1,83 47-1,-83 5-15,83-5 16,-83 65 0,34 23-1,49-88 1,-17 135-16,17-135 15,9 144 1,-9-144 0,41 140-16,-41-140 15,66 149 1,-66-149-1,91 116 1,-91-116-16,132 70 16,-132-70-1,124 0 1</inkml:trace>
  <inkml:trace contextRef="#ctx0" brushRef="#br2" timeOffset="820697">13495 15641 0,'8'-4'0,"-8"4"0,0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0,-25-5 0,25 5 0,0 0 0,0 0 0,0 0 0,0 0 0,0 0 0,0 0 0,0 0 0,0 0 0,0 0 0,0 0 0,0 0 0,0 0 0,-82-14 0,82 14 0,0 0 0,0 0 0,0 0 0,0 0 0,0 0 0,0 0 0,0 0 0,0 0 0,0 0 0,0 0 0,0 0 0,0 0 0,0 0 0,0 0 0,0 0 0,0 0 0,0 0 0,0 0 0,0 0 0,0 0 0,0 0 0,0 0 0,0 0 0,0 0 0,0 0 0,0 0 0,0 0 0,0 0 0,-141 5 0,141-5 0,0 0 0,0 0 0,0 0 0,-33 4 0,33-4 0,0 0 0,0 0 0,-33 28 0,33-28 0,0 0 0,0 0 0,0 0 0,-132 70 0,132-70 0,-75 121 15,75-121 1,-24 144 0,24-144-16,24 154 15,-24-154 1,75 144-1,-75-144-15,82 121 16,-82-121 0,108 60-1,-108-60 1,124 14-16,-124-14 15,107-42 1,-107 42 0,91-92-1,-16-20-15,-26-5 16,-49 117-1,42-134 1,-42 134-16,0 0 16,58-121-1,-58 121 1,0 0-1,0 0-15,0 0 16,33-99 0,-33 99-1,33-22-15,-33 22 16,8 60-1,-8-60 1,-8 126 0,8-126-16,0 153 15,0-153 1,0 149-1,0-149-15,25 140 16,-25-140 0,0 0-1,57 102-15,-57-102 16,0 0-1,75 37 1,-75-37 0,74-23-16,-74 23 15,50-88 1,-50 88-1,16-131 1,-16 131-16,0 0 16,9-135-1,-9 135 1,0 0-16,0 0 15,16-125 1,-16 125 0,0 0-1,0 0-15,0 0 16,17-89-1,-17 89 1,0 0-16,16-18 16,-16 18-1,9 42 1,-9-42-1,8 102-15,-8-102 16,25 135 0,-25-135-1,8 130-15,-8-130 16,0 0-1,50 121 1,-50-121 0,0 0-16,90 74 15,-90-74 1,0 0-1,0 0-15,0 0 16</inkml:trace>
  <inkml:trace contextRef="#ctx0" brushRef="#br2" timeOffset="822584">14562 15706 0,'0'5'0,"0"-5"0,0 0 0,0 0 0,0 0 0,0 0 0,0 0 0,0 0 0,0 0 0,0 0 0,0 0 0,0 0 0,0 0 0,0 0 0,0 0 0,0 0 0,0 0 0,0 0 0,0 0 0,0 0 0,0 0 0,0 0 0,0 0 0,0 0 0,0 0 0,0 0 0,0 0 0,0 0 0,0 0 0,0 0 0,0 0 0,0 0 0,0 0 0,0 0 0,0 0 0,0 0 0,0 0 0,0 0 0,0 0 0,0 0 0,0 43 0,0-43 0,0 0 0,0 78 0,0-78 0,-9 112 0,26-10 0,-1 1 15,9-20 1,-25-13-1,0-107-15,0 37 16,0 0 0,0 0-1,-8 60 1,8-60-16,-8 0 15,8 0 1,-17-65 0,17 65-16,-16-116 15,7-38 1,9 154-1,17-163-15,-17 163 16,41-139 0,-41 139-1,83-93 1,-83 93-16,0 0 15,99-61 1,-99 61 0,0 0-16,116-27 15,-116 27 1</inkml:trace>
  <inkml:trace contextRef="#ctx0" brushRef="#br2" timeOffset="823159">15157 15483 0,'-8'10'0,"8"-10"0,0 0 0,0 0 0,0 0 0,0 0 0,0 0 0,0 0 0,0 0 0,0 0 0,0 0 0,0 0 0,0 0 0,0 0 0,0 0 0,0 0 0,0 0 0,0 0 0,0 0 0,0 0 0,0 0 0,0 0 0,0 0 0,0 0 0,0 0 0,0 0 0,0 0 0,0 0 0,0 0 0,0 0 0,0 0 0,0 0 0,0 0 0,0 0 0,0 0 0,0 0 0,0 0 0,0 0 0,0 0 0,0 0 0,0 0 0,0 0 0,0 0 0,-66 14 0,66-14 0,0 0 0,0 0 0,0 0 0,0 0 0,0 0 0,0 0 0,0 0 0,0 0 0,0 0 0,0 0 0,0 0 0,0 0 0,0 0 0,0 0 0,0 0 0,0 0 0,0 0 0,0 0 0,0 0 0,0 0 0,0 0 0,-83 18 0,83-18 0,0 0 0,0 0 0,0 0 0,0 0 0,0 0 0,0 0 0,0 0 0,0 0 0,0 0 0,0 0 0,-108 47 0,108-47 0,0 0 0,0 0 0,0 0 0,0 0 0,0 0 0,0 0 0,0 0 0,0 0 0,0 0 0,0 0 0,0 0 0,0 0 0,0 0 0,-66 79 0,66-79 0,0 0 0,0 0 0,0 0 0,0 0 0,0 0 0,0 0 0,0 0 0,0 0 0,0 0 0,-8 37 0,8-37 0,0 0 0,0 0 0,8 18 0,-8-18 0,0 0 0,0 0 0,0 0 0,8 117 0,34 4 15,24 4 1,-66-125-16,66 117 15,-66-117 1,25 102 0,-25-102-1,0 0-15,-8 112 16,8-112-1,-50 65 1,-33-42-16,9-51 16,74 28-1,-58-84 1,58 84-1,-25-97-15,25 97 16</inkml:trace>
  <inkml:trace contextRef="#ctx0" brushRef="#br2" timeOffset="823680">15016 16176 0,'17'19'0,"-17"-19"0,0 0 0,0 0 0,0 0 0,0 0 0,0 0 0,0 0 0,0 0 0,0 0 0,50 46 0,-50-46 0,0 0 0,0 0 0,0 0 0,0 0 0,0 0 0,0 0 0,0 0 0,0 0 0,0 0 0,0 0 0,0 0 0,0 0 0,0 0 0,0 0 0,0 0 0,0 0 0,0 0 0,0 0 0,0 0 0,74 19 0,-74-19 0,0 0 0,0 0 0,0 0 0,0 0 0,0 0 0,0 0 0,0 0 0,91-33 0,-91 33 0,0 0 0,0 0 0,0 0 0,0 0 0,74-102 0,-74 102 0,0 0 0,0 0 0,0 0 0,0 0 0,0 0 0,0 0 0,0 0 0,0 0 0,0 0 0,0 0 0,0 0 0,0 0 0,0 0 0,0 0 0,0 0 0,9-37 0,-9 37 0,0 0 0,0 0 0,0 0 0,0 0 0,0 0 0,0-23 0,0 23 0,0 0 0,0 0 0,0 0 0,0 0 0,0 0 0,0 0 0,0 0 0,0 0 0,0 0 0,0-103 0,0 103 0,0 0 0,0 0 0,0 0 0,0 0 0,0 0 0,0 0 0,0 0 0,-50-74 0,50 74 16,-66 0-1,66 0 1,-58 56-16,58-56 15,-33 107 1,33-107 0,0 135-16,0-135 15,58 120 1,24-17-1,-82-103 1,108 65-16,-108-65 16,0 0-1,140 0 1,-140 0-16</inkml:trace>
  <inkml:trace contextRef="#ctx0" brushRef="#br2" timeOffset="826888">16000 14637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0,-8-37 0,8 37 0,0 0 0,0 0 0,0 0 0,0 0 0,0 0 0,0 0 0,0 0 0,0 0 0,0 0 0,0 0 0,0 0 0,0 0 0,0 0 0,0 0 0,0 0 0,0 0 0,0 0 0,0 0 0,0 0 0,-25-56 0,25 56 0,0 0 0,0 0 0,0 0 0,0 0 0,0 0 0,0 0 0,0 0 0,0 0 0,0 0 0,0 0 0,0 0 0,0 0 0,0 0 0,0 0 0,0 0 0,-49-51 0,49 51 0,0 0 0,0 0 0,0 0 0,0 0 0,0 0 0,0 0 0,0 0 0,0 0 0,0 0 0,0 0 0,0 0 0,-50 4 0,50-4 0,0 0 0,0 0 0,0 0 0,-99 0 0,99 0 0,0 0 0,0 0 0,-99 28 0,99-28 0,0 0 0,0 0 0,0 0 0,-108 33 0,108-33 16,-99 46-16,99-46 15,0 0 1,-75 65 0,75-65-16,-16 97 15,16-97 1,33 127-1,33-2 1,33-4-16,-16-23 16,-83-98-1,91 93 1,-8 9-16,-83-102 15,107 117 1,-107-117 0,83 125-1,-83-125-15,58 135 16,-58-135-1,16 145 1,-16-145-16,-49 120 16,49-120-1,-100 83 1,100-83-1,-148 56-15,148-56 16,0 0 0,0 0-1,0 0-15,-124 10 16,124-10-1</inkml:trace>
  <inkml:trace contextRef="#ctx0" brushRef="#br2" timeOffset="827748">16257 15493 0,'0'14'0,"0"-14"0,0 0 0,0 0 0,0 0 0,0 0 0,0 65 0,0-65 0,0 0 0,0 0 0,0 0 0,0 0 0,0 0 0,0 130 0,0-130 0,-9 167 0,9-9 15,0-158 1,9 140 0,-9-140-16,0 0 15,0 0 1,8 46-1,25-59 1,-33 13-16,50 27 16,16-59-1,-66 32 1,74-112-1,-74 112-15,41-139 16,-41 139 0,0 0-1,0 0-15,0 0 16,17-126-1,-17 126 1,0 0-16,0 0 16,25-74-1,-25 74 1,8 22-1,9 63-15,16 50 16,-8-5 0,-25-130-1,24 121-15,-24-121 16,0 0-1,50 115 1,-50-115 0,66 57-16,-66-57 15,58-14 1</inkml:trace>
  <inkml:trace contextRef="#ctx0" brushRef="#br2" timeOffset="828722">16902 15739 0,'0'5'0,"0"-5"0,0 0 0,0 0 0,0 0 0,0 0 0,16 42 0,-16-42 0,0 0 0,0 0 0,0 0 0,0 0 0,0 0 0,25 111 0,-25-111 0,0 0 0,16 163 0,-16-163 0,0 0 0,0 0 0,0 0 0,25 172 0,-25-172 16,0 0-16,0 0 15,9 61 1,-9-61-1,0 0-15,0 0 16,-9-52 0,9 52-1,9 5 1,-9-5-16,8-74 15,-8 74 1,0 0 0,25-131-16,-25 131 15,0 0 1,66-74-1,-66 74-15,66 14 16,0 56 0,-66-70-1,33 139 1,-33-139-16,0 0 15,0 0 1,0 0 0,25 116-1,-25-116-15,0 0 16,0 43-1,0-62 1,8-79-16,-8-23 16,0 121-1,25-121 1,-25 121-1,0 0-15,33-116 16,-33 116 0,0 0-1,0 0-15,74-79 16,-74 79-1,91-23 1,-91 23 0,0 0-16,108 46 15,-108-46 1,107 116-1,-107-116-15,83 149 16,-33 0 0,-50-149-1,25 158 1,-25-158-16,8 158 15,-8-158 1,0 140 0,0-140-16</inkml:trace>
  <inkml:trace contextRef="#ctx0" brushRef="#br2" timeOffset="870738">18679 15520 0,'0'10'0,"0"-10"0,0 0 0,0 0 0,0 0 0,0 0 0,0 0 0,0 0 0,0 0 0,0 0 0,0 0 0,0 0 0,0 0 0,0 0 0,0 0 0,0 0 0,0 0 0,0 0 0,0 0 0,0 0 0,0 0 0,0 0 0,0 0 0,0 0 0,0 0 0,0 0 0,0 0 0,0 0 0,0 0 0,0 0 0,0 0 0,0 0 0,0 0 0,0 0 0,-33-5 0,33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0,-66 32 0,66-32 0,0 0 0,0 0 0,0 0 0,0 0 0,0 0 0,-33 19 0,33-19 0,0 0 0,0 0 0,0 0 0,0 0 0,-25 24 0,25-24 0,0 0 0,0 0 0,0 0 0,0 0 0,0 0 0,0 0 0,0 0 0,-91 83 0,91-83 0,0 0 0,0 0 0,0 0 0,-82 126 0,15 9 0,10 4 15,57-139 1,-42 144-1,17-4-15,25-140 16,-16 144 0,16 0-1,0-144 1,33 140-16,-33-140 15,50 157 1,-50-157 0,66 159-1,-66-159-15,74 144 16,-74-144-1,75 131 1,-75-131-16,0 0 16,82 60-1</inkml:trace>
  <inkml:trace contextRef="#ctx0" brushRef="#br2" timeOffset="871804">21433 15507 0,'0'0'0,"0"0"0,0 0 0,0 0 0,0 0 0,0 0 0,0 0 0,0 0 0,0 0 0,0 0 0,0 0 0,0 0 0,0 0 0,0 0 0,0 0 0,0 0 0,0 0 0,0 0 0,0 0 0,0 0 0,0 0 0,0 0 0,0 0 0,0 0 0,0 0 0,0 0 0,0 0 0,0 0 0,0 0 0,41 9 0,-41-9 0,0 0 0,0 0 0,0 0 0,0 0 0,0 0 0,0 0 0,0 0 0,0 0 0,0 0 0,0 0 0,0 0 0,0 0 0,0 0 0,0 0 0,0 0 0,83 33 0,-83-33 0,0 0 0,0 0 0,0 0 0,0 0 0,0 0 0,0 0 0,0 0 0,0 0 0,0 0 0,0 0 0,0 0 0,58 41 0,-58-41 0,0 0 0,0 0 0,0 0 0,0 0 0,0 0 0,0 0 0,0 0 0,99 93 0,-99-93 0,0 0 0,0 0 0,0 0 0,83 130 0,-83-130 0,82 154 15,-24-1 1,-17-22-1,-8-6 1,-33-125-16,34 117 16,-34-117-1,24 130 1,-7 4-16,-17-134 15,-8 149 1,8-149 0,-50 140-1,50-140-15,-58 130 16,58-130-1,-83 149 1,83-149-16,0 0 16,0 0-1,-90 112 1,90-112-1,0 0-15,0 0 16</inkml:trace>
  <inkml:trace contextRef="#ctx0" brushRef="#br2" timeOffset="875851">18960 15883 0,'0'-9'0,"0"9"0,0 0 0,0 0 0,0 0 0,0 0 0,0 0 0,0 0 0,0 0 0,0 0 0,0 0 0,0 0 0,0 0 0,0 0 0,0 0 0,0 0 0,0 0 0,0 0 0,0 0 0,0 0 0,0 0 0,0-56 0,0 56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0,0-23 0,0 23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28 0,8-28 0,0 0 0,0 0 0,0 0 0,0 0 0,0 0 0,0 0 0,0 0 0,0 0 0,0 0 0,0 0 0,0 0 0,0 0 0,0 0 0,0 0 0,0 0 0,0 0 0,0 0 0,0 0 0,0 0 0,0 0 0,0 0 0,0 0 0,0 0 0,0 0 0,0 0 0,0 0 0,0 0 0,0 0 0,-25 28 0,25-28 0,0 0 0,0 0 0,0 0 0,0 0 0,0 0 0,0 0 0,0 0 0,0 0 0,0 0 0,0 0 0,0 0 0,0 0 0,0 0 0,-24 51 0,24-51 0,0 0 0,0 0 0,0 0 0,0 0 0,0 0 0,0 0 0,0 0 0,0 0 0,0 0 0,-34 116 0,34-116 0,0 0 0,0 0 0,0 0 0,0 0 0,0 0 0,-33 131 0,33-131 0,-33 130 0,-8 9 16,41-139-1,-41 139 1,41-139 0,-33 136-16,33-136 15,-25 144 1,25-144-1,0 0-15,0 0 16,0 0 0,0 93-1,0-71 1,8-68-16</inkml:trace>
  <inkml:trace contextRef="#ctx0" brushRef="#br2" timeOffset="876468">18911 15665 0,'0'0'0,"0"0"0,0 0 0,0 0 0,0 0 0,0 0 0,0 0 0,0 0 0,0 0 0,0 0 0,0 0 0,0 0 0,0 0 0,0 0 0,0 0 0,0 0 0,0 0 0,0 0 0,0 0 0,0 0 0,0 0 0,0 0 0,0 0 0,0 0 0,0 0 0,0 0 0,0 0 0,0 0 0,33 9 0,-33-9 0,0 0 0,0 0 0,0 0 0,0 0 0,0 0 0,0 0 0,0 0 0,0 0 0,0 0 0,0 0 0,0 0 0,0 0 0,0 0 0,0 0 0,0 0 0,0 0 0,0 0 0,0 0 0,0 0 0,0 0 0,0 0 0,0 0 0,0 0 0,0 0 0,0 0 0,0 0 0,66 56 0,-66-56 0,0 0 0,0 0 0,0 0 0,0 0 0,0 0 0,17 24 0,-17-24 0,0 0 0,0 0 0,0 0 0,0 0 0,24 27 0,-24-27 0,0 0 0,0 0 0,0 0 0,0 0 0,0 0 0,0 0 0,0 0 0,67 98 0,-67-98 0,0 0 0,0 0 0,0 0 0,66 125 0,-66-125 15,33 145 1,-17 3-16,-16-148 15,17 163 1,-17-163 0,8 163-16,-8-163 15,0 0 1,0 144-1,0-144 1,0 0-16,0 0 16,0 0-1,0 79 1,0-79-16,0-19 15</inkml:trace>
  <inkml:trace contextRef="#ctx0" brushRef="#br2" timeOffset="876937">18952 16376 0,'-8'5'0,"8"-5"0,0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9 0,-8-9 0,0 0 0,0 0 0,0 0 0,0 0 0,0 0 0,0 0 0,0 0 0,0 0 0,0 0 0,0 0 0,0 0 0,0 0 0,0 0 0,0 0 0,0 0 0,0 0 0,0 0 0,0 0 0,0 0 0,0 0 0,0 0 0,0 0 0,0 0 0,0 0 0,0 0 0,0 0 0,0 0 0,0 0 0,0 0 0,0 0 0,0 0 0,0 0 0,0 0 0,0 0 0,0 0 0,0 0 0,0 0 0,0 0 0,0 0 0,0 0 0,0 0 0,0 0 0,0 0 0,50 5 0,-50-5 0,0 0 0,0 0 0,0 0 0,0 0 0,0 0 0,0 0 0,0 0 0,0 0 0,0 0 0,0 0 0,0 0 0,0 0 0,0 0 0,0 0 0,0 0 0,0 0 0,0 0 0,0 0 0,0 0 0,0 0 0,0 0 0,0 0 0,0 0 0,66 9 0,-66-9 0,0 0 0,0 0 0,0 0 0,0 0 0,0 0 0,0 0 0,0 0 0,0 0 0,0 0 0,0 0 0,0 0 0,0 0 0,0 0 0,0 0 0,0 0 0,0 0 0,0 0 0,0 0 0,0 0 0,0 0 0,0 0 0,0 0 0,0 0 0,0 0 0,0 0 0,0 0 0,0 0 0,0 0 0,0 0 0,0 0 0,0 0 0,0 0 0,0 0 0,0 0 0,0 0 0,0 0 0,0 0 0,0 0 0,0 0 0,0 0 0,0 0 0,0 0 0,0 0 0,99 5 0,-99-5 0,0 0 0,0 0 0,0 0 0,0 0 0,0 0 0,0 0 0,0 0 0,0 0 0,0 0 0,0 0 0,0 0 0,0 0 0,0 0 0,0 0 0,0 0 0,0 0 0,83 32 0,-83-32 0</inkml:trace>
  <inkml:trace contextRef="#ctx0" brushRef="#br2" timeOffset="883074">19672 15734 0,'0'5'0,"0"-5"0,0 0 0,0 0 0,0 0 0,0 0 0,0 0 0,0 0 0,0 0 0,0 0 0,0 0 0,0 0 0,0 0 0,0 0 0,0 0 0,0 0 0,0 0 0,0 0 0,0 0 0,0 0 0,0 0 0,0 0 0,0 0 15,0 0-15,0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 18 0,-16-18 0,0 0 0,0 0 0,0 0 0,0 0 0,0 0 0,0 0 0,0 0 0,0 0 0,0 0 0,0 0 0,0 0 0,0 0 0,0 0 0,0 0 0,0 0 0,0 0 0,0 0 0,0 0 0,0 0 0,0 0 0,0 0 0,0 0 0,0 0 0,0 0 0,0 0 0,0 0 0,0 0 0,0 0 0,0 0 0,0 0 0,0 0 0,0 0 0,0 0 0,0 0 0,0 0 0,0 0 0,0 0 0,50 15 0,-50-15 0,0 0 0,0 0 0,0 0 0,0 0 0,0 0 0,0 0 0,0 0 0,0 0 0,0 0 0,0 0 0,0 0 0,0 0 0,0 0 0,0 0 0,0 0 0,0 0 0,0 0 0,0 0 0,0 0 0,0 0 0,0 0 0,0 0 0,0 0 0,0 0 0,0 0 0,0 0 0,0 0 0,0 0 0,82 0 0,-82 0 0,0 0 0,0 0 0,0 0 0,0 0 0,0 0 0,0 0 0,0 0 0,0 0 0,0 0 0,0 0 0,0 0 0,0 0 0,0 0 0,0 0 0,0 0 0,0 0 0,0 0 0,0 0 0,0 0 0,0 0 0,0 0 0,0 0 0,0 0 0,0 0 0,0 0 0,0 0 0,0 0 0,0 0 0,83-15 0,-83 15 0,0 0 0,0 0 0,0 0 0</inkml:trace>
  <inkml:trace contextRef="#ctx0" brushRef="#br2" timeOffset="883845">19771 15665 0,'8'4'0,"-8"-4"0,0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51 0,0-51 0,0 0 0,0 0 0,0 0 0,0 0 0,0 0 0,0 0 0,0 0 0,0 0 0,0 0 0,0 0 0,0 0 0,0 0 0,0 0 0,0 0 0,0 0 0,0 0 0,25 98 0,-25-98 0,0 0 0,0 0 0,0 0 0,0 0 0,0 0 0,0 0 0,0 0 0,8 144 0,-8-144 0,0 0 0,0 33 0,0-33 0,-8 42 0,8-42 16,0 149-16,-17-10 15,17-139 1,-16 149-1,16-149 1,0 144-16,0-144 16,0 0-1,0 139 1,0-139-16,0 0 15,0 0 1,16 145 0,-16-145-1,0 0-15,0 0 16,0 0-1,0 102 1,0-102 0,0 0-16,0 0 15,0 0 1,17 70-1,-17-70-15,0 0 16,0 0 0,33 46-1,-33-46-15,0 0 16,58 15 0,-58-15-1,0 0 1,0 0-16,82-19 15</inkml:trace>
  <inkml:trace contextRef="#ctx0" brushRef="#br2" timeOffset="884397">20292 15911 0,'-9'9'0,"9"-9"0,0 0 0,0 0 0,0 0 0,0 0 0,0 0 0,0 0 0,0 0 0,0 0 0,9 47 0,-9-47 0,0 0 0,0 0 0,0 0 0,0 0 0,0 0 0,0 0 0,0 0 0,0 0 0,0 0 0,0 0 0,0 0 0,0 0 0,0 0 0,0 0 0,0 0 0,0 0 0,0 0 0,0 0 0,0 0 0,0 93 0,0-93 0,0 0 0,0 0 0,0 0 0,0 0 0,0 0 0,0 0 0,0 0 0,0 126 0,0-126 0,0 0 0,0 0 0,0 0 0,-9 144 0,9-144 0,-8 144 16,8-107-1,0-37 1,-8 33-16,8-33 16,0 0-1,0 0 1,0 0-1,0 102-15</inkml:trace>
  <inkml:trace contextRef="#ctx0" brushRef="#br2" timeOffset="884969">20548 16511 0,'8'37'0,"-8"-37"0,0 0 0,0 0 0,0 0 0,0 0 0,0 0 0,0 0 0,0 0 0,0 0 0,0 0 0,0 0 0,0 0 0,0 0 0,0 0 0,0 0 0,0 0 0,0 0 0,0 0 0,0 0 0,0 0 0,0 0 0,0 0 0,0 0 0,0 0 0,0 0 0,33 98 0,-33-98 0,0 0 0,0 0 0,0 0 0,0 0 0,0 0 0,0 0 0,0 0 0,0 0 0,0 0 0,0 0 0,0 0 0,0 0 0,0 0 0,0 0 0,0 0 0,0 0 0,0 0 0,0 0 0,0 0 0,0 0 0,0 0 0,0 0 0,0 0 0,0 0 0,0 0 0,0 0 0,0 0 0,0 0 0,0 0 0,0 0 0,0 0 0,0 0 0,0 0 0,9 37 0,-9-37 0,0 0 0,0 0 0,0 0 0,0 0 0,0 0 0,0 0 0,0 0 0</inkml:trace>
  <inkml:trace contextRef="#ctx0" brushRef="#br2" timeOffset="885263">20895 16604 0,'0'9'0,"0"-9"16,0 0-1,0 66 1,0-66-16,0 0 16,0 0-1,0 0 1,0 0-1,0 0-15,0 0 16</inkml:trace>
  <inkml:trace contextRef="#ctx0" brushRef="#br2" timeOffset="886045">21292 16162 0,'0'10'0,"0"-10"0,0 0 0,0 0 0,0 0 0,0 0 0,0 0 0,0 0 0,0 0 0,0 0 0,0 0 0,0 0 0,0 0 0,0 0 0,0 0 0,0 0 0,0 0 0,0 0 0,-8 51 0,8-51 0,0 0 0,0 0 0,0 0 0,0 0 0,0 0 0,0 0 0,0 0 0,0 0 0,0 0 0,0 0 0,0 0 0,-17 107 0,17-107 0,0 0 0,0 0 0,0 0 0,0 0 0,0 0 0,0 0 0,0 0 0,0 153 0,0-153 0,0 0 0,0 0 0,0 0 0,0 154 0,0-154 15,0 0-15,9 56 16,-9-56-1,0 0 1,0 0-16,8-52 16,-8 52-1,25 10 1,-25-10-1,33-65-15,-33 65 16,33-126 0,-33 126-1,33-126-15,-33 126 16,0 0-1,0 0 1,0 0 0,41-97-16,-41 97 15,0 0 1,33-37-1,-33 37-15,25 23 16,-25-23 0,25 79-1,-25-79 1,8 121-16,-8-121 15,0 0 1,0 121 0,0-121-16,0 0 15,0 0 1,17 65-1,-17-65 1</inkml:trace>
  <inkml:trace contextRef="#ctx0" brushRef="#br2" timeOffset="887028">21582 15646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5 0,-33-5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0,74 23 0,-74-23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19 0,-33-19 0,0 0 0,0 0 0,0 0 0,0 0 0,0 0 0,0 0 0,0 0 0,0 0 0,0 0 0,0 0 0,0 0 0,0 0 0,0 0 0,0 0 0,17 13 0,-17-13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0,82 43 0,-82-43 0,0 0 0,0 0 0,0 0 0,0 0 0,0 0 0,0 0 0,0 0 0,0 0 0,0 0 0,0 0 0,0 0 0,0 0 0,0 0 0,0 0 0,0 0 0,0 0 0,0 0 0,0 0 0,0 0 0,0 0 0,0 0 0,0 0 0,0 0 0,0 0 0,0 0 0,0 0 0,0 0 0,0 0 0,50 74 0,-50-74 0,0 0 0,0 0 0,0 0 0,16 93 0,-16-93 16,-8 107-16,8-107 15,-33 134 1,33-134-1,-8 131 1,8-131-16,-8 144 16,8-144-1,8 144 1,-8-144-16,0 135 15,0-135 1,0 0 0,0 126-1,0-126-15,0 0 16,-8 111-1,8-111 1,0 0 0,0 0-16,0 0 15,-50 79 1,50-79-1,0 0-15,0 0 16,-74 61 0,74-61-1,0 0 1,-100 47-16,100-47 15,0 0 1,-124 5 0,124-5-16</inkml:trace>
  <inkml:trace contextRef="#ctx0" brushRef="#br2" timeOffset="908467">5962 3623 0,'-8'9'0,"8"-9"0,0 0 0,0 0 0,0 0 0,0 0 0,0 0 0,0 0 0,0 0 0,0 0 0,0 0 0,0 0 0,0 0 0,0 0 0,0 0 0,0 0 0,0 0 0,0 0 0,0 0 0,0 0 0,0 0 0,0 0 0,0 0 0,0 0 0,0 0 0,0 0 0,-25-37 0,25 37 0,0 0 0,9-93 0,-9 93 0,0 0 0,0 0 0,0 0 0,0 0 0,0 0 0,0 0 0,0 0 0,57-139 0,-57 139 0,0 0 0,0 0 0,0 0 0,42-79 0,32-56 15,-74 135-15,83-126 16,-83 126 0,0 0-1,0 0-15,0 0 16,66-102-1,-66 102 1,58-47 0,-58 47-16,66 19 15,-16 55 1,-1 33-1,-16 14 1,9-9-16,-42-112 16,25 116-1,-25-116 1,0 0-16,0 0 15,0 0 1,0 75 0,0-75-1</inkml:trace>
  <inkml:trace contextRef="#ctx0" brushRef="#br2" timeOffset="908807">6070 3432 0,'0'0'0,"0"0"0,0 0 0,0 0 0,0 0 0,0 0 0,0 0 0,0 0 0,0 0 0,0 0 0,0 0 0,0 0 0,0 0 0,0 0 0,0 0 0,0 0 0,0 0 0,0 0 0,0 0 0,0 0 0,0 0 0,0 0 0,0 0 0,0 0 0,0 0 0,0 0 0,0 0 0,0 0 0,0 0 0,0 0 0,41 14 0,-41-14 0,0 0 0,0 0 0,0 0 0,0 0 0,0 0 0,0 0 0,0 0 0,0 0 0,0 0 0,0 0 0,0 0 0,0 0 0,0 0 0,0 0 0,0 0 0,0 0 0,0 0 0,0 0 0,0 0 0,0 0 0,0 0 0,0 0 0,0 0 0,66 23 0,-66-23 0,0 0 0,0 0 0,0 0 0,0 0 0,0 0 0,0 0 0,0 0 0,0 0 0,0 0 0,0 0 0,0 0 0,0 0 0,124 24 0,-124-24 0,0 0 0,0 0 0,0 0 0,0 0 0,0 0 0,0 0 0,0 0 0,0 0 0,0 0 0,0 0 0,0 0 0,0 0 0,0 0 0,0 0 0,0 0 0,0 0 0,0 0 0,0 0 0,0 0 0,0 0 0,0 0 0,0 0 0,116-15 0,-116 15 0,0 0 0,0 0 0,0 0 0,0 0 0,0 0 0,0 0 0,0 0 0,0 0 0,0 0 0,41-12 0,-41 12 0,0 0 0,0 0 0,0 0 0,0 0 0,0 0 0,0 0 0,0 0 0</inkml:trace>
  <inkml:trace contextRef="#ctx0" brushRef="#br2" timeOffset="909208">5698 3907 0,'0'0'0,"0"0"0,0 0 0,0 0 0,0 0 0,0 0 0,0 0 0,0 0 0,0 0 0,0 0 0,0 0 0,0 0 0,0 0 0,0 0 0,0 0 0,0 0 0,66-5 0,-66 5 0,0 0 0,0 0 0,0 0 0,0 0 0,99-14 0,-99 14 0,0 0 0,0 0 0,0 0 0,132-14 0,-132 14 0,0 0 0,0 0 0,0 0 0,0 0 0,0 0 0,124-23 0,-124 23 0,141-23 0,0-10 0,-26 24 15,9 4 1,-16 1-1,-17-10 1,-17-5-16,-24 5 16,-25 9-1,-34 10 1,9-5-16,0 0 15,0 0 1</inkml:trace>
  <inkml:trace contextRef="#ctx0" brushRef="#br2" timeOffset="913341">3622 6307 0,'-8'4'0,"8"-4"0,0 0 0,0 0 0,0 0 0,0 0 0,0 0 0,0 0 0,0 0 0,0 0 0,0 0 0,0 0 0,0 0 0,0 0 0,0 0 0,0 0 0,0 0 0,0 0 0,0 0 0,0 0 0,0 0 0,0 0 0,0 0 0,0 0 0,0 0 0,0 0 0,0 0 0,-8 42 0,8-42 0,0 0 0,0 0 0,16 75 0,-16-75 0,0 0 0,33 125 0,-33-125 0,42 117 0,7 3 15,-16-8-15,-8-14 16,-16-14-1,-9-33 1,-9-28-16,-7-42 16,7-46-1,-24-28 1,33 93-1</inkml:trace>
  <inkml:trace contextRef="#ctx0" brushRef="#br2" timeOffset="913998">3556 6367 0,'0'-18'0,"0"18"0,0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0,42-33 0,-42 33 0,0 0 0,57-32 0,-57 32 0,0 0 0,0 0 0,0 0 0,0 0 0,0 0 0,0 0 0,0 0 0,0 0 0,0 0 0,0 0 0,0 0 0,0 0 0,0 0 0,0 0 0,0 0 0,0 0 0,0 0 0,0 0 0,0 0 0,0 0 0,0 0 0,0 0 0,0 0 0,0 0 0,0 0 0,0 0 0,0 0 0,0 0 0,0 0 0,0 0 0,0 0 0,0 0 0,0 0 0,0 0 0,0 0 0,0 0 0,0 0 0,0 0 0,0 0 0,0 0 0,0 0 0,0 0 0,0 0 0,0 0 0,0 0 0,100-24 0,-100 24 0,0 0 0,0 0 0,0 0 0,0 0 0,0 0 0,0 0 0,0 0 0,0 0 0,0 0 0,0 0 0,0 0 0,0 0 0,0 0 0,0 0 0,0 0 0,0 0 0,0 0 0,0 0 0,0 0 0,0 0 0,0 0 0,0 0 0,0 0 0,0 0 0,99-14 0,-99 14 0,0 0 0,0 0 0,0 0 0,0 0 0,0 0 0,0 0 0,0 0 0,0 0 0,0 0 0,0 0 0,0 0 0,0 0 0,0 0 0,0 0 0,0 0 0,0 0 0,0 0 0,0 0 0,25 4 0,-25-4 0,0 0 0,0 0 0,0 0 0,0 0 0,0 0 0,0 0 0,0 0 0,0 0 0,0 0 0,0 0 0,0 0 0,0 0 0,0 0 0,0 0 0,0 0 0,0 0 0,0 0 0,0 0 0,0 0 0,0 0 0,0 0 0,0 0 0,0 0 0,0 0 0,0 0 0,0 0 0,0 0 0,0 0 0,0 0 0,0 0 0,0 0 0,0 0 0,0 0 0,0 0 0,0 0 0,0 29 0,0-29 0,0 0 0,0 0 0,0 0 0,0 0 0,0 0 0,0 0 0,0 0 0,0 0 0,0 0 0,0 0 0,0 0 0,0 0 0,0 0 0,0 0 0,33 46 0,-33-46 0,0 0 0,0 0 0,0 0 0,0 0 0,0 0 0,0 0 0,0 0 0,0 0 0,0 0 0,0 0 0,0 0 0,0 0 0,0 0 0,0 0 0,8 84 0,-8-84 0,0 0 0,0 0 0,0 0 0,0 0 0,0 0 0,0 0 0,0 0 0,0 0 0,0 0 0,0 0 0,0 0 0,0 0 0,0 0 0,-25 98 0,25-98 0,0 0 0,0 0 0,0 0 0,0 0 0,0 0 0,0 0 0,0 0 0,0 0 0,0 0 0,0 0 0,0 0 0,0 0 0,0 0 0,0 0 0,0 0 0,0 0 0,0 0 0,0 0 0,0 0 0,0 0 0,0 0 0,0 0 0,0 0 0,0 0 0,0 0 0,-41 79 0,41-79 0,0 0 0,0 0 0,0 0 0,0 0 0,0 0 0,0 0 0,0 0 0,0 0 0,0 0 0,0 0 0,0 0 0,0 0 0,0 0 0,0 0 0,0 0 0,0 0 0,0 0 0,0 0 0,0 0 0,0 0 0,0 0 0,0 0 0,0 0 0,0 0 0,0 0 0,0 0 0,0 0 0,0 0 0,0 0 0,0 0 0,0 0 0,0 0 0,0 0 0,0 0 0,0 0 0,0 0 0,0 0 0,0 0 0,0 0 0,0 0 0,-41 37 0,41-37 0,0 0 0,0 0 0,0 0 0,0 0 0,0 0 0,0 0 0,0 0 0,0 0 0,0 0 0,0 0 0,0 0 0,0 0 0,0 0 0,0-5 0,0 5 0,0 0 0,0 0 0,0 0 0,0 0 0,0 0 0,0 0 0,0 0 0,0 0 0,0 0 0,24-46 0,-24 46 0,0 0 0,0 0 0,0 0 0,0 0 0,0 0 0,83-47 0,-83 47 0,91-14 0,-91 14 16,91 24-1,-91-24 1,66 79-16,-41 18 15,-33 15 1,-50-10 0,8-13-1,50-89-15,-74 74 16,-1-27-1,9-33 1,66-14-16,-58-33 16,58 33-1</inkml:trace>
  <inkml:trace contextRef="#ctx0" brushRef="#br2" timeOffset="914589">3730 7636 0,'8'-8'0,"-8"8"0,0 0 0,0 0 0,0 0 0,0 0 0,0 0 0,0 0 0,0 0 0,0 0 0,0 0 0,0 0 0,50-19 0,-50 19 0,0 0 0,0 0 0,0 0 0,0 0 0,0 0 0,91-32 0,-91 32 0,99-52 0,-25-3 0,-74 55 0,58-61 0,8 24 15,-66 37 1,83-47 0,0-8-16,-9-6 15,1 19 1,-75 42-1</inkml:trace>
  <inkml:trace contextRef="#ctx0" brushRef="#br2" timeOffset="916792">15479 5958 0,'-8'-9'0,"8"9"0,0 0 0,0 0 0,0 0 0,0 0 0,0 0 0,0 0 0,0 0 0,0 0 0,0 0 0,0 0 0,0 0 0,0 0 0,0 0 0,0 0 0,0 0 0,0 0 0,0 0 0,0 0 0,0 0 0,0 0 0,-25-33 0,25 33 0,0 0 0,0 0 0,0 0 0,0 0 0,0 0 0,0 0 0,0 0 0,0 0 0,0 0 0,0 0 0,0 0 0,0 0 0,0 0 0,0 0 0,0 0 0,0 0 0,0 0 0,0 0 0,0 0 0,0 0 0,0 0 0,0 0 0,-41-28 0,41 28 0,0 0 0,0 0 0,0 0 0,0 0 0,-58-14 0,58 14 0,0 0 0,0 0 0,0 0 0,-83 28 0,83-28 0,0 0 0,0 0 0,-91 51 0,91-51 0,0 0 0,-82 80 0,82-80 0,-50 92 0,9 11 16,-9-1-16,34 1 15,24-11 1,25-8-1,17-28-15,8-10 16,-1-18 0,18-4-1,16-29 1,-25-37-16,0-36 15,-8 12 1,8 19 0,-8 24-1,-17 14-15,-41 9 16</inkml:trace>
  <inkml:trace contextRef="#ctx0" brushRef="#br2" timeOffset="917164">15033 7088 0,'8'0'0,"-8"0"0,0 0 0,0 0 0,0 0 0,0 0 0,0 0 0,0 0 0,0 0 0,0 0 0,42-18 0,-42 18 0,0 0 0,0 0 0,0 0 0,0 0 0,0 0 0,0 0 0,0 0 0,0 0 0,0 0 0,0 0 0,0 0 0,0 0 0,0 0 0,90-24 0,-90 24 0,0 0 0,0 0 0,0 0 0,0 0 0,0 0 0,0 0 0,0 0 0,0 0 0,0 0 0,124-32 0,-124 32 0,0 0 0,0 0 0,108-24 0,-108 24 0,0 0 0,0 0 0,0 0 0,107-32 0,-7 9 15,-1-1 1,-33 1-16,0 0 16,-66 23-1</inkml:trace>
  <inkml:trace contextRef="#ctx0" brushRef="#br2" timeOffset="942603">9518 16786 0,'0'37'0,"0"-37"0,0 0 0,0 0 0,0 0 0,0 0 0,-8 97 0,8-97 0,0 0 0,0 0 0,-9 126 0,9-126 0,0 0 0,0 0 0,0 0 0,-8 144 0,8-144 16,0 150 0,0-150-1,8 134-15,-8-134 16,0 0-1,9 51 1,-9-51-16,0-65 16,16 60-1</inkml:trace>
  <inkml:trace contextRef="#ctx0" brushRef="#br2" timeOffset="943463">9460 16344 0,'0'-4'0,"0"4"0,0 0 0,0 0 0,0 0 0,0 0 0,0 0 0,0 0 0,41-10 0,-41 10 0,0 0 0,0 0 0,0 0 0,0 0 0,83 0 0,-83 0 0,0 0 0,0 0 0,0 0 0,124 4 0,-124-4 0,0 0 0,0 0 0,0 0 0,0 0 0,0 0 0,149 18 0,-149-18 0,157 29 0,0 22 0,-58 14 16,-99-65-1,58 112 1,-66-5-16,-42-10 16,-32-50-1,-42-28 1,0-10-1,-25-4-15,25-1 16,24 1 0,1-5-1,41 0-15,34 0 16,15 0-1,18 0 1,7 28 0,-16-28-16,50 46 15,24 24 1,34 24-1,-9-2-15,0-4 16,17-22 0,-9-20-1,9-9 1,-116-37-16,116 23 15,-116-23 1,116-18 0,-116 18-16,99-47 15,-99 47 1,49-87-1,-49-44 1,0 131-16,-57-107 16,57 107-1,-100-65 1,100 65-16,-107-10 15,107 10 1,-91 61 0,91-61-1,-58 116-15,66 10 16,50-10-1,25-24 1,-83-92 0,107 57-16,-107-57 15,141 28 1</inkml:trace>
  <inkml:trace contextRef="#ctx0" brushRef="#br2" timeOffset="944089">10998 16920 0,'-8'5'0,"8"-5"0,0 0 0,0 0 0,0 0 0,0 0 0,0 0 0,0 0 0,0 0 0,0 0 0,0 0 0,0 0 0,0 0 0,0 0 0,0 0 0,0 0 0,0 0 0,0 0 0,-42 19 0,42-19 0,0 0 0,0 0 0,0 0 0,0 0 0,0 0 0,0 0 0,0 0 0,0 0 0,0 0 0,0 0 0,0 0 0,-82 42 0,82-42 0,0 0 0,0 0 0,0 0 0,-91 83 0,91-83 0,0 0 0,0 0 0,-58 103 0,58-103 0,0 0 0,0 0 0,0 0 0,-17 120 0,17-120 16,8 135 0,17-79-16,-25-56 15,83 98 1,16-52-1,9-55-15,-108 9 16,124-60 0,-124 60-1,74-103-15,-74 103 16,58-120-1,-58 120 1,0 0 0,0 0-16,0 0 15,17-70 1,-34 60-1,17 10 1,-17 70-16,17-70 16,9 130-1,-9-130 1,66 112-16,-66-112 15,91 60 1,-91-60 0,91-28-1,-25-60-15</inkml:trace>
  <inkml:trace contextRef="#ctx0" brushRef="#br2" timeOffset="944637">11568 17041 0,'0'10'0,"0"-10"0,0 0 0,0 0 0,0 0 0,0 0 0,0 0 0,0 0 0,0 0 0,0 51 0,0-51 0,0 0 0,0 0 0,0 0 0,0 0 0,0 0 0,0 0 0,0 0 0,0 0 0,0 0 0,0 0 0,0 0 0,-8 107 0,8-107 0,0 0 0,0 0 0,0 0 0,0 0 0,0 0 0,0 0 0,0 0 0,0 153 0,0-153 0,0 0 0,0 0 0,0 0 0,0 149 0,0-149 16,0 0-16,0 0 16,0 47-1,0-47 1,8-47-1,1 56-15,7-69 16,-16 60 0,17-135-1,-17 135-15,33-144 16,-33 144-1,41-140 1,-41 140 0,0 0-16,0 0 15,0 0 1,33-93-1,-33 93-15,0 0 16,0 0 0,33 0-1,-33 0 1,0 0-16,0 0 15,0 0 1,9 38 0,-9-38-16,0 0 15,0 0 1</inkml:trace>
  <inkml:trace contextRef="#ctx0" brushRef="#br2" timeOffset="946086">11850 16757 0,'0'0'0,"0"0"0,0 0 0,0 0 0,0 0 0,0 0 0,0 0 0,0 0 0,0 0 0,0 0 0,0 0 0,0 0 0,0 0 0,0 0 0,0 0 0,0 0 0,0 47 0,0-47 0,0 0 0,0 0 0,0 0 0,0 0 0,0 0 0,0 0 0,0 0 0,0 0 0,0 0 0,8 98 0,-8-98 0,0 0 0,0 0 0,0 144 0,0-144 0,0 0 0,0 0 0,0 0 0,0 167 0,0-167 16,0 0-1,-8 149 1,16-116-1,-8-33-15,-8-28 16,8 47 0,0-75-1,0 56-15,0-140 16,0 140-1,24-139 1,-24 139 0,42-135-16,-42 135 15,99-126 1,17 56-1,16 38-15,-132 32 16,132-5 0,-132 5-1,0 0 1,0 0-16,83 37 15,-83-37 1,25 32 0,-25-32-16,-25 43 15,25-43 1,-91 42-1,91-42 1,0 0-16,-74 42 16,40 37-1,51 4 1,-17-83-16,66 107 15,-66-107 1,75 103 0,-75-103-1,33 101-15,-33-101 16,-25 80-1,25-80 1,-83 56-16,83-56 16,0 0-1,-99 9 1,99-9-1,-50-42-15,75-9 16,74-18 0,17 13-1,-116 56-15,124-19 16,-124 19-1,0 0 1,0 0 0,0 0-16,124-14 15,-124 14 1,108-19-1,-108 19-15,0 0 16,0 0 0,99-46-1,-99 46 1,33-70-16,-33 70 15,-25-60 1,25 60 0,-91-56-16,91 56 15,-99 14 1,99-14-1,-66 70 1,66-70-16,0 111 16,49 24-1,42-23 1,17-24-16,-25-23 15,8-32 1,8-29 0</inkml:trace>
  <inkml:trace contextRef="#ctx0" brushRef="#br2" timeOffset="946604">13851 16757 0,'8'-27'0,"-8"27"0,0 0 0,0 0 0,0 0 0,0 0 0,0 0 0,0 0 0,0 0 0,8-56 0,-8 56 0,0 0 0,0 0 0,0 0 0,0 0 0,0 0 0,0 0 0,0 0 0,0 0 0,0 0 0,0 0 0,0 0 0,0 0 0,0 0 0,0 0 0,0 0 0,0 0 0,-33-51 0,33 51 0,0 0 0,0 0 0,0 0 0,0 0 0,0 0 0,-66-24 0,66 24 0,0 0 0,0 0 0,0 0 0,0 0 0,0 0 0,0 0 0,0 0 0,0 0 0,0 0 0,-116 38 0,116-38 0,0 0 0,0 0 0,0 0 0,0 0 0,0 0 0,0 0 0,0 0 0,0 0 0,0 0 0,0 0 0,0 0 0,-8 65 0,8-65 0,0 0 0,0 0 0,0 0 0,-8 111 0,8-111 0,0 0 0,0 0 0,33 131 0,-33-131 0,0 0 0,91 139 0,-91-139 0,74 121 0,0 0 16,-74-121-1,50 130-15,-50-130 16,0 0-1,-17 80 1,-32-43 0,49-37-16,-108-14 15,108 14 1,-124-70-1,124 70-15,-41-89 16,41 1 0</inkml:trace>
  <inkml:trace contextRef="#ctx0" brushRef="#br2" timeOffset="947805">14272 17041 0,'0'10'0,"0"-10"0,0 0 0,0 0 0,0 0 0,0 0 0,0 0 0,-16 46 0,16-46 0,0 0 0,0 0 0,0 0 0,0 0 0,0 0 0,0 0 0,0 0 0,-33 102 0,33-102 0,0 0 0,0 0 0,0 0 0,-25 131 0,25-131 0,0 0 0,0 0 0,0 0 0,0 0 0,25 121 0,-25-121 15,74 46 1,-49-55-1,16-28-15,-41 37 16,108-65 0,-108 65-1,82-126 1,-82 126-16,0 0 15,0 0 1,0 0 0,33-74-1,-33 74-15,0 13 16,0-13-1,9 75 1,-9-75-16,33 116 16,-33-116-1,82 47 1,-15-75-1,-18-70-15,-49 98 16,25-139 0,-25 139-1,0 0-15,0 0 16,0 0-1,-8-61 1,8 61 0,0 9-16,0-9 15,8 79 1,9 70-1,-17-149-15,16 140 16,-16-140 0,0 0-1,0 0 1,0 0-16,17 55 15,-17-55 1,16-27 0,-16 27-16,25-84 15,-25 84 1,0 0-1,0 0 1,58-116-16,-58 116 16,58-56-1,-58 56 1,41 28-16,-41-28 15,0 0 1,0 0 0,0 0-1,25 74-15,-25-74 16,16 51-1,-16-51 1,33-14 0,-33 14-16,50-64 15,-50 64 1,0 0-1,99-84-15,-99 84 16,91-19 0,-91 19-1,83 65-15,0 47 16,-83-112-1,66 139 1,-66-139 0,0 0-16,66 84 15,-66-84 1</inkml:trace>
  <inkml:trace contextRef="#ctx0" brushRef="#br2" timeOffset="948222">16397 16613 0,'0'0'0,"0"0"0,0 0 0,0 0 0,0 0 0,0 0 0,0 0 0,0 0 0,0 0 0,0 0 0,0 0 0,0 0 0,0 0 0,0 0 0,0 0 0,0 0 0,0 0 0,0 0 0,0 0 0,0 0 0,0 0 0,0 0 0,0 0 0,0 0 0,0 0 0,0 0 0,0 0 0,0 0 0,0 0 0,0 0 0,0 0 0,0 0 0,0 0 0,0 0 0,0 0 0,0 0 0,0 0 0,0 0 0,0 0 0,0 0 0,0 0 0,-41 47 0,41-47 0,0 0 0,0 0 0,0 0 0,0 0 0,0 0 0,0 0 0,0 0 0,-75 88 0,75-88 0,0 0 0,-91 140 0,91-140 0,-66 135 0,42-10 15,15-13 1,18 0-1,24-15-15,24-13 16,10-10 0,15-18-1,1-37 1,0-24-16,-125 5 15,108-32 1</inkml:trace>
  <inkml:trace contextRef="#ctx0" brushRef="#br2" timeOffset="949178">16736 16744 0,'0'13'0,"0"-13"0,0 0 0,0 0 0,0 0 0,0 84 0,0-84 0,0 0 0,0 111 0,0-111 0,-8 150 0,-9-6 0,1-4 16,16-140 0,0 120-1,0-120 1,0 0-16,0 0 15,0 19 1,0-89 0,0-65-16,-17 14 15,17 15 1,0-15-1,9 9-15,-9 24 16,0 36 0,8 25-1,25 13 1,-50 23-16,84-14 15,-67 5 1,99 23 0,8 19-16,9 28 15,-116-70 1,99 98-1,-57 4 1,-42 0-16,-42-23 16,-40-41-1,82-38 1,-116 0-1,116 0-15,0 0 16,-91-47 0,91 47-1,-33-70-15,33 70 16,25-69-1,66 41 1,16 51 0,-8 61-16,-24 13 15,-75-97 1,91 116-1,-9-8-15,-82-108 16,58 111 0,-58-111-1,-8 98 1,-50-38-16,-49-32 15,-26-28 1,133 0 0,-107-13-16,107 13 15,0 0 1,-116-33-1,116 33-15,0 0 16,-83-61 0</inkml:trace>
  <inkml:trace contextRef="#ctx0" brushRef="#br2" timeOffset="951242">17803 16902 0,'0'0'0,"0"0"0,0 0 0,0 0 0,0 0 0,0 0 0,0 0 0,0 0 0,0 0 0,0 0 0,0 0 0,0 0 0,0 0 0,0 0 0,0 0 0,0 0 0,0 0 0,0 0 0,0 0 0,0 0 0,0 0 0,0 0 0,0 0 0,0 0 0,0 0 0,0 0 0,0 0 0,0 0 0,0 33 0,0-33 0,0 0 0,0 0 0,0 0 0,0 0 0,0 0 0,0 0 0,0 0 0,0 0 0,0 0 0,0 0 0,0 0 0,0 0 0,0 0 0,0 0 0,0 0 0,0 0 0,0 0 0,0 0 0,0 0 0,0 0 0,0 0 0,0 0 0,0 0 0,0 0 0,0 0 0,0 0 0,0 0 0,0 0 0,33 5 0,-33-5 0,0 0 0,0 0 0,0 0 0,0 0 0,0 0 0,0 0 0,0 0 0,0 0 0,0 0 0,0 0 0,0 0 0,0 0 0,0 0 0,25-10 0,-25 10 0,0 0 0,0 0 0,0 0 0,0 0 0,8-5 0,-8 5 0,0 0 0,0 0 0,0 0 0,0 0 0,0 0 0,0 0 0,0 0 0,0 0 0,0 0 0,0 0 0,0 0 0,0 0 0</inkml:trace>
  <inkml:trace contextRef="#ctx0" brushRef="#br2" timeOffset="951723">17786 16920 0,'-8'24'16,"8"-24"-16,0 0 15,8 69 1,-8-69 0,9 117-16,-9-117 15,-9 167 1,9-167-1,0 182 1,0-182-16,0 0 16,0 74-1,0-74 1,0 0-16,0 0 15,17 149 1,-17-149 0,0 0-1,0 0-15,0 0 16,58 102-1,-58-102 1,66 37-16,-66-37 16,116-18-1,-116 18 1,140-33-1,1 10-15</inkml:trace>
  <inkml:trace contextRef="#ctx0" brushRef="#br2" timeOffset="952407">19068 16958 0,'8'14'0,"-8"-14"0,0 0 0,0 0 0,0 0 0,0 0 0,0 0 0,0 0 0,0 0 0,0 0 0,0 0 0,0 0 0,0 0 0,0 0 0,0 0 0,0 0 0,0 0 0,0 0 0,0 0 0,0 0 0,0 0 0,0 0 0,0 0 0,0 0 0,0 0 0,0 0 0,0 0 0,0 0 0,0 0 0,0 0 0,0 0 0,0 0 0,0 0 0,0 0 0,0 0 0,0 0 0,0 0 0,0 0 0,0 0 0,0 0 0,0 0 0,0 0 0,0 0 0,17 46 0,-17-46 0,0 0 0,0 0 0,0 0 0,0 0 0,0 0 0,0 0 0,0 0 0,0 0 0,0 0 0,0 0 0,0 0 0,0 0 0,0 0 0,0 0 0,0 0 0,0 0 0,0 0 0,0 0 0,0 0 0,0 0 0,0 0 0,58 51 0,-58-51 0,0 0 0,0 0 0,0 0 0,0 0 0,0 0 0,0 0 0,0 0 0,0 0 0,0 0 0,0 0 0,91 42 0,-91-42 0,0 0 0,0 0 0,0 0 0,0 0 0,0 0 0,0 0 0,0 0 0,0 0 0,0 0 0,0 0 0,0 0 0,0 0 0,0 0 0,0 0 0,0 0 0,0 0 0,0 0 0,0 0 0,0 0 0,115 14 0,-115-14 0,0 0 0,0 0 0,0 0 0,25 0 0,-25 0 0,0 0 0,0 0 0,17 18 0,-17-18 0,0 0 0,0 0 0,0 0 0,91 61 0,-91-61 15,49 102 1,-49-102 0,17 126-16,-17-126 15,0 130 1,0-130-1,0 0 1,0 0-16,-17 126 16,17-126-1,0 0 1,0 0-16,-33 98 15,33-98 1,-83 65 0,83-65-1,-107 18-15,107-18 16</inkml:trace>
  <inkml:trace contextRef="#ctx0" brushRef="#br2" timeOffset="952943">20192 17041 0,'9'0'0,"-9"0"0,0 0 0,0 0 0,0 0 0,0 0 0,0 0 0,0 0 0,16 38 0,-16-38 0,0 0 0,0 0 0,0 0 0,0 0 0,0 0 0,0 0 0,0 0 0,0 0 0,0 0 0,0 0 0,0 0 0,0 0 0,0 0 0,58 83 0,-58-83 0,0 0 0,66 112 0,-66-112 0,75 116 0,-75-116 15,41 116 1,-41-116 0,41 117-16,-32-85 15,-18-8 1,9-24-1,-16 130-15,16-130 16,-42 107 0,42-107-1</inkml:trace>
  <inkml:trace contextRef="#ctx0" brushRef="#br2" timeOffset="954528">9510 17743 0,'0'0'0,"0"0"0,0 0 0,0 0 0,0 0 0,0 0 0,0 0 0,0 0 0,0 52 0,0-52 0,0 0 0,0 0 0,0 0 0,0 0 0,0 0 0,0 0 0,0 0 0,0 0 0,0 0 0,0 79 0,0-79 0,0 0 0,0 0 0,0 0 0,0 0 0,0 0 0,16 139 0,-16-139 0,17 135 0,7 9 16,-24-144-16,-8 140 15,8-140 1,0 51-1,0-51-15,0 0 16,0 0 0,-25-70-1,1 52 1,-10-61-16,10-70 15</inkml:trace>
  <inkml:trace contextRef="#ctx0" brushRef="#br2" timeOffset="955346">9501 17786 0,'9'-28'0,"-9"28"0,0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0,57-28 0,-57 28 0,0 0 0,0 0 0,0 0 0,0 0 0,0 0 0,0 0 0,0 0 0,0 0 0,0 0 0,0 0 0,0 0 0,0 0 0,0 0 0,0 0 0,0 0 0,0 0 0,0 0 0,0 0 0,0 0 0,0 0 0,0 0 0,0 0 0,0 0 0,91-33 0,-91 33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0,124 5 0,-124-5 0,0 0 0,0 0 0,0 0 0,0 0 0,0 0 0,0 0 0,0 0 0,0 0 0,0 0 0,0 0 0,0 0 0,0 0 0,0 0 0,0 0 0,0 0 0,0 0 0,0 0 0,0 0 0,0 0 0,0 0 0,0 0 0,0 0 0,0 0 0,0 0 0,0 0 0,0 0 0,0 0 0,0 0 0,0 0 0,83 46 0,-83-46 0,0 0 0,0 0 0,0 0 0,0 0 0,0 0 0,0 0 0,0 0 0,0 0 0,0 0 0,0 0 0,0 0 0,0 0 0,0 33 0,0-33 0,0 0 0,0 0 0,0 0 0,0 0 0,0 0 0,0 0 0,0 0 0,0 0 0,0 0 0,0 0 0,0 0 0,-33 37 0,33-37 0,0 0 0,0 0 0,0 0 0,0 0 0,0 0 0,0 0 0,0 0 0,0 0 0,0 0 0,0 0 0,0 0 0,0 0 0,0 0 0,0 0 0,0 0 0,0 0 0,0 0 0,0 0 0,0 0 0,0 0 0,0 0 0,0 0 0,0 0 0,0 0 0,0 0 0,0 0 0,0 0 0,0 0 0,0 0 0,0 0 0,0 0 0,-17 117 0,17-117 0,0 0 0,0 0 0,0 0 0,0 0 0,0 0 0,0 0 0,0 0 0,0 0 0,0 0 0,0 0 0,0 0 0,0 0 0,0 0 0,0 0 0,0 0 0,0 0 0,0 0 0,0 0 0,0 0 0,0 0 0,0 0 0,0 0 0,0 0 0,0 0 0,0 0 0,0 0 0,0 0 0,0 0 0,0 0 0,0 0 0,0 0 0,0 0 0,0 0 0,-57 111 0,57-111 0,0 0 0,0 0 0,0 0 0,0 0 0,0 0 0,0 0 0,0 0 0,-25 74 0,25-74 15,41 38 1,-41-38-1,99 32 1,-99-32-16,141 47 16,-141-47-1,149 51 1,-149-51-16,0 0 15,140 38 1,-140-38 0,0 0-1,100-29-15,-26-50 16,-41-28-1,-33 107 1,0-121-16,0 121 16,0 0-1,-33-102 1,33 102-1,0 0-15,-58-37 16,8 60 0,50-23-1,-41 84-15,41-84 16,-8 139-1,8-139 1,41 130 0,-41-130-16,83 126 15,-83-126 1,124 51-1,0-60-15,-8-48 16,-34-40 0</inkml:trace>
  <inkml:trace contextRef="#ctx0" brushRef="#br2" timeOffset="956881">11064 17902 0,'0'-10'0,"0"10"0,0 0 0,0 0 0,0 0 0,0 0 0,0 0 0,0 0 0,0 0 0,0 0 0,0 0 0,0 0 0,0 0 0,0 0 0,0 0 0,0 0 0,0 0 0,0 0 0,0 0 0,0 0 0,0 0 0,0 0 0,0 0 0,-50-4 0,50 4 0,0 0 0,0 0 0,0 0 0,-66 47 0,66-47 0,0 0 0,0 0 0,0 0 0,-58 102 0,58-102 0,0 0 0,-24 125 0,24-125 0,-17 121 0,17-93 0,0 19 16,0-47-1,25 116-15,-25-116 16,58 79 0,-58-79-1,99 28 1,-99-28-16,124-55 15,-17-58 1,-24 2 0,-83 111-16,66-135 15,-66 135 1,33-121-1,-33 121-15,0 0 16,0 0 0,0 0-1,17-51 1,-17 55-16,0-4 15,0 75 1,0-75 0,25 121-16,-25-121 15,0 0 1,58 79-1,-58-79 1,74 9-16,17-69 16,-91 60-1,74-97 1,-74 97-16,0 0 15,0 0 1,0 0 0,58-52-1,-58 52-15,66 9 16,-66-9-1,0 0 1,0 0-16,91 9 16,-91-9-1,75-18 1,-75 18-1,74-75-15,-74 75 16,0 0 0,0 0-1,0 0-15,66-102 16,-66 102-1,50-51 1,-50 51 0,0 0-16,58-5 15,-58 5 1,0 0-1,83 28-15,-83-28 16,0 0 0,0 0-1,74 61 1,-74-61-16,50 65 15,-50-65 1,0 79 0,0-79-16,0 0 15,0 0 1,0 0-1,-25 60-15,25-60 16,0 0 0,-9 47-1,9-47 1,34 9-16,-34-9 15,99-5 1,-99 5 0,0 0-16,0 0 15,124-13 1,-124 13-1,99-70 1,-33-28-16,-66 98 16,17-116-1,-17 116 1,-33-89-16,33 89 15,-67 0 1,67 0 0,-49 66-1,49-66-15,-17 130 16,34 1-1,-17-131 1,91 106-16,-91-106 16,124 65-1,-124-65 1,149 5-1,16-38-15</inkml:trace>
  <inkml:trace contextRef="#ctx0" brushRef="#br2" timeOffset="957496">13586 17604 0,'0'14'0,"0"-14"0,0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0,-58 19 0,58-19 0,0 0 0,0 0 0,0 0 0,0 0 0,0 0 0,0 0 0,0 0 0,0 0 0,0 0 0,0 0 0,0 0 0,0 0 0,0 0 0,0 0 0,-99 23 0,99-23 0,0 0 0,0 0 0,0 0 0,0 0 0,0 0 0,0 0 0,0 0 0,0 0 0,0 0 0,0 0 0,0 0 0,-141 28 0,141-28 0,0 0 0,0 0 0,0 0 0,0 0 0,0 0 0,0 0 0,0 0 0,-58 23 0,58-23 0,0 0 0,0 0 0,0 0 0,-91 61 0,91-61 16,-24 65-16,24-65 16,49 74-1,-49-74 1,99 74-16,-99-74 15,124 75 1,-124-75 0,133 102-1,-133-102-15,82 112 16,-48 9-1,-34-121 1,-25 111-16,25-111 16,0 0-1,-75 61 1,75-61-1,-91-9-15</inkml:trace>
  <inkml:trace contextRef="#ctx0" brushRef="#br2" timeOffset="957992">13726 18032 0,'9'0'0,"-9"0"0,0 0 0,0 0 0,0 0 0,0 0 0,0 0 0,41 47 0,-41-47 0,0 0 0,0 0 0,0 0 0,25 79 0,-25-79 0,0 0 0,0 0 0,16 134 0,-16-134 0,0 0 0,0 0 0,0 0 0,17 117 0,-17-117 0,41 107 16,-41-107-1,75 32 1,-75-32-16,33-51 15,25-28 1,-58 79 0,58-144-1,-58 144-15,0 0 16,0 0-1,0 0 1,41-102-16,-8 78 16,8 61-1,-16 75 1,-25-112-1,0 0-15,0 0 16,0 0 0</inkml:trace>
  <inkml:trace contextRef="#ctx0" brushRef="#br2" timeOffset="958633">14454 18004 0,'-16'37'0,"16"-37"0,0 0 0,0 0 0,0 0 0,0 0 0,-9 107 0,9-107 0,0 0 0,0 0 0,0 0 0,0 0 0,0 0 0,17 149 0,-17-149 0,16 144 0,-16-144 15,0 0 1,0 0-16,0 0 16,0 0-1,33 47 1,-16-84-1,8-29-15,-25 66 16,0 0 0,0 0-1,49-97-15,-49 97 16,0 0-1,50-51 1,-9 65-16,-8 56 16,-33-70-1,0 0 1,0 0-1,17 55-15,-17-55 16,25-14 0,16-65-1,-41 79-15,66-130 16,-66 130-1,0 0 1,66-79 0,-66 79-16,75 0 15,-75 0 1,66 64-1,-66-64-15,74 131 16,-74-131 0,0 0-1</inkml:trace>
  <inkml:trace contextRef="#ctx0" brushRef="#br2" timeOffset="959092">16025 17465 0,'0'9'0,"0"-9"0,0 0 0,0 0 0,0 0 0,0 0 0,0 0 0,0 0 0,0 0 0,0 0 0,0 0 0,0 0 0,0 0 0,0 0 0,0 0 0,0 0 0,-8 64 0,8-64 0,0 0 0,0 0 0,0 0 0,-33 127 0,0 40 0,-9 5 15,18-18 1,7 4-16,34-14 16,7-28-1,26-23 1,8-41-16,16-35 15,17-63 1,-16-47 0,-75 93-1</inkml:trace>
  <inkml:trace contextRef="#ctx0" brushRef="#br2" timeOffset="959667">16893 17772 0,'9'0'0,"-9"0"0,0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0,-34-5 0,34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0,-66-9 0,66 9 0,0 0 0,0 0 0,0 0 0,0 0 0,0 0 0,0 0 0,0 0 0,0 0 0,0 0 0,0 0 0,0 0 0,0 0 0,0 0 0,0 0 0,0 0 0,-107 23 0,107-23 0,0 0 0,0 0 0,0 0 0,0 0 0,0 0 0,-25 18 0,25-18 0,0 0 0,0 0 0,0 0 0,0 0 0,-25 24 0,25-24 0,0 0 0,0 0 0,0 0 0,0 0 0,0 0 0,0 0 0,0 0 0,-99 83 0,99-83 0,0 0 0,0 0 0,0 0 0,-66 131 0,66-131 0,-41 130 15,41-130 1,24 135 0,-24-135-1,83 121-15,-83-121 16,108 88-1,-108-88 1,140 56-16,-140-56 16,141 32-1,-141-32 1,148-32-16</inkml:trace>
  <inkml:trace contextRef="#ctx0" brushRef="#br2" timeOffset="960194">17489 17888 0,'0'0'0,"0"0"0,0 0 0,0 0 0,0 0 0,0 0 0,0 0 0,0 0 0,0 0 0,0 0 0,0 0 0,0 0 0,0 0 0,0 0 0,0 0 0,0 0 0,0 0 0,0 0 0,0 0 0,0 0 0,0 0 0,0 0 0,0 0 0,0 0 0,0 0 0,0 0 0,0 0 0,0 0 0,0 0 0,0 0 0,0 0 0,0 0 0,0 0 0,0 0 0,0 0 0,0 0 0,0 0 0,0 0 0,0 0 0,0 0 0,0 0 0,0 0 0,0 0 0,49 4 0,-49-4 0,0 0 0,0 0 0,0 0 0,0 0 0,0 0 0,0 0 0,0 0 0,0 0 0,0 0 0,0 0 0,0 0 0,0 0 0,0 0 0,0 0 0,0 0 0,0 0 0,0 0 0,0 0 0,0 0 0,0 0 0,0 0 0,0 0 0,0 0 0,0 0 0,83-4 0,-83 4 0,0 0 0,0 0 0,0 0 0,0 0 0,0 0 0,0 0 0,0 0 0,0 0 0,0 0 0,0 0 0,0 0 0,0 0 0,0 0 0,0 0 0,0 0 0,0 0 0,0 0 0,0 0 0,0 0 0,0 0 0,0 0 0,0 0 0,140 0 0,-140 0 0,0 0 0,0 0 0,0 0 0,0 0 0,0 0 0,0 0 0,0 0 0,0 0 0,0 0 0,34 0 0,-34 0 0,0 0 0,0 0 0,0 0 0,0 0 0,0 0 0,0 0 0,0 0 0</inkml:trace>
  <inkml:trace contextRef="#ctx0" brushRef="#br2" timeOffset="960622">17654 17883 0,'-8'0'15,"8"0"1,0 0-16,0 0 16,0 52-1,0-52 1,33 106-1,-33-106-15,8 154 16,-8-154 0,8 172-1,-8-172-15,9 74 16,-9-74-1,0 0 1,16 140-16,-16-140 16,0 0-1,41 125 1,-41-125-1,75 89-15,-75-89 16,99 32 0,-99-32-1,132-37-15,-16-47 16,-8-27-1,-17 8 1</inkml:trace>
  <inkml:trace contextRef="#ctx0" brushRef="#br2" timeOffset="961280">18960 17879 0,'0'0'0,"0"0"0,0 0 0,0 0 0,0 0 0,0 0 0,0 0 0,0 0 0,0 0 0,0 0 0,0 0 0,0 0 0,0 0 0,0 0 0,0 0 0,0 0 0,0 0 0,0 0 0,0 0 0,0 0 0,0 0 0,0 0 0,0 0 0,0 0 0,0 0 0,0 0 0,0 0 0,0 0 0,0 0 0,0 0 0,0 0 0,0 0 0,0 0 0,0 0 0,0 0 0,0 0 0,0 0 0,0 0 0,0 0 0,0 0 0,0 0 0,0 0 0,0 0 0,50-24 0,-50 24 0,0 0 0,0 0 0,0 0 0,0 0 0,0 0 0,0 0 0,0 0 0,0 0 0,0 0 0,0 0 0,0 0 0,0 0 0,0 0 0,0 0 0,0 0 0,0 0 0,0 0 0,0 0 0,0 0 0,0 0 0,0 0 0,99-42 0,-99 42 0,0 0 0,0 0 0,0 0 0,0 0 0,0 0 0,0 0 0,0 0 0,0 0 0,0 0 0,0 0 0,0 0 0,0 0 0,0 0 0,0 0 0,0 0 0,0 0 0,0 0 0,124-37 0,-124 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0,50 0 0,-50 0 0,0 0 0,0 0 0,0 0 0,0 0 0,0 0 0,0 0 0,0 0 0,0 0 0,0 0 0,0 0 0,0 0 0,0 0 0,0 0 0,0 0 0,0 0 0,0 0 0,0 0 0,0 0 0,0 0 0,0 0 0,0 0 0,0 0 0,0 0 0,0 0 0,0 0 0,0 0 0,0 0 0,0 0 0,-8 28 0,8-28 0,0 0 0,0 0 0,0 0 0,0 0 0,0 0 0,0 0 0,0 0 0,0 0 0,0 0 0,0 0 0,0 0 0,0 0 0,0 0 0,0 0 0,0 0 0,0 0 0,0 0 0,0 0 0,0 0 0,74 47 0,-74-47 0,0 0 0,0 0 0,0 0 0,0 0 0,0 0 0,0 0 0,0 0 0,33 92 0,-33-92 0,0 0 0,0 0 0,0 0 0,25 136 0,-25-136 16,16 134 0,-16-134-16,25 145 15,-25-145 1,0 125-1,0-125-15,-33 75 16,33-75 0,0 0-1,-82 41 1,82-41-16,0 0 15,-67-27 1,67 27 0</inkml:trace>
  <inkml:trace contextRef="#ctx0" brushRef="#br2" timeOffset="961822">20292 17888 0,'0'0'0,"0"0"0,0 0 0,0 0 0,0 0 0,0 0 0,0 0 0,0 0 0,0 0 0,0 0 0,0 0 0,0 0 0,0 0 0,0 0 0,0 0 0,0 0 0,0 0 0,0 0 0,0 0 0,0 0 0,0 0 0,0 0 0,0 0 0,0 0 0,0 0 0,0 0 0,0 0 0,0 0 0,24 28 0,-24-28 0,0 0 0,0 0 0,0 0 0,0 0 0,0 0 0,0 0 0,0 0 0,50 56 0,-50-56 0,0 0 0,0 0 0,0 0 0,0 0 0,0 0 0,0 0 0,0 0 0,0 0 0,0 0 0,0 0 0,0 0 0,91 97 0,-91-97 0,0 0 0,0 0 0,0 0 0,25 28 0,-25-28 0,0 0 0,0 0 0,0 37 0,0-37 0,0 0 0,0 0 0,0 0 0,33 154 0,-33-154 0,-8 158 16,8-158-1,-50 139 1,50-139-16,0 0 15,-66 84 1,66-84 0,-58-9-1</inkml:trace>
  <inkml:trace contextRef="#ctx0" brushRef="#br2" timeOffset="971196">19630 16665 0,'66'4'0,"83"10"0,-149-14 0,0 0 0,0 0 0,0 0 0,0 0 0,0 0 0,0 0 0,0 0 0,132 19 0,-132-19 0,0 0 0,0 0 0,0 0 0</inkml:trace>
  <inkml:trace contextRef="#ctx0" brushRef="#br2" timeOffset="977278">9013 16637 0,'0'4'0,"0"-4"0,0 0 0,0 0 0,0 0 0,0 0 0,0 0 0,0 0 0,0 0 0,0 0 0,0 0 0,0 0 0,0 0 0,0 0 0,0 0 0,0 0 0,0 47 0,0-47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0,34 52 0,-34-52 0,0 0 0,0 0 0,0 0 0,0 0 0,0 0 0,0 0 0,0 0 0,0 0 0,0 0 0,0 0 0,0 0 0,0 0 0,0 0 0,0 0 0,0 0 0,0 0 0,0 0 0,24 8 0,-24-8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4 0,33-4 0,0 0 0,0 0 0,0 0 0,0 0 0,0 0 0,0 0 0,0 0 0,0 0 0,0 0 0,0 0 0,0 0 0,0 0 0,0 0 0,0 0 0,0 0 0,0 0 0,0 0 0,0 0 0,0 0 0,-41 34 0,41-34 0,0 0 0,0 0 0,0 0 0,0 0 0,0 0 0,0 0 0,0 0 0,-75 0 0,75 0 0,0 0 0,0 0 0,0 0 0,0 0 0,0 0 0,0 0 0,0 0 0,0 0 0,0 0 0,0 0 0,0 0 0,0 0 0,0 0 0,-132 0 0,132 0 0,0 0 0,0 0 0,0 0 0,0 0 0,0 0 0,0 0 0,0 0 0,0 0 0,0 0 0,-132-5 0,132 5 0,0 0 0,0 0 0,0 0 0,0 0 0,0 0 0,0 0 0,0 0 0,-141 9 0,141-9 16,0 0-1,0 0-15,0 0 16,-99 14 0,99-14-1,-33 9-15</inkml:trace>
  <inkml:trace contextRef="#ctx0" brushRef="#br2" timeOffset="978036">8468 16311 0,'0'-5'0,"0"5"0,0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0,-50 5 0,50-5 0,0 0 0,0 0 0,0 0 0,0 0 0,0 0 0,0 0 0,0 0 0,0 0 0,0 0 0,0 0 0,0 0 0,0 0 0,-83 33 0,83-33 0,0 0 0,0 0 0,0 0 0,0 0 0,0 0 0,0 0 0,0 0 0,0 0 0,0 0 0,0 0 0,0 0 0,0 0 0,0 0 0,0 0 0,0 0 0,0 0 0,0 0 0,0 0 0,0 0 0,0 0 0,0 0 0,0 0 0,0 0 0,-107 51 0,107-51 0,0 0 0,0 0 0,0 0 0,0 0 0,0 0 0,0 0 0,0 0 0,0 0 0,0 0 0,0 0 0,0 0 0,0 0 0,0 0 0,0 0 0,-41 42 0,41-42 0,0 0 0,0 0 0,0 0 0,0 0 0,0 0 0,0 0 0,0 0 0,0 0 0,0 0 0,0 0 0,0 0 0,0 0 0,0 0 0,0 0 0,0 0 0,0 0 0,0 0 0,0 0 0,0 0 0,0 0 0,0 0 0,0 0 0,0 0 0,0 0 0,0 0 0,0 0 0,0 0 0,0 0 0,0 0 0,0 0 0,0 0 0,0 0 0,0 0 0,-83 60 0,83-60 0,0 0 0,0 0 0,0 0 0,0 0 0,0 0 0,0 0 0,0 0 0,-33 70 0,33-70 16,0 0-16,8 60 15,-8-60 1,75 38 0,-75-38-1,115 55-15,-115-55 16,0 0-1,0 0 1,0 0-16,124 47 16</inkml:trace>
  <inkml:trace contextRef="#ctx0" brushRef="#br2" timeOffset="980283">6492 15986 0,'-9'-5'0,"9"5"0,0 0 0,0 0 0,0 0 0,0 0 0,0 0 0,0 0 0,0 0 0,0 0 0,0 0 0,0 0 0,0 0 0,0 0 0,0 0 0,0 0 0,0 0 0,0 0 0,0 0 0,0 0 0,0 0 0,0 0 0,-33-37 0,33 37 0,0 0 0,0 0 0,0 0 0,0 0 0,0 0 0,0 0 0,0 0 0,0 0 0,0 0 0,0 0 0,0 0 0,0 0 0,0 0 0,-49-33 0,49 33 0,0 0 0,0 0 0,0 0 0,0 0 0,0 0 0,0 0 0,0 0 0,0 0 0,0 0 0,0 0 0,0 0 0,0 0 0,0 0 0,0 0 0,0 0 0,0 0 0,0 0 0,0 0 0,0 0 0,0 0 0,0 0 0,-100-28 0,100 28 0,0 0 0,0 0 0,0 0 0,0 0 0,0 0 0,0 0 0,0 0 0,0 0 0,-33 0 0,33 0 0,0 0 0,0 0 0,0 0 0,0 0 0,0 0 0,0 0 0,0 0 0,-49 0 0,49 0 0,0 0 0,0 0 0,0 0 0,0 0 0,0 0 0,0 0 0,0 0 0,0 0 0,0 0 0,0 0 0,0 0 0,0 0 0,0 0 0,-124 19 0,124-19 0,0 0 0,0 0 0,0 0 0,0 0 0,0 0 0,0 0 0,0 0 0,0 0 0,0 0 0,0 0 0,0 0 0,0 0 0,0 0 0,0 0 0,0 0 0,0 0 0,0 0 0,0 0 0,-100 55 0,100-55 16,-33 84-1,33-84-15,33 111 16,-33-111 0,83 127-1,-83-127 1,0 0-16,66 116 15,-66-116 1,0 88 0,0-88-16,-58 47 15,58-47 1,0 0-1,0 0 1,-74-19-16,74 19 16,-41-79-1</inkml:trace>
  <inkml:trace contextRef="#ctx0" brushRef="#br2" timeOffset="980788">6450 16018 0,'0'9'0,"0"-9"0,0 0 0,0 0 0,0 0 0,0 0 0,0 0 0,0 0 0,0 0 0,0 0 0,0 0 0,0 0 0,0 0 0,0 0 0,0 0 0,0 0 0,-16 47 0,16-47 0,0 0 0,0 0 0,0 0 0,-50 83 0,50-83 0,0 0 0,0 0 0,0 0 0,0 0 0,0 0 0,0 0 0,0 0 0,0 0 0,0 0 0,0 0 0,0 0 0,0 0 0,0 0 0,0 0 0,0 0 0,0 0 0,0 0 0,0 0 0,0 0 0,-41 117 0,41-117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60 0,0-60 0,0 0 0,0 0 0,0 0 0,0 0 0,0 0 0,0 0 0,0 0 0,0 0 0,0 0 0,0 0 0,0 0 0,0 0 0,0 0 0,33-23 0,-33 23 0,0 0 0,0 0 0,0 0 0,0 0 0,0 0 0,0 0 0,0 0 0,0 0 0,0 0 0,0 0 0,0 0 0,0 0 0,0 0 0,0 0 0,0 0 0,0 0 0,0 0 0,0 0 0,0 0 0,0 0 0,0 0 0,0 0 0,0 0 0,0 0 0,0 0 0,41 38 0,-41-38 0,0 0 0,0 0 0,0 0 0,0 0 0,0 0 0,0 0 0,0 0 0,0 0 0,0 0 0,0 0 0,0 0 0,0 0 0,0 0 0,0 0 0,0 0 0,0 0 0,0 0 0,0 0 0,0 0 0,0 0 0,0 0 0,83-43 0,-83 43 0,0 0 0,0 0 0,0 0 0,0 0 0,0 0 0,0 0 0,0 0 0,0 0 0,0 0 0,0 0 0,0 0 0,0 0 0,0 0 0,0 0 0,0 0 0,0 0 0,0 0 0,0 0 0,0 0 0,0 0 0,0 0 0,0 0 0,0 0 0,0 0 0,0 0 0,0 0 0,0 0 0,0 0 0,0 0 0,0 0 0,0 0 0,0 0 0,0 0 0,0 0 0,0 0 0,0 0 0,0 0 0,0 0 0,83-60 0,-83 60 0,0 0 0,0 0 0,0 0 0,0 0 0,0 0 0,0 0 0,0 0 0,33-23 0,-33 23 0,0 0 0,16 42 0,-16-42 0,0 107 0,0-107 16,0 121-16,0-121 15,0 0 1,33 51-1</inkml:trace>
  <inkml:trace contextRef="#ctx0" brushRef="#br2" timeOffset="981541">6698 16079 0,'0'9'0,"0"-9"0,0 0 0,0 0 0,0 0 0,0 0 0,0 0 0,0 0 0,0 0 0,0 0 0,0 0 0,0 0 0,0 0 0,0 0 0,0 0 0,0 0 0,0 0 0,25 46 0,-25-46 0,0 0 0,0 0 0,0 0 0,0 0 0,0 0 0,0 0 0,0 0 0,0 0 0,0 0 0,0 0 0,0 0 0,0 0 0,0 0 0,0 0 0,0 0 0,0 0 0,0 0 0,0 0 0,0 0 0,0 0 0,0 0 0,0 0 0,0 0 0,0 0 0,0 0 0,0 0 0,0 0 0,17 84 0,-17-84 0,0 0 0,0 0 0,0 0 0,0 0 0,0 0 0,0 0 0,0 0 0,0 0 0,0 0 0,0 0 0,0 0 0,0 0 0,0 0 0,0 0 0,0 0 0,0 0 0,0 0 0,0 0 0,0 0 0,0 0 0,0 0 0,0 0 0,0 0 0,24 122 0,-24-122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 41 0,-9-41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0,-9-47 0,9 47 0,0 0 0,0 0 0,0 0 0,0 0 0,0 0 0,0 0 0,0 0 0,0 0 0,0 0 0,0 0 0,0 0 0,0 0 0,0 0 0,0 0 0,0 0 0,0 0 0,0 0 0,0 0 0,0 0 0,0 0 0,0 0 0,0 0 0,17-18 0,-17 18 0,0 0 0,0 0 0,0 0 0,0 0 0,0 0 0,0 0 0,0 0 0,0 0 0,0 0 0,0 0 0,0 0 0,0 0 0,0 0 0,0 0 0,0 0 0,0 0 0,0 0 0,0 0 0,0 0 0,0 0 0,0 0 0,0 0 0,0 0 0,0 0 0,0 0 0,0 0 0,0 0 0,0 0 0,0 0 0,0 0 0,0 0 0,0 0 0,0 0 0,0 0 0,0 0 0,0 0 0,0 0 0,0 0 0,0 0 0,8-75 0,-8 75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0,42-107 0,-42 107 0,0 0 0,0 0 0,0 0 0,0 0 0,0 0 0,0 0 0,0 0 0,0 0 0,0 0 0,0 0 0,0 0 0,0 0 0,0 0 0,0 0 0,0 0 0,0 0 0,0 0 0,0 0 0,0 0 0,0 0 0,0 0 0,0 0 0,0 0 0,0 0 0,0 0 0,0 0 0,0 0 0,0 0 0,0 0 0,0 0 0,0 0 0,0 0 0,0 0 0,0 0 0,0 0 0,0 0 0,0 0 0,0 0 0,0 0 0,0 0 0,0 0 0,0 0 0,0 0 0,74-37 0,-74 37 0,0 0 0,0 0 0,0 0 0,0 0 0,0 0 0,0 0 0,0 0 0,0 0 0,0 0 0,0 0 0,0 0 0,0 0 0,0 0 0,0 0 0,0 0 0,0 0 0,0 0 0,0 0 0,0 0 0,0 0 0,58 37 0,-58-37 0,0 0 0,0 0 0,0 0 0,0 0 0,0 0 0,0 0 0,0 0 0,0 0 0,0 0 0,0 0 0,0 0 0,0 0 0,0 0 0,0 0 0,0 0 0,0 0 0,0 0 0,0 0 0,0 0 0,0 0 0,0 0 0,0 0 0,0 0 0,0 0 0,0 0 0,0 0 0,0 0 0,0 0 0,49 89 0,-49-89 0,0 0 0,0 0 0,0 0 0,0 0 0,0 0 0,0 0 0,0 0 0,0 0 0,0 0 0,0 0 0,0 0 0,0 0 0,0 0 0,0 0 0,0 0 0,0 0 0,0 0 0,0 0 0,0 0 0,0 0 0,0 0 0,0 0 0,0 0 0,0 0 0,0 0 0,0 0 0,0 0 0,0 0 0,25 70 0,-25-70 0,0 0 0,0 0 0,0 0 0,17 0 0,-17 0 16,33-52 0,-33 52-1,0 0-15,0 0 16,0 0-1,49-79 1,-49 79 0,58-13-16,-58 13 15,25 64 1,-25 67-1,0-131-15,-8 144 16,8-144 0,0 0-1,8 84 1</inkml:trace>
  <inkml:trace contextRef="#ctx0" brushRef="#br2" timeOffset="982007">7732 15451 0,'0'0'0,"0"0"0,0 0 0,0 0 0,0 0 0,0 0 0,0 0 0,0 0 0,0 0 0,0 0 0,0 0 0,0 0 0,0 0 0,0 0 0,0 0 0,0 0 0,0 0 0,0 0 0,0 0 0,0 0 0,0 0 0,0 0 0,0 0 0,0 0 0,0 0 0,0 0 0,0 0 0,0 0 0,0 0 0,0 0 0,0 0 0,0 42 0,0-42 0,0 0 0,0 0 0,0 0 0,0 0 0,0 0 0,0 0 0,0 0 0,-8 73 0,8-73 0,0 0 0,-9 108 0,9-108 0,-25 116 0,-8 0 15,17 1 1,16-6 0,0 6-16,-8 8 15,-9-8 1,9-20-1,16-18-15,0-28 16,-24-19 0,16-54-1,-33 36 1</inkml:trace>
  <inkml:trace contextRef="#ctx0" brushRef="#br2" timeOffset="982676">8881 17738 0,'17'5'0,"-17"-5"0,0 0 0,0 0 0,0 0 0,0 0 0,0 0 0,0 0 0,0 0 0,0 0 0,0 0 0,0 0 0,0 0 0,0 0 0,0 0 0,0 0 0,0 0 0,74 5 0,-74-5 0,0 0 0,0 0 0,0 0 0,0 0 0,0 0 0,0 0 0,0 0 0,0 0 0,0 0 0,0 0 0,0 0 0,0 0 0,0 0 0,0 0 0,0 0 0,0 0 0,0 0 0,0 0 0,0 0 0,0 0 0,0 0 0,0 0 0,0 0 0,0 0 0,0 0 0,0 0 0,0 0 0,91 0 0,-91 0 0,0 0 0,0 0 0,0 0 0,0 0 0,0 0 0,0 0 0,0 0 0,0 0 0,0 0 0,0 0 0,0 0 0,0 0 0,0 0 0,0 0 0,0 0 0,0 0 0,0 0 0,0 0 0,0 0 0,0 0 0,0 0 0,0 0 0,0 0 0,0 0 0,0 0 0,0 0 0,0 0 0,0 0 0,0 0 0,0 0 0,0 0 0,0 0 0,0 0 0,0 0 0,0 0 0,0 0 0,0 0 0,0 0 0,91 38 0,-91-38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 23 0,25-23 0,0 0 0,0 0 0,0 0 0,0 0 0,0 0 0,0 0 0,0 0 0,0 0 0,0 0 0,0 0 0,0 0 0,0 0 0,0 0 0,0 0 0,0 0 0,-33 32 0,33-32 0,0 0 0,0 0 0,0 0 0,0 0 0,0 0 0,-91 28 0,91-28 0,0 0 0,0 0 0,0 0 0,0 0 0,-140-18 0,140 18 0,0 0 0,0 0 0,0 0 0,-141-38 0,141 38 0,0 0 0,0 0 0,-132-37 0,132 37 0,0 0 0,-141-28 0,141 28 0,-132-10 0,132 10 0,-132 5 16,132-5 0,0 0-1,0 0-15,0 0 16,-91-8-1,91 8 1,-17-29-16</inkml:trace>
  <inkml:trace contextRef="#ctx0" brushRef="#br2" timeOffset="983112">8335 17483 0,'0'14'0,"0"-14"0,0 0 0,0 0 0,0 0 0,0 0 0,0 0 0,0 0 0,0 0 0,0 0 0,0 0 0,0 0 0,0 0 0,0 0 0,0 0 0,0 0 0,0 0 0,0 0 0,0 0 0,-33 23 0,33-23 0,0 0 0,0 0 0,0 0 0,0 0 0,0 0 0,-82 23 0,82-23 0,0 0 0,-141 24 0,141-24 0,0 0 0,0 0 0,0 0 0,0 0 0,0 0 0,0 0 0,0 0 0,-140 28 0,140-28 0,0 0 0,0 0 0,0 0 0,-42 14 0,42-14 16,0 0-1,0 0-15,0 9 16,0-9-1,0 0 1,-49 42 0,49-42-16,33 46 15,49 1 1,42 13-1,-124-60-15,116 66 16,-116-66 0,0 0-1,0 0 1,0 0-16</inkml:trace>
  <inkml:trace contextRef="#ctx0" brushRef="#br2" timeOffset="983784">5929 17060 0,'0'9'0,"0"-9"0,0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0,-49 5 0,49-5 0,0 0 0,0 0 0,0 0 0,0 0 0,0 0 0,0 0 0,0 0 0,0 0 0,0 0 0,0 0 0,-100 28 0,100-28 0,0 0 0,0 0 0,0 0 0,0 0 0,0 0 0,0 0 0,0 0 0,0 0 0,0 0 0,0 0 0,0 0 0,0 0 0,0 0 0,-41 9 0,41-9 0,0 0 0,0 0 0,0 0 0,0 0 0,-8 24 0,8-24 0,0 0 0,0 0 0,0 0 0,0 0 0,0 0 0,0 0 0,0 0 0,-66 69 0,66-69 0,0 0 0,-9 107 0,9-107 0,42 102 0,-42-102 15,74 117 1,-74-117 0,0 0-16,0 0 15,0 0 1,66 97-1,-66-97-15,0 0 16,9 70 0,-9-70-1,-50 38-15,50-38 16,0 0-1,-58-38 1,9-32 0,65-14-16</inkml:trace>
  <inkml:trace contextRef="#ctx0" brushRef="#br2" timeOffset="984266">6161 17265 0,'-8'32'0,"8"-32"0,0 0 0,0 0 0,0 0 0,0 0 0,0 0 0,0 0 0,0 0 0,0 0 0,0 0 0,0 0 0,0 0 0,-17 65 0,17-65 0,0 0 0,0 0 0,0 0 0,0 0 0,0 0 0,0 0 0,0 0 0,0 0 0,0 0 0,0 0 0,0 0 0,0 0 0,0 0 0,0 0 0,0 0 0,0 0 0,0 0 0,0 0 0,0 0 0,0 0 0,0 0 0,0 0 0,0 0 0,0 0 0,0 0 0,0 0 0,0 0 0,0 0 0,-25 112 0,25-112 0,0 0 0,0 0 0,0 0 0,0 0 0,0 0 0,0 0 0,0 0 0,0 0 0,0 0 0,0 0 0,0 0 0,0 0 0,0 0 0,0 0 0,0 0 0,0 0 0,0 0 0,0 0 0,0 0 0,0 0 0,0 0 0,0 0 0,0 0 0,0 0 0,0 0 0,0 0 0,8 112 0,-8-112 0,0 0 0,0 0 0,0 0 0,17 27 0,0-41 0,-17 14 15,57 19 1,-57-19 0,0 0-16,0 0 15,0 0 1,75-28-1,-75 28 1,0 0-16,0 0 16,49-4-1,-49 4 1,34 27-16,-34-27 15,0 0 1,0 0 0,0 0-1,33 42-15</inkml:trace>
  <inkml:trace contextRef="#ctx0" brushRef="#br2" timeOffset="985037">6458 17325 0,'0'18'0,"0"-18"0,0 0 0,0 0 0,0 0 0,0 0 0,0 0 0,25 56 0,-25-56 0,0 0 0,0 0 0,0 0 0,0 0 0,0 0 0,0 0 0,0 0 0,17 93 0,-17-93 0,0 0 0,0 0 0,0 0 0,0 112 0,0-112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37 0,0-37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0,16-28 0,-16 28 0,0 0 0,0 0 0,0 0 0,0 0 0,0 0 0,0 0 0,0 0 0,0 0 0,0 0 0,0 0 0,0 0 0,0 0 0,0 0 0,0 0 0,0 0 0,0 0 0,0 0 0,17 5 0,-17-5 0,0 0 0,0 0 0,0 0 0,0 0 0,0 0 0,0 0 0,0 0 0,0 0 0,0 0 0,0 0 0,0 0 0,0 0 0,0 0 0,0 0 0,0 0 0,0 0 0,0 0 0,0 0 0,0 0 0,0 0 0,0 0 0,50-46 0,-50 46 0,0 0 0,0 0 0,0 0 0,0 0 0,0 0 0,0 0 0,0 0 0,0 0 0,0 0 0,0 0 0,0 0 0,0 0 0,0 0 0,0 0 0,0 0 0,0 0 0,0 0 0,66-84 0,-66 84 0,0 0 0,0 0 0,0 0 0,0 0 0,0 0 0,0 0 0,0 0 0,0 0 0,0 0 0,0 0 0,0 0 0,0 0 0,0 0 0,0 0 0,0 0 0,0 0 0,0 0 0,0 0 0,74-42 0,-74 42 0,0 0 0,0 0 0,0 0 0,0 0 0,0 0 0,0 0 0,0 0 0,58 23 0,-58-23 0,0 0 0,0 0 0,0 0 0,25 69 0,-25-69 15,0 0 1,0 0-16,0 0 15,0 85 1,0-85 0,0 37-16,0-37 15,33-28 1,-33 28-1,66-84 1,-66 84-16,0 0 16,0 0-1,83-65 1,-83 65-16,74 5 15,-74-5 1,50 60 0,-50-60-1,16 131-15,-16-131 16,-25 134-1,25-134 1,0 0-16,-8 79 16</inkml:trace>
  <inkml:trace contextRef="#ctx0" brushRef="#br2" timeOffset="985714">7302 17181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0,41-14 0,-41 14 0,0 0 0,0 0 0,0 0 0,0 0 0,0 0 0,0 0 0,0 0 0,0 0 0,0 0 0,0 0 0,0 0 0,0 0 0,0 0 0,0 0 0,0 0 0,0 0 0,0 0 0,0 0 0,0 0 0,75-37 0,-75 37 0,0 0 0,0 0 0,0 0 0,0 0 0,0 0 0,0 0 0,0 0 0,0 0 0,0 0 0,0 0 0,0 0 0,0 0 0,0 0 0,0 0 0,0 0 0,0 0 0,0 0 0,0 0 0,0 0 0,0 0 0,0 0 0,0 0 0,0 0 0,0 0 0,0 0 0,0 0 0,0 0 0,0 0 0,0 0 0,0 0 0,0 0 0,107-19 0,-107 19 0,0 0 0,0 0 0,0 0 0,0 0 0,0 0 0,0 0 0,0 0 0,0 0 0,0 0 0,0 0 0,0 0 0,0 0 0,0 0 0,0 0 0,0 0 0,25 19 0,-25-19 0,0 0 0,0 0 0,0 0 0,0 0 0,0 18 0,0-18 0,0 0 0,0 0 0,0 0 0,0 0 0,0 0 0,0 0 0,0 0 0,0 0 0,0 0 0,50 70 0,-50-70 0,0 0 0,0 0 0,16 122 0,-16-122 0,0 0 0,0 0 0,0 0 0,-33 129 0,-33-12 15,66-117-15,-108 83 16,108-83-1,-124 57 1,124-57 0,0 0-16,-99 60 15,99-60 1,0 0-1,0 0-15,0 0 16,-83 41 0,83-41-1,0 0 1,0 28-16,58 19 15,-58-47 1,91 41 0,-91-41-16,124 42 15,-124-42 1,133 33-1,-133-33-15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T" name="resolution" value="1" units="1/dev"/>
        </inkml:channelProperties>
      </inkml:inkSource>
      <inkml:timestamp xml:id="ts0" timeString="2017-03-13T15:25:01.2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21970 5563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32 0,8-32 0,0 0 0,0 0 0,0 0 0,0 0 0,0 0 0,0 0 0,0 0 0,0 0 0,0 0 0,0 0 0,0 0 0,0 0 0,0 0 0,0 0 0,0 0 0,0 65 0,0-65 0,0 0 0,0 0 0,0 0 0,0 0 0,0 0 0,0 0 0,0 0 0,0 0 0,0 0 0,0 0 0,0 0 0,-8 61 0,8-61 0,0 0 0,0 0 0,0 0 0,0 0 0,0 0 0,0 0 0,0 0 0,-9 111 0,9-111 0,0 0 0,0 0 0,0 0 0,9 103 0,-9-103 16,0 0-1,0 88-15,0-88 16,0 0 0,0 0-1,33 61-15,8-24 16,-41-37-1,58 28 1,-58-28 0,99 14-16,-99-14 15,108 18 1,-1 1-1,9-10-15,-9-14 16,1-13 0,8-5-1,-17 13 1,8 10-16,17 19 15,0 4 1,100 15 0,-76-29-1,-15-9-15,-26 0 16,1 0-1,7-4 1,26-1-16,-9 5 16,-16 0-1,-17-5 1,-16 5-16,0 10 15,-1-2 1,-40 6 0,-42-9-1,-9-10-15,-15 5 16,24 0-1</inkml:trace>
  <inkml:trace contextRef="#ctx0" brushRef="#br0" timeOffset="1101">21978 5553 0,'0'-4'0,"0"4"0,0 0 0,0 0 0,0 0 0,0 0 0,0 0 0,0 0 0,0 0 0,0 0 0,0 0 0,0 0 0,0 0 0,0 0 0,0 0 0,0 0 0,25 4 0,-25-4 0,0 0 0,0 0 0,0 0 0,0 0 0,0 0 0,0 0 0,0 0 0,0 0 0,0 0 0,0 0 0,0 0 0,0 0 0,0 0 0,0 0 0,0 0 0,50 14 0,-50-14 0,0 0 0,0 0 0,0 0 0,0 0 0,0 0 0,0 0 0,0 0 0,0 0 0,0 0 0,0 0 0,0 0 0,91 33 0,-91-33 0,0 0 0,0 0 0,0 0 0,99 23 0,-99-23 0,0 0 0,0 0 0,50 0 0,-50 0 0,0 0 0,99-9 0,-99 9 0,107-19 0,9-9 16,0 14-16,16 19 15,9 18 1,-1 5-1,9 1-15,74-7 16,-66-22 0,-16 0-1,16 5 1,-16-5-16,-9-5 15,17-5 1,-17 7 0,17 11-16,0 7 15,-17 3 1,-24 1-1,-34-1 1,9 1-16,-17-10 16,8-9-1,-16 0 1,-17 0-16,-24 0 15,-34 0 1,9 5 0,0-5-1,0 0-15,8 0 16,8 0-1,-16 28 1,-17 14-16,-17 14 16,59-85-1,-42 99 1,17 5-1,24-1-15,-16-74 16,34 89 0,-34-89-1,24 79-15,-24-79 16,0 51-1</inkml:trace>
  <inkml:trace contextRef="#ctx0" brushRef="#br0" timeOffset="1153">25311 6344 0,'-9'5'0</inkml:trace>
  <inkml:trace contextRef="#ctx0" brushRef="#br0" timeOffset="1593">24649 6353 0,'0'5'15,"0"-5"-15,0 0 16,25 5-1,-25-5 1,0 0-16,0 0 16,74 9-1,-74-9 1,108 19-16,-108-19 15,107 13 1,-82-8 0,8 0-1,58 9-15,17 4 16,-17-8-1,-17-6 1,-74-4-16,74 5 16</inkml:trace>
  <inkml:trace contextRef="#ctx0" brushRef="#br0" timeOffset="2938">23070 5907 0,'0'0'0,"0"0"0,0 0 0,0 0 0,0 0 0,0 0 0,0 0 0,0 0 0,0 0 0,0 0 0,0 0 0,0 0 0,0 0 0,0 0 0,0 0 0,0 0 0,0 0 0,0 0 0,0 0 0,0 0 0,25-5 0,-25 5 0,0 0 0,0 0 0,0 0 0,0 0 0,0 0 0,0 0 0,0 0 0,0 0 0,0 0 0,0 0 0,0 0 0,0 0 0,0 0 0,0 0 0,0 0 0,0 0 0,0 0 0,0 0 0,0 0 0,0 0 0,0 0 0,0 0 0,0 0 0,0 0 0,49 0 0,-49 0 0,0 0 0,0 0 0,66 33 0,-66-33 0,0 0 0,0 0 0,0 0 0,42 69 0,-42-69 0,0 0 0,0 0 0,0 0 0,0 0 0,0 0 0,0 0 0,0 0 0,0 0 0,0 0 0,0 0 0,0 0 0,0 0 0,0 0 0,0 0 0,0 0 0,0 0 0,0 0 0,0 0 0,0 0 0,0 51 0,0-51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52 0,-8-52 0,0 0 0,0 0 0,0 0 0,0 0 0,0 0 0,0 0 0,0 0 0,0 0 0,0 0 0,0 0 0,0 0 0,0 0 0,0 0 0,0 0 0,0 0 0,0 0 0,0 0 0,0 0 0,0 0 0,0 0 0,0 0 0,0 0 0,0 0 0,0 0 0,0 0 0,0 0 0,0 0 0,0 0 0,0 0 0,0 0 0,0 0 0,0 0 0,0 0 0,0 0 0,0 0 0,0 0 0,0 0 0,17-42 0,-17 42 0,0 0 0,0 0 0,0 0 0,0 0 0,0 0 0,0 0 0,0 0 0,0 0 0,0 0 0,0 0 0,0 0 0,0 0 0,0 0 0,0 0 0,0 0 0,0 0 0,0 0 0,0 0 0,0 0 0,41-84 0,-41 84 0,0 0 0,0 0 0,0 0 0,0 0 0,0 0 0,0 0 0,0 0 0,0 0 0,0 0 0,0 0 0,0 0 0,0 0 0,0 0 0,0 0 0,0 0 0,66-70 0,-66 70 0,0 0 0,0 0 0,0 0 0,0 0 0,0 0 0,0 0 0,0 0 0,0 0 0,0 0 0,0 0 0,0 0 0,66-23 0,-66 23 0,0 0 0,0 0 0,0 0 0,0 0 0,0 0 0,0 0 0,0 0 0,66 14 0,-66-14 0,0 0 0,0 0 0,0 0 0,33 47 0,1 27 16,7 5-1,-41-79 1,0 0 0,25 79-16,-25-79 15,0 0 1,66 47-1,8-37-15,17-48 16,17-32 0,-26-10-1</inkml:trace>
  <inkml:trace contextRef="#ctx0" brushRef="#br0" timeOffset="7792">22723 6433 0,'0'-5'0,"0"5"0,0 0 0,0 0 0,0 0 0,0 0 0,0 0 0,0 0 0,0 0 0,0 0 0,0 0 0,0 0 0,0 18 0,0-18 0,0 0 0,0 0 0,0 0 0,0 0 0,0 0 0,0 0 0,0 0 0,0 0 0,0 0 0,0 0 0,0 0 0,0 0 0,0 0 0,0 0 0,0 0 0,0 0 0,0 0 0,-9 47 0,9-47 0,0 0 0,0 0 0,0 0 0,0 0 0,0 0 0,0 0 0,0 0 0,0 0 0,0 0 0,0 0 0,0 0 0,0 0 0,0 0 0,0 0 0,0 0 0,0 0 0,0 0 0,0 0 0,0 0 0,-24 70 0,24-70 0,0 0 0,0 0 0,0 0 0,0 0 0,0 0 0,0 0 0,0 0 0,-50 87 0,50-87 0,0 0 0,-66 85 0,66-85 0,-58 88 0,50-70 16,-17 11-1,25-29-15,-75 83 16,75-83 0,-66 93-1,66-93 1,-74 84-16,74-84 15,-66 79 1,66-79 0,0 0-1,0 0-15,0 0 16</inkml:trace>
  <inkml:trace contextRef="#ctx0" brushRef="#br0" timeOffset="8548">24194 6502 0,'9'5'0,"-9"-5"0,0 0 0,0 0 0,0 0 0,0 0 0,0 0 0,0 0 0,0 0 0,0 0 0,0 0 0,0 0 0,0 0 0,0 0 0,0 0 0,0 0 0,0 0 0,0 0 0,0 0 0,0 0 0,0 0 0,0 0 0,0 0 0,0 0 0,0 0 0,0 0 0,0 0 0,0 0 0,0 0 0,0 0 0,0 0 0,0 0 0,24 32 0,-24-32 0,0 0 0,0 0 0,0 0 0,0 0 0,0 0 0,0 0 0,0 0 0,42 51 0,-42-51 0,0 0 0,0 0 0,0 0 0,0 0 0,0 0 0,0 0 0,41 66 0,-41-66 0,0 0 0,0 0 0,0 0 0,0 0 0,0 0 0,41 60 0,-41-60 0,0 0 0,0 0 0,0 0 0,0 0 0,34 14 0,-34-14 0,0 0 0,0 0 0,0 0 0,57 47 0,-57-47 0,0 0 0,0 0 0,0 0 0,0 0 0,0 0 0,0 0 0,0 0 0,50 56 0,0 8 16,8 6 0,-58-70-1,0 0-15,57 74 16,-57-74-1,75 80 1,-9-15-16,-66-65 16,74 42-1</inkml:trace>
  <inkml:trace contextRef="#ctx0" brushRef="#br0" timeOffset="12890">21466 7321 0,'0'-10'0,"0"10"0,0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24 0,8-24 0,0 0 0,0 0 0,0 0 0,0 0 0,0 0 0,0 0 0,0 0 0,0 0 0,0 0 0,0 0 0,0 0 0,0 0 0,0 0 0,0 0 0,-9 74 0,9-74 0,0 0 0,0 0 0,0 0 0,0 0 0,0 0 0,0 0 0,0 0 0,0 0 0,0 0 0,0 0 0,0 0 0,-16 121 0,16-121 0,0 0 0,0 0 0,0 0 0,0 0 0,0 0 0,0 0 0,0 0 0,-17 65 0,17-65 0,0 0 0,0 0 0,0 0 0,-8 135 0,8-135 16,0 0-16,-8 112 15,8-112 1,0 0-1,0 0 1,0 0-16,16 88 16,-16-88-1,50 51 1,16-32-1,-66-19-15,107-14 16,1 0 0,-17 5-1,16 9-15,-16 9 16,9 0-1,7 5 1,1-5 0,16-4-16,49 0 15,-41-15 1,-24 6-1,-17 8-15,0 11 16,-33 2 0,-9-2-1,1-1 1,0 0-16,-1-14 15,-49 0 1</inkml:trace>
  <inkml:trace contextRef="#ctx0" brushRef="#br0" timeOffset="13899">21532 7283 0,'8'-4'0,"-8"4"0,0 0 0,0 0 0,0 0 0,0 0 0,0 0 0,0 0 0,0 0 0,0 0 0,0 0 0,0 0 0,0 0 0,0 0 0,0 0 0,0 0 0,0 0 0,0 0 0,0 0 0,0 0 0,0 0 0,0 0 0,0 0 0,0 0 0,0 0 0,0 0 0,0 0 0,0 0 0,0 0 0,0 0 0,0 0 0,0 0 0,0 0 0,0 0 0,42 4 0,-42-4 0,0 0 0,0 0 0,0 0 0,0 0 0,0 0 0,0 0 0,0 0 0,0 0 0,0 0 0,0 0 0,0 0 0,0 0 0,0 0 0,0 0 0,0 0 0,49 24 0,-49-24 0,0 0 0,0 0 0,0 0 0,0 0 0,0 0 0,0 0 0,0 0 0,0 0 0,0 0 0,0 0 0,0 0 0,75 23 0,-75-23 0,0 0 0,0 0 0,0 0 0,0 0 0,0 0 0,99 23 0,-99-23 0,0 0 0,116 14 0,-116-14 0,41 14 0,50 5 0,-8-24 16,16-18-1,-8 0 1,8 4-1,17 24-15,-17 18 16,66 23 0,-57-22-1,-1-11-15,1-18 16,-9-17-1,-16-2 1,-1 1 0,-24 23-16,-16 10 15,-1 8 1,-16-4-1,-9 1-15,-16-15 16,17 4 0,-17-8-1,-8-2 1,8 6-16,0 0 15,0 0 1,-17 23 0,17-23-16,-33 33 15,33-33 1,0 0-1,-25 65 1,25-65-16,-16 89 16,16-89-1,8 116 1,-8-116-16,8 107 15,-8-107 1,8 107 0,-8-107-1,0 102-15,0-102 16,0 0-1,0 0 1</inkml:trace>
  <inkml:trace contextRef="#ctx0" brushRef="#br0" timeOffset="14288">23144 8088 0,'0'5'0,"0"-5"0,0 0 0,0 0 0,0 0 0,0 0 0,0 0 0,0 0 0,0 0 0,0 0 0,0 0 0,0 0 0,0 0 0,0 0 0,0 0 0,0 0 0,0 0 0,0 0 0,0 0 0,0 0 0,0 0 0,0 0 0,0 0 0,0 0 0,0 0 0,0 0 0,0 0 0,0 0 0,0 0 0,0 0 0,0 0 0,0 0 0,0 0 0,0 0 0,25 14 0,-25-14 0,0 0 0,58 18 0,-58-18 0,0 0 0,0 0 0,0 0 0,0 0 0,0 0 0,0 0 0,0 0 0,0 0 0,0 0 0,0 0 0,0 0 0,83 24 0,-83-24 0,0 0 0,0 0 0,0 0 0,24 0 0,-24 0 0,0 0 0,0 0 0,34 0 0,-34 0 0,0 0 0,0 0 0,0 0 0</inkml:trace>
  <inkml:trace contextRef="#ctx0" brushRef="#br0" timeOffset="16718">21739 7707 0,'-9'-14'0,"9"14"0,0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28 0,-17-28 0,0 0 0,0 0 0,0 0 0,0 0 0,0 0 0,0 0 0,0 0 0,0 0 0,0 0 0,0 0 0,0 0 0,0 0 0,0 0 0,0 0 0,0 0 0,0 0 0,0 0 0,0 0 0,0 0 0,0 0 0,0 0 0,0 0 0,0 0 0,0 0 0,0 0 0,0 0 0,0 0 0,0 0 0,0 0 0,0 0 0,0 0 0,0 0 0,0 0 0,0 0 0,0 0 0,0 0 0,0 0 0,0 0 0,0 0 0,41 56 0,-41-56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 37 0,-9-37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0,0-42 0,0 42 0,0 0 0,0 0 0,0 0 0,0 0 0,0 0 0,0 0 0,0 0 0,0 0 0,0 0 0,0 0 0,0 0 0,0 0 0,0 0 0,0 0 0,0 0 0,0 0 0,0 0 0,0 0 0,0 0 0,0 0 0,24 0 0,-24 0 0,0 0 0,0 0 0,0 0 0,0 0 0,0 0 0,0 0 0,0 0 0,0 0 0,0 0 0,0 0 0,0 0 0,0 0 0,0 0 0,0 0 0,0 0 0,0 0 0,0 0 0,0 0 0,0 0 0,0 0 0,0 0 0,0 0 0,17-42 0,-17 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0,33-70 0,-33 70 0,0 0 0,0 0 0,0 0 0,0 0 0,0 0 0,0 0 0,0 0 0,0 0 0,0 0 0,0 0 0,0 0 0,0 0 0,0 0 0,0 0 0,0 0 0,0 0 0,0 0 0,0 0 0,0 0 0,0 0 0,0 0 0,0 0 0,0 0 0,0 0 0,0 0 0,0 0 0,0 0 0,50-19 0,-50 19 0,0 0 0,0 0 0,0 0 0,0 0 0,0 0 0,0 0 0,0 0 0,0 0 0,0 0 0,0 0 0,0 0 0,0 0 0,0 0 0,0 0 0,0 0 0,0 0 0,0 0 0,0 0 0,0 0 0,0 0 0,0 0 0,0 0 0,0 0 0,66 29 0,-66-29 0,0 0 0,0 0 0,0 0 0,0 0 0,0 0 0,0 0 0,0 0 0,0 0 0,0 0 0,0 0 0,0 0 0,0 0 0,0 0 0,0 0 0,0 0 0,0 0 0,0 0 0,0 0 0,0 0 0,58 60 0,-58-60 0,0 0 0,0 0 0,0 0 0,0 0 0,0 0 0,0 0 0,0 0 0,0 0 0,0 0 0,0 0 0,0 0 0,0 0 0,0 0 0,0 0 0,0 0 0,41 84 0,-41-84 0,0 0 0,0 0 0,0 0 0,0 0 0,0 0 0,0 0 0,0 0 0,0 0 0,0 0 0,0 0 0,0 0 0,0 79 0,0-79 0,0 0 0,0 0 0,0 0 0,0 0 0,0 0 0,0 0 0,0 0 0,0 0 0,0 0 0,0 0 0,0 0 0,0 0 0</inkml:trace>
  <inkml:trace contextRef="#ctx0" brushRef="#br0" timeOffset="17229">22251 7819 0,'0'0'0,"0"0"0,0 0 0,0 0 0,0 0 0,0 0 0,0 0 0,0 0 0,0 0 0,0 0 0,0 0 0,0 0 0,0 0 0,0 0 0,0 0 0,0 0 0,0 0 0,0 0 0,0 0 0,33 0 0,-33 0 0,0 0 0,58 9 0,-58-9 0,0 0 0,0 0 0,0 0 0,0 0 0,0 0 0,0 0 0,0 0 0,0 0 0,0 0 0,0 0 0,0 0 0,0 0 0,0 0 0,0 0 0,0 0 0,0 0 0,0 0 0,0 0 0,0 0 0,75-14 0,-75 14 0,0 0 0,0 0 0,0 0 0,0 0 0,0 0 0,0 0 0,0 0 0,49-10 0,-49 10 0,0 0 0,0 0 0,0 0 0</inkml:trace>
  <inkml:trace contextRef="#ctx0" brushRef="#br0" timeOffset="17503">22814 7707 0,'0'0'0,"0"0"16,0 0-1,0 0 1,0 0-16,8 46 15,-8-46 1,0 75 0,0-75-1,-8 107-15,8-107 16</inkml:trace>
  <inkml:trace contextRef="#ctx0" brushRef="#br0" timeOffset="20491">24103 7493 0,'0'0'0,"0"0"0,0 0 0,0 0 0,0 0 0,0 0 0,0 0 0,0 0 0,0 0 0,0 0 0,9 28 0,-9-28 0,0 0 0,0 0 0,0 0 0,0 83 15,0 34-15,0-117 0,-9 115 0,9-115 0,-24 94 16,24-94-1,0 0 1,-25 84-16,0-33 16,42-89-1,-17 38 1,8 38-16,-8-38 15,49 14 1,42-10 0,25-8-1,-8-10-15,-1-9 16,25 8-1,9 30 1,24 17-16,-8 1 16,-8-10-1,58-14 1,-108-9-16,-16 10 15,0-6 1,8-8 0,-34-10-1,-24 4-15,-33 10 16,0 0-1</inkml:trace>
  <inkml:trace contextRef="#ctx0" brushRef="#br0" timeOffset="21059">24161 7424 0,'-8'-15'0,"8"15"0,0 0 0,0 0 0,0 0 0,0 0 0,0 0 0,25-28 0,-25 28 0,0 0 0,0 0 0,0 0 0,58-28 0,-58 28 0,0 0 0,0 0 0,115-23 0,-115 23 0,0 0 0,133-23 0,-133 23 0,157 4 0,8 20 16,1 18-1,-18-1-15,10-8 16,-10-5-1,9 0 1,-32-5-16,-35-9 16,-48-9-1,-17-1 1,-1 1-1,-24 0-15,0-1 16,-8-8 0,0 4-1,8 0-15,8 23 16,-8-23-1,17 139 1,-34-40 0,-8 2-16,17 1 15,16-27 1,9-10-1,-17-65-15,-8 84 16,16-103 0</inkml:trace>
  <inkml:trace contextRef="#ctx0" brushRef="#br0" timeOffset="21672">24368 7651 0,'-8'9'0,"8"-9"0,0 0 0,0 0 0,0 0 0,0 0 0,0 0 0,0 0 0,0 47 0,0-47 0,0 0 0,0 0 0,0 0 0,0 0 0,8 70 0,-8-70 0,0 0 0,0 0 0,0 0 0,25 88 0,-25-88 0,0 0 0,0 0 0,33 84 0,-33-84 0,0 0 0,0 0 0,0 0 0,0 93 0,0-93 16,0 0-1,-25 18-15,0-36 16,42-61-1,-1 9 1,1-9 0,16 18-16,17 1 15,16-1 1,-17 19-1,-32 19-15,-17 56 16,0 37 0,8 9-1,0-9 1,9-19-16,16 18 15,-8-4 1,-9-9 0,-7-37-16,-18-33 15,9 14 1,0 0-1</inkml:trace>
  <inkml:trace contextRef="#ctx0" brushRef="#br0" timeOffset="21877">24963 7851 0,'0'-5'0,"0"5"0,0 0 0,0 0 0,0 0 0,0 0 0,0 0 0,0 0 0,0 0 0,0 0 0,42-10 0,-42 10 0,0 0 0,0 0 0,0 0 0,0 0 0,74 6 0,-74-6 0,0 0 0,0 0 0,0 0 0,0 0 0,0 0 0,124 14 0,-124-14 0</inkml:trace>
  <inkml:trace contextRef="#ctx0" brushRef="#br0" timeOffset="22084">25236 7795 0,'8'-9'16,"-8"9"-1,9 18 1,-1 24-16,9 42 15,-17-84 1,24 89 0,1 3-16</inkml:trace>
  <inkml:trace contextRef="#ctx0" brushRef="#br0" timeOffset="39762">21821 8130 0,'9'-5'0,"-9"5"0,0 0 0,0 0 0,0 0 0,0 0 0,0 0 0,0 0 0,0 0 0,0 0 0,0 0 0,0 0 0,0 0 0,0 0 0,0 0 0,0 0 0,0 0 0,0 0 0,0 0 0,0 0 0,0 0 0,0 0 0,0 0 0,0 0 0,0 0 0,0 0 0,0 0 0,0 0 0,0 0 0,0 0 0,0 0 0,0 0 0,0 0 0,0 0 0,0 0 0,0 0 0,0 0 0,0 0 0,0 0 0,0 0 0,0 0 0,0 0 0,0 0 0,0 0 0,0 0 0,0 0 0,-17 28 0,17-28 0,0 0 0,0 0 0,0 0 0,0 0 0,0 0 0,0 0 0,0 0 0,0 0 0,0 0 0,-50 61 0,50-61 0,0 0 0,0 0 0,-74 79 0,74-79 0,0 0 0,-66 74 0,66-74 0,-66 55 0,33-26 15,33-29 1,-75 65-16,75-65 16,-74 74-1,-9-8 1,83-66-16,-99 65 15</inkml:trace>
  <inkml:trace contextRef="#ctx0" brushRef="#br0" timeOffset="40459">19870 8925 0,'8'14'0,"-8"-14"0,0 0 0,0 0 0,0 0 0,0 0 0,0 0 0,17 42 0,-17-42 0,0 0 0,0 0 0,0 0 0,16 79 0,-16-79 0,0 0 0,0 0 0,9 107 0,-9-107 0,0 0 0,8 89 0,-8-89 0,8 88 0,-8-88 16,8 88-16,-8-88 15,17 89 1,-17-89-1,16 69-15,-7-46 16,-9-23 0,0 0-1,0 0 1,0 0-16,0 0 15,16-18 1,-16 18 0,66-28-16,9 5 15,24 4 1,25 24-1,-16 4 1,16-4-16,16 13 16,-16 15-1,8 14 1,-24 4-16,90 18 15,-74-36 1,-16-5 0,-34 0-1,-49-33-15,-41-51 16,16 56-1</inkml:trace>
  <inkml:trace contextRef="#ctx0" brushRef="#br0" timeOffset="41047">20011 8944 0,'8'0'0,"-8"0"0,0 0 0,0 0 0,0 0 0,0 0 0,0 0 0,66 0 0,-66 0 0,0 0 0,0 0 0,0 0 0,91 9 0,-91-9 0,0 0 0,0 0 0,124 14 0,-124-14 0,0 0 0,132 14 0,-132-14 0,133 24 0,7 3 0,-16 24 15,17 1 1,-17-15-1,-9-9 1,-7-14-16,-25-6 16,-34 2-1,-16 0 1,-24-6-16,-18 6 15,-7-1 1,-1 9 0,-8 6-1,-8 13-15,9 14 16,-1 5-1,8 23 1,17 13 0,8 11-16,17 0 15,-8-24 1,-17-33-1,0-78-15,-8 41 16,-17-37 0</inkml:trace>
  <inkml:trace contextRef="#ctx0" brushRef="#br0" timeOffset="41603">20077 9242 0,'0'18'0,"8"29"0,-8-47 0,0 0 0,0 0 0,0 0 0,0 0 0,0 0 0,0 0 0,0 0 0,0 0 0,0 0 0,0 0 0,0 0 0,0 0 0,0 0 0,0 0 0,0 0 0,0 0 0,0 0 0,0 0 0,0 0 0,0 0 0,0 0 0,0 0 0,0 0 0,0 0 0,0 0 0,0 0 0,0 0 0,16 65 0,-16-65 0,0 0 0,0 0 0,0 0 0,0 0 0,0 0 0,0 0 0,0 0 0,0 0 0,0 0 0,0 0 0,0 0 0,0 0 0,0 0 0,0 0 0,0 0 0,0 0 0,0 0 0,0 0 0,0 0 0,0 0 0,0 0 0,0 0 0,0 0 0,0 0 0,0 0 0,0 0 0,0 0 0,0 0 0,0 0 0,0 0 0,0 0 0,0 0 0,0 0 0,0 0 0,0 0 0,0 0 0,0 0 0,0 0 0,0 0 0,0 0 0,0 0 0,17 84 0,-17-84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32 0,-8-32 0,0 0 0,0 0 0,0 0 0,0 0 0,0 0 0,0 0 0,0 0 0,0 0 0,0 0 0,0 0 0,0 0 0,0 0 0,0 0 0,0 0 0,0 0 0,0 0 0,0 0 0,0 0 0,0 0 0,0 0 0,0 0 0,0 0 0,-8-28 0,8 28 0,0 0 0,0 0 0,0 0 0,0 0 0,0 0 0,0 0 0,0 0 0,0 0 0,0 0 0,0 0 0,0 0 0,0 0 0,0 0 0,0 0 0,0 0 0,0 0 0,0 0 0,0 0 0,0 0 0,0 0 0,0 0 0,0 0 0,0 0 0,0 0 0,0 0 0,0 0 0,0 0 0,0 0 0,0 0 0,0 0 0,0 0 0,0 0 0,0 0 0,0 0 0,0 0 0,8-42 0,-8 42 0,0 0 0,0 0 0,0 0 0,0 0 0,0 0 0,0 0 0,0 0 0,0 0 0,0 0 0,0 0 0,0 0 0,0 0 0,0 0 0,0 0 0,0 0 0,0 0 0,0 0 0,0 0 0,0 0 0,0 0 0,0 0 0,0 0 0,0 0 0,0 0 0,0 0 0,0 0 0,0 0 0,0 0 0,0 0 0,0 0 0,33-83 0,-33 83 0,0 0 0,0 0 0,0 0 0,0 0 0,0 0 0,0 0 0,0 0 0,0 0 0,0 0 0,0 0 0,0 0 0,0 0 0,0 0 0,0 0 0,0 0 0,0 0 0,0 0 0,0 0 0,0 0 0,0 0 0,0 0 0,0 0 0,0 0 0,0 0 0,0 0 0,0 0 0,0 0 0,0 0 0,0 0 0,0 0 0,0 0 0,0 0 0,0 0 0,0 0 0,0 0 0,0 0 0,0 0 0,0 0 0,0 0 0,0 0 0,42-38 0,-42 38 0,0 0 0,0 0 0,0 0 0,0 0 0,0 0 0,0 0 0,0 0 0,0 0 0,0 0 0,0 0 0,0 0 0,0 0 0,0 0 0,0 0 0,0 0 0,0 0 0,0 0 0,0 0 0,0 0 0,0 0 0,0 0 0,49 14 0,-49-14 0,0 0 0,0 0 0,0 0 0,0 0 0,0 0 0,0 0 0,0 0 0,0 0 0,0 0 0,0 0 0,0 0 0,0 0 0,0 0 0,0 0 0,0 0 0,0 0 0,0 0 0,58 61 0,-58-61 0,0 0 0,0 0 0,0 0 0,0 0 0,0 0 0,0 0 0,0 0 0,0 0 0,0 0 0,0 0 0,0 0 0,0 0 0,0 0 0,58 97 0,-58-97 0,0 0 0,0 0 0,0 0 0,0 0 0,0 0 0,0 0 0,0 0 0,0 0 0,0 0 0,0 0 0,0 0 0,0 0 0,0 0 0,0 0 0,0 0 0,0 0 0,0 0 0,0 0 0,25 47 0,-25-47 16</inkml:trace>
  <inkml:trace contextRef="#ctx0" brushRef="#br0" timeOffset="41832">20498 9400 0,'9'5'0,"-9"-5"0,0 0 0,0 0 0,0 0 0,0 0 0,0 0 0,41-5 0,-41 5 0,0 0 0,0 0 0,0 0 0,0 0 0,0 0 0,0 0 0,0 0 0,0 0 0,0 0 0,0 0 0,74 0 0,-74 0 0,0 0 0,100-19 0,-100 19 0</inkml:trace>
  <inkml:trace contextRef="#ctx0" brushRef="#br0" timeOffset="42252">20879 9283 0,'0'0'15,"0"0"-15,0 0 16,33 0-1,-33 0 1,58 5 0,-58-5-16,66 37 15,-58 28 1,-33 10-1,25-75 1,-33 70-16,25-52 16,8-18-1,0 0 1,0 0-16,8-9 15,-8 9 1,8 28 0,50-19-16,25-23 15,-83 14 1,108-18-1,-108 18 1</inkml:trace>
  <inkml:trace contextRef="#ctx0" brushRef="#br0" timeOffset="42648">22069 8219 0,'0'5'0,"0"-5"0,0 0 0,0 0 0,0 0 0,0 0 0,0 0 0,9 32 0,-9-32 0,0 0 0,0 0 0,0 0 0,24 51 0,-24-51 0,0 0 0,0 0 0,34 93 0,-34-93 0,0 0 0,41 93 0,-41-93 0,33 97 0,0-4 15,8-13-15,1-6 16,-42-74-1,58 79 1</inkml:trace>
  <inkml:trace contextRef="#ctx0" brushRef="#br0" timeOffset="42935">21846 9116 0,'0'19'0,"8"41"0,-8-60 0,0 0 0,0 0 0,0 88 0,0-88 0,0 0 0,0 112 0,0-112 0,-8 112 0,0-9 0,8-103 16,8 87 0,-8-87-1,58 38-15,-58-38 16</inkml:trace>
  <inkml:trace contextRef="#ctx0" brushRef="#br0" timeOffset="43418">21887 9135 0,'34'4'0,"32"6"0,-66-10 0,0 0 0,0 0 0,107 4 0,-107-4 0,0 0 0,141 10 0,-141-10 0,149 23 0,24 5 0,1 4 15,-1 1 1,-7-10-1,-17 19-15,-17 0 16,-132-42 0,116 24-1,-58-24-15,-42-20 16,-32 11-1,-1 18 1,1 29 0,-18 22-16,1 24 15,9 23 1,7 0-1,1 4-15,16-13 16,8 9 0,0-9-1,-16-24 1,-42-27-16,50-47 15</inkml:trace>
  <inkml:trace contextRef="#ctx0" brushRef="#br0" timeOffset="43709">21813 9781 0,'25'0'0,"41"0"0,-66 0 0,0 0 0,0 0 0,99 24 0,-99-24 0,0 0 0,133 37 0,-133-37 0,173 41 0,9 11 16,-33-1-1,-17 0-15,-41 0 16,-91-51 0,0 0-1,75 19 1</inkml:trace>
  <inkml:trace contextRef="#ctx0" brushRef="#br0" timeOffset="44218">21937 9456 0,'8'18'0,"-8"-18"0,0 0 0,0 0 0,0 0 0,0 0 0,0 0 0,0 0 0,0 0 0,25 70 0,-25-70 0,0 0 0,0 0 0,0 0 0,0 0 0,0 0 0,17 93 0,-17-93 0,0 0 0,0 0 0,0 0 0,0 0 0,0 0 0,0 0 0,0 0 0,0 0 0,0 0 0,0 98 0,0-98 0,0 0 0,0 0 0,0 0 0,0 0 0,0 0 0,0 0 0,0 0 0,0 0 0,0 0 0,0 0 0,0 0 0,0 0 0,0 0 0,0 0 0,0 0 0,0 0 0,0 0 0,0 0 0,0 0 0,0 0 0,0 0 0,0 0 0,0 0 0,0 0 0,0 0 0,0 0 0,0 0 0,0 0 0,0 0 0,-9 27 0,9-27 0,0 0 0,0 0 0,0 0 0,0 0 0,0 0 0,0 0 0,0 0 0,0 0 0,0 0 0,0 0 0,0 0 0,0 0 0,0 0 0,0 0 0,0 0 0,0 0 0,0 0 0,0 0 0,-8-27 0,8 27 0,0 0 0,0 0 0,0 0 0,0 0 0,0 0 0,0 0 0,0 0 0,0 0 0,0 0 0,0 0 0,0 0 0,0 0 0,0 0 0,0 0 0,0 0 0,0 0 0,0 0 0,8-38 0,-8 38 0,0 0 0,0 0 0,0 0 0,0 0 0,0 0 0,0 0 0,0 0 0,0 0 0,0 0 0,0 0 0,0 0 0,0 0 0,0 0 0,0 0 0,0 0 0,0 0 0,0 0 0,0 0 0,0 0 0,0 0 0,0 0 0,0 0 0,0 0 0,0 0 0,0 0 0,0 0 0,0 0 0,0 0 0,9-79 0,-9 79 0,0 0 0,0 0 0,0 0 0,0 0 0,0 0 0,0 0 0,0 0 0,0 0 0,0 0 0,0 0 0,0 0 0,0 0 0,0 0 0,0 0 0,0 0 0,0 0 0,0 0 0,0 0 0,0 0 0,0 0 0,0 0 0,0 0 0,0 0 0,0 0 0,0 0 0,0 0 0,0 0 0,0 0 0,0 0 0,33-69 0,-33 69 0,0 0 0,0 0 0,0 0 0,0 0 0,0 0 0,0 0 0,0 0 0,0 0 0,0 0 0,0 0 0,0 0 0,0 0 0,0 0 0,0 0 0,0 0 0,0 0 0,0 0 0,0 0 0,0 0 0,0 0 0,0 0 0,0 0 0,0 0 0,0 0 0,0 0 0,0 0 0,0 0 0,0 0 0,0 0 0,0 0 0,0 0 0,0 0 0,0 0 0,0 0 0,0 0 0,0 0 0,0 0 0,0 0 0,0 0 0,0 0 0,0 0 0,0 0 0,0 0 0,0 0 0,0 0 0,33-24 0,-33 24 0,0 0 0,0 0 0,0 0 0,0 0 0,0 0 0,0 0 0,0 0 0,0 0 0,41 19 0,-41-19 0,0 0 0,0 0 0,0 0 0,0 0 0,0 0 0,0 0 0,0 0 0,42 66 0,-42-66 0,0 0 0,0 0 0,0 0 0,0 0 0,0 0 0,0 0 0,0 0 0,0 0 0,0 0 0,0 0 0,0 0 0,0 0 0,0 0 0,16 92 0,-16-92 0,0 0 0,0 0 0,0 0 0,0 0 0,0 0 0,0 0 0,0 0 0,0 0 0,0 0 0,0 0 0,0 0 0,0 0 0,0 0 0,0 0 0,0 0 0,0 0 0,0 0 0,0 0 0,25 70 0</inkml:trace>
  <inkml:trace contextRef="#ctx0" brushRef="#br0" timeOffset="44417">22251 9632 0,'9'14'0,"24"5"0,-33-19 0,0 0 0,0 0 0,0 0 0,0 0 0,0 0 0,49 14 0,-49-14 0,0 0 0,0 0 0,0 0 0,0 0 0,75-10 0,-75 10 0,0 0 0,0 0 0,0 0 0,0 0 0,0 0 0,0 0 0,0 0 0,82-18 0,-82 18 0,0 0 0,0 0 0,0 0 0,0 0 0</inkml:trace>
  <inkml:trace contextRef="#ctx0" brushRef="#br0" timeOffset="44796">22690 9553 0,'0'9'0,"0"-9"15,41 0 1,-41 0-1,0 0 1,66 33-16,-66-33 16,50 51-1,-50-51 1,-25 65-16,-25-4 15,-24-1 1,57-46 0,17-14-1,0 0-15,17 0 16,-9 47-1,33-15 1,42-8-16,0-11 16,-9-17-1</inkml:trace>
  <inkml:trace contextRef="#ctx0" brushRef="#br0" timeOffset="45534">24616 8363 0,'0'13'0,"0"-13"0,0 0 0,0 0 0,0 0 0,0 0 0,8 51 0,-8-51 0,0 0 0,0 0 0,-16 89 0,16-89 0,0 0 0,-25 106 0,25-106 0,-66 103 0,0-1 15,-25 10-15,-17 14 16,1-1 0,16-13-1,25-19 1,24-9-16,34-19 15,8-65 1</inkml:trace>
  <inkml:trace contextRef="#ctx0" brushRef="#br0" timeOffset="45797">23814 9474 0,'0'23'0,"8"42"0,-8-65 0,0 0 0,0 0 0,0 94 0,0-94 0,0 0 0,-8 106 0,8-106 0,-17 112 0,9-14 16,8-98-1,0 0-15,0 0 16</inkml:trace>
  <inkml:trace contextRef="#ctx0" brushRef="#br0" timeOffset="46282">23723 9469 0,'0'-4'0,"0"4"0,0 0 0,0 0 0,0 0 0,0 0 0,0 0 0,0 0 0,0 0 0,0 0 0,0 0 0,0 0 0,0 0 0,0 0 0,58-19 0,-58 19 0,0 0 0,0 0 0,0 0 0,83-18 0,-83 18 0,0 0 0,0 0 0,132-15 0,-132 15 0,0 0 0,124 0 0,-124 0 0,132 19 0,-8 9 16,-33 0 0,0 0-16,-91-28 15,91 46 1,-33 2-1,-17-12 1,-24-22-16,16-5 16,0 5-1,-16 14 1,-9 28-16,-8 5 15,16 22 1,-7 11 0,15 22-16,-24-116 15,75 228 1,-75-228-1,58 144 1,-91-158-16,-33-42 16,66 56-1</inkml:trace>
  <inkml:trace contextRef="#ctx0" brushRef="#br0" timeOffset="46544">23847 10008 0,'0'0'0,"0"0"0,0 0 0,0 0 0,0 0 0,0 0 0,0 0 0,0 0 0,0 0 0,0 0 0,0 0 0,0 0 0,0 0 0,0 0 0,17 15 0,-17-15 0,0 0 0,0 0 0,0 0 0,66 23 0,-66-23 0,0 0 0,0 0 0,124 42 0,-124-42 0,0 0 0,132 37 0,-132-37 0,141 51 0,-9-4 16,-132-47-1,116 42-15,-116-42 16,74 4-1,-74-4 1</inkml:trace>
  <inkml:trace contextRef="#ctx0" brushRef="#br0" timeOffset="47065">23773 9800 0,'8'13'0,"-8"-13"0,0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43 0,0-43 0,0 0 0,0 0 0,0 0 0,0 0 0,0 0 0,0 0 0,0 0 0,0 0 0,0 0 0,0 0 0,0 0 0,0 0 0,0 0 0,0 0 0,0 0 0,0 0 0,0 0 0,0 0 0,0 0 0,0 0 0,0 74 0,0-74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28 0,0-28 0,0 0 0,0 0 0,0 0 0,0 0 0,0 0 0,0 0 0,0 0 0,0 0 0,0 0 0,0 0 0,0 0 0,0 0 0,0 0 0,0 0 0,0 0 0,0 0 0,0 0 0,0 0 0,0 0 0,0 0 0,0 0 0,0 0 0,0 0 0,0 0 0,0 0 0,0 0 0,0 0 0,0 0 0,0 0 0,0 0 0,0 0 0,0 0 0,0 0 0,0 0 0,0 0 0,0 0 0,0 0 0,0 0 0,0 0 0,0 0 0,0 0 0,0 0 0,0 0 0,-8-28 0,8 28 0,0 0 0,0 0 0,0 0 0,0 0 0,0 0 0,0 0 0,0 0 0,0 0 0,0 0 0,0 0 0,0 0 0,0 0 0,0 0 0,0 0 0,0 0 0,0 0 0,0 0 0,0 0 0,0 0 0,0-19 0,0 19 0,0 0 0,0 0 0,0 0 0,0 0 0,0 0 0,0 0 0,0 0 0,0 0 0,0 0 0,0 0 0,0 0 0,0 0 0,0 0 0,0 0 0,0 0 0,0 0 0,0 0 0,0 0 0,0 0 0,0 0 0,0 0 0,0 0 0,0 0 0,0 0 0,24-23 0,-24 23 0,0 0 0,0 0 0,0 0 0,0 0 0,0 0 0,0 0 0,0 0 0,0 0 0,0 0 0,0 0 0,0 0 0,0 0 0,0 0 0,0 0 0,0 0 0,0 0 0,0 0 0,0 0 0,0 0 0,0 0 0,0 0 0,0 0 0,0 0 0,0 0 0,0 0 0,0 0 0,0 0 0,0 0 0,0 0 0,0 0 0,0 0 0,0 0 0,0 0 0,25-88 0,-25 88 0,0 0 0,0 0 0,0 0 0,0 0 0,0 0 0,0 0 0,0 0 0,0 0 0,0 0 0,0 0 0,0 0 0,0 0 0,0 0 0,0 0 0,0 0 0,0 0 0,58-38 0,-58 38 0,0 0 0,0 0 0,0 0 0,0 0 0,0 0 0,0 0 0,0 0 0,0 0 0,0 0 0,0 0 0,0 0 0,0 0 0,0 0 0,0 0 0,0 0 0,0 0 0,0 0 0,0 0 0,0 0 0,0 0 0,0 0 0,0 0 0,0 0 0,0 0 0,0 0 0,58 5 0,-58-5 0,0 0 0,0 0 0,0 0 0,0 0 0,0 0 0,0 0 0,0 0 0,0 0 0,0 0 0,0 0 0,0 0 0,0 0 0,0 0 0,0 0 0,0 0 0,0 0 0,0 0 0,0 0 0,0 0 0,0 0 0,0 0 0,50 46 0,-50-46 0,0 0 0,0 0 0,0 0 0,0 0 0,0 0 0,0 0 0,0 0 0,0 0 0,0 0 0,0 0 0,0 0 0,0 0 0,0 0 0,0 0 0,0 0 0,0 0 0,0 0 0,0 0 0,0 0 0,0 0 0,0 0 0,0 0 0,0 0 0,0 0 0,0 0 0,24 84 0,-24-84 0,0 0 0,0 0 0,0 0 0,0 0 0,0 0 0,0 0 0,0 0 0,0 0 0,0 0 0,0 0 0,0 0 0,0 0 0,0 0 0,0 0 0,0 0 0,0 0 0,0 0 0,0 0 0,0 0 0,0 0 0,0 0 0,0 0 0,0 0 0,0 47 0,0-47 0</inkml:trace>
  <inkml:trace contextRef="#ctx0" brushRef="#br0" timeOffset="47259">24103 9828 0,'0'-5'0,"0"5"0,0 0 0,0 0 0,0 0 0,0 0 0,0 0 0,0 0 0,0 0 0,25-10 0,-25 10 0,0 0 0,0 0 0,0 0 0,0 0 0,0 0 0,0 0 0,0 0 0,0 0 0,0 0 0,0 0 0,0 0 0,66 15 0,-66-15 0,0 0 0,0 0 0,0 0 0,0 0 0,0 0 0,0 0 0,0 0 0,0 0 0,0 0 0,0 0 0,91 32 0,-91-32 0</inkml:trace>
  <inkml:trace contextRef="#ctx0" brushRef="#br0" timeOffset="47430">24343 9767 0,'0'0'15,"0"0"1,0 0 0,0 0-16,33 14 15,-33-14 1</inkml:trace>
  <inkml:trace contextRef="#ctx0" brushRef="#br0" timeOffset="47628">24393 9893 0,'-17'28'0,"17"-28"0,0 0 0,0 0 0,0 0 0,0 0 0,0 0 0,0 0 0,0 0 0,0 0 0,0 0 0,0 0 0,0 0 0,-41 60 0,41-60 0,0 0 0,0 0 0,0 0 0,0 0 0,0 0 0,0 0 0,0 0 0,0 0 0,0 0 0,0 0 0,0 0 0,0 0 0,0 0 0,0 0 0,0 0 0,0 0 0,0 0 0,0 0 0,0 0 0,0 0 0,0 0 0,0 0 0,0 0 0,0 0 0,0 0 0,0 0 0,0 0 0,0 0 0,0 0 0,0 0 0,0 0 0,0 0 0,0 0 0,0 0 0,0 0 0,0 0 0,8 32 0,-8-32 0,0 0 0,0 0 0,0 0 0,0 0 0,0 0 0,42-5 0,-42 5 0,0 0 0,0 0 0,0 0 0,0 0 0,74-18 0,-74 18 0,0 0 0,91 0 0,-91 0 0,0 0 0,0 0 0,0 0 0,0 0 0,0 0 0,99 15 0,-99-15 0</inkml:trace>
  <inkml:trace contextRef="#ctx0" brushRef="#br0" timeOffset="48470">25319 8535 0,'8'-19'0,"-8"19"0,0 0 0,0 0 0,0 0 0,0 0 0,0 0 0,0 0 0,0 0 0,0 0 0,0 0 0,0 0 0,0 0 0,0 0 0,0 0 0,0 0 0,0 0 0,0 0 0,0 0 0,50-14 0,-50 14 0,58 23 0,8 47 0,-66-70 0,0 0 0,0 0 0,0 88 0,0-88 0,0 0 0,-42 103 0,42-103 0,-16 111 0,32 6 16,34 4-16,0-24 16,-9-8-1,0-15 1,9 0-1,16-22-15,-66-52 16</inkml:trace>
  <inkml:trace contextRef="#ctx0" brushRef="#br0" timeOffset="48750">25104 9651 0,'8'23'0,"17"33"0,-25-56 0,0 0 0,0 0 0,58 80 0,-58-80 0,0 0 0,33 87 0,-33-87 0,33 98 0,-25 4 15,-24-13 1,24-52-16,-8-37 16,0 0-1,0 0 1</inkml:trace>
  <inkml:trace contextRef="#ctx0" brushRef="#br0" timeOffset="49033">25145 9688 0,'0'-5'0,"0"5"0,0 0 0,0 0 0,0 0 0,0 0 0,0 0 0,50-14 0,-50 14 0,0 0 0,0 0 0,0 0 0,74-9 0,-74 9 0,0 0 0,0 0 0,133 0 0,-133 0 0,0 0 0,124 23 0,-124-23 0,115 33 0,-7-5 16,16 14 0,0 4-1,-17-13-15,-107-33 16,0 0-1,141 23 1,-141-23-16</inkml:trace>
  <inkml:trace contextRef="#ctx0" brushRef="#br0" timeOffset="49173">26204 9967 0,'0'51'0,"0"66"0,0-117 0,0 0 0,-9 139 0,9-139 0,9 149 0,7-19 15,17-18 1</inkml:trace>
  <inkml:trace contextRef="#ctx0" brushRef="#br0" timeOffset="49529">25137 10246 0,'8'23'0,"34"24"0,-42-47 0,0 0 0,0 0 0,66 60 0,-66-60 0,0 0 0,99 56 0,-99-56 0,132 47 0,-8-1 15,-8 5-15,8-14 16,-8-18-1,-9-14 1,-107-5-16,0 0 16,0 0-1</inkml:trace>
  <inkml:trace contextRef="#ctx0" brushRef="#br0" timeOffset="49673">25286 10013 0,'0'15'0,"0"-15"0,0 0 0</inkml:trace>
  <inkml:trace contextRef="#ctx0" brushRef="#br0" timeOffset="50078">25335 10260 0,'9'19'16,"-9"-19"-1,0 0 1,0 0-16,0-14 16,0 14-1,0-57 1,16-35-16,26 13 15,-42 79 1,0 0 0,0 0-1,49-24-15,9 11 16,-17 45-1,1 1 1,-26 27-16,-24-88 16,25 93-1,-17-65 1,8 80-16,-8-80 15,0 0 1,0 0 0,0 0-1,8 60-15,-8-60 16</inkml:trace>
  <inkml:trace contextRef="#ctx0" brushRef="#br0" timeOffset="50307">25617 10172 0,'0'18'0,"0"-18"0,0 0 0,0 0 0,0 0 0,0 0 0,0 0 0,0 0 0,33 23 0,-33-23 0,0 0 0,0 0 0,0 0 0,0 0 0,0 0 0,0 0 0,0 0 0,0 0 0,0 0 0,49 24 0,-49-24 0,0 0 0,0 0 0,0 0 0,0 0 0,0 0 0,0 0 0,0 0 0,83-9 0,-83 9 0,0 0 0,0 0 0,0 0 0,0 0 0</inkml:trace>
  <inkml:trace contextRef="#ctx0" brushRef="#br0" timeOffset="50666">25708 10037 0,'0'9'0,"0"-9"16,41 14-1,-41-14 1,83 14-16,-1 14 15,-82-28 1,42 65 0,-67-9-1,-41-19-15,-1-18 16,67-19-1,-49 46 1,41 1-16,16-75 16,0 84-1,42-14 1,8-19-1,24 9-15,9-13 16,8 4 0</inkml:trace>
  <inkml:trace contextRef="#ctx0" brushRef="#br0" timeOffset="54911">24128 10428 0,'8'-10'0,"-8"10"0,0 0 0,0 0 0,0 0 0,0 0 0,0 0 0,0 0 0,0 0 0,34-13 0,-34 13 0,0 0 0,0 0 0,0 0 0,0 0 0,0 0 0,0 0 0,0 0 0,0 0 0,0 0 0,0 0 0,0 0 0,8 23 0,-8-23 0,0 0 0,0 0 0,0 0 0,0 0 0,0 0 0,0 0 0,0 0 0,-25 74 0,25-74 0,0 0 0,-74 121 0,74-121 0,-67 135 0,-15 4 16,-26 24 0,-7 0-1,-9 0-15,41-5 16,41-28-1,26-60 1,32-75-16,9-60 16,8-47-1,-33 112 1</inkml:trace>
  <inkml:trace contextRef="#ctx0" brushRef="#br0" timeOffset="55255">24120 10386 0,'8'19'0,"-8"-19"0,0 0 0,0 0 0,0 0 0,25 74 0,-25-74 0,0 0 0,25 121 0,-25-121 0,33 135 0,0-19 0,0 5 16,-8 9-1,8 5 1,8 9-16,17 5 16,-8-10-1,-9-17 1,-16-30-1,-25-92-15</inkml:trace>
  <inkml:trace contextRef="#ctx0" brushRef="#br0" timeOffset="55651">22284 10330 0,'9'14'0,"24"32"0,-33-46 0,0 0 0,0 0 0,33 75 0,-33-75 0,0 0 0,8 102 0,-8-102 0,-25 116 0,-33 15 15,-8 27 1,-33 42 0,16-5-1,1-27-15,24-52 16,58-116-1,-25 56 1,25-56-16</inkml:trace>
  <inkml:trace contextRef="#ctx0" brushRef="#br0" timeOffset="55972">22284 10442 0,'0'-19'0,"0"19"0,0 0 0,0 0 0,0 0 0,0 0 0,0 0 0,33-33 0,-33 33 0,0 0 0,0 0 0,0 0 0,58 0 0,-58 0 0,0 0 0,0 0 0,75 56 0,-75-56 0,0 0 0,49 126 0,-49-126 0,33 158 0,-16 19 16,-1 18 0,9-9-1,8-19-15,17-28 16,-17-36-1,-25-47 1,-8-56-16</inkml:trace>
  <inkml:trace contextRef="#ctx0" brushRef="#br0" timeOffset="56356">20945 9990 0,'0'33'0,"0"60"0,0-93 0,0 0 0,0 140 0,0-140 0,-8 167 0,-25 23 16,-9-12 0,-7-20-1,15-24-15,34-134 16,0 0-1,0 0 1,-24 33 0</inkml:trace>
  <inkml:trace contextRef="#ctx0" brushRef="#br0" timeOffset="56610">20928 10158 0,'17'14'0,"32"19"0,-49-33 0,0 0 0,0 0 0,50 60 0,-50-60 0,0 0 0,74 102 0,-74-102 0,83 126 0,-8 18 15,-9 0-15,-17-14 16,9 1 0,8-11-1</inkml:trace>
  <inkml:trace contextRef="#ctx0" brushRef="#br0" timeOffset="57267">25658 10925 0,'0'10'0,"0"-10"0,0 0 0,0 0 0,0 0 0,0 0 0,0 0 0,0 0 0,0 0 0,0 0 0,0 0 0,0 0 0,-8 37 0,8-37 0,0 0 0,0 0 0,-25 74 0,25-74 0,0 0 0,-42 102 0,42-102 0,-49 126 0,-26 28 0,-7-6 16,-1-27-1,17-19 1,66-102-16,-33 103 16,33-38-1,8-46 1,-8-19-1</inkml:trace>
  <inkml:trace contextRef="#ctx0" brushRef="#br0" timeOffset="57572">25757 11409 0,'25'98'0,"0"106"0,-25-204 0,49 210 0,-7-15 0</inkml:trace>
  <inkml:trace contextRef="#ctx0" brushRef="#br0" timeOffset="58937">20994 12977 0,'-8'3'0,"8"-3"0,0 0 0,0 0 0,0 0 0,0 0 0,0 0 0,0 0 0,0 0 0,0 0 0,0 0 0,0 0 0,0 0 0,0 0 0,0 0 0,0 0 0,0 0 0,0 0 0,0 0 0,0 0 0,0 0 0</inkml:trace>
  <inkml:trace contextRef="#ctx0" brushRef="#br0" timeOffset="59102">21003 13441 0,'8'38'16,"-8"-38"0,0 89-1</inkml:trace>
  <inkml:trace contextRef="#ctx0" brushRef="#br0" timeOffset="59261">20945 13790 0,'0'24'0,"0"-24"0,0 0 0,0 0 0,0 0 0,0 0 0,0 0 0,0 0 0,0 0 0,0 0 0,0 0 0,0 0 0,0 0 0,0 0 0,0 0 0</inkml:trace>
  <inkml:trace contextRef="#ctx0" brushRef="#br0" timeOffset="59687">19738 14655 0,'16'19'0,"-16"-19"0,0 0 0,0 0 0,0 0 0,0 0 0,0 0 0,0 0 0,66 51 0,-66-51 0,0 0 0,0 0 0,0 0 0,0 0 0,0 0 0,0 0 0,0 0 0,0 0 0,0 0 0,33 89 0,-33-89 0,0 0 0,0 0 0,9 116 0,-9-116 0,0 0 0,0 0 0,0 0 0,-25 130 0,25-130 0,0 0 16,0 0-1,16 56 1,-7-56-16,-18-42 15</inkml:trace>
  <inkml:trace contextRef="#ctx0" brushRef="#br0" timeOffset="60084">19705 14679 0,'41'0'0,"33"0"0,-74 0 0,0 0 0,0 0 0,0 0 0,0 0 0,0 0 0,0 0 0,0 0 0,0 0 0,0 0 0,0 0 0,0 0 0,0 0 0,0 0 0,0 0 0,0 0 0,0 0 0,0 0 0,0 0 0,0 0 0,0 0 0,0 0 0,0 0 0,0 0 0,0 0 0,0 0 0,108 4 0,-108-4 0,0 0 0,0 0 0,0 0 0,0 0 0,0 0 0,0 0 0,0 0 0,0 0 0,0 0 0,0 0 0,0 0 0,107 10 0,-107-10 0,0 0 0,0 0 0,0 0 0,0 0 0,0 0 0,0 0 0,0 0 0,0 0 0,0 0 0,0 0 0,0 0 0,0 0 0,133 18 0,-133-18 0,41 14 16,-41-14-1,-8 29 1,8-29-16,58 83 15,-58-83 1,24 126 0,-24-126-1,-16 144-15,16-144 16,0 0-1,0 0 1</inkml:trace>
  <inkml:trace contextRef="#ctx0" brushRef="#br0" timeOffset="60328">19738 15079 0,'0'4'0,"0"-4"0,0 0 0,0 0 0,0 0 0,0 0 0,0 0 0,0 0 0,41 10 0,-41-10 0,0 0 0,0 0 0,0 0 0,0 0 0,0 0 0,0 0 0,0 0 0,0 0 0,91 23 0,-91-23 0,0 0 0,0 0 0,0 0 0,0 0 0,0 0 0,0 0 0,0 0 0,0 0 0,0 0 0,132 33 0,-132-33 0,0 0 0,0 0 0,0 0 0,0 0 0,0 0 0,149 5 0,-149-5 0</inkml:trace>
  <inkml:trace contextRef="#ctx0" brushRef="#br0" timeOffset="60711">20556 14766 0,'0'0'0,"0"0"0,0 0 0,0 0 0,0 0 0,0 0 0,0 0 0,0 0 0,0 0 0,0 0 0,0 0 0,0 0 0,0 0 0,0 0 0,0 0 0,0 0 0,0 0 0,0 0 0,0 0 0,0 0 0,0 0 0,0 0 0,-8 48 0,8-48 0,0 0 0,0 0 0,0 0 0,-8 93 0,8-93 0,0 0 0,0 0 0,-9 116 0,9-116 0,0 0 0,0 0 0,0 0 0,-8 107 0,8-107 0,8 46 16,-8-46-1,0-56 1</inkml:trace>
  <inkml:trace contextRef="#ctx0" brushRef="#br0" timeOffset="61095">20556 14766 0,'0'0'0,"0"0"0,0 0 0,0 0 0,0 0 0,0 0 0,0 0 0,0 0 0,0 0 0,0 0 0,0 0 0,0 0 0,0 0 0,0 0 0,0 0 0,0 0 0,0 0 0,0 0 0,0 0 0,0 0 0,50 5 0,-50-5 0,0 0 0,0 0 0,0 0 0,0 0 0,0 0 0,0 0 0,0 0 0,0 0 0,0 0 0,0 0 0,0 0 0,0 0 0,0 0 0,99 0 0,-99 0 0,0 0 0,0 0 0,0 0 0,0 0 0,0 0 0,0 0 0,0 0 0,0 0 0,0 0 0,132 5 0,-132-5 0,0 0 0,0 0 0,0 0 0,0 0 0,0 0 0,0 0 0,0 0 0,108 28 0,-108-28 0,0 0 0,0 0 0,0 0 0,8 42 0,-8-42 0,0 0 0,0 0 0,0 0 0,25 93 0,-25-93 16,-8 130-1,8-130 1,0 0-16,0 0 16,0 0-1,-66 89 1,66-89-16</inkml:trace>
  <inkml:trace contextRef="#ctx0" brushRef="#br0" timeOffset="61268">20573 15144 0,'8'18'0,"-8"-18"0,0 0 0,0 0 0,0 0 0,0 0 0,0 0 0,66 28 0,-66-28 0,0 0 0,0 0 0,0 0 0,0 0 0,0 0 0,0 0 0,0 0 0,124 19 0,-124-19 0,0 0 0,149 14 0,-149-14 0,149 18 0</inkml:trace>
  <inkml:trace contextRef="#ctx0" brushRef="#br0" timeOffset="61571">21929 15079 0,'8'0'0,"-8"0"0,0 0 0,0 0 0,0 0 0,0 0 0,0 0 0,0 0 0,0 0 0,0 0 0,0 0 0,0 0 0,0 0 0,0 0 0,0 65 0,0-65 0,0 0 0,0 0 0,0 0 0,0 0 0,0 0 0,0 0 0,0 0 0,0 116 0,0-116 0,0 0 0,0 0 0,0 0 0,0 0 0,0 0 0,0 0 0,0 0 0,0 0 0,0 0 0</inkml:trace>
  <inkml:trace contextRef="#ctx0" brushRef="#br0" timeOffset="61944">21854 14995 0,'42'0'15,"-42"0"1,82 5 0,34-10-16,-116 5 15,141 9 1,-141-9-1,0 0-15,74 51 16,-74-51 0,33 89-1,-33-89 1,-8 56-16,8-56 15,0 0 1,0 0 0,0 0-16,-17 102 15,17-102 1,0 0-1</inkml:trace>
  <inkml:trace contextRef="#ctx0" brushRef="#br0" timeOffset="62150">21970 15339 0,'0'5'0,"0"-5"0,0 0 0,0 0 0,0 0 0,0 0 0,0 0 0,0 0 0,0 0 0,0 0 0,0 0 0,0 0 0,0 0 0,0 0 0,0 0 0,0 0 0,0 0 0,0 0 0,0 0 0,0 0 0,50 22 0,-50-22 0,0 0 0,0 0 0,0 0 0,0 0 0,0 0 0,0 0 0,0 0 0,0 0 0,0 0 0,0 0 0,0 0 0,0 0 0,0 0 0,99 20 0,-99-20 0,0 0 0,0 0 0,0 0 0,0 0 0,0 0 0,0 0 0,0 0 0,0 0 0,0 0 0,141 14 0,-141-14 0,0 0 0,0 0 0,0 0 0,0 0 0,0 0 0,0 0 0,0 0 0</inkml:trace>
  <inkml:trace contextRef="#ctx0" brushRef="#br0" timeOffset="62388">22532 15055 0,'-8'14'0,"8"-14"16,-8 61-1,8-61 1,-8 116-16,8-116 15,8 144 1,-8-144 0,25 51-1,-25-51-15</inkml:trace>
  <inkml:trace contextRef="#ctx0" brushRef="#br0" timeOffset="62766">22441 15055 0,'0'-9'0,"0"9"0,0 0 0,0 0 0,0 0 0,0 0 0,0 0 0,0 0 0,0 0 0,0 0 0,0 0 0,0 0 0,0 0 0,0 0 0,0 0 0,0 0 0,0 0 0,0 0 0,0 0 0,0 0 0,0 0 0,0 0 0,50-5 0,-50 5 0,0 0 0,0 0 0,0 0 0,0 0 0,0 0 0,0 0 0,0 0 0,0 0 0,0 0 0,0 0 0,0 0 0,0 0 0,0 0 0,0 0 0,0 0 0,91 5 0,-91-5 0,0 0 0,0 0 0,0 0 0,0 0 0,0 0 0,0 0 0,0 0 0,0 0 0,0 0 0,0 0 0,0 0 0,132 9 0,-132-9 0,0 0 0,0 0 0,0 0 0,0 0 0,0 0 0,0 0 0,0 0 0,133 5 0,-133-5 0,0 0 0,0 0 0,0 0 0,99 33 0,-83-15 16,-32 15-16,16-33 15,8 79 1,-8-79 0,-33 111-1,33-111-15,-33 126 16,33-126-1,0 0 1,0 0-16,-41 42 16</inkml:trace>
  <inkml:trace contextRef="#ctx0" brushRef="#br0" timeOffset="62936">22532 15418 0,'50'28'0,"49"9"0,-99-37 0,0 0 0,0 0 0,0 0 0,0 0 0,0 0 0,141 28 0,-141-28 0,149 19 0</inkml:trace>
  <inkml:trace contextRef="#ctx0" brushRef="#br0" timeOffset="96484">5508 13269 0,'8'10'0,"-8"-10"0,0 0 0,0 0 0,0 0 0,0 0 0,0 0 0,0 0 0,0 0 0,0 0 0,25 37 0,-25-37 0,0 0 0,0 0 0,0 0 0,0 0 0,0 0 0,0 0 0,0 0 0,0 0 0,0 0 0,0 0 0,0 0 0,0 0 0,0 0 0,0 0 0,0 0 0,0 0 0,0 0 0,0 0 0,0 0 0,66 42 0,-66-42 0,0 0 0,0 0 0,0 0 0,0 0 0,0 0 0,0 0 0,0 0 0,0 0 0,0 0 0,116 27 0,-116-27 0,0 0 0,0 0 0,132 15 0,-132-15 0,0 0 0,49 0 0,-49 0 0,125-5 0,-35 10 0,10-5 16,-1 9-1,-99-9 1,91 9-1,-91-9-15</inkml:trace>
  <inkml:trace contextRef="#ctx0" brushRef="#br0" timeOffset="96797">5516 13721 0,'0'4'0,"0"-4"0,0 0 0,0 0 0,0 0 0,0 0 0,0 0 0,0 0 0,0 0 0,0 0 0,16 14 0,-16-14 0,0 0 0,0 0 0,0 0 0,0 0 0,0 0 0,0 0 0,0 0 0,0 0 0,0 0 0,0 0 0,0 0 0,0 0 0,0 0 0,67 14 0,-67-14 0,0 0 0,0 0 0,0 0 0,0 0 0,0 0 0,0 0 0,0 0 0,0 0 0,0 0 0,115-5 0,-115 5 0,0 0 0,0 0 0,124-9 0,-124 9 0,0 0 0,124-14 0,-124 14 0,100-4 0,-100 4 0,107-5 15,-16 5 1,-41-9-1,-50 9-15</inkml:trace>
  <inkml:trace contextRef="#ctx0" brushRef="#br0" timeOffset="97087">5904 12934 0,'-8'10'0,"8"-10"0,0 0 0,0 0 0,0 0 0,0 84 0,0-84 0,0 0 0,-8 130 0,8-130 0,-8 195 0,-1 5 15,1-23 1,0-42-16,8-135 16,0 0-1,0 0 1,16 60-1</inkml:trace>
  <inkml:trace contextRef="#ctx0" brushRef="#br0" timeOffset="97352">6186 12962 0,'0'0'0,"0"0"0,0 0 0,0 0 0,0 0 0,0 0 0,0 28 0,0-28 0,0 0 0,0 0 0,-9 75 0,9-75 0,0 0 0,-16 130 0,16-130 0,-25 158 0,8 14 16,9-18-1,16-15-15,9-18 16,8-33-1,-25-88 1,0 0-16</inkml:trace>
  <inkml:trace contextRef="#ctx0" brushRef="#br0" timeOffset="97985">7186 12925 0,'0'5'0,"0"-5"0,0 0 0,0 0 0,0 0 0,0 0 0,-25 42 0,25-42 0,0 0 0,0 0 0,-49 79 0,49-79 0,0 0 0,-42 129 0,42-129 0,-33 154 0,17 14 0,7-19 16,26-20-1,8-30 1,16-20-16,25-23 16,9-33-1,16-28 1,-17-23-1,-8-18-15,-24-19 16,-34-14 0,0-5-1,-16-5-15,0 16 16,-17 16-1,-25 25 1,9 32 0,-1 23-16,9 38 15,9 13 1,15 19-1,34 9-15,8 5 16,17-19 0,-1-18-1,18-28 1,15-47-16,9-36 15,8-34 1,-99 75 0</inkml:trace>
  <inkml:trace contextRef="#ctx0" brushRef="#br0" timeOffset="98349">7740 13446 0,'0'5'0,"25"27"0,-25-32 0,0 0 0,0 0 0,0 0 0,25 56 0,-25-56 0,0 0 0,0 0 0,33 88 0,-33-88 0,0 0 0,25 107 0,-25-107 0,8 103 0,0-6 15,-8-97-15,0 0 16,33 61 0,-33-61-1,50 9 1,-9-41-16,-16-47 15,0-19 1,33-18 0,-9-10-1,9 28-15,-58 98 16</inkml:trace>
  <inkml:trace contextRef="#ctx0" brushRef="#br0" timeOffset="98751">8220 13758 0,'16'5'0,"-16"-5"0,0 0 0,0 0 0,0 0 0,0 0 0,0 0 0,0 0 0,0 0 0,50-5 0,-50 5 0,0 0 0,0 0 0,0 0 0,0 0 0,0 0 0,74-14 0,-74 14 0,0 0 0,0 0 0,0 0 0,0 0 0,0 0 0,0 0 0,0 0 0,0 0 0,0 0 0,58-65 0,-58 65 0,0 0 0,0 0 0,0 0 0,0 0 0,0 0 0,25-79 0,-25 79 0,0 0 0,-8-98 0,8 98 0,0 0 0,0 0 0,0 0 0,0 0 0,0 0 0,0 0 0,0 0 0,0 0 0,0 0 0,0 0 0,0 0 0,0 0 0,0 0 0,0 0 0,0 0 0,0 0 0,0 0 0,0 0 0,0 0 0,0 0 0,0 0 0,0 0 0,0 0 0,0 0 0,0 0 0,0 0 0,0 0 0,0 0 0,0 0 0,-42-37 0,42 37 0,0 0 0,0 0 0,0 0 0,0 0 0,0 0 0,0 0 0,0 0 0,0 0 0,0 0 0,0 0 0,0 0 0,0 0 0,-24 18 0,24-18 0,0 0 0,0 0 0,0 0 0,0 0 0,0 0 0,0 0 0,0 0 0,0 0 0,0 0 0,0 0 0,0 0 0,-58 28 0,58-28 0,0 0 0,0 0 0,0 0 0,0 0 0,0 0 0,0 0 0,0 0 0,0 0 0,0 0 0,0 0 0,-42 69 0,42-69 0,0 0 0,0 0 0,0 0 0,0 0 0,0 0 0,0 0 0,0 0 0,0 0 0,0 0 0,-16 80 0,16-80 0,0 0 0,0 0 0,0 0 0,0 0 0,0 0 0,0 0 0,0 0 0,0 0 0,-9 79 0,9-79 0,0 0 0,0 0 0,0 0 0,0 0 0,0 0 0,0 0 0,0 0 0,17 79 0,-17-79 0,0 0 0,0 0 0,0 0 0,0 0 0,0 0 0,0 0 0,0 0 0,0 0 0,0 0 0,0 0 0,0 0 0,0 0 0,0 0 0,41 79 0,-41-79 0,0 0 0,0 0 0,0 0 0,0 0 0,0 0 0,0 0 0,0 0 0,0 0 0,0 0 0,83 51 0,-83-51 0,0 0 0,0 0 0,91 15 0,-91-15 0,0 0 0,99-29 0,-99 29 0</inkml:trace>
  <inkml:trace contextRef="#ctx0" brushRef="#br0" timeOffset="99087">8856 12865 0,'0'32'0,"0"43"0,0-75 0,0 0 0,0 0 0,-24 93 0,24-93 0,0 0 0,-9 107 0,9-107 0,0 130 0,9 14 0,7 0 16,-8 0-1,-8-18 1,-8-23-16,8-103 15,0 0 1,17 51 0,-17-51-1</inkml:trace>
  <inkml:trace contextRef="#ctx0" brushRef="#br0" timeOffset="99471">9386 13400 0,'-9'-15'0,"9"15"0,0 0 0,0 0 0,0 0 0,0 0 0,0 0 0,0 0 0,0 0 0,0 0 0,0 0 0,0 0 0,0 0 0,0 0 0,-41-13 0,41 13 0,0 0 0,0 0 0,0 0 0,-41 13 0,41-13 0,0 0 0,0 0 0,-50 47 0,50-47 0,0 0 0,0 0 0,0 0 0,0 0 0,-25 89 0,25-89 0,0 0 0,0 0 0,0 0 0,0 0 0,0 0 0,0 0 0,0 0 0,-8 88 0,8-88 0,0 0 0,8 88 0,-8-88 0,8 19 0,25-10 0,-33-9 16,58 75 0,-58-75-1,50 69-15,-50-69 16,25 84-1,-50 9 1,-58-5 0,-41 15-16</inkml:trace>
  <inkml:trace contextRef="#ctx0" brushRef="#br0" timeOffset="101952">11238 12977 0,'-25'8'0,"25"-8"0,0 0 0,0 0 0,0 0 0,0 0 0,-58 43 0,58-43 0,0 0 0,0 0 0,-58 79 0,58-79 0,0 0 0,-91 121 0,91-121 0,-74 130 0,24 28 16,25-5-1,34 5 1,32-5-16,0-17 15,9-20 1,16-46 0,8-52-16,26-50 15,7-47 1,9-33-1,-25-27 1,-17-19-16,-16-1 16,-33 15-1,-17 5 1,-8 18-16,-16 23 15,-50 5 1,-17 19 0,-16 23-1,16 27-15,0 15 16,1 9-1,15 9 1,67-9-16</inkml:trace>
  <inkml:trace contextRef="#ctx0" brushRef="#br0" timeOffset="102268">12304 12702 0,'-8'19'0,"8"-19"0,0 0 0,0 0 0,0 0 0,0 0 0,-50 56 0,50-56 0,0 0 0,0 0 0,-49 92 0,49-92 0,0 0 0,-75 135 0,75-135 0,-49 135 0,24 5 16,42 8 0,24 10-1,17-13-15,8-10 16,33-20-1,0-26 1,-99-89-16</inkml:trace>
  <inkml:trace contextRef="#ctx0" brushRef="#br0" timeOffset="102770">12743 13251 0,'-9'0'0,"9"0"0,0 0 0,0 0 0,0 0 0,0 0 0,-8 32 0,8-32 0,0 0 0,0 0 0,0 65 0,0-65 0,0 0 0,8 107 0,-8-107 0,9 89 0,-1 4 0,-8-93 16,-8 79 0,8-79-1,0 0-15,8 14 16,25-75-1,25-74 1,8-9-16,-8 19 16,0 18-1,8 42 1,16 27-1,-24 48-15,-16 36 16,-1 33 0,-24 33-1,-1 9-15,1-5 16,-9-14-1,17-36 1,-9-25 0,-16-41-16</inkml:trace>
  <inkml:trace contextRef="#ctx0" brushRef="#br0" timeOffset="103002">13941 12744 0,'0'14'0,"25"18"0,-25-32 0,0 0 0,0 0 0,33 65 0,-33-65 0,0 0 0,42 107 0,-42-107 0,24 131 0,-15 27 15,-9 5-15,-9 13 16,-40 19 0,-17 24-1,-17 4-15</inkml:trace>
  <inkml:trace contextRef="#ctx0" brushRef="#br0" timeOffset="162271">22871 10390 0,'0'15'0,"0"-15"0,0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173249">16687 15451 0,'0'0'0,"0"0"0,0 0 0,0 0 0,0 0 0,0 0 0,0 0 0,0 0 0,0 0 0,0 0 0,0 0 0,0 0 0,0 0 0,0 0 0,0 0 0,0 0 0,0 0 0,0 0 0,0 0 0,0 0 0,0 0 0,0 0 0,0 0 0,0 0 0,0 0 0,0 0 0,0 0 0,0 0 0,0 0 0,0 0 0,0 0 0,0 0 0,0 0 0,0 0 0,0 0 0,0 0 0,0 0 0,0 0 0,0 0 0,0 0 0,0 0 0,0 0 0,0 0 0,0 0 0,0 0 0,0-42 0,0 42 0,0 0 0,0 0 0,0 0 0,0 0 0,0 0 0,0 0 0,0 0 0,0 0 0,0 0 0,0 0 0,0 0 0,0 0 0,0 0 0,0 0 0,0 0 0,0 0 0,0 0 0,0 0 0,24-55 0,-24 55 0,0 0 0,0 0 0,0 0 0,0 0 0,0 0 0,0 0 0,0 0 0,0 0 0,0 0 0,0 0 0,0 0 0,0 0 0,0 0 0,58-80 0,-58 80 0,0 0 0,0 0 0,0 0 0,0 0 0,0 0 0,0 0 0,0 0 0,0 0 0,0 0 0,83-93 0,-83 93 0,0 0 0,0 0 0,0 0 0,0 0 0,0 0 0,0 0 0,0 0 0,99-37 0,-99 37 0,99 5 16,-99-5-1,75 64 1,-42 34-16,-25 23 15,-24-4 1,-17-20 0,-17-9-1,50-88-15,-74 98 16,-17-5-1,91-93 1,-100 93-16,100-93 16,0 0-1,0 0 1,0 0-1,-99 61-15,99-61 16,0 0 0,-33 18-1,33-18-15,41-9 16,-41 9-1,108-33 1,-108 33 0,157-9-16,-157 9 15,165 19 1,-165-19-1,0 0-15,0 0 16,0 0 0,141 4-1</inkml:trace>
  <inkml:trace contextRef="#ctx0" brushRef="#br0" timeOffset="173961">17199 14469 0,'9'5'0,"-9"-5"0,0 0 0,0 0 0,0 0 0,0 0 0,0 0 0,0 0 0,24 56 0,-24-56 0,0 0 0,0 0 0,0 0 0,0 0 0,42 88 0,-42-88 0,0 0 0,0 0 0,0 0 0,0 0 0,0 0 0,0 0 0,0 0 0,24 136 0,-24-136 0,0 0 0,0 0 0,0 0 0,-16 134 0,16-134 16,0 0-1,0 0 1,0 0-16,-17 56 16,17-56-1,0 0 1,9-51-1,-9 51-15,-9 9 16,9-9 0,17-75-1,-17 75-15,25-134 16,-25 134-1,41-107 1,-41 107 0,0 0-16,50-52 15,-9 48 1,-41 4-1,50 65-15,-50-65 16,33 116 0,-33-116-1,0 135 1,0-135-16,0 0 15,0 0 1,0 0 0,-9 125-1,9-125-15</inkml:trace>
  <inkml:trace contextRef="#ctx0" brushRef="#br0" timeOffset="174429">17563 14707 0,'8'13'0,"-8"-13"0,0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0,50 10 0,-50-10 0,0 0 0,0 0 0,0 0 0,0 0 0,0 0 0,0 0 0,0 0 0,0 0 0,0 0 0,0 0 0,25 0 0,-25 0 0,0 0 0,0 0 0,0 0 0,0 0 0,0 0 0,0 0 0,0 0 0,0 0 0,0 0 0,0 0 0,0 0 0,0 0 0,0 0 0,0 0 0,0 0 0,0 0 0,0 0 0,0 0 0,0 0 0,41-5 0,-41 5 0,0 0 0,0 0 0,0 0 0,0 0 0,0 0 0,0 0 0,0 0 0,0 0 0,0 0 0,0 0 0,0 0 0,0 0 0,0 0 0,0 0 0,0 0 0,0 0 0,0 0 0,0 0 0,0 0 0,0 0 0,0 0 0,0 0 0,0 0 0,0 0 0,0 0 0,0 0 0,0 0 0,0 0 0,0 0 0,0 0 0,0 0 0,0 0 0,0 0 0,66-5 0,-66 5 0,0 0 0,0 0 0,0 0 0,0 0 0,0 0 0,0 0 0,0 0 0</inkml:trace>
  <inkml:trace contextRef="#ctx0" brushRef="#br0" timeOffset="175588">17580 15809 0,'0'4'0,"0"-4"0,0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0,41-9 0,-41 9 0,0 0 0,0 0 0,0 0 0,0 0 0,0 0 0,0 0 0,0 0 0,0 0 0,0 0 0,0 0 0,0 0 0,0 0 0,0 0 0,0 0 0,0 0 0,0 0 0,0 0 0,0 0 0,0 0 0,0 0 0,0 0 0,0 0 0,0 0 0,0 0 0,0 0 0,0 0 0,0 0 0,0 0 0,0 0 0,0 0 0,0 0 0,83-14 0,-83 14 0,0 0 0,0 0 0,0 0 0,0 0 0,0 0 0,0 0 0,0 0 0,0 0 0,0 0 0,0 0 0,0 0 0,0 0 0,0 0 0,0 0 0,0 0 0,124-18 0,-124 18 0,0 0 0,0 0 0,0 0 0,0 0 0,0 0 0,0 0 0,0 0 0,0 0 0,0 0 0,0 0 0,0 0 0,41 0 0,-41 0 0,0 0 0,0 0 0,0 0 0,0 0 0,0 0 0,0 0 0,0 0 0,0 0 0,0 0 0,0 0 0,0 0 0,0 0 0</inkml:trace>
  <inkml:trace contextRef="#ctx0" brushRef="#br0" timeOffset="175933">18315 15488 0,'0'0'15,"0"0"1,0 0-1,0 0 1,0 0-16,0 0 16,-16 46-1,-9 33 1,25-79-16,-33 131 15,17 4 1,-9-10 0,16-97-1,9 23-15,0-51 16,-16 135-1</inkml:trace>
  <inkml:trace contextRef="#ctx0" brushRef="#br0" timeOffset="177212">16778 15660 0,'-25'-9'0,"25"9"0,0 0 0,0 0 0,0 0 0,0 0 0,0 0 0,0 0 0,0 0 0,0 0 0,0 0 0,0 0 0,0 0 0,0 0 0,0 0 0,0 0 0,0 0 0,0 0 0,0 0 0,0 0 0,0 0 0,0 0 0,0 0 0,0 0 0,0 0 0,0 0 0,0 0 0,0 0 0,0 0 0,0 0 0,0 0 0,0 0 0,0 0 0,0 0 0,0 0 0,0 0 0,0 0 0,0 0 0,0 0 0,0 0 0,0 0 0,0 0 0,0 0 0,0 0 0,0 0 0,0 0 0,-50-19 0,50 19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0,-8-5 0,8 5 0,0 0 0,0 0 0,0 0 0,0 0 0,49 0 0,-49 0 0,0 0 0,0 0 0,0 0 0,91 0 0,-91 0 0,0 0 0,0 0 0,166 5 0,-166-5 0,0 0 0,198 0 0,-198 0 0,232 0 0,16 0 15,-17 5 1,-7-10-16,-34 10 16,-190-5-1,0 0 1,91 0-1,-83-24-15,-8 24 16</inkml:trace>
  <inkml:trace contextRef="#ctx0" brushRef="#br0" timeOffset="177564">16695 15023 0,'16'0'0,"-16"0"0,0 0 0,0 0 0,0 0 0,0 0 0,91 18 0,-91-18 0,0 0 0,0 0 0,108 42 0,-108-42 0,0 0 0,124 66 0,-124-66 0,116 88 0,16 29 16,33 26-16,9 6 16,24-9-1,-16-1 1,-33-13-1,-33-15-15,-42-22 16,-41-29 0,-49-78-1,-59-80-15,75 98 16</inkml:trace>
  <inkml:trace contextRef="#ctx0" brushRef="#br0" timeOffset="178380">16116 13288 0,'8'-23'0,"-8"23"0,0 0 0,0 0 0,0 0 0,42-47 0,-42 47 0,0 0 0,0 0 0,0 0 0,74-28 0,17 10 0,-91 18 0,0 0 0,0 0 0,99-14 0,-99 14 0,0 0 0,91-14 0,-91 14 0,83 9 0,-9 18 15,-16 39-15,-25 18 16,-66 13 0,-8 15-1,-34-10 1,-16 1-16,-33-10 15,25 9 1,8-23 0,17-28-16,41-27 15,8-24 1,33-14-1,25-10 1,25-4-16,25 5 16,8 9-1,16 14 1,-24 14-16,8 9 15,0 15 1,0-10 0,-17-5-1,-16-9-15,-41-10 16,-17-4-1</inkml:trace>
  <inkml:trace contextRef="#ctx0" brushRef="#br0" timeOffset="179066">16645 12725 0,'9'19'0,"7"31"0,-16-50 0,0 0 0,0 0 0,0 0 0,0 0 0,0 0 0,0 0 0,0 0 0,0 0 0,0 0 0,0 0 0,0 0 0,0 0 0,0 0 0,0 0 0,0 0 0,0 0 0,0 0 0,0 0 0,0 0 0,0 0 0,0 0 0,0 0 0,0 0 0,0 0 0,0 0 0,0 0 0,0 0 0,17 71 0,-17-71 0,0 0 0,0 0 0,0 0 0,0 0 0,0 0 0,0 0 0,0 0 0,0 0 0,0 0 0,0 0 0,0 0 0,0 0 0,0 0 0,0 0 0,0 0 0,0 0 0,0 0 0,0 0 0,0 0 0,0 0 0,0 0 0,0 0 0,0 0 0,0 0 0,0 0 0,0 0 0,0 0 0,0 0 0,0 0 0,0 0 0,0 0 0,0 0 0,0 0 0,0 0 0,0 0 0,0 0 0,0 0 0,0 0 0,0 0 0,0 0 0,0 0 0,16 79 0,-16-79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84 0,-17-84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13 0,0-13 0,0 0 0,0 0 0,0 0 0,0 0 0,0 0 0,0 0 0,0 0 0,0 0 0,0 0 0,0 0 0,0 0 0,0 0 0,0 0 0,0 0 0,0 0 0,0 0 0,0 0 0,0 0 0,0 0 0,0 0 0,0 0 0,0 0 0,0 0 0,0 0 0,-9-32 0,9 32 0,0 0 0,0 0 0,0 0 0,0 0 0,0 0 0,0 0 0,0 0 0,0 0 0,0 0 0,0 0 0,0 0 0,0 0 0,0 0 0,0 0 0,0 0 0,0 0 0,0 0 0,0 0 0,0 0 0,0 0 0,0 0 0,0 0 0,0 0 0,0 0 0,0 0 0,0 0 0,0 0 0,0 0 0,0 0 0,0 0 0,0 0 0,0 0 0,0 0 0,-8-51 0,8 51 0,0 0 0,0 0 0,0 0 0,0 0 0,0 0 0,0 0 0,0 0 0,0 0 0,0 0 0,0 0 0,0 0 0,0 0 0,0 0 0,0 0 0,0 0 0,0 0 0,-8-103 0,8 103 0,0 0 0,0 0 0,0 0 0,0 0 0,0 0 0,0 0 0,0 0 0,0 0 0,0 0 0,0 0 0,0 0 0,0 0 0,0 0 0,0 0 0,0 0 0,0 0 0,0 0 0,0 0 0,0 0 0,0 0 0,0 0 0,0 0 0,0 0 0,0 0 0,0 0 0,0-83 0,0 83 0,0 0 0,0 0 0,0 0 0,0 0 0,0 0 0,0 0 0,0 0 0,0 0 0,0 0 0,0 0 0,0 0 0,0 0 0,0 0 0,0 0 0,0 0 0,0 0 0,0 0 0,0 0 0,0 0 0,0 0 0,0 0 0,0 0 0,0 0 0,0 0 0,0 0 0,0 0 0,0 0 0,0 0 0,0 0 0,0 0 0,0 0 0,33-61 0,-33 61 0,0 0 0,0 0 0,0 0 0,0 0 0,0 0 0,0 0 0,0 0 0,58-14 0,-58 14 0,0 0 0,0 0 0,0 0 0,0 0 0,0 0 0,0 0 0,0 0 0,0 0 0,0 0 0,0 0 0,0 0 0,0 0 0,0 0 0,58 28 0,-58-28 0,0 0 0,0 0 0,0 0 0,0 0 0,0 0 0,0 0 0,0 0 0,0 0 0,0 0 0,49 79 0,-49-79 0,0 0 0,0 0 0,33 84 0,-33-84 0,0 0 0,0 0 0,0 0 0,9 97 0,-9-97 0,0 0 16,0 0-1,0 0 1,0 56-1,0-56-15</inkml:trace>
  <inkml:trace contextRef="#ctx0" brushRef="#br0" timeOffset="179369">16984 12832 0,'9'19'0,"-9"-19"0,0 0 0,0 0 0,0 0 0,0 0 0,0 0 0,0 0 0,0 0 0,0 0 0,0 0 0,0 0 0,0 0 0,0 0 0,0 0 0,0 0 0,0 0 0,0 0 0,0 0 0,0 0 0,0 0 0,0 0 0,0 0 0,0 0 0,0 0 0,0 0 0,0 0 0,0 0 0,0 0 0,0 0 0,0 0 0,0 0 0,0 0 0,0 0 0,0 0 0,0 0 0,0 0 0,0 0 0,0 0 0,0 0 0,0 0 0,0 0 0,0 0 0,0 0 0,0 0 0,0 0 0,0 0 0,33 18 0,-33-18 0,0 0 0,0 0 0,0 0 0,0 0 0,0 0 0,0 0 0,0 0 0,0 0 0,0 0 0,0 0 0,0 0 0,0 0 0,0 0 0,0 0 0,0 0 0,0 0 0,0 0 0,0 0 0,0 0 0,0 0 0,0 0 0,0 0 0,0 0 0,0 0 0,0 0 0,74 24 0,-74-24 0,0 0 0,0 0 0,0 0 0,0 0 0,0 0 0,0 0 0,0 0 0,0 0 0,0 0 0,0 0 0,33-5 0,-33 5 0</inkml:trace>
  <inkml:trace contextRef="#ctx0" brushRef="#br0" timeOffset="179625">17290 12688 0,'0'9'0,"0"-9"15,8 37 1,-8-37 0,-8 66-1,0 17-15,8-83 16,0 112-1,0-112 1,8 112-16</inkml:trace>
  <inkml:trace contextRef="#ctx0" brushRef="#br0" timeOffset="194572">3209 15186 0,'8'0'0,"-8"0"0,0 0 0,0 0 0,0 0 0,0 0 0,0 0 0,0 0 0,0 0 0,0 0 0,0 0 0,0 0 0,0 0 0,0 0 0,0 0 0,0 0 0,0 0 0,0 0 0,58-10 0,-58 10 0,0 0 0,0 0 0,0 0 0,0 0 0,0 0 0,0 0 0,0 0 0,0 0 0,0 0 0,0 0 0,0 0 0,91-22 0,-91 22 0,0 0 0,0 0 0,0 0 0,116-24 0,-116 24 0,0 0 0,0 0 0,124-23 0,-124 23 0,0 0 0,0 0 0,0 0 0,132-33 0,-132 33 15,149-37-15,-83 32 16,-66 5 0,0 0-1,0 0-15,124-37 16</inkml:trace>
  <inkml:trace contextRef="#ctx0" brushRef="#br0" timeOffset="194882">3416 15400 0,'-33'18'0,"33"-18"0,0 0 0,0 0 0,0 0 0,0 0 0,0 0 0,0 0 0,0 0 0,0 0 0,0 0 0,24 14 0,-24-14 0,0 0 0,0 0 0,0 0 0,0 0 0,0 0 0,75-19 0,-75 19 0,0 0 0,0 0 0,0 0 0,0 0 0,0 0 0,0 0 0,0 0 0,0 0 0,0 0 0,173-41 0,-173 41 0,0 0 0,0 0 0,141-47 0,-141 47 0,0 0 0,0 0 0,0 0 0,174-37 0,-59 14 16,-15-1-1,-166 38-15,66-14 16</inkml:trace>
  <inkml:trace contextRef="#ctx0" brushRef="#br0" timeOffset="195190">3771 14571 0,'-8'10'0,"8"-10"0,0 0 0,0 0 0,0 0 0,0 0 0,-33 46 0,33-46 0,0 0 0,0 0 0,-33 103 0,33-103 0,0 0 0,-17 153 0,17-153 0,33 177 0,0 9 16,-16 5-1,-1-33-15,-16-158 16,9 144 0,-9-144-1,25 65-15,-25-65 16</inkml:trace>
  <inkml:trace contextRef="#ctx0" brushRef="#br0" timeOffset="195472">4003 14390 0,'0'10'0,"0"-10"0,0 0 0,0 0 0,0 0 0,0 0 0,-9 32 0,9-32 0,0 0 0,0 0 0,17 79 0,-17-79 0,0 0 0,17 144 0,-17-144 0,33 168 0,-17 32 0,1-14 15,-1-5 1,9-14-1,16-13-15,-41-154 16,0 0 0</inkml:trace>
  <inkml:trace contextRef="#ctx0" brushRef="#br0" timeOffset="196062">4978 15130 0,'0'0'0,"0"0"0,0 0 0,0 0 0,0 0 0,0 0 0,0 0 0,0 0 0,0 0 0,0 0 0,0 0 0,0 0 0,0 0 0,0 0 0,-8 51 0,8-51 0,0 0 0,0 0 0,0 0 0,-8 98 0,8-98 0,0 0 0,0 0 0,0 144 0,0-144 0,0 0 0,0 0 0,0 0 0,0 131 0,0-131 15,0 0-15,0 0 16,-8 41-1,-1-55 1,18-33-16,-9-27 16,24-56-1,-24 130 1,58-121-1,-58 121-15,0 0 16,91-65 0,-91 65-1,91-10-15,-8 52 16,-25 51-1,-42 24 1,-16-10 0,0-107-16,0 0 15,0 0 1,9 51-1</inkml:trace>
  <inkml:trace contextRef="#ctx0" brushRef="#br0" timeOffset="196431">5656 15116 0,'-16'14'0,"16"-14"0,0 0 0,0 0 0,0 0 0,0 0 0,0 0 0,0 51 0,0-51 0,0 0 0,0 0 0,0 0 0,0 0 0,0 0 0,0 0 0,0 0 0,16 93 0,-16-93 0,0 0 0,0 0 0,0 0 0,34 126 0,-34-126 0,0 0 0,66 65 0,-66-65 16,74-28-16,-74 28 15,25-65 1,-25 65 0,33-126-16,-33 126 15,-25-116 1,25 116-1,-74-56 1,74 56-16,-91 19 16,91-19-1,0 0 1</inkml:trace>
  <inkml:trace contextRef="#ctx0" brushRef="#br0" timeOffset="197644">6450 15166 0,'0'5'0,"0"-5"0,0 0 0,0 0 0,0 0 0,0 0 0,0 0 0,0 0 0,0 0 0,0 0 0,0 0 0,0 0 0,0 0 0,0 0 0,0 0 0,0 0 0,-49 33 0,49-33 0,0 0 0,0 0 0,0 0 0,0 0 0,0 0 0,0 0 0,0 0 0,0 0 0,0 0 0,-67 51 0,67-51 0,0 0 0,0 0 0,0 0 0,0 0 0,0 0 0,0 0 0,0 0 0,-99 79 0,99-79 0,0 0 0,0 0 0,0 0 0,-33 93 0,33-93 0,0 0 0,0 0 0,0 0 0,8 47 0,-8-47 0,0 0 15,25 80 1,-25-80 0,75 46-16,-75-46 15,82-5 1,-16-60-1,-8-47 1,0-23-16,-33 6 16,0 7-1,-17 6 1,0 4-16,-8 10 15,0 102 1,0 0 0,-33-70-1,33 70-15,-41-18 16,41 18-1,-58 51 1,25 55-16,25 39 16,49 83-1,-16-79 1,8-1-1,-8-27-15,24-23 16,1-42 0,0-28-1,-9-28-15,17-28 16,8-19-1,-8-18 1,-17-28 0,-33-14-16,-16-9 15,-17 37 1,1 24-1,-9 17 1,8 10-16,41 47 16,-24-10-1,8 37 1,0-46-16,25 98 15,-25-98 1,58 135 0,-58-135-16,91 88 15,-91-88 1,115 28-1,-115-28 1,133-56-16,-26-50 16,-107 106-1,99-126 1,-99 126-1,0 0-15,0 0 16,0 0 0,75-74-1,-75 74-15,49 0 16,-49 0-1,50 64 1,-50-64 0,25 131-16,-25-131 15,0 0 1,-17 125-1,-49-45-15,-25-57 16</inkml:trace>
  <inkml:trace contextRef="#ctx0" brushRef="#br0" timeOffset="211663">22193 14734 0,'-16'37'0,"16"-37"0,0 0 0,0 0 0,0 0 0,0 0 0,0 0 0,0 0 0,0 0 0,-41 89 0,41-89 0,0 0 0,0 0 0,0 0 0,0 0 0,0 0 0,0 0 0,0 0 0,0 0 0,0 0 0,0 0 0,0 0 0,0 0 0,0 0 0,0 0 0,0 0 0,0 0 0,-9 116 0,9-116 0,0 0 0,0 0 0,0 0 0,0 0 0,0 0 0,0 0 0,0 0 0</inkml:trace>
  <inkml:trace contextRef="#ctx0" brushRef="#br0" timeOffset="216606">9038 14934 0,'-8'5'0,"8"-5"0,0 0 0,0 0 0,0 0 0,0 0 0,0 0 0,0 0 0,0 0 0,0 0 0,0 0 0,0 0 0,0 0 0,0 0 0,0 0 0,0 0 0,0 0 0,0 0 0,-58 24 0,58-24 0,0 0 0,0 0 0,0 0 0,0 0 0,0 0 0,0 0 0,0 0 0,0 0 0,0 0 0,0 0 0,0 0 0,-83 60 0,83-60 0,0 0 0,0 0 0,0 0 0,0 0 0,0 0 0,0 0 0,0 0 0,-107 88 0,107-88 0,0 0 0,0 0 0,0 0 0,-91 126 0,8-1 16,34-4-1,49-70 1,0 56-16,16 1 16,-16-108-1,33 125 1,-33-125-16,66 116 15,-66-116 1,100 98 0,-100-98-1,132 52-15,-132-52 16,157-34-1,-25-54 1,-24-42-16,-34-9 16,-74 139-1,25-145 1,-17 10-1,-8 135-15,-16-153 16,16 153 0,-58-135-1,58 135 1,-91-102-16,91 102 15,-116-70 1,116 70 0,0 0-16,-91 0 15,91 0 1</inkml:trace>
  <inkml:trace contextRef="#ctx0" brushRef="#br0" timeOffset="217004">10179 14786 0,'0'0'0,"0"0"0,0 0 0,0 0 0,0 0 0,0 0 0,0 0 0,0 0 0,0 0 0,0 0 0,0 0 0,0 0 0,0 0 0,0 0 0,-33 32 0,33-32 0,0 0 0,0 0 0,0 0 0,-49 65 0,49-65 0,0 0 0,0 0 0,-83 88 0,83-88 0,0 0 0,-58 103 0,58-103 0,-41 126 0,32 13 16,1 24 0,16 4-16,-8 24 15,25-5 1,25 5-1,-1-28-15,-7-57 16,7-40 0,26-48-1,-9-27 1,-66 9-16</inkml:trace>
  <inkml:trace contextRef="#ctx0" brushRef="#br0" timeOffset="217778">10857 15293 0,'-8'0'0,"8"0"0,0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0,0-47 0,0 47 0,0 0 0,0 0 0,0 0 0,0 0 0,0 0 0,0 0 0,0 0 0,0 0 0,0 0 0,0 0 0,0 0 0,0 0 0,0 0 0,0 0 0,33-80 0,-33 80 0,0 0 0,0 0 0,0 0 0,0 0 0,0 0 0,0 0 0,0 0 0,0 0 0,0 0 0,0 0 0,0 0 0,75-101 0,-75 101 0,0 0 0,0 0 0,0 0 0,0 0 0,0 0 0,0 0 0,0 0 0,57-19 0,-57 19 0,0 0 0,0 0 0,0 0 0,124-19 0,-124 19 15,108 52-15,-42 50 16,-41 33 0,-50 9-1,-16-14 1,-17-4-16,0-15 15,58-111 1,-74 107 0,74-107-16,-108 93 15,108-93 1,0 0-1,0 0 1,0 0-16,-91 61 16,91-61-1,0 0 1,-41 37-16,41-37 15,25 9 1,66-9 0,49 18-1,-140-18-15,141 43 16,-141-43-1,132 65 1,-132-65-16,0 0 16,124 28-1,-124-28 1</inkml:trace>
  <inkml:trace contextRef="#ctx0" brushRef="#br0" timeOffset="218386">11742 14679 0,'0'4'0,"0"-4"0,0 0 0,0 0 0,0 0 0,0 0 0,0 0 0,0 0 0,0 0 0,0 0 0,0 0 0,0 0 0,0 0 0,0 0 0,0 0 0,0 0 0,0 0 0,0 0 0,0 0 0,0 0 0,0 47 0,0-47 0,0 0 0,0 0 0,0 0 0,0 0 0,0 0 0,0 0 0,0 0 0,0 0 0,0 0 0,0 0 0,0 0 0,0 0 0,0 0 0,17 116 0,-17-116 0,0 0 0,0 0 0,0 0 0,0 0 0,0 0 0,0 0 0,0 0 0,0 0 0,0 0 0,8 163 0,-8-163 0,0 0 0,0 0 0,0 0 0,0 0 0,0 0 0,0 0 0,0 0 0,0 0 0,0 0 0,0 0 0,0 37 0,0-70 16,0 33-1,25 5-15,-25-5 16,24-84-1,-24 84 1,0 0-16,34-134 16,-34 134-1,74-107 1,-74 107-1,74-42-15,-74 42 16,50 32 0,-50-32-1,50 88-15,-50-88 16,16 136-1,-16-136 1,0 0 0,0 0-16,0 0 15</inkml:trace>
  <inkml:trace contextRef="#ctx0" brushRef="#br0" timeOffset="218866">12891 14604 0,'17'10'0,"-17"-10"0,0 0 0,0 0 0,0 0 0,0 0 0,0 0 0,0 0 0,0 0 0,0 0 0,0 0 0,0 0 0,0 0 0,0 0 0,66 41 0,-66-41 0,0 0 0,0 0 0,0 0 0,0 0 0,0 0 0,0 0 0,0 0 0,83 93 0,-83-93 0,0 0 0,91 121 0,-91-121 0,74 126 0,-33-24 15,-24 5 1,-9 19-16,1 27 15,7 10 1,-8 14 0,-16 9-1,-8 0-15,-9-14 16,0-14-1,0-23 1,-8-28 0,-25-5-16,58-102 15</inkml:trace>
  <inkml:trace contextRef="#ctx0" brushRef="#br0" timeOffset="219883">23748 18269 0,'-17'-60'0,"67"23"0,-50 37 0,0 0 0,0 0 0,8 65 0,-8-65 0,0 0 0,91 195 0,-91-195 0,75 209 0,-125 76 0,-82-165 16</inkml:trace>
  <inkml:trace contextRef="#ctx0" brushRef="#br0" timeOffset="247680">21234 7209 0,'0'-9'0,"0"9"0,0 0 0,0 0 0,0 0 0,0 0 0,0 0 0,0 0 0,0 0 0,0 0 0,0 0 0,0 0 0,0 0 0,0 0 0,0 0 0,0 0 0,0 0 0,0 0 0,-16-47 0,16 47 0,0 0 0,0 0 0,0 0 0,0 0 0,0 0 0,0 0 0,0 0 0,0 0 0,0 0 0,0 0 0,0 0 0,0 0 0,0 0 0,0 0 0,0 0 0,0 0 0,0 0 0,0 0 0,0 0 0,0 0 0,0 0 0,0 0 0,0 0 0,0 0 0,0 0 0,-25 5 0,25-5 0,0 0 0,0 0 0,0 0 0,0 0 0,0 0 0,0 0 0,0 0 0,0 0 0,0 0 0,0 0 0,0 0 0,0 0 0,0 0 0,0 0 0,-8 46 0,8-46 0,0 0 0,0 0 0,0 0 0,0 0 0,0 0 0,0 0 0,0 0 0,0 0 0,0 0 0,-17 79 0,17-79 0,0 0 0,0 0 0,0 0 0,0 0 0,0 0 0,0 135 0,0-135 0,8 131 0,-8-20 0,0-111 16,0 0 0,17 93-1</inkml:trace>
  <inkml:trace contextRef="#ctx0" brushRef="#br0" timeOffset="248392">26113 7325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 33 0,-16-33 0,0 0 0,0 0 0,0 0 0,25 78 0,-25-78 0,0 0 0,0 0 0,25 108 0,-25-108 0,0 0 0,16 107 0,-16-107 0,9 112 0,-9-15 15,0-97-15</inkml:trace>
  <inkml:trace contextRef="#ctx0" brushRef="#br0" timeOffset="249103">26171 9372 0,'0'9'0,"0"-9"0,0 0 0,0 0 0,0 0 0,0 0 0,0 0 0,0 0 0,0 0 0,0 0 0,0 0 0,0 0 0,0 0 0,0 0 0,0 0 0,0 0 0,-9 32 0,9-32 0,0 0 0,0 0 0,0 0 0,0 0 0,0 0 0,0 0 0,0 0 0,0 0 0,0 0 0,25 75 0,-25-75 0,0 0 0,0 0 0,25 88 0,-25-88 0,0 0 0,25 103 0,-25-103 0,-17 79 0,17-79 0,0 0 15,0 0 1</inkml:trace>
  <inkml:trace contextRef="#ctx0" brushRef="#br0" timeOffset="249498">24889 9274 0,'-8'9'0,"8"29"0,0-38 0,0 0 0,0 0 0,0 0 0,24 60 0,-24-60 0,0 0 0,0 0 0,25 84 0,-25-84 0,0 0 0,33 84 0,-33-84 0,25 97 0,-25-97 16,-25 89-1,25-89-15,-58 41 16</inkml:trace>
  <inkml:trace contextRef="#ctx0" brushRef="#br0" timeOffset="249861">23657 9056 0,'-17'41'0,"-7"62"0,24-103 0,0 0 0,-9 107 0,9-107 0,9 98 0,-9-98 16,33 78-1</inkml:trace>
  <inkml:trace contextRef="#ctx0" brushRef="#br0" timeOffset="250277">21590 9130 0,'8'51'0,"9"70"0,-17-121 0,41 163 0,0 18 16</inkml:trace>
  <inkml:trace contextRef="#ctx0" brushRef="#br0" timeOffset="254287">8335 16795 0,'9'14'0,"-9"-14"0,0 0 0,0 0 0,0 0 0,0 0 0,0 0 0,0 0 0,0 0 0,0 0 0,0 0 0,0 0 0,0 0 0,0 0 0,0 0 0,0 0 0,0 0 0,0 0 0,0 0 0,0 0 0,0 0 0,0 0 0,0 0 0,0 0 0,0 0 0,0 0 0,0 0 0,0 0 0,66 23 0,-66-23 0,0 0 0,0 0 0,0 0 0,0 0 0,0 0 0,0 0 0,0 0 0,0 0 0,0 0 0,0 0 0,0 0 0,91 33 0,-91-33 0,0 0 0,0 0 0,0 0 0,0 0 0,0 0 0,0 0 0,0 0 0,124 28 0,-124-28 0,0 0 0,0 0 0,0 0 0,140 18 0,-140-18 15,75 5 1,-75-5 0,157 0-16,-157 0 15,174 0 1,-1-5-1,-16 0-15,-16-4 16,-17 14 0,0 4-1,0 15 1,8-15-16,9-13 15,-1-25 1,84-41 0,-84 52-16,-8 13 15,42 0 1,-17-4-1,9-9 1,-26-1-16,26 9 16,-1 1-1,0 9 1,-24-4-16,16-15 15,-8 5 1,16 5 0,-33 13-1,9 1-15,-17-10 16,17-4-1,-9 0 1,0 4-16,-16 10 16,-25 18-1,8 6 1,-16-29-1,-17-43-15,-66 43 16</inkml:trace>
  <inkml:trace contextRef="#ctx0" brushRef="#br0" timeOffset="256689">8575 14581 0,'-25'23'0,"25"-23"0,0 0 0,0 0 0,0 0 0,0 0 0,0 0 0,0 0 0,0 0 0,0 0 0,0 0 0,0 0 0,-24 65 0,24-65 0,0 0 0,0 0 0,0 0 0,0 0 0,0 0 0,-33 112 0,33-112 0,-17 130 0,9 0 15,16-13 1,9 13-1,-9 14-15,-8 10 16,-17 22 0,1 43-1,-1 13 1,9 15-16,8-19 15,-8-33 1,-1-51 0,18-28-1,7-32-15,1-65 16,-17-19-1</inkml:trace>
  <inkml:trace contextRef="#ctx0" brushRef="#br0" timeOffset="257623">8989 14520 0,'16'10'0,"-16"-10"0,0 0 0,0 0 0,0 0 0,0 0 0,0 0 0,58 18 0,-58-18 0,0 0 0,0 0 0,0 0 0,74 18 0,-74-18 0,0 0 0,0 0 0,108 15 0,-108-15 0,0 0 0,141 9 0,-141-9 0,148 5 0,1-14 15,-17 4-15,26 10 16,-10 9-1,26 0 1,0-24 0,16-4-16,17-5 15,16 11 1,-8-7-1,0-3-15,0-19 16,-25-1 0,8 6-1,9-1 1,8 14-16,8-4 15,-8-5 1,-8 5 0,-25 5-1,-25 13-15,-25-9 16,17 0-1,-17 0 1,1 23-16,-26 10 16,-16-10-1,0-13 1,-33-10-16,-33 18 15,-17 29 1,17 18 0,25 19-1,-9 18-15,0 24 16,-24 33-1,-34 31 1,-24 19-16,16 14 16,17 11-1,24-8 1,1-2-1,-9-19-15,-16-6 16,-17-3 0,0 4-1,25-186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T" name="resolution" value="1" units="1/dev"/>
        </inkml:channelProperties>
      </inkml:inkSource>
      <inkml:timestamp xml:id="ts0" timeString="2017-03-13T15:30:41.5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7302 13474 0,'0'-5'0,"0"5"0,0 0 0,0 0 0,0 0 0,0 0 0,0 0 0,0 0 0,0 0 0,0 0 0,0 0 0,0 0 0,0 0 0,0 0 0,0 0 0,0 0 0,0 0 0,0 0 0,0 0 0,0 0 0,0 0 0,0 0 0,0 0 0,0 0 0,0 0 0,0 0 0,-25 19 0,25-19 0,0 0 0,-41 51 0,41-51 0,0 0 0,0 0 0,-50 84 0,50-84 0,0 0 0,-16 98 0,16-98 0,0 106 0,0-36 0,-9 74 16,-32 19-1,8 19 1,-17-5-1,9-20-15,41-157 16,-33 145 0,33-145-1,0 0 1,0 0-16</inkml:trace>
  <inkml:trace contextRef="#ctx0" brushRef="#br0" timeOffset="368">7343 13460 0,'-8'14'0,"8"-14"0,0 0 0,0 0 0,0 0 0,0 0 0,0 0 0,-58 51 0,58-51 0,0 0 0,0 0 0,0 0 0,-74 60 0,74-60 0,0 0 0,0 0 0,-100 56 0,100-56 0,0 0 0,-74 47 0,74-47 0,-83 56 0,17 4 16,66-60-1,0 0 1,0 0-16</inkml:trace>
  <inkml:trace contextRef="#ctx0" brushRef="#br0" timeOffset="587">7261 13479 0,'8'-10'0,"-8"10"0,0 0 0,0 0 0,0 0 0,0 0 0,0 0 0,41 5 0,-41-5 0,0 0 0,0 0 0,0 0 0,41 19 0,-41-19 0,0 0 0,0 0 0,58 65 0,-58-65 0,0 0 0,67 83 0,-67-83 0,49 98 0,1 0 0,-17 13 0,16 6 16,1-2 0</inkml:trace>
  <inkml:trace contextRef="#ctx0" brushRef="#br0" timeOffset="1119">4606 15130 0,'9'0'0,"-9"0"0,0 0 0,0 0 0,0 0 0,0 0 0,41 19 0,-41-19 0,0 0 0,0 0 0,74 22 0,-74-22 0,0 0 0,124 24 0,-124-24 0,124 9 0,25 0 0,8 1 0,9 13 15,-9 0 1,-8 1 0,-149-24-16,99 23 15,-66-14 1,-33-9-1</inkml:trace>
  <inkml:trace contextRef="#ctx0" brushRef="#br0" timeOffset="1397">4788 15451 0,'25'23'0,"-25"-23"0,0 0 0,0 0 0,0 0 0,0 0 0,0 0 0,58 23 0,-58-23 0,0 0 0,0 0 0,0 0 0,0 0 0,0 0 0,0 0 0,0 0 0,132-9 0,-132 9 0,0 0 0,157-9 0,-157 9 0,149 4 0,-149-4 16,124 10-1,-124-10 1,75-28 0,-75 28-16,0-93 15,0 93 1</inkml:trace>
  <inkml:trace contextRef="#ctx0" brushRef="#br0" timeOffset="1640">5193 14674 0,'-8'-9'0,"8"9"0,0 0 0,0 0 0,0 0 0,0 0 0,0 0 0,0 0 0,0 0 0,0 0 0,-25 28 0,25-28 0,0 0 0,-24 78 0,24-78 0,-9 145 0,9 18 0,9 9 15,-1-10-15,-8-162 16,16 149 0,-16-149-1,0 89 1,0-89-16</inkml:trace>
  <inkml:trace contextRef="#ctx0" brushRef="#br0" timeOffset="1924">5334 14744 0,'0'10'0,"0"-10"0,0 0 0,0 0 0,0 0 0,0 0 0,-8 50 0,8-50 0,0 0 0,0 0 0,0 103 0,0-103 0,0 0 0,0 134 0,0-134 0,8 154 0,17 13 15,-17-13 1,-8-15-1,0-8-15,0-131 16,8 148 0</inkml:trace>
  <inkml:trace contextRef="#ctx0" brushRef="#br0" timeOffset="2556">6624 15311 0,'-8'-4'0,"8"4"0,0 0 0,0 0 0,0 0 0,0 0 0,0 0 0,0 0 0,0 0 0,0 0 0,0 0 0,0 0 0,-58 0 0,58 0 0,0 0 0,0 0 0,0 0 0,0 0 0,0 0 0,-100 0 0,100 0 0,0 0 0,-107 27 0,107-27 0,0 0 0,0 0 0,0 0 0,0 0 0,0 0 0,0 0 0,0 0 0,-58 75 0,58-75 0,0 0 0,8 93 0,-8-93 0,67 98 0,-51-75 0,9 14 16,-25-37-1,58 116 1,-58-116-16,33 121 16,-33-121-1,-25 93 1,25-93-16,-74 37 15,74-37 1,-67-32 0</inkml:trace>
  <inkml:trace contextRef="#ctx0" brushRef="#br0" timeOffset="2971">6640 15590 0,'-8'5'0,"8"-5"0,0 0 0,0 0 0,0 0 0,0 0 0,0 0 0,0 0 0,0 0 0,0 0 0,0 0 0,0 0 0,0 0 0,0 0 0,0 0 0,0 0 0,0 0 0,0 0 0,-16 42 0,16-42 0,0 0 0,0 0 0,0 0 0,0 0 0,0 0 0,0 0 0,0 0 0,0 0 0,0 0 0,0 0 0,0 0 0,0 0 0,0 0 0,0 0 0,0 0 0,0 0 0,-9 83 0,9-83 0,0 0 0,0 0 0,0 0 0,0 0 0,0 0 0,0 0 0,0 0 0,0 0 0,33 66 0,-33-66 0,0 0 0,0 0 0,0 0 0,0 0 0,0 0 0,0 0 0,0 0 0,0 0 0,0 0 0,0 0 0,0 0 0,0 0 0,0 0 0,0 0 0,0 0 0,0 0 0,0 0 0,0 0 0,0 0 0,0 0 0,0 0 0,0 0 0,0 0 0,0 0 0,0 0 0,0 0 0,0 0 0,0 0 0,0 0 0,42 0 0,-42 0 0,0 0 0,0 0 0,0 0 0,0 0 0,0 0 0,0 0 0,0 0 0,0 0 0,0 0 0,0 0 0,0 0 0,0 0 0,0-20 0,0 20 0,0 0 0,0 0 0,0 0 0,0 0 0,0 0 0,0 0 0,0 0 0,0 0 0,0 0 0,0 0 0,0 0 0,0 0 0,0 0 0,0 0 0,0 0 0,0 0 0,0 0 0,0 0 0,0 0 0,0 0 0,0 0 0,0 0 0,0 0 0,0 0 0,0 0 0,0 0 0,0 0 0,0 0 0,0 0 0,0 0 0,0 0 0,0 0 0,0 0 0,0 0 0,82 0 0,-82 0 0,0 0 0,0 0 0,0 0 0,0 0 0,0 0 0,0 0 0,0 0 0,0 0 0,0 0 0,0 0 0,0 0 0,0 0 0,0 0 0,0 0 0,0 0 0,0 0 0,0 0 0,108-9 0,-108 9 0,0 0 0,0 0 0,0 0 0,0 0 0,0 0 0,0 0 0,0 0 0,0 0 0,0 0 0,0 0 0,0 0 0,0 0 0,0 0 0,74 29 0,-74-29 0,0 0 0,0 0 0,0 0 0,0 0 0,0 0 0,0 0 0,0 0 0,0 0 0,0 0 0,0 0 0,0 0 0,0 0 0,0 0 0,0 0 0,0 0 0,0 0 0,0 0 0,0 0 0,58 51 0,-25-28 16,-24-46-1</inkml:trace>
  <inkml:trace contextRef="#ctx0" brushRef="#br0" timeOffset="3550">7054 14944 0,'8'22'0,"-8"-22"0,0 0 0,0 0 0,0 0 0,0 0 0,25 75 0,-25-75 0,0 0 0,0 0 0,0 0 0,0 0 0,0 0 0,8 125 0,-8-125 0,8 145 0,-16 13 16,0-23-1,8-135 1,0 0-16,0 0 15,0 0 1,8 102 0,0-54-16,-16-86 15,8 38 1,25 0-1,-25 0 1,25-65-16,-25 65 16,0 0-1,66-75 1,-66 75-16,91-56 15,-91 56 1,99 0 0,-99 0-1,99 70-15,-99-70 16,25 116-1,-25-116 1,-49 112-16,49-112 16,-116 98-1,116-98 1,-116 33-1,116-33-15,0 0 16,0 0 0</inkml:trace>
  <inkml:trace contextRef="#ctx0" brushRef="#br0" timeOffset="4037">7608 15660 0,'0'0'0,"0"0"0,0 0 0,0 0 0,0 0 0,0 0 0,0 0 0,0 0 0,0 0 0,0 0 0,0 0 0,0 0 0,0 0 0,0 0 0,0 0 0,0 0 0,0 0 0,0 0 0,0 0 0,16 56 0,-16-56 0,0 0 0,0 0 0,25 102 0,-25-102 0,0 0 0,8 149 0,-8-149 0,0 139 0,-16 15 15,-17 9 1,-9 4-16,42-167 16,-33 158-1,17-55 1,24-80-16,0-107 15,-24-60 1,-1-28 0,17 172-1</inkml:trace>
  <inkml:trace contextRef="#ctx0" brushRef="#br0" timeOffset="4362">7583 15730 0,'8'-24'0,"-8"24"0,0 0 0,0 0 0,0 0 0,0 0 0,0 0 0,0 0 0,0 0 0,0 0 0,0 0 0,0 0 0,0 0 0,0 0 0,0 0 0,0 0 0,50-55 0,-50 55 0,0 0 0,0 0 0,0 0 0,0 0 0,0 0 0,0 0 0,0 0 0,0 0 0,0 0 0,0 0 0,0 0 0,0 0 0,0 0 0,83-19 0,-83 19 0,0 0 0,0 0 0,0 0 0,107 28 0,-107-28 0,0 0 0,0 0 0,0 0 0,0 0 0,0 0 0,0 0 0,0 0 0,0 0 0,58 112 0,-58-112 0,0 0 0,0 0 0,0 0 0,0 0 0,0 0 0,0 0 0,0 0 0,0 0 0,0 0 0,0 0 0,0 0 0,0 0 0,0 0 0,-8 83 0,8-83 0,0 0 0,0 0 0,0 0 0,0 0 0,0 0 0,0 0 0,0 0 0,0 0 0,0 0 0,0 0 0,0 0 0,0 0 0,0 0 0,-33 121 0,33-121 0,0 0 0,0 0 0,0 0 0,-67 79 0,67-79 16,-74 5-1,74-5-15</inkml:trace>
  <inkml:trace contextRef="#ctx0" brushRef="#br0" timeOffset="4994">8021 15716 0,'0'28'0,"0"-28"0,0 0 0,0 0 0,0 0 0,0 0 0,0 0 0,0 0 0,0 0 0,0 0 0,0 0 0,0 0 0,0 0 0,0 0 0,0 0 0,0 0 0,0 0 0,0 0 0,0 0 0,0 0 0,0 0 0,0 0 0,0 0 0,0 0 0,0 0 0,0 0 0,0 0 0,0 0 0,0 0 0,0 0 0,0 0 0,0 0 0,0 69 0,0-69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0,0 107 0,0-107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61 0,33-61 0,0 0 0,0 0 0,0 0 0,0 0 0,0 0 0,0 0 0,0 0 0,0 0 0,0 0 0,0 0 0,0 0 0,0 0 0,0 0 0,0 0 0,0 0 0,0 0 0,0 0 0,0 0 0,0 0 0,-16 0 0,16 0 0,0 0 0,0 0 0,0 0 0,0 0 0,0 0 0,0 0 0,0 0 0,0 0 0,0 0 0,0 0 0,0 0 0,0 0 0,0 0 0,0 0 0,0 0 0,0 0 0,0 0 0,0 0 0,16-32 0,-16 32 0,0 0 0,0 0 0,0 0 0,0 0 0,0 0 0,0 0 0,0 0 0,0 0 0,0 0 0,0 0 0,0 0 0,0 0 0,0 0 0,0 0 0,0 0 0,0 0 0,0 0 0,0 0 0,0 0 0,0 0 0,0 0 0,0 0 0,0 0 0,0 0 0,0 0 0,0 0 0,0 0 0,0 0 0,0 0 0,0 0 0,0-43 0,0 43 0,0 0 0,0 0 0,0 0 0,0 0 0,0 0 0,0 0 0,0 0 0,0 0 0,0 0 0,0 0 0,0 0 0,0 0 0,0 0 0,0 0 0,0 0 0,0 0 0,0 0 0,0 0 0,0 0 0,0 0 0,0 0 0,0 0 0,0 0 0,0 0 0,0 0 0,0 0 0,0 0 0,0 0 0,0 0 0,0 0 0,0 0 0,33-116 0,-33 116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0,83-88 0,-83 88 0,0 0 0,0 0 0,0 0 0,0 0 0,0 0 0,0 0 0,0 0 0,0 0 0,0 0 0,0 0 0,0 0 0,0 0 0,0 0 0,0 0 0,0 0 0,0 0 0,0 0 0,0 0 0,0 0 0,74-23 0,-74 23 0,0 0 0,0 0 0,0 0 0,0 0 0,0 0 0,0 0 0,0 0 0,0 0 0,0 0 0,0 0 0,0 0 0,0 0 0,0 0 0,0 0 0,0 0 0,42 55 0,-42-55 0,0 0 0,0 0 0,0 0 0,0 0 0,0 0 0,0 0 0,0 0 0,0 0 0,0 0 0,0 0 0,0 0 0,16 126 0,-16-126 0,0 0 0,0 0 0,0 0 0,0 0 0,0 0 0,0 0 0,0 0 0,25 140 0,-25-140 0,0 0 0,0 0 0,0 0 0,41 93 0,-41-93 0,75 13 16,-75-13 0,58-60-1,-50-42-15,-33-19 16,-66 32-1,0 24 1,91 65-16,-99-69 16,99 69-1,-66-103 1</inkml:trace>
  <inkml:trace contextRef="#ctx0" brushRef="#br0" timeOffset="5507">8393 15200 0,'0'13'0,"0"-13"0,0 0 0,0 0 0,0 0 0,0 0 0,0 0 0,0 0 0,0 0 0,0 0 0,0 0 0,0 0 0,25 61 0,-25-61 0,0 0 0,0 0 0,0 0 0,0 0 0,0 0 0,8 121 0,-8-121 0,9 144 0,-18 10 16,-7-24-1,16-130-15,-8 144 16,8-144 0,-9 46-1,9-46-15,0 0 16,0-51-1,0 51 1,0-23 0,0 23-16,17-74 15,-17 74 1,49-126-1,-49 126 1,83-70-16,-83 70 16,91 0-1,-91 0 1,75 70-16,-59 23 15,-16-93 1,-50 122 0,50-122-1,0 0-15,-91 55 16,34-60-1,24-50 1</inkml:trace>
  <inkml:trace contextRef="#ctx0" brushRef="#br0" timeOffset="6635">8881 15079 0,'-8'14'0,"8"-14"0,0 0 0,0 0 0,0 0 0,0 0 0,-8 56 0,8-56 0,0 0 0,0 0 0,-9 102 0,9-102 0,0 0 0,-8 135 0,8-135 0,-25 134 0,-16-3 0,8-1 15,8 9 1,9-18 0,24-5-1,-8-116-15,41 112 16,50-37-1,25-43 1,-17-59-16,-25-29 16,-24-33-1,-17-9 1,-8 1-16,-9 22 15,-40 24 1,-9 28 0,-17 18-1,67 10-15,-17-5 16,-58 19-1,58-19 1,-58 60-16,58-60 16,-33 98-1,33-98 1,8 120-1,-8-120-15,50 103 16,-50-103 0,82 14-1,-82-14 1,83-42-16,-83 42 15,0 0 1,0 0 0,0 0-16,74-32 15,-74 32 1,0 0-1,58-10 1,-58 10-16,0 0 16,0 42-1,0-42 1,0 0-16,0 0 15,9 61 1,-9-61 0,24 0-1,-24 0-15,0 0 16,25-70-1,-25 70 1,0 0-16,0 0 16,75-79-1,-75 79 1,0 0-1,0 0-15,0 0 16,57-38 0,-57 38-1,0 0-15,42 19 16,-42-19-1,58 75 1,-58-75 0,0 0-16,0 0 15,0 0 1,33 83-1,-33-83-15,0 0 16,25 74 0,-25-74-1,0 0 1,66 43-16</inkml:trace>
  <inkml:trace contextRef="#ctx0" brushRef="#br0" timeOffset="7676">10411 13260 0,'0'0'0,"0"0"0,0 0 0,0 0 0,0 0 0,0 0 0,0 0 0,0 0 0,0 0 0,0 0 0,0 0 0,0 0 0,0 0 0,0 0 0,0 0 0,0 0 0,0 0 0,0 0 0,0 0 0,0 0 0,0 0 0,33 23 0,-33-23 0,0 0 0,0 0 0,0 0 0,0 0 0,0 0 0,0 0 0,0 0 0,0 0 0,0 0 0,0 0 0,0 0 0,0 0 0,0 0 0,0 0 0,0 0 0,0 0 0,0 0 0,0 0 0,0 0 0,0 0 0,0 0 0,0 0 0,41 51 0,-41-51 0,0 0 0,0 0 0,0 0 0,0 0 0,0 0 0,0 0 0,0 0 0,0 0 0,0 0 0,58 84 0,-58-84 0,0 0 0,0 0 0,17 28 0,-17-28 0,0 0 0,16 33 0,-16-33 0,58 101 0,0 7 16,-8-6-1,-1-4-15,1 4 16,-1 1-1,9-1 1,-16 5-16,7 9 16,26 56-1,-9-46 1,-8-1-1,16-3-15,9-16 16,-25-26 0,-9-25-1,-24-27-15,-17-33 16,-24-32-1,16 37 1</inkml:trace>
  <inkml:trace contextRef="#ctx0" brushRef="#br0" timeOffset="8099">10270 13283 0,'0'0'0,"0"0"0,0 0 0,0 0 0,0 0 0,0 0 0,0 0 0,0 0 0,0 0 0,0 0 0,0 0 0,0 0 0,0 0 0,9 38 0,-9-38 0,0 0 0,-9 64 0,9-64 0,0 0 0,0 0 0,0 0 0,0 0 0,0 0 0,0 0 0,0 0 0,0 0 0,0 0 0,-25 108 0,25-108 0,0 0 0,0 0 0,0 0 0,0 0 0,0 0 0,-41 111 0,41-111 0,-16 98 0,16-75 16,0-23 0,0 0-1,-9-18-15</inkml:trace>
  <inkml:trace contextRef="#ctx0" brushRef="#br0" timeOffset="8345">10328 13265 0,'8'-5'0,"-8"5"0,0 0 0,0 0 0,0 0 0,0 0 0,0 0 0,0 0 0,50 5 0,-50-5 0,0 0 0,0 0 0,0 0 0,0 0 0,74 18 0,-74-18 0,0 0 0,0 0 0,0 0 0,91 24 0,-91-24 0,0 0 0,0 0 0,100 27 0,-100-27 0,0 0 0,82 43 0,-82-43 0,75 64 0,-26 20 0,1-5 16,0-4-1</inkml:trace>
  <inkml:trace contextRef="#ctx0" brushRef="#br0" timeOffset="16890">11717 15339 0,'0'0'0,"0"0"0,0 0 0,0 0 0,0 0 0,0 0 0,0 0 0,0 0 0,0 0 0,0 0 0,0 0 0,0 0 0,0 0 0,0 0 0,0 0 0,0 0 0,0 0 0,0 0 0,0 0 0,0 0 0,0 0 0,0 0 0,0 0 0,0 0 0,0 0 0,0 0 0,0 0 0,0 0 0,0 0 0,0 0 0,0 0 0,0 0 0,0 0 0,0 0 0,0 0 0,0 0 0,-33 0 0,33 0 0,0 0 0,0 0 0,0 0 0,0 0 0,0 0 0,0 0 0,0 0 0,0 0 0,-91 5 0,91-5 0,0 0 0,0 0 0,0 0 0,0 0 0,0 0 0,0 0 0,0 0 0,0 0 0,0 0 0,0 0 0,0 0 0,-66 37 0,66-37 0,0 0 0,0 0 0,0 0 0,0 0 0,0 0 0,0 0 0,0 0 0,-107 56 0,107-56 0,0 0 0,0 0 0,0 0 0,-100 79 0,100-79 16,0 0-16,0 0 16,-33 107-1,33-107 1,17 83-1,-17-83-15,66 89 16,-66-89 0,0 0-1,66 102-15,-66-102 16,0 0-1,25 107 1,-25-107 0,-17 116-16,17-116 15,0 0 1,-58 112-1,58-112-15,0 0 16,-82 42 0</inkml:trace>
  <inkml:trace contextRef="#ctx0" brushRef="#br0" timeOffset="17213">11825 15660 0,'16'5'0,"-16"-5"0,0 0 0,0 0 0,0 0 0,0 0 0,0 0 0,0 0 0,0 0 0,0 0 0,0 0 0,0 0 0,0 0 0,0 0 0,0 0 0,0 0 0,0 0 0,0 0 0,0 0 0,0 0 0,0 0 0,0 0 0,0 0 0,0 0 0,0 0 0,0 0 0,0 0 0,0 0 0,17 46 0,-17-46 0,0 0 0,0 0 0,0 0 0,0 0 0,0 0 0,0 0 0,0 0 0,0 0 0,0 0 0,0 0 0,0 0 0,16 93 0,-16-93 0,0 0 0,0 0 0,0 0 0,0 0 0,0 0 0,0 0 0,0 0 0,17 140 0,-17-140 0,0 0 0,0 0 0,0 0 0,0 130 0,0-130 0,0 28 16,16-70 0,9 37-1</inkml:trace>
  <inkml:trace contextRef="#ctx0" brushRef="#br0" timeOffset="17441">11982 15139 0,'0'-5'0,"0"5"0,0 0 0,0 0 0,0 0 0,0 0 0,0 0 0,0 0 0,0 0 0,0 0 0,0 0 0,0 0 0,0 0 0,0 0 0,0 0 0,0 0 0,0 0 0,0 0 0,0 0 0,0 0 0,0 0 0,0 0 0,33 10 0,-33-10 0,0 0 0,0 0 0,0 0 0,0 0 0,0 0 0,0 0 0,0 0 0,66 18 0,-66-18 0,0 0 0,0 0 0,0 0 0</inkml:trace>
  <inkml:trace contextRef="#ctx0" brushRef="#br0" timeOffset="18361">12238 15627 0,'-8'19'15,"8"-19"1,0 0-16,0 0 16,0 0-1,0 0 1,33 0-1,-33 0-15,91-19 16,-91 19 0,0 0-1,99 5-15,-99 32 16,17 43-1,-67 36 1,0-5 0,50-111-16,0 0 15,0 0 1,0 0-1,-8 93-15,8-93 16,33 75 0,-33-75-1,91 60 1,-91-60-16,124 61 15,-41 23 1,-50 22 0,-66 11-16,-41 4 15,74-121 1,-91 93-1,91-93 1,0 0-16,-75 32 16,26-69-1,40-56 1,34-47-16,25-13 15,-1-15 1,26 6 0,-1 17-1,1 11-15,-75 134 16,82-121-1,-82 121 1,0 0-16,0 0 16,0 0-1,50-108 1,-50 108-1,0 0-15,8-55 16,-8 55 0,-16 0-1,16 0 1,-42 64-16,42-64 15,8 113 1,42-11 0,16-14-16,33-41 15,17-43 1,-8-41-1,-1-37 1,1-29-16</inkml:trace>
  <inkml:trace contextRef="#ctx0" brushRef="#br0" timeOffset="19121">14008 15483 0,'0'-4'0,"0"4"0,0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46 0,17-46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98 0,33-98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93 0,8-93 0,0 0 0,0 0 0,0 0 0,0 0 0,0 0 0,0 0 0,0 0 0,0 0 0,0 0 0,0 0 0,0 0 0,0 0 0,0 0 0,0 0 0,0 0 0,0 0 0,0 0 0,16 9 0,-16-9 0,0 0 0,0 0 0,0 0 0,0 0 0,0 0 0,0 0 0,0 0 0,0 0 0,0 0 0,0 0 0,0 0 0,0 0 0,0 0 0,0 0 0,0 0 0,0 0 0,25-23 0,-25 23 0,0 0 0,0 0 0,0 0 0,0 0 0,0 0 0,0 0 0,0 0 0,0 0 0,0 0 0,0 0 0,0 0 0,0 0 0,0 0 0,0 0 0,0 0 0,0 0 0,0 0 0,0 0 0,0 0 0,0 0 0,0 0 0,0 0 0,0 0 0,0 0 0,0 0 0,0 0 0,0 0 0,0 0 0,0 0 0,0 0 0,0 0 0,91-33 0,-91 33 0,0 0 0,0 0 0,0 0 0,0 0 0,0 0 0,0 0 0,0 0 0,0 0 0,0 0 0,0 0 0,0 0 0,0 0 0,0 0 0,0 0 0,99-115 0,-99 115 0,0 0 0,0 0 0,0 0 0,0 0 0,0 0 0,0 0 0,0 0 0,0 0 0,0 0 0,0 0 0,0 0 0,0 0 0,0 0 0,0 0 0,0 0 0,0 0 0,0 0 0,0 0 0,0 0 0,0 0 0,0 0 0,0 0 0,0 0 0,50-131 0,-50 131 0,0 0 0,0 0 0,0 0 0,0 0 0,0 0 0,0 0 0,0 0 0,0 0 0,0 0 0,0 0 0,0 0 0,0 0 0,0 0 0,0 0 0,0 0 0,0 0 0,0 0 0,0 0 0,0 0 0,-8-89 0,8 89 0,0 0 0,0 0 0,0 0 0,0 0 0,0 0 0,0 0 0,0 0 0,0 0 0,0 0 0,0 0 0,0 0 0,0 0 0,0 0 0,0 0 0,0 0 0,0 0 0,0 0 0,0 0 0,0 0 0,0 0 0,0 0 0,0 0 0,0 0 0,0 0 0,0 0 0,0 0 0,0 0 0,0 0 0,0 0 0,0 0 0,0 0 0,0 0 0,0 0 0,-25-55 0,25 55 0,0 0 0,0 0 0,0 0 0,0 0 0,0 0 0,0-47 0,0 47 0,33-51 0,-33 51 0,91-112 16,-91 112-1,0 0 1,0 0 0,0 0-16,82-79 15,-82 79 1,25-24-1,-25 24-15,9 52 16,-26 69 0,9 42-1,-1 28 1,34-10-16,8 14 15,17-13 1,0-15 0,-17-18-16,-33-33 15,0-116 1,-42 74-1,-7-59 1,16-15-16</inkml:trace>
  <inkml:trace contextRef="#ctx0" brushRef="#br0" timeOffset="19366">14190 15665 0,'24'-10'0,"-24"10"0,0 0 0,0 0 0,0 0 0,0 0 0,0 0 0,0 0 0,0 0 0,66-37 0,-66 37 0,0 0 0,0 0 0,0 0 0,0 0 0,0 0 0,0 0 0,0 0 0,0 0 0,0 0 0,0 0 0,0 0 0,116-42 0,-116 42 0,0 0 0,0 0 0,0 0 0,0 0 0,0 0 0,0 0 0,0 0 0,149-27 0,-149 27 0,0 0 0,0 0 0,0 0 0,165-15 0,-165 15 16</inkml:trace>
  <inkml:trace contextRef="#ctx0" brushRef="#br0" timeOffset="20164">11378 17041 0,'-8'10'0,"8"-10"0,0 0 0,0 0 0,0 0 0,0 0 0,0 0 0,0 0 0,0 0 0,0 0 0,0 0 0,0 0 0,0 0 0,0 0 0,0 0 0,0 0 0,0 0 0,0 0 0,0 0 0,0 0 0,0 0 0,0 0 0,0 0 0,0 0 0,0 0 0,0 0 0,0 0 0,0 0 0,0 0 0,0 0 0,0 0 0,-58 23 0,58-23 0,0 0 0,0 0 0,0 0 0,0 0 0,-91 56 0,91-56 0,0 0 0,0 0 0,0 0 0,0 0 0,0 0 0,0 0 0,0 0 0,0 0 0,0 0 0,0 0 0,0 0 0,0 0 0,0 0 0,-107 88 0,107-88 0,0 0 0,0 0 0,0 0 0,0 0 0,-25 33 0,25-33 0,0 0 0,0 0 0,0 0 0,0 0 0,0 0 0,0 0 0,0 0 0,0 41 0,0-41 0,0 0 0,0 0 0,0 0 0,-42 107 0,42-107 0,34 112 16,-34-112-1,82 88 1,-82-88-16,0 0 15,0 0 1,0 0 0,83 84-1,-83-84-15,41 98 16,-41-98-1,0 0 1,-16 84-16,16-84 16,0 0-1,-66 61 1</inkml:trace>
  <inkml:trace contextRef="#ctx0" brushRef="#br0" timeOffset="20638">11643 17186 0,'16'13'0,"-16"-13"0,0 0 0,0 0 0,0 0 0,0 0 0,0 0 0,0 0 0,0 0 0,0 0 0,0 0 0,0 0 0,0 52 0,0-52 0,0 0 0,0 0 0,0 0 0,0 0 0,0 0 0,0 0 0,0 0 0,0 0 0,0 0 0,0 0 0,0 0 0,0 0 0,0 0 0,0 0 0,0 0 0,0 0 0,0 0 0,-16 107 0,16-107 0,0 0 0,0 0 0,0 0 0,0 0 0,0 0 0,0 0 0,0 0 0,0 0 0,0 0 0,0 0 0,0 0 0,0 0 0,0 0 0,0 144 0,0-144 0,0 0 0,0 0 0,0 0 0,0 0 0,0 0 0,0 0 0,0 0 0,0 0 0,0 0 0,0 0 0,0 0 0,0 0 0,0 0 0,0 0 0,0 0 0,0 0 0,0 0 0,0 0 0,0 0 0,0 0 0,0 0 0,49 36 0,-49-36 15,58 48 1,-58-48-1,66-28-15,-66 28 16,0 0 0,0 0-1,91-38 1,-91 38-16,75-14 15,-75 14 1,58 42 0,-58-42-16,0 0 15,0 0 1</inkml:trace>
  <inkml:trace contextRef="#ctx0" brushRef="#br0" timeOffset="21271">12098 16544 0,'8'8'0,"-8"-8"0,0 0 0,0 0 0,0 0 0,0 0 0,0 0 0,0 0 0,0 0 0,0 0 0,0 0 0,0 0 0,0 66 0,0-66 0,0 0 0,0 0 0,16 98 0,-16-98 0,0 0 0,17 139 0,-17-139 0,25 121 0,0 5 0,-25-126 15,24 144 1,-24-144 0,17 135-16,-17-28 15,0-52 1,8-87-1,-8 32 1,0 0-16,8 5 16,-8-5-1,33-56 1,9-42-16,-42 98 15,49-135 1,-49 135 0,67-116-1,-67 116-15,0 0 16,74-60-1,-74 60 1,58 14-16,-58-14 16,8 83-1,-49 38 1,-25 19-1,8-24-15,58-116 16,0 0 0,0 0-1,-33 33-15,24-43 16</inkml:trace>
  <inkml:trace contextRef="#ctx0" brushRef="#br0" timeOffset="21659">13082 16958 0,'8'32'0,"-8"-32"0,0 0 0,0 0 0,0 0 0,0 0 0,0 0 0,0 0 0,0 0 0,0 0 0,0 0 0,0 0 0,0 0 0,0 0 0,8 75 0,-8-75 0,0 0 0,0 0 0,0 0 0,0 0 0,0 0 0,0 0 0,0 0 0,0 0 0,0 0 0,0 0 0,8 130 0,-8-130 0,25 153 0,8 10 15,-8-23-15,0-5 16,-9-15 0,-7 1-1,-1 14-15,-8-14 16,-8-32-1,8-66 1,0-37 0,-9-112-16,-15-69 15,7-24 1,17 219-1</inkml:trace>
  <inkml:trace contextRef="#ctx0" brushRef="#br0" timeOffset="22051">13098 17097 0,'8'-9'0,"-8"9"0,0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0,58-9 0,-58 9 0,0 0 0,0 0 0,0 0 0,0 0 0,0 0 0,0 0 0,0 0 0,0 0 0,0 0 0,0 0 0,0 0 0,0 0 0,0 0 0,0 0 0,0 0 0,0 0 0,83 18 0,-83-18 0,0 0 0,0 0 0,0 0 0,0 0 0,0 0 0,0 0 0,0 0 0,0 0 0,0 0 0,0 0 0,0 0 0,0 0 0,0 0 0,0 0 0,0 0 0,0 0 0,0 0 0,107 55 0,-107-55 0,0 0 0,0 0 0,0 0 0,0 0 0,0 0 0,0 0 0,0 0 0,0 0 0,0 0 0,0 0 0,0 0 0,0 0 0,0 0 0,0 0 0,0 0 0,0 0 0,0 0 0,0 0 0,0 0 0,17 61 0,-17-61 0,0 0 0,0 0 0,0 0 0,0 0 0,0 0 0,0 0 0,0 0 0,16 117 0,-16-117 0,0 0 0,0 0 0,0 0 0,-33 144 0,33-144 16,0 0-1,0 0 1,0 0-16,-66 88 16,66-88-1,-41 5 1,33-66-16</inkml:trace>
  <inkml:trace contextRef="#ctx0" brushRef="#br0" timeOffset="23453">13685 16902 0,'-8'9'0,"8"-9"0,0 0 0,0 0 0,0 0 0,0 0 0,0 0 0,0 0 0,0 0 0,0 0 0,8 65 0,-8-65 0,0 0 0,0 0 0,0 0 0,25 103 0,-25-103 0,0 0 0,0 0 0,25 153 0,-25-153 0,0 144 0,0-144 16,0 0-16,0 0 15,-9 47 1,9-47 0,0 0-1,9-51-15,-1 55 16,9-69-1,-17 65 1,8-139-16,-8 139 16,0 0-1,0 0 1,49-98-16,-49 98 15,75-51 1,-75 51 0,83 4-1,-83-4-15,90 70 16,-90-70-1,0 0 1,0 0 0,67 102-16,-67-102 15,0 0 1,49 61-1,-49-61-15,42 0 16,-42 0 0,33-65-1,-33 65 1,8-126-16,-16 1 15,8 125 1,-58-107 0,-8 102-16,66 5 15,-91 37 1,91-37-1,0 0 1,0 0-16,-42 14 16,59-28-1,41-103 1,33-36-16,-91 153 15,91-125 1,-91 125 0,0 0-1,0 0-15,0 0 16,74-61-1,-74 61 1,58 10-16,-17 46 16,-24 51-1,-9 18 1,0 10-1,1 5-15,-1 9 16,-8-149 0,16 157-1,-16-157-15,0 0 16,0 0-1,0 0 1,25 94 0,-25-94-16,25 13 15,-25-13 1,33-51-1,-33 51-15,58-125 16,-58 125 0,83-98-1,-83 98 1,0 0-16,0 0 15,58-28 1,-34 56 0,-24 56-1,-41 32-15,-17-14 16,58-102-1,0 0 1,0 0-16,-66 56 16,25-70-1,24-69 1</inkml:trace>
  <inkml:trace contextRef="#ctx0" brushRef="#br0" timeOffset="24625">15008 16218 0,'0'14'0,"0"-14"0,0 0 0,0 0 0,0 0 0,0 98 0,0-98 0,0 0 0,-8 144 0,8-144 0,-25 186 0,-16-9 16,24 9 0,25-19-1,-8-167-15,50 145 16,-50-145-1,83 78 1,-1-26-16,-7-43 16,-26-23-1,1-23 1,-9-24-1,-65 89-15,65-112 16,-16-23 0,0-9-1,-25 116-15,0-121 16,0 121-1,-34-65 1,34 65 0,0 0-16,-49-23 15,-9 60 1,8 42-1,34 24-15,24-1 16,-8-102 0,25 125-1,-25-125 1,66 98-16,-66-98 15,83 47 1,-83-47 0,91-24-16,-91 24 15,82-98 1,-82 98-1,0 0 1,0 0-16,0 0 16,66-125-1,-66 125 1,0 0-16,50-66 15,-17 81 1,-16 59 0,-1 52-1,-16-126-15,0 0 16,0 0-1,0 0 1,0 65-16,0-65 16,9-14-1,-9 14 1,33-75-1,-33 75-15,0 0 16,0 0 0,57-106-1,-57 106-15,67-33 16,-67 33-1,41 42 1,-41-42 0,0 0-16,0 0 15,50 51 1,-17-32-1,25-103-15,16-60 16,-74 144 0,66-126-1,-66 126 1,75-65-16,-18 70 15,1 60 1,-16 47 0,-26 8-1,1 6-15,-1 0 16,-8 4-1</inkml:trace>
  <inkml:trace contextRef="#ctx0" brushRef="#br0" timeOffset="34523">13379 13255 0,'8'5'0,"-8"-5"0,0 0 0,0 0 0,0 0 0,0 0 0,0 0 0,0 0 0,0 0 0,0 0 0,34 19 0,-34-19 0,0 0 0,0 0 0,0 0 0,0 0 0,74 18 0,-74-18 0,0 0 0,0 0 0,0 0 0,83 19 0,-83-19 0,0 0 0,0 0 0,99 23 0,-99-23 0,0 0 0,83 23 0,-83-23 0,82 23 0,9 1 15,0-1 1,17 5 0,-9-5-16,-8-4 15,25 13 1,-9 14-1,34 20-15,16-5 16,25-15 0,-9-9-1,9-9 1,17 5-16,-1 9 15,9 9 1,-17-9 0,0-1-16,9 1 15,7 19 1,-16 9-1,9-1 1,8-18-16,-1-3 16,1-12-1,0-8 1,-17 0-16,-8 0 15,-17 0 1,-24 0 0,-34-1-1,-24-8-15,-83-19 16</inkml:trace>
  <inkml:trace contextRef="#ctx0" brushRef="#br0" timeOffset="35266">13495 13218 0,'8'0'0,"-8"0"0,0 0 0,0 0 0,0 0 0,0 0 0,0 0 0,0 0 0,0 0 0,0 33 0,0-33 0,0 0 0,0 0 0,0 0 0,0 0 0,0 0 0,0 0 0,0 0 0,0 0 0,0 0 0,0 0 0,0 0 0,0 0 0,0 0 0,0 0 0,0 0 0,0 0 0,8 60 0,-8-60 0,0 0 0,0 0 0,0 0 0,0 0 0,0 0 0,0 107 0,0-107 0,0 126 0,0-10 0,0-116 15,0 0-15,0 42 16,0-42 0</inkml:trace>
  <inkml:trace contextRef="#ctx0" brushRef="#br0" timeOffset="35535">13495 13288 0,'-8'-5'0,"8"5"0,0 0 0,0 0 0,0 0 0,0 0 0,24-32 0,-24 32 0,0 0 0,0 0 0,0 0 0,0 0 0,0 0 0,50-37 0,-50 37 0,0 0 0,0 0 0,0 0 0,0 0 0,0 0 0,0 0 0,0 0 0,75-29 0,-75 29 0,0 0 0,0 0 0,0 0 0,90 0 0,-90 0 0,0 0 0,0 0 0,108 19 0,-108-19 0,0 0 0,91 14 0,-91-14 0</inkml:trace>
  <inkml:trace contextRef="#ctx0" brushRef="#br0" timeOffset="49840">19738 14316 0,'-9'0'0,"9"0"0,0 0 0,0 0 0,0 0 0,0 0 0,0 0 0,0 0 0,0 0 0,0 0 0,0 0 0,0 0 0,0 0 0,0 0 0,0 0 0,0 0 0,0 0 0,0 0 0,0 0 0,0 0 0,0 0 0,0 0 0,0 0 0,0 0 0,0 0 0,0 0 0,0 0 0,0 0 0,0 0 0,0 0 0,0 0 0,0 0 0,0 0 0,0 0 0,-49 0 0,49 0 0,0 0 0,0 0 0,0 0 0,0 0 0,0 0 0,0 0 0,0 0 0,0 0 0,0 0 0,0 0 0,0 0 0,0 0 0,0 0 0,0 0 0,0 0 0,0 0 0,0 0 0,0 0 0,0 0 0,0 0 0,0 0 0,0 0 0,-66 0 0,66 0 0,0 0 0,0 0 0,0 0 0,0 0 0,0 0 0,0 0 0,0 0 0,-83 37 0,83-37 0,0 0 0,0 0 0,-66 65 0,66-65 0,0 0 0,-58 93 0,58-93 0,0 42 0,0 46 0,8 1 16,-8-89 0,17 111-1,-17-111 1,49 122-16,-49-122 15,66 74 1,25-46 0,17-70-16,-1-56 15</inkml:trace>
  <inkml:trace contextRef="#ctx0" brushRef="#br0" timeOffset="50266">19969 14437 0,'0'32'0,"-8"29"0,8-61 0,0 0 0,0 0 0,8 84 0,-8-84 0,0 0 0,17 93 0,-17-93 0,8 102 0,-8-102 16,0 107 0,0-107-1,41 74 1,-41-74-16,91 19 15,-91-19 1,91-79 0,-41-42-16,-25 0 15,-50 33 1,0 13-1,-8 19 1,-17 14-16,-8 19 16,1 23-1,90 5 1,-33-5-16,0 0 15</inkml:trace>
  <inkml:trace contextRef="#ctx0" brushRef="#br0" timeOffset="50779">20399 14330 0,'17'28'0,"16"37"0,-33-65 0,0 0 0,0 0 0,0 0 0,41 79 0,-41-79 0,0 0 0,0 0 0,50 79 0,-50-79 0,0 0 0,0 0 0,0 0 0,25 107 0,-25-107 0,0 0 16,0 0-1,0 0 1,0 0-16,0 0 16,8 32-1,-16-64 1,24-93-16,9-1 15,41 19 1,-25 28 0,-8 32-1,-16 29-15,16 32 16,-50-14-1,67 46 1,0 24-16,-1 28 16,1 8-1,-42-3 1,-8-103-1,0 111-15,0-111 16,0 0 0,17 80-1,-17-80-15</inkml:trace>
  <inkml:trace contextRef="#ctx0" brushRef="#br0" timeOffset="51668">21433 14465 0,'0'9'0,"0"-9"0,0 0 0,0 0 0,0 0 0,0 0 0,0 0 0,0 0 0,0 0 0,0 0 0,0 0 0,0 0 0,0 0 0,0 0 0,0 0 0,0 0 0,0 0 0,0 0 0,0 0 0,0 0 0,0 0 0,0 0 0,0 0 0,0 0 0,0 0 0,0 0 0,0 0 0,0 0 0,0 0 0,0 0 0,0 0 0,33 5 0,-33-5 0,0 0 0,0 0 0,0 0 0,33-24 0,-33 24 0,0 0 0,0 0 0,33-55 0,-33 55 0,0 0 0,0 0 0,0 0 0,16-89 0,-16 89 0,0 0 0,0 0 0,0 0 0,0 0 0,25-88 0,-25 88 0,0 0 0,0 0 0,0-19 0,0 19 0,0 0 0,-33-14 0,33 14 0,-49-60 0,-18 50 0,-24 43 16,9 46-1,7 19 1,75-98 0,-33 102-16,33-102 15,17 61 1,-17-61-1,74 14-15,34-42 16,-108 28 0,99-61-1,-99 61 1,0 0-16,0 0 15,0 0 1,74-65 0,-74 65-1,0 0-15,17-14 16,-17 38-1,-33 64 1,-8 37-16,-1 15 16,-7 27-1,-1 10 1,25-14-16,25-20 15,0-143 1,41 108 0,-41-108-1,83 65-15,-83-65 16,99 0-1,-8-46 1,-33-52-16,-33-37 16,-25 135-1,-17-126 1,-57-50-1,-33 106-15,7 47 16,18 13 0,7 20-1,42-15 1,33-18-16,0 23 15</inkml:trace>
  <inkml:trace contextRef="#ctx0" brushRef="#br0" timeOffset="52838">21929 14209 0,'0'23'0,"0"-23"0,0 0 0,0 0 0,0 0 0,0 0 0,0 0 0,16 56 0,-16-56 0,0 0 0,0 0 0,0 0 0,0 0 0,0 0 0,0 0 0,0 0 0,-8 116 0,8-116 0,0 0 0,-25 116 0,25-116 0,0 0 0,-58 131 0,58-131 0,33 69 16,-33-69 0,0 0-1,34 10 1,-26-24-16,66 23 15,-74-9 1,99-32 0,-99 32-16,0 0 15,0 0 1,0 0-1,116 0 1,-116 0-16,91 37 16,-91-37-1,0 0 1,99 28-16,-99-28 15,116 8 1,-41-54 0,-1-51-1,-49-6-15,-25 1 16,-8 4-1,8 98 1,0 0-16,-34-51 16,34 51-1,-49-28 1,-9 56-1,58-28-15,-58 79 16,33 24 0,42 12-1,-17-115-15,33 127 16,-33-127-1,66 102 1,-66-102 0,83 60-16,-83-60 15,115-4 1,-7-52-1,-25-42-15,-83 98 16,58-107 0,-58 107-1,0 0 1,0 0-16,0 0 15,41-65 1,-41 65 0,25-23-16,-17 37 15,-8-14 1,25 98-1,-25-98 1,25 116-16,-25-116 16,0 0-1,0 65 1,0-65-16,-9 5 15,1-75 1,-17-42 0,25 112-1,0-111-15,25 27 16,8-5-1,8 15 1,17 23-16,8 32 16,25 29-1,25 41 1,-41-5-1,-75-46-15</inkml:trace>
  <inkml:trace contextRef="#ctx0" brushRef="#br0" timeOffset="53609">19134 13697 0,'0'19'0,"0"-19"0,0 0 0,0 0 0,0 0 0,0 0 0,0 0 0,0 0 0,0 0 0,8 52 0,-8-52 0,0 0 0,0 0 0,0 0 0,0 0 0,0 0 0,0 0 0,0 0 0,0 0 0,0 0 0,0 0 0,0 0 0,9 83 0,-9-83 0,0 0 0,0 0 0,0 0 0,0 0 0,0 0 0,0 0 0,0 0 0,16 97 0,-16-97 0,0 0 0,0 0 0,0 0 0,-16 98 0,16-98 16,0 0-16,0 0 15,24-5 1,-24 5-1</inkml:trace>
  <inkml:trace contextRef="#ctx0" brushRef="#br0" timeOffset="53866">19382 13665 0,'-8'0'0,"8"0"0,0 0 0,0 0 0,0 0 0,0 0 0,0 0 0,0 23 0,0-23 0,0 0 0,0 0 0,0 0 0,0 56 0,0-56 0,0 0 0,0 0 0,-8 88 0,8-88 0,0 0 0,0 93 0,0-93 0,-9 98 0,18-14 16,15-1-16</inkml:trace>
  <inkml:trace contextRef="#ctx0" brushRef="#br0" timeOffset="54476">23988 13618 0,'0'9'0,"8"29"0,-8-38 0,0 0 0,0 0 0,0 0 0,0 0 0,0 0 0,0 60 0,0-60 0,0 0 0,0 0 0,0 0 0,0 0 0,0 79 0,0-79 0,0 0 0,0 0 0,0 0 0,0 0 0,0 0 0,0 0 0,0 0 0,-8 84 0,8-84 0,0 0 0,0 0 0,0 0 0,8 98 0,-8-98 15,0 0-15</inkml:trace>
  <inkml:trace contextRef="#ctx0" brushRef="#br0" timeOffset="54703">24277 13655 0,'-8'42'0,"-9"46"0,17-88 0,0 0 0,-16 117 0,16-117 0,-17 107 0,1-19 0,16-88 16,-9 83-1</inkml:trace>
  <inkml:trace contextRef="#ctx0" brushRef="#br0" timeOffset="57308">19151 15786 0,'0'9'0,"0"-9"0,0 0 0,0 0 0,0 0 0,0 0 0,24 65 0,-24-65 0,0 0 0,0 0 0,0 0 0,0 0 0,0 0 0,17 121 0,-17-121 0,16 153 0,-24-4 0,-17-23 16,25-126-1,0 0 1,0 0-16,0 0 15,-24 84 1,7-75 0,34-70-16,7-40 15,-7-16 1,-9 14-1,9 6 1,16 18-16,-50 121 16,17-42-1,0 0 1,42-29-16,7 44 15,1 59 1,-1 32 0,-49-106-1,9 113-15,-9-113 16,0 0-1,0 0 1,0 60-16,0-60 16,0-23-1,33-56 1,8-65-1,-41 144-15,66-145 16,-66 145 0,0 0-1,75-97-15,-75 97 16,74-24-1,9 66 1,-50 60 0,-33 38-16,-25-10 15,-16 5 1,41-135-1,0 61-15,33-80 16</inkml:trace>
  <inkml:trace contextRef="#ctx0" brushRef="#br0" timeOffset="57708">20068 15883 0,'-16'10'0,"16"-10"0,0 0 0,0 0 0,0 0 0,0 0 0,0 0 0,0 0 0,-17 51 0,17-51 0,0 0 0,0 0 0,0 0 0,0 0 0,-16 83 0,16-83 0,0 0 0,0 0 0,0 0 0,0 0 0,0 0 0,0 0 0,0 0 0,-8 135 0,8-135 0,0 0 0,0 0 0,0 0 0,24 112 0,-24-112 16,0 0 0,0 0-16,91 66 15,-49-66 1,-34-34-1,66-17 1,-74 51-16,33-111 16,-33 111-1,-24-117 1,24 117-16,-67-97 15,67 97 1,0 0 0,-91-65-1</inkml:trace>
  <inkml:trace contextRef="#ctx0" brushRef="#br0" timeOffset="58107">20350 15883 0,'16'42'0,"-16"-42"0,0 0 0,0 0 0,0 0 0,0 0 0,41 98 0,-41-98 0,0 0 0,0 0 0,50 129 0,-50-129 0,0 0 0,0 0 0,0 0 0,50 136 0,-50-136 16,0 0-16,0 0 16,0 0-1,41 23 1,-41-23-16,66-79 15,9-51 1,-117 209 0,117-214-1,-75 135-15,74-116 16,-74 116-1,0 0 1,0 0-16</inkml:trace>
  <inkml:trace contextRef="#ctx0" brushRef="#br0" timeOffset="58479">20854 16204 0,'25'-9'0,"-25"9"0,0 0 0,0 0 0,0 0 0,0 0 0,0 0 0,0 0 0,0 0 0,0 0 0,58-43 0,-58 43 0,0 0 0,0 0 0,0 0 0,0 0 0,0 0 0,0 0 0,0 0 0,0 0 0,0 0 0,0 0 0,0 0 0,0 0 0,0 0 0,82-73 0,-82 73 0,0 0 0,0 0 0,0 0 0,0 0 0,0 0 0,0 0 0,0 0 0,0 0 0,0 0 0,50-112 0,-50 112 0,0 0 0,0 0 0,0 0 0,0 0 0,0 0 0,0 0 0,0 0 0,-8-84 0,8 84 16,-58-23-1,33 37-15,0 18 16,-41 43-1,66-75 1,-33 116-16,33-116 16,50 103-1,49-34 1,-99-69-1,149 19-15,32-47 16,-32-32 0</inkml:trace>
  <inkml:trace contextRef="#ctx0" brushRef="#br0" timeOffset="59069">22086 15325 0,'0'47'0,"8"69"0,-8-116 0,25 186 0,0 28 0,0-14 16,-25-33-1,0-167 1,0 0-16,-33 126 15,33-126 1,0 0 0,-50 9-1,-16-65-15,33-69 16,49 27-1,42 14 1,33 14-16,0 6 16,-17 3-1,-24 29 1,0 22-1,8 24-15,-1 28 16,-24 14 0,-33 23-1,-66 23-15,-41 1 16,8 4-1,16-14 1,9-38 0,74-87-16,74-66 15,9-23 1,-83 121-1</inkml:trace>
  <inkml:trace contextRef="#ctx0" brushRef="#br0" timeOffset="59394">22656 15944 0,'-8'46'0,"-8"47"0,16-93 0,0 0 0,0 0 0,-17 112 0,17-112 0,0 0 0,0 0 0,0 0 0,17 102 0,-17-102 16,0 0 0,66 55-1,25-67 1,-91 12-16,82-108 15,-82 108 1,17-121 0,-25 19-16,-58 50 15,90 81 1,-106-48-1,82 19 1</inkml:trace>
  <inkml:trace contextRef="#ctx0" brushRef="#br0" timeOffset="59644">22814 15766 0,'16'0'0,"-16"0"0,0 0 0,0 0 0,0 0 0,0 0 0,0 0 0,0 0 0,91-12 0,-91 12 0,0 0 0,0 0 0,0 0 0,0 0 0,0 0 0,0 0 0,0 0 0,0 0 0,0 0 0,132-29 0,-132 29 0,0 0 0,0 0 0,157-28 0,-157 28 0,0 0 0,0 0 0,0 0 0,158-23 0,-158 23 15,0 0 1,0 0-16,90-37 15</inkml:trace>
  <inkml:trace contextRef="#ctx0" brushRef="#br0" timeOffset="59861">23235 15366 0,'0'66'0,"17"78"0,-17-144 0,8 196 0,-8 18 16,-16-5-16,7-42 15,9-167 1,0 0-1,-8 61 1</inkml:trace>
  <inkml:trace contextRef="#ctx0" brushRef="#br0" timeOffset="60088">23417 15665 0,'17'-10'0,"-17"10"0,0 0 0,0 0 0,0 0 0,0 0 0,0 0 0,0 0 0,0 0 0,49-18 0,-49 18 0,0 0 0,0 0 0,0 0 0,0 0 0,0 0 0,0 0 0,0 0 0,0 0 0,0 0 0,0 0 0,0 0 0,108-19 0,-108 19 0,0 0 0,0 0 0,0 0 0,0 0 0,0 0 0,0 0 0,0 0 0,149-14 0,-149 14 0,0 0 0,0 0 0,0 0 0,148-9 0</inkml:trace>
  <inkml:trace contextRef="#ctx0" brushRef="#br0" timeOffset="60377">23797 15134 0,'0'24'0,"0"41"0,0-65 0,0 0 0,-8 126 0,8-126 0,-25 181 0,-24 38 15,16 18 1,8-14-1,25-42-15,0-181 16,41 70 0,-41-70-1</inkml:trace>
  <inkml:trace contextRef="#ctx0" brushRef="#br0" timeOffset="60747">23897 15781 0,'-25'32'0,"0"57"0,25-89 0,0 0 0,-25 121 0,25-121 0,0 134 0,0-134 0,33 103 15,-33-103 1,67 33 0,-67-33-16,107-61 15,-107 61 1,74-144-1,-41 0-15,-49 27 16,16 187 0,-33-154-1,33 84 1,-83-13-16,83 13 15,0 0 1,0 0 0</inkml:trace>
  <inkml:trace contextRef="#ctx0" brushRef="#br0" timeOffset="61463">24277 15720 0,'-8'19'0,"-9"32"0,17-51 0,0 0 0,0 0 0,-8 93 0,8-93 0,0 0 0,0 107 0,0-107 0,33 107 0,-33-107 16,0 0-1,0 0-15,0 0 16,0 0 0,0 0-1,33 0 1,0-79-16,17-60 15,8 55 1,0 55 0,-17 39-16,-33 32 15,-16-56 1,-9 98-1,17-84 1,-16 107-16,16-107 16,0 0-1,0 0 1,-17 74-16,17-74 15,-8 5 1,8-5 0,33-84-1,25-46-15,-58 130 16,0 0-1,0 0 1,58-79-16,-58 79 16,74 9-1,-74-9 1,42 93-1,-42-93-15,0 126 16,0-126 0,-9 131-1,9-131-15,0 0 16,25 73-1,17-68 1,24-66 0</inkml:trace>
  <inkml:trace contextRef="#ctx0" brushRef="#br0" timeOffset="62180">24955 15632 0,'8'0'0,"-8"0"0,0 0 0,0 0 0,0 0 0,0 0 0,33 37 0,-33-37 0,0 0 0,0 0 0,33 75 0,-33-75 0,0 0 0,25 135 0,-25-135 0,9 139 0,-34 15 16,25-154-1,0 0 1,0 0-16,0 0 16,0 0-1,-25 74 1,17-97-1,24-80-15,26-4 16,-1 24 0,-58 125-1,17-42-15,50-47 16,-50 47-1,0 0 1,0 0 0,58 19-16,-9 50 15,-49-69 1,0 0-1,0 0-15,0 0 16,34 84 0,-34-84-1,16 43 1,-16-43-16,25-38 15,-25 38 1,58-75 0,-58 75-16,58-46 15,-9 55 1,-7 70-1,-42-79 1,8 126-16,-8-126 16,33 74-1,-33-74 1</inkml:trace>
  <inkml:trace contextRef="#ctx0" brushRef="#br0" timeOffset="62863">25898 15800 0,'-9'46'0,"9"-46"0,0 0 0,0 0 0,0 0 0,0 0 0,0 0 0,0 0 0,0 0 0,0 0 0,0 0 0,0 0 0,0 0 0,0 0 0,0 0 0,0 0 0,0 0 0,0 0 0,0 0 0,0 0 0,0 0 0,0 0 0,0 0 0,0 0 0,0 0 0,0 0 0,0 0 0,0 0 0,0 0 0,0 0 0,0 0 0,0 0 0,0 0 0,0 0 0,0 0 0,0 0 0,0 0 0,0 0 0,0 0 0,-16 93 0,16-93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0,-8 116 0,8-116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0,24 79 0,-24-79 0,0 0 0,0 0 0,0 0 0,0 0 0,0 0 0,0 0 0,0 0 0,0 0 0,0 0 0,0 0 0,0 0 0,0 0 0,0 0 0,0 0 0,0 0 0,0 0 0,0 0 0,0 0 0,0 0 0,0 0 0,0 0 0,0 0 0,0 0 0,0 0 0,0 0 0,0 0 0,0 0 0,0 0 0,0 0 0,0 0 0,0 0 0,0 0 0,0 0 0,0 0 0,0 0 0,0 0 0,67-18 0,-67 18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0,33-70 0,-33 70 0,0 0 0,0 0 0,0 0 0,0 0 0,0 0 0,0 0 0,0 0 0,0 0 0,0 0 0,0 0 0,0 0 0,0 0 0,0 0 0,0 0 0,0 0 0,0 0 0,0 0 0,0 0 0,0 0 0,0 0 0,0 0 0,0 0 0,0 0 0,0 0 0,0 0 0,0 0 0,0 0 0,0 0 0,0 0 0,0 0 0,0 0 0,0 0 0,0 0 0,0 0 0,0 0 0,0 0 0,0 0 0,49-116 0,-49 116 0,0 0 0,0 0 0,0 0 0,0 0 0,0 0 0,0 0 0,0 0 0,0 0 0,0 0 0,0 0 0,0 0 0,0 0 0,0 0 0,0 0 0,0 0 0,0 0 0,0 0 0,0 0 0,0 0 0,0 0 0,0 0 0,0 0 0,0 0 0,0 0 0,0 0 0,0 0 0,0 0 0,0 0 0,0 0 0,0 0 0,0 0 0,0 0 0,0 0 0,0 0 0,0 0 0,0 0 0,0 0 0,0 0 0,0 0 0,0 0 0,0 0 0,0 0 0,0-144 0,0 144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0,-66-98 0,66 98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0,-50-33 0,50 33 0,0 0 0,0 0 0,0 0 0,0 0 0,0 0 0,0 0 0,0 0 0,0 0 0,0 0 0,0 0 0,0 0 0,0 0 0,0 0 0,0 0 0,0 0 0,0 0 0,0 0 0,0 0 0,0 0 0,0 0 0,0 0 0,0 0 0,0-14 0,0 14 0,0 0 0,0 0 0,0 0 0,0 0 0,0 0 0,0 0 0,0 0 0,0 0 0,0 0 0,0 0 0,0 0 0,0 0 0,0 0 0,0 0 0,0 0 0,0 0 0,0 0 0,0 0 0,0 0 0,0 0 0,0 0 0,0 0 0,0 0 0,0 0 0,0 0 0,0 0 0,0 0 0,0 0 0,0 0 0,0 0 0,0 0 0,0 0 0,0 0 0,0 0 0,0 0 0,58-14 0,-58 14 0,0 0 0,0 0 0,0 0 0,0 0 0,0 0 0,0 0 0,0 0 0,0 0 0,0 0 0,0 0 0,0 0 0,0 0 0,0 0 0,0 0 0,0 0 0,0 0 0,0 0 0,0 0 0,0 0 0,0 0 0,0 0 0,0 0 0,0 0 0,0 0 0,0 0 0,0 0 0,0 0 0,0 0 0,0 0 0,0 0 0,124-27 0,-124 27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0,83-19 0,-83 19 0,0 0 0,0 0 0,0 0 0,0 0 0,0 0 0,0 0 0,0 0 0,0 0 0,0 0 0,0 0 0,0 0 0,0 0 0,0 0 0,0 0 0,0 0 0,0 0 0,0 0 0,0 0 0,0 0 0,33 32 0,-33-32 0,0 0 0,0 0 0,0 0 0,0 0 0,0 0 0,0 0 0,0 0 0,0 0 0,0 0 0,0 0 0,0 0 0,0 0 0,0 0 0,0 0 0,0 0 0,17 98 0,-17-98 0,0 0 0,0 0 0,0 0 0,0 0 0,0 0 0,0 0 0,0 0 0,0 0 0,0 0 0,0 0 0,0 0 0,8 140 0,-8-140 0,0 0 0,0 0 0,0 0 0,0 0 0,0 0 0,0 0 0,0 0 0,8 125 0,-8-125 0,0 0 0,0 0 0,0 0 0,-16 107 0,16-107 15,0 0 1,-50 28-16,-16-65 16,0-65-1</inkml:trace>
  <inkml:trace contextRef="#ctx0" brushRef="#br0" timeOffset="63087">26270 15511 0,'25'9'0,"-25"-9"0,0 0 0,0 0 0,0 0 0,0 0 0,0 0 0,0 0 0,0 0 0,0 0 0,0 0 0,0 0 0,0 0 0,0 0 0,0 0 0,0 0 0,0 0 0,0 0 0,0 0 0,0 0 0,0 0 0,0 0 0,82 0 0,-82 0 0,0 0 0,0 0 0,0 0 0,0 0 0,0 0 0,0 0 0,0 0 0,0 0 0,0 0 0,0 0 0,0 0 0,0 0 0,0 0 0,0 0 0,0 0 0,0 0 0,0 0 0,0 0 0,0 0 0,0 0 0,0 0 0,0 0 0,116 0 0,-116 0 0,0 0 0,0 0 0,0 0 0,0 0 0,0 0 0,0 0 0,0 0 0,0 0 0,0 0 0,141-4 0,-141 4 0,0 0 0,0 0 0,0 0 0,0 0 0,0 0 0,0 0 0,0 0 0,0 0 0,0 0 0,0 0 0</inkml:trace>
  <inkml:trace contextRef="#ctx0" brushRef="#br0" timeOffset="63382">26501 14930 0,'-8'14'0,"8"-14"0,0 0 0,0 0 0,0 0 0,0 0 0,-17 51 0,17-51 0,0 0 0,0 0 0,-8 79 0,8-79 0,0 0 0,17 116 0,-17-116 0,41 140 0,-24 37 0,-26 4 16,-24 0-1,8-32 1,25-149-16,-33 134 15,33-134 1</inkml:trace>
  <inkml:trace contextRef="#ctx0" brushRef="#br0" timeOffset="64118">20217 16916 0,'-16'4'0,"16"-4"0,0 0 0,0 0 0,0 0 0,0 0 0,0 0 0,-42 38 0,42-38 0,0 0 0,0 0 0,0 0 0,0 0 0,0 0 0,0 0 0,0 0 0,-58 65 0,58-65 0,0 0 0,-57 117 0,57-117 0,-42 134 0,34 5 15,8-9 1,0-130-16,25 103 15,-25-103 1,58 42 0,16-38-1,-107-13-15,107-23 16,-7-43-1,-67 75 1,57-116-16,-57 116 16,25-135-1,-25 135 1,-41-102-16,-33 37 15,74 65 1,0 0 0,0 0-1,-83-47-15</inkml:trace>
  <inkml:trace contextRef="#ctx0" brushRef="#br0" timeOffset="64866">20515 16474 0,'16'5'0,"-16"-5"0,0 0 0,0 0 0,0 0 0,0 0 0,0 0 0,0 0 0,0 0 0,0 0 0,25 69 0,-25-69 0,0 0 0,9 135 0,-9-135 0,8 191 0,0-19 15,0-5 1,-8 1-16,0-168 16,0 0-1,0 0 1,-8 84-1,8-122-15,8-97 16,25-9 0,17 51-1,-17 47-15,-16 46 16,7 28-1,-15-5 1,7-9 0,9 9-16,-33-32 15,16 73 1,-8-64-1,-8 94 1,8-94-16,0 0 16,8 65-1,17-46 1,16-80-16,-41 61 15,83-107 1,-83 107 0,91-88-1,-91 88-15,0 0 16,91-33-1,-9 52 1,-24 64-16,-16 62 16,-42 4-1,-9 4 1,-7-8-16,-1-20 15,1-9 1,16-116 0,0 0-1,-8 37-15,8-78 16,0-85-1</inkml:trace>
  <inkml:trace contextRef="#ctx0" brushRef="#br0" timeOffset="65514">21143 16655 0,'0'5'0,"0"-5"0,0 0 0,0 0 0,0 0 0,0 0 0,0 0 0,0 0 0,0 0 0,0 0 0,0 0 0,0 0 0,0 0 0,0 0 0,0 0 0,0 0 0,42 19 0,-42-19 0,0 0 0,0 0 0,0 0 0,0 0 0,0 0 0,0 0 0,0 0 0,0 0 0,0 0 0,99 27 0,-99-27 0,0 0 0,0 0 0,0 0 0,0 0 0,0 0 0,140 56 0,-140-56 0,0 0 0,0 0 0,0 0 0,116 103 0,-116-103 15,33 75-15,-33-75 16,0 0-1,58 125 1,-58-125-16,0 0 16,0 0-1,0 0 1,33 83-1,-33-83-15,33 24 16,-33-24 0,42-42-1,-42 42 1,0 0-16,0 0 15,0 0 1,16-75 0,-16 75-16,-16-32 15,16 32 1,-58 32-1,58-32 1,-66 97-16,66-97 16,-9 127-1,9-127 1,58 125-16,-58-125 15,99 65 1,17-74 0,-41-61-1</inkml:trace>
  <inkml:trace contextRef="#ctx0" brushRef="#br0" timeOffset="65998">22433 16762 0,'0'0'0,"0"0"0,0 0 0,0 0 0,0 0 0,0 0 0,0 0 0,0 0 0,0 0 0,0 0 0,0 0 0,0 0 0,0 0 0,0 0 0,0 0 0,0 0 0,-49 33 0,49-33 0,0 0 0,0 0 0,0 0 0,-75 70 0,75-70 0,0 0 0,0 0 0,0 0 0,0 0 0,0 0 0,0 0 0,0 0 0,0 0 0,-74 121 0,74-121 0,0 0 0,0 0 0,0 0 0,-9 134 0,26-96 15,16-20 1,-33-18-16,75 93 15,-75-93 1,99 28 0,-99-28-16</inkml:trace>
  <inkml:trace contextRef="#ctx0" brushRef="#br0" timeOffset="66275">22615 16757 0,'8'0'0,"-8"0"0,0 0 0,0 0 0,0 0 0,0 0 0,0 0 0,0 0 0,0 0 0,0 0 0,0 0 0,0 0 0,0 0 0,0 0 0,0 0 0,0 0 0,0 0 0,0 0 0,67 0 0,-67 0 0,0 0 0,0 0 0,0 0 0,0 0 0,0 0 0,0 0 0,0 0 0,0 0 0,0 0 0,0 0 0,0 0 0,124 0 0,-124 0 0,0 0 0,0 0 0,0 0 0,0 0 0,0 0 0,0 0 0,0 0 0,157-17 0,-157 17 0,0 0 0,0 0 0,0 0 0,157-29 0,-157 29 0,0 0 15,41-5 1,-41 5 0</inkml:trace>
  <inkml:trace contextRef="#ctx0" brushRef="#br0" timeOffset="66649">23111 16334 0,'0'6'0,"0"-6"0,0 0 0,0 0 0,0 0 0,0 0 0,0 0 0,0 0 0,0 0 0,0 0 0,0 0 0,0 0 0,0 0 0,0 0 0,0 0 0,0 0 0,0 0 0,0 0 0,0 0 0,0 0 0,0 0 0,0 0 0,-33 9 0,33-9 0,0 0 0,0 0 0,0 0 0,0 0 0,0 0 0,0 0 0,0 0 0,-58 74 0,58-74 0,0 0 0,-25 117 0,25-117 0,25 148 0,8-27 16,-8 18-16,-17 24 16,17 37-1,-8-37 1,16-28-16,-8-61 15,16-22 1,0-34 0,25-13-1,9-15-15,-108 10 16,132-93-1,17-79 1</inkml:trace>
  <inkml:trace contextRef="#ctx0" brushRef="#br0" timeOffset="81670">20110 11911 0,'-9'5'0,"9"-5"0,0 0 0,0 0 0,0 0 0,0 0 0,0 0 0,9 32 0,-9-32 0,0 0 0,0 0 0,0 0 0,0 0 0,0 0 0,0 0 0,0 0 0,0 61 0,0-61 0,0 0 0,0 0 0,0 0 0,0 93 0,0-93 0,0 0 0,0 0 0,0 0 0,0 0 0,0 0 0,0 102 0,0-102 0,0 0 0,0 0 0,0 0 0,0 0 0,0 0 0,0 0 0,0 0 0,0 0 0,0 0 0,0 0 0,0 0 0,0 0 0,8 47 0,-8-47 15,0 0 1</inkml:trace>
  <inkml:trace contextRef="#ctx0" brushRef="#br0" timeOffset="81889">19953 11493 0,'0'9'0,"0"-9"0,0 0 0,0 0 0,0 0 0,0 0 0,16 46 0,-16-46 0,0 0 0,0 0 0,33 66 0,-33-66 0,0 0 0,42 74 0,-42-74 0</inkml:trace>
  <inkml:trace contextRef="#ctx0" brushRef="#br0" timeOffset="82356">20722 11591 0,'8'-9'0,"-8"9"15,0 0 1,8-47 0,-8-28-16,0 75 15,0 0 1,0 0-1,-41-74-15,41 74 16,-75-24 0,18 66-1,48 9 1,-24 47-16,33 4 15,-8 19 1,16 19 0,9 37-16,-1 9 15,1-10 1,-1-17-1,1 41 1,8-84-16,-1-9 16,-24-103-1,-24-78 1,24 74-16</inkml:trace>
  <inkml:trace contextRef="#ctx0" brushRef="#br0" timeOffset="82585">20366 12074 0,'0'-19'0,"0"19"0,0 0 0,0 0 0,0 0 0,0 0 0,0 0 0,0 0 0,0 0 0,0 0 0,0 0 0,0 0 0,0 0 0,0 0 0,8-37 0,-8 37 0,0 0 0,0 0 0,0 0 0,50-19 0,-50 19 0,0 0 0,0 0 0,74-5 0,-74 5 0,0 0 0,83 29 0,-83-29 0,99 23 0,-8-4 0,-91-19 0,91 4 0</inkml:trace>
  <inkml:trace contextRef="#ctx0" brushRef="#br0" timeOffset="83116">21251 11828 0,'0'0'0,"0"0"0,0 0 0,0 0 0,0 0 0,0 0 0,0 0 0,0 0 0,0 0 0,0 0 0,0 46 0,0-46 0,0 0 0,0 0 0,0 0 0,0 0 0,0 0 0,0 0 0,-8 79 0,8-79 0,0 0 0,0 0 0,0 0 0,0 0 0,0 0 0,-9 112 0,9-112 0,0 0 0,0 0 0,0 0 0,0 0 0,-8 88 0,8-88 0,0 0 0,0 0 0,0 0 0,0 0 0,0 0 0,0 0 0,0 0 0,0 0 0,0 0 0,0 0 0,0 0 0,0 0 0,0 0 0,0 0 0,0 0 0,0 0 0,0 0 0,0 0 0,0 41 0,17-49 16,7-67-1,9-18 1,0-18-16,9 27 16,-1 14-1,17 24 1,-8 22-16,-17 34 15,0 32 1,0 17 0,-8 12-1,-1 8-15,-15 14 16,-9 5-1,0-10 1,0-23 0,0-102-16,0 37 15</inkml:trace>
  <inkml:trace contextRef="#ctx0" brushRef="#br0" timeOffset="83573">22069 11707 0,'17'14'0,"-17"-14"0,0 0 0,0 0 0,0 0 0,0 0 0,0 0 0,0 0 0,50 37 0,-50-37 0,0 0 0,0 0 0,0 0 0,0 0 0,0 0 0,0 0 0,0 0 0,0 0 0,0 0 0,99 41 0,-99-41 0,0 0 0,0 0 0,99 42 0,-99-42 0,0 0 0,83 33 0,-83-33 0,74 23 0,0-23 15,-74 0 1,67-23-16,-67 23 16,41-19-1,-33 19 1,-41 42-1,-25 23-15,-33 1 16,-16-6 0,8-9-1,16 4-15,9-3 16,24-19-1,17-24 1,41-18 0,-8 13-16</inkml:trace>
  <inkml:trace contextRef="#ctx0" brushRef="#br0" timeOffset="83882">23227 11451 0,'0'0'0,"0"28"0,0-28 0,0 0 0,0 0 0,0 0 0,-8 51 0,8-51 0,0 0 0,0 0 0,-25 84 0,25-84 0,0 0 0,-33 111 0,33-111 0,-42 116 0,1-4 16,16 0-1,25 0 1,17 22 0,-9 10-16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T" name="resolution" value="1" units="1/dev"/>
        </inkml:channelProperties>
      </inkml:inkSource>
      <inkml:timestamp xml:id="ts0" timeString="2017-03-13T15:33:08.2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17712 1158 0,'-17'-5'0,"17"5"0,0 0 0,0 0 0,0 0 0,0 0 0,0 0 0,0 0 0,0 0 0,0 0 0,0 0 0,0 0 0,-66 0 0,66 0 0,0 0 0,0 0 0,0 0 0,0 0 0,0 0 0,0 0 0,0 0 0,0 0 0,0 0 0,0 0 0,0 0 0,0 0 0,0 0 0,0 0 0,0 0 0,-16 47 0,16-47 0,0 0 0,0 0 0,0 0 0,0 0 0,0 0 0,0 0 0,0 0 0,0 0 0,0 0 0,0 88 0,0-88 0,0 0 0,0 0 0,0 0 0,0 0 0,0 0 0,16 84 0,-16-84 0,42 144 0,-42-144 16,8 154 0,8-1-1,-16-153 1,0 0-16,17 52 15,-9-81 1,-8-91 0</inkml:trace>
  <inkml:trace contextRef="#ctx0" brushRef="#br0" timeOffset="227">17414 963 0,'-8'-23'0,"8"23"0,0 0 0,0 0 0,0 0 0,0 0 0,0 0 0,0 0 0,0 0 0,0 0 0,0 0 0,0 0 0,0 0 0,0 0 0,0 0 0,0 0 0,0 0 0,0 0 0,0 0 0,41 4 0,-41-4 0,0 0 0,0 0 0,0 0 0</inkml:trace>
  <inkml:trace contextRef="#ctx0" brushRef="#br0" timeOffset="546">18092 1149 0,'17'0'15,"-17"0"-15,58 14 16,-58-14-1,99 18 1,-99-18-16,116 19 16,-116-19-1,115 0 1,-115 0-16,0 0 15,124-42 1,-99 24 0</inkml:trace>
  <inkml:trace contextRef="#ctx0" brushRef="#br0" timeOffset="1206">18398 814 0,'-8'9'0,"8"-9"0,0 0 0,0 0 0,0 0 0,0 0 0,0 0 0,0 0 0,0 0 0,0 0 0,0 0 0,0 0 0,0 0 0,0 0 0,8 51 0,-8-51 0,0 0 0,0 0 0,0 0 0,0 0 0,0 0 0,0 0 0,0 0 0,17 112 0,-17-112 0,0 0 0,25 154 0,-25-154 0,16 148 0,-16-8 15,0-15 1,8 6-16,1 13 15,7-5 1,9-23 0,8-41-1,25-38-15,0-41 16,8-20-1,8-31 1,9-43-16,0-36 16,-9-16-1,-16 15 1,-33 47-1,-17 41-15,-24 29 16,16 27 0,-42-27-1,42 18-15,0 0 16,-58 4-1,-8 43 1,8 36 0,33 52-16,25 9 15,0-144 1,17 149-1,-17-149 1,66 103-16,33-57 16,17-51-1,-8-64 1</inkml:trace>
  <inkml:trace contextRef="#ctx0" brushRef="#br0" timeOffset="1584">19341 1651 0,'8'47'0,"-8"60"0,0-107 0,0 0 0,0 144 0,0-144 0,8 149 0,-8-149 16,0 0 0,0 0-16,0 0 15,0 0 1,0 0-1,9 28 1,7-112-16,9-102 16,-17 56-1,0 46 1,1 61-16,-1 37 15,17-10 1,-25-13 0,49-10-1,-49 19-15</inkml:trace>
  <inkml:trace contextRef="#ctx0" brushRef="#br0" timeOffset="2074">20192 1875 0,'0'-33'0,"-8"-32"0,8 65 0,0 0 0,0 0 0,0 0 0,-8-97 0,8 97 0,0 0 0,0 0 0,0 0 0,0 0 0,0 0 0,0 0 0,0 0 0,-50-66 0,-32 71 0,82-5 0,0 0 0,0 0 0,0 0 0,0 0 0,-83 93 0,83-93 0,0 0 0,0 0 0,0 0 0,-66 134 0,66-134 0,0 0 0,0 0 0,-58 154 0,58-154 0,0 0 0,0 0 0,0 0 0,-41 144 0,24-60 15,42-80-15,24-83 16,1-23-1,8 0 1,0 23-16,-9 51 16,-7 42-1,-26 46 1,17 5-16,9 5 15,-59-107 1,83 111 0,-66-74-1,83 19-15,-83-19 16</inkml:trace>
  <inkml:trace contextRef="#ctx0" brushRef="#br0" timeOffset="2334">20316 1692 0,'34'-27'0,"32"-33"0,-66 60 0,0 0 0,0 0 0,91-56 0,-91 56 0,0 0 0,99-23 0,-99 23 0,124 0 0,-124 0 16,116 13-1,-116-13 1,0 0-16,0 0 15,0 0 1</inkml:trace>
  <inkml:trace contextRef="#ctx0" brushRef="#br0" timeOffset="2567">20655 1335 0,'0'14'0,"17"32"0,-17-46 0,0 0 0,0 0 0,0 107 0,0-107 0,0 0 0,0 154 0,0-154 0,-17 204 0,34 34 15,-17-238-15,0 0 16,0 0-1,8 125 1,-8-125-16</inkml:trace>
  <inkml:trace contextRef="#ctx0" brushRef="#br0" timeOffset="2747">20953 1763 0,'0'18'0,"25"43"0,-25-61 0,0 0 0,0 0 0,0 0 0,8 111 0,-8-111 0,0 0 0,0 0 0,17 127 0,-17-127 0,0 0 0,0 0 0,0 0 0,8 125 0,-8-125 0,-8 23 16,-9-70-1</inkml:trace>
  <inkml:trace contextRef="#ctx0" brushRef="#br0" timeOffset="2909">20887 1460 0,'0'-9'0,"0"9"0,0 0 0,0 0 0,0 0 0,0 0 0,0 0 0,0 0 0,0 0 0,0 0 0,41-28 0,-41 28 0,0 0 0,0 0 0,0 0 0</inkml:trace>
  <inkml:trace contextRef="#ctx0" brushRef="#br0" timeOffset="3227">21135 1749 0,'17'23'15,"24"38"1,9 32-16,7 13 16,-15 6-1,-42-112 1,41 126-16,-41-126 15,0 0 1,0 0 0,33 23-1,0-97-15,17-108 16,8 1-1,8 23 1,-25 51-16,-16 69 16,-8 71-1,-17-33 1</inkml:trace>
  <inkml:trace contextRef="#ctx0" brushRef="#br0" timeOffset="3642">21846 2312 0,'8'-5'0,"-8"5"0,0 0 0,0 0 0,0 0 0,0 0 0,58-51 0,-58 51 0,0 0 0,0 0 0,66-84 0,-66 84 0,0 0 0,75-116 0,-75 116 0,0 0 0,41-121 0,-41 121 16,0 0-1,0 0-15,-41-60 16,-25 65-1,-25 78 1,41 0 0,25 6-16,25 8 15,25 10 1,33-4-1,33-62-15,41-49 16,17-48 0,-8-33-1,-141 89 1</inkml:trace>
  <inkml:trace contextRef="#ctx0" brushRef="#br0" timeOffset="4511">22648 1880 0,'17'32'0,"16"51"0,-33-83 0,0 0 0,25 126 0,-25-126 0,8 135 0,-8-135 15,0 130 1,0-130 0,0 0-16,-8 46 15,-9-87 1,1-85-1,24 0-15,17 10 16,8 19 0,16 31-1,1 48 1,-25 36-16,-17 34 15,8 31 1,9 20 0,-16 4-16,-18-24 15,-16-27 1,34-93-1,-9 37 1,0 0-16,-9 9 16,9-60-1,0 51 1,9-121-16,-9 121 15,0 0 1,0 0 0,0 0-1,33-116-15,-33 116 16,0 0-1,33-33 1,17 70-16,-1 89 16,-49-126-1,41 149 1,-41-149-1,50 88-15,8-60 16,16-60 0,17-57-1,-25-8-15,-41-16 16,-25 113-1,0-115 1,0 115 0,-49-56-16,49 56 15,-83 18 1,17 66-1,66-84-15,-25 144 16,25-144 0,0 0-1,17 145 1,-17-145-16,91 88 15,16-42 1</inkml:trace>
  <inkml:trace contextRef="#ctx0" brushRef="#br0" timeOffset="4798">23508 1967 0,'17'5'0,"-17"-5"0,0 0 0,0 0 0,0 0 0,0 0 0,0 0 0,0 0 0,0 0 0,0 0 0,0 0 0,0 0 0,0 0 0,0 0 0,0 0 0,0 0 0,0 0 0,0 0 0,0 0 0,0 0 0,0 0 0,0 0 0,58 9 0,-58-9 0,0 0 0,0 0 0,0 0 0,0 0 0,0 0 0,0 0 0,0 0 0,107 0 0,-107 0 0,0 0 0,0 0 0,0 0 0,0 0 0,0 0 0,0 0 0,124 0 0,-124 0 0,0 0 0,0 0 0,0 0 0,0 0 0,0 0 0,0 0 0,0 0 0,0 0 0,0 0 0,0 0 0,0 0 0,116-4 0,-116 4 0,0 0 0,0 0 0,0 0 0,0 0 0,0 0 0,0 0 0,0 0 0,0 0 0,0 0 0,0 0 0,0 0 0,0 0 0</inkml:trace>
  <inkml:trace contextRef="#ctx0" brushRef="#br0" timeOffset="4992">23715 1800 0,'16'107'0,"9"78"0,-25-185 0,17 229 0,-26-52 0,9-177 16,0 0-1,0 0 1,0 46 0</inkml:trace>
  <inkml:trace contextRef="#ctx0" brushRef="#br0" timeOffset="5774">23930 1735 0,'16'18'0,"17"34"0,-33-52 0,0 0 0,33 121 0,-33-121 0,25 176 0,-8 29 15,-34 0 1,17-205-1,0 0-15,0 0 16,0 0 0,0 0-1,-25 79 1,9-112-16,8-106 15,32-15 1,10 19 0,23 42-16,18 56 15,16 46 1,0 28-1,-33 29 1,-17 22-16,-24 28 16,-1 28-1,-8-9 1,-8-52-16,-8-73 15,25-75 1,7-51 0,18-28-1,7 0-15,-16 23 16,-8 55-1,-17 66 1,-8 48-16,0-68 16,-24 109-1,7 22 1,17-111-16,0 140 15,0-140 1,58 102 0,-58-102-1,99 10-15,-99-10 16,116-66-1,-116 66 1,50-144-16,-50 144 16,-25-139-1,-50 51 1,-24 69-1,99 19-15,-74 51 16,74-51 0</inkml:trace>
  <inkml:trace contextRef="#ctx0" brushRef="#br0" timeOffset="6344">25592 2335 0,'0'-33'0,"-9"-41"0,9 74 0,0 0 0,0 0 0,0 0 0,0 0 0,0 0 0,0 0 0,0 0 0,0 0 0,0 0 0,0 0 0,0 0 0,0 0 0,0 0 0,0 0 0,0 0 0,0 0 0,0 0 0,0 0 0,0 0 0,0 0 0,0 0 0,0 0 0,0 0 0,0 0 0,-57-70 0,57 70 0,0 0 0,0 0 0,-91 0 0,91 0 0,0 0 0,-100 70 0,100-70 0,0 0 0,-66 149 0,66-149 0,0 0 0,0 0 0,0 0 0,0 0 0,0 0 0,9 144 0,-9-144 0,49 116 0,34-93 0,-9-69 16,-16-56 0,0-52-1,8-32 1,-16-5-16,-34 33 15,-32 56 1,-26 61 0,9 36-16,50 14 15,-17-9 1,0 0-1,-8 28 1,8 41-16,8 38 16,0 42-1,0 5 1,17-10-16,-25-144 15,42 135 1,-42-135 0,99 74-1,8-46-15</inkml:trace>
  <inkml:trace contextRef="#ctx0" brushRef="#br0" timeOffset="55452">16133 6149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0,16-24 0,-16 24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0,17-9 0,-17 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0,24-5 0,-24 5 0,0 0 0,0 0 0,0 0 0,0 0 0,0 0 0,0 0 0,0 0 0,0 0 0,0 0 0,0 0 0,0 0 0,0 0 0,0 0 0,0 0 0,0 0 0,0 0 0,0 0 0,0 0 0,0 0 0,0 0 0,0 0 0,0 0 0,0 0 0,0 0 0,0 0 0,58-23 0,-58 23 0,0 0 0,0 0 0,0 0 0,0 0 0,0 0 0,0 0 0,0 0 0,0 0 0,0 0 0,0 0 0,0 0 0,91-18 0,-91 18 0,0 0 0,0 0 0,0 0 0,91-15 0,-91 15 0,0 0 0,0 0 0,108-17 0,-108 17 0,0 0 0,0 0 0,0 0 0,107-24 0,-107 24 16,99-10-16,-99 10 15,108 10 1,-108-10 0,0 0-1,58 4-15</inkml:trace>
  <inkml:trace contextRef="#ctx0" brushRef="#br0" timeOffset="55812">16579 6135 0,'-8'14'0,"8"-14"0,0 0 0,0 0 0,0 0 0,0 0 0,0 0 0,0 46 0,0-46 0,0 0 0,0 0 0,0 0 0,-8 79 0,8-79 0,0 0 0,0 0 0,0 0 0,0 0 0,0 0 0,8 112 0,-8-112 0,8 98 0,-8 4 0,0-102 16,-16 88 0,7 5-1,1 0-15,8-23 16,0-14-1,8-33 1,-8-23-16</inkml:trace>
  <inkml:trace contextRef="#ctx0" brushRef="#br0" timeOffset="56260">17191 5749 0,'0'9'0,"-8"33"0,8-42 0,0 0 0,0 0 0,0 0 0,0 0 0,-9 60 0,9-60 0,0 0 0,0 0 0,0 0 0,-33 79 0,33-79 0,0 0 0,0 0 0,0 0 0,0 0 0,0 0 0,-33 103 0,33-103 0,-33 121 0,-8 23 16,24-28-1,17-9 1,9-14-16,7 0 15,17-5 1,0-8 0,0-11-16,0-32 15,1-37 1,-34 0-1</inkml:trace>
  <inkml:trace contextRef="#ctx0" brushRef="#br0" timeOffset="56896">17373 6274 0,'0'5'0,"0"-5"0,0 0 0,0 0 0,0 0 0,0 0 0,8 56 0,-8-56 0,0 0 0,0 0 0,17 88 0,-17-88 0,0 0 0,8 116 0,-8-116 0,8 94 0,-8-2 15,0-92 1,0 0-1,0 0 1,0 0-16,0 0 16,0 52-1,-8-43 1,8-65-16,8-33 15,0-13 1,9 4 0,0 24-16,7 37 15,18 23 1,-59 23-1,17-9 1,0 0-16,50 5 16,-9 23-1,-8 32 1,-8 29-1,0 4-15,-25-93 16,8 97 0,-8-97-1,0 0-15,0 0 16,0 0-1,17 89 1</inkml:trace>
  <inkml:trace contextRef="#ctx0" brushRef="#br0" timeOffset="57240">17869 6679 0,'0'-5'0,"0"5"0,0 0 0,0 0 0,0 0 0,0 0 0,0 0 0,0 0 0,0 0 0,0 0 0,0 0 0,0 0 0,0 0 0,0 0 0,0 0 0,0 0 0,0 0 0,0 0 0,0 0 0,0 0 0,0 0 0,0 0 0,0 0 0,0 0 0,0 0 0,17-18 0,-17 18 0,0 0 0,0 0 0,0 0 0,0 0 0,0 0 0,0 0 0,0 0 0,0 0 0,0 0 0,0 0 0,0 0 0,0 0 0,0 0 0,41-10 0,-41 10 0,0 0 0,0 0 0,0 0 0,0 0 0,0 0 0,0 0 0,0 0 0,0 0 0,0 0 0,0 0 0,74 0 0,-74 0 0,0 0 0,0 0 0,0 0 0,25 4 0,-25-4 0,0 0 0,0 0 0,8-27 0,-8 27 0,0 0 0,0 0 0,0 0 0</inkml:trace>
  <inkml:trace contextRef="#ctx0" brushRef="#br0" timeOffset="57551">18216 6423 0,'0'-5'15,"0"5"1,0 0-16,0 42 15,9 33 1,-9 28 0,0-11-1,0-92-15,-9 93 16,9-93-1,0 0 1,0 0 0,9 65-16,-9-65 15</inkml:trace>
  <inkml:trace contextRef="#ctx0" brushRef="#br0" timeOffset="57924">18406 6009 0,'0'0'0,"0"0"0,0 0 0,0 0 0,0 0 0,0 0 0,0 0 0,0 0 0,0 0 0,0 0 0,0 0 0,0 0 0,0 0 0,0 0 0,0 0 0,0 0 0,0 0 0,0 0 0,50 24 0,-50-24 0,0 0 0,0 0 0,0 0 0,0 0 0,0 0 0,0 0 0,0 0 0,0 0 0,0 0 0,0 0 0,0 0 0,50 55 0,-50-55 0,0 0 0,0 0 0,0 0 0,0 0 0,0 0 0,0 0 0,0 0 0,74 93 0,-74-93 0,0 0 0,33 112 0,-33-112 0,33 98 0,-8 8 0,-8 11 16,-34 22-1,-16 1 1,-25-5-1,-8-33-15,16-42 16,50-60 0</inkml:trace>
  <inkml:trace contextRef="#ctx0" brushRef="#br0" timeOffset="60827">19175 6633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12 0,-25-12 0,0 0 0,0 0 0,0 0 0,0 0 0,0 0 0,0 0 0,0 0 0,0 0 0,0 0 0,0 0 0,0 0 0,0 0 0,0 0 0,0 0 0,0 0 0,0 0 0,0 0 0,0 0 0,0 0 0,0 0 0,0 0 0,0 0 0,0 0 0,58 20 0,-58-20 0,0 0 0,0 0 0,0 0 0,0 0 0,0 0 0,0 0 0,0 0 0,0 0 0,0 0 0,0 0 0,0 0 0,0 0 0,0 0 0,0 0 0,0 0 0,0 0 0,0 0 0,0 0 0,0 0 0,50 0 0,-50 0 0,0 0 0,0 0 0,0 0 0,0 0 0,0 0 0,0 0 0,0 0 0,0 0 0,0 0 0,0 0 0,0 0 0,0 0 0,0 0 0,0 0 0,0 0 0,91-5 0,-91 5 0,0 0 0,0 0 0,0 0 0,0 0 0,0 0 0,0 0 0,0 0 0,0 0 0,0 0 0,0 0 0,0 0 0,0 0 0,0 0 0,0 0 0,0 0 0,0 0 0,0 0 0,0 0 0,0 0 0,0 0 0,0 0 0,0 0 0,0 0 0,66-5 0,-66 5 0</inkml:trace>
  <inkml:trace contextRef="#ctx0" brushRef="#br0" timeOffset="61103">19134 6930 0,'0'5'16,"0"-5"-1,0 0 1,41-14-16,-41 14 16,58-19-1,-58 19 1,108-5-1,-108 5-15,91 19 16,-91-19 0,115 23-1</inkml:trace>
  <inkml:trace contextRef="#ctx0" brushRef="#br0" timeOffset="62351">20234 6721 0,'-8'9'0,"8"-9"0,0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0,-17-14 0,17 14 0,0 0 0,0 0 0,0 0 0,0 0 0,0 0 0,0 0 0,0 0 0,0 0 0,0 0 0,0 0 0,0 0 0,0 0 0,0 0 0,0 0 0,0 0 0,0 0 0,0 0 0,-25-46 0,25 46 0,0 0 0,0 0 0,0 0 0,0 0 0,0 0 0,0 0 0,0 0 0,0 0 0,0 0 0,0 0 0,0 0 0,0 0 0,0 0 0,0 0 0,0 0 0,0 0 0,0 0 0,0 0 0,0 0 0,0 0 0,0 0 0,0 0 0,0 0 0,0 0 0,0 0 0,0 0 0,0 0 0,0 0 0,0 0 0,0 0 0,0 0 0,0 0 0,0 0 0,0 0 0,0 0 0,0 0 0,0 0 0,-8-24 0,8 24 0,0 0 0,0 0 0,0 0 0,0 0 0,0 0 0,0 0 0,0 0 0,0 0 0,0 0 0,0-28 0,0 28 0,0 0 0,0 0 0,0 0 0,0 0 0,0 0 0,0 0 0,0 0 0,0 0 0,0 0 0,0 0 0,0 0 0,0 0 0,0 0 0,0 0 0,0 0 0,0 0 0,0 0 0,0 0 0,0 0 0,0 0 0,0-79 0,0 79 0,0 0 0,0 0 0,0 0 0,0 0 0,0 0 0,0 0 0,0 0 0,0 0 0,0 0 0,0 0 0,0 0 0,33-79 0,-33 79 0,0 0 0,0 0 0,0 0 0,0 0 0,0 0 0,0 0 0,0 0 0,58-56 0,-58 56 0,0 0 0,0 0 0,0 0 0,83-13 0,-83 13 0,82 13 16,-16 43 0,-66-56-1,42 75-15,-34 18 16,-16 18-1,-25 1 1,-17-5 0,0 0-16,-24-33 15,8 5 1,66-79-1,-66 70-15,66-70 16,0 0 0,0 0-1,0 0 1,-50 28-16,50-28 15,0 0 1,-25-5 0,25 5-1,25-37-15,-25 37 16,58-33-1,-58 33 1,91-17-16,-91 17 16,107 12-1,-107-12 1,91 34-16,-24 7 15,-67-41 1,66 19 0,-66-19-1</inkml:trace>
  <inkml:trace contextRef="#ctx0" brushRef="#br0" timeOffset="62730">21094 6758 0,'0'9'0,"0"-9"0,0 0 0,0 0 0,0 0 0,0 0 0,0 0 0,0 0 0,0 0 0,0 0 0,0 0 0,0 0 0,0 0 0,0 0 0,-9 42 0,9-42 0,0 0 0,0 0 0,0 0 0,0 0 0,0 0 0,0 0 0,0 0 0,-24 93 0,24-93 0,0 0 0,-50 102 0,50-102 0,-58 98 0,58-98 16,-58 70 0,58-70-1,-49 84-15,32-61 16,17-51-1,-33 18 1</inkml:trace>
  <inkml:trace contextRef="#ctx0" brushRef="#br0" timeOffset="63024">20829 6939 0,'0'-9'0,"0"9"0,0 0 0,0 0 0,0 0 0,0 0 0,0 0 0,0 0 0,0 0 0,0 0 0,0 0 0,17 23 0,-17-23 0,0 0 0,0 0 0,0 0 0,0 0 0,0 0 0,0 0 0,0 0 0,0 0 0,0 0 0,0 0 0,0 0 0,0 0 0,0 0 0,0 0 0,0 0 0,0 0 0,0 0 0,0 0 0,0 0 0,49 56 0,-49-56 0,0 0 0,0 0 0,0 0 0,0 0 0,0 0 0,0 0 0,0 0 0,0 0 0,0 0 0,0 0 0,0 0 0,0 0 0,0 0 0,0 0 0,0 0 0,58 79 0,-58-79 0,0 0 0,0 0 0,0 0 0,0 0 0,0 0 0,66 70 0,-66-70 0,0 0 0,0 0 0,0 0 0,0 0 0,0 0 0,0 0 0,0 0 0,0 0 0,0 0 0,33 32 0,-33-32 0,0 0 0,0 0 0,0 0 0,0 0 0,0 0 0,0 0 0,0 0 0,66 51 0</inkml:trace>
  <inkml:trace contextRef="#ctx0" brushRef="#br0" timeOffset="63499">21449 6586 0,'-8'4'0,"8"-4"0,0 0 0,0 0 0,0 0 0,0 0 0,0 0 0,0 0 0,17 0 0,-17 0 0,0 0 0,49 10 0,-49-10 0,0 0 0,0 0 0,0 0 0,0 0 0,0 0 0,0 0 0,0 0 0,0 0 0,0 0 0,0 0 0,0 0 0,116 9 0,-116-9 0,0 0 0,0 0 0,0 0 0,107-9 0,-107 9 0,0 0 0,0 0 0,91-33 0,-91 33 0,0 0 0,0 0 0,0 0 0,83-32 0,-66 27 0,-17 5 16,16 9-1,-16-9 1,0 0-16</inkml:trace>
  <inkml:trace contextRef="#ctx0" brushRef="#br0" timeOffset="63875">21780 6650 0,'-8'6'0,"8"-6"0,0 0 0,0 0 0,0 0 0,0 0 0,0 0 0,0 0 0,-9 60 0,9-60 0,0 0 0,0 0 0,0 0 0,0 0 0,0 0 0,0 0 0,0 0 0,0 0 0,0 0 0,9 74 0,-9-74 0,0 0 0,0 0 0,0 0 0,0 0 0,0 0 0,0 117 0,0-117 0,-9 121 0,-7 0 0,-1-14 16,17-10-1,0 1 1,9-19-16,-9-19 16,8-22-1,-8-15 1,8-42-16,-8 19 15</inkml:trace>
  <inkml:trace contextRef="#ctx0" brushRef="#br0" timeOffset="64320">22342 6423 0,'-16'5'0,"16"-5"0,0 0 0,0 0 0,0 0 0,0 0 0,0 0 0,-50 37 0,50-37 0,0 0 0,0 0 0,0 0 0,0 0 0,0 0 0,0 0 0,0 0 0,-50 88 0,50-88 0,0 0 0,-33 126 0,33-126 0,-41 125 0,33-22 0,0-10 15,-1 23 1,18 4 0,24-17-16,0-28 15,0-1 1,8-9-1,0-9 1,9-41-16,0-49 16,-50 34-1</inkml:trace>
  <inkml:trace contextRef="#ctx0" brushRef="#br0" timeOffset="64873">22450 7004 0,'-9'-18'0,"9"18"0,0 0 0,0 0 0,0 0 0,0 0 0,0 0 0,0 0 0,0 0 0,0 0 0,0 0 0,0 0 0,0 0 0,0 9 0,0-9 0,25 61 0,0 41 0,-25-102 0,0 0 0,0 0 0,0 0 0,0 0 0,0 0 0,0 0 0,17 98 0,-17-98 0,0 0 0,0 0 0,0 0 0,0 0 0,0 0 0,0 0 0,0 0 0,0 0 0,0 0 0,0 0 0,0 0 0,0 0 0,0 0 0,0 0 0,0 0 0,0 0 0,0 0 0,0 0 0,0 0 0,0 0 0,0 0 0,0 0 0,0 0 0,16 60 0,-16-60 0,0 33 0,-8-33 0,16 0 16,-16-33-1,0-27 1,8 60-1,8-103-15,-8 103 16,25-125 0,-25 125-1,49-107-15,-49 107 16,50-47-1,-50 47 1,50 33 0,-9 46-16,0 37 15,-41-116 1,17 116-1,-17-116-15,0 0 16,0 0 0,0 0-1,8 75 1,-8-75-16</inkml:trace>
  <inkml:trace contextRef="#ctx0" brushRef="#br0" timeOffset="65209">23029 7177 0,'0'0'0,"0"0"0,0 0 0,0 0 0,0 0 0,0 0 0,0 0 0,0 0 0,0 0 0,0 0 0,0 0 0,0 0 0,0 0 0,0 0 0,0 0 0,0 0 0,0 0 0,0 0 0,0 0 0,0 0 0,0 0 0,0 0 0,0 0 0,0 0 0,0 0 0,0 0 0,0 0 0,0 0 0,0 0 0,0 0 0,0 0 0,0 0 0,0 0 0,0 0 0,0 0 0,0 0 0,0 0 0,0 0 0,0 0 0,41 0 0,-41 0 0,0 0 0,0 0 0,0 0 0,0 0 0,0 0 0,0 0 0,0 0 0,0 0 0,0 0 0,0 0 0,0 0 0,0 0 0,0 0 0,0 0 0,0 0 0,0 0 0,49-5 0,-49 5 0,0 0 0,0 0 0,0 0 0,0 0 0,0 0 0,83-42 0,-83 42 0</inkml:trace>
  <inkml:trace contextRef="#ctx0" brushRef="#br0" timeOffset="65785">23293 6884 0,'-8'9'15,"8"-9"1,0-23-16,0 23 16,33-32-1,-33 32 1,0 0-1,66-52-15,-66 52 16,83-5 0,-83 5-1,58 23-15,-42 14 16,9 29-1,-25 17 1,-17 11 0,-16-1-16,-16 4 15,49-97 1,-66 65-1,66-65-15,0 0 16,0 0 0,0 0-1,-33 33 1,33-33-16,0 0 15,0 14 1,0-14 0,41 4-16,50 10 15,-91-14 1,91 32-1,-91-32 1,91 15-16,-33-25 16,-9-31-1</inkml:trace>
  <inkml:trace contextRef="#ctx0" brushRef="#br0" timeOffset="66254">23781 6502 0,'0'14'0,"0"-14"0,0 0 0,0 0 0,0 0 0,0 0 0,0 0 0,25 47 0,-25-47 0,0 0 0,0 0 0,0 0 0,25 65 0,-25-65 0,0 0 0,0 0 0,33 79 0,-33-79 0,0 0 0,33 70 0,-33-70 0,33 64 0,8 16 15,-24 3 1,-1 10-16,-24 5 15,-17 18 1,-24 24 0,7-19-16,1-19 15,16-41 1,17-38-1,8-51 1,16-61-16,9-17 16,-25 106-1</inkml:trace>
  <inkml:trace contextRef="#ctx0" brushRef="#br0" timeOffset="66556">24227 7116 0,'17'-5'0,"-17"5"0,0 0 0,0 0 0,0 0 0,0 0 0,0 0 0,0 0 0,0 0 0,0 0 0,0 0 0,50-4 0,-50 4 0,0 0 0,0 0 0,0 0 0,0 0 0,0 0 0,0 0 0,66-19 0,-66 19 0,0 0 0,0 0 0,0 0 0,0 0 0,0 0 0,66-32 0,-66 32 0,0 0 0,0 0 0,0 0 0,0 0 0,66-38 0,-66 38 0,0 0 0,0 0 0,0 0 0,0 0 0,0 0 0,0 0 0,0 0 0,83-4 0,-83 4 0,0 0 0,0 0 0,0 0 0,91 19 0,-33 8 16,-100-41-16,108 33 16</inkml:trace>
  <inkml:trace contextRef="#ctx0" brushRef="#br0" timeOffset="66889">24517 6818 0,'-8'15'0,"8"-15"0,0 0 0,0 0 0,0 0 0,0 0 0,0 0 0,8 37 0,-8-37 0,0 0 0,0 0 0,0 0 0,8 60 0,-8-60 0,0 0 0,0 0 0,25 79 0,-25-79 0,0 0 0,41 79 0,-41-79 0,33 98 0,-33-10 0,-24-4 15,24-84 1,0 0-1,0 0 1,-25 32-16,25-32 16</inkml:trace>
  <inkml:trace contextRef="#ctx0" brushRef="#br0" timeOffset="67190">25220 6716 0,'0'5'0,"0"-5"0,0 0 0,0 0 0,0 0 0,0 0 0,0 0 0,0 37 0,0-37 0,0 0 0,0 0 0,0 0 0,0 0 0,0 0 0,0 0 0,0 0 0,-9 83 0,9-83 0,0 0 0,0 0 0,0 0 0,-8 136 0,8-136 0,0 0 0,-16 148 0,-26-17 0,26 3 16,7 6-1</inkml:trace>
  <inkml:trace contextRef="#ctx0" brushRef="#br0" timeOffset="105056">5723 3846 0,'-9'0'0,"9"0"0,0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 33 0,-9-33 0,0 0 0,0 0 0,0 0 0,0 0 0,0 0 0,0 0 0,0 0 0,0 0 0,0 0 0,0 0 0,0 0 0,0 0 0,0 56 0,0-56 0,0 0 0,0 0 0,0 0 0,0 0 0,0 0 0,0 0 0,0 0 0,0 0 0,0 0 0,0 0 0,0 0 0,0 0 0,0 0 0,0 0 0,0 0 0,0 0 0,0 0 0,0 0 0,0 0 0,-9 88 0,9-88 0,0 0 0,0 0 0,0 0 0,0 0 0,0 0 0,0 0 0,0 0 0,9 116 0,-9-116 0,0 0 0,0 0 0,0 0 0,0 103 0,0-103 16,0 0-1,0 0-15,0 0 16,0 74-1,0-74 1,0 0-16,-9 19 16</inkml:trace>
  <inkml:trace contextRef="#ctx0" brushRef="#br0" timeOffset="105755">5499 4116 0,'-8'0'0,"8"0"0,0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23 0,-25-23 0,0 0 0,0 0 0,0 0 0,0 0 0,0 0 0,0 0 0,0 0 0,0 0 0,0 0 0,0 0 0,0 0 0,0 0 0,0 0 0,0 0 0,41 52 0,-41-52 0,0 0 0,0 0 0,0 0 0,0 0 0,0 0 0,0 0 0,0 0 0,0 0 0,0 0 0,0 0 0,0 0 0,17 23 0,-17-23 0,0 0 0,0 0 0,0 0 0,0 0 0,0 0 0,0 0 0,0 0 0,0 0 0,0 0 0,0 0 0,0 0 0,0 0 0,0 0 0,0 0 0,0 0 0,0 0 0,0 0 0,0 0 0,0 0 0,0 0 0,0 0 0,0 18 0,0-18 0,0 0 0,0 0 0,0 0 0,0 0 0,0 0 0,0 0 0,0 0 0,0 0 0,0 0 0,0 0 0,0 0 0,0 0 0,0 0 0,0 0 0,0 0 0,0 0 0,0 0 0,41 93 0,-41-93 0,0 0 0,0 0 0,0 0 0,0 0 0,0 0 0,0 0 0,0 0 0,0 0 0,0 0 0,0 0 0,0 0 0,0 0 0,0 0 0,58 80 0,-58-80 0,0 0 0,0 0 0,0 0 0,0 0 0,0 0 0,0 0 0,0 0 0,0 0 0,0 0 0,0 0 0,0 0 0,0 0 0,0 0 0,0 0 0,0 0 0,0 0 0,0 0 0,0 0 0,33 42 0,-33-42 16,41-5-1,9-46-15,-50 51 16,50-80-1,-50 80 1,74-93-16,-74 93 16,0 0-1,0 0 1,0 0-1,83-65-15,-83 65 16,0 0 0</inkml:trace>
  <inkml:trace contextRef="#ctx0" brushRef="#br0" timeOffset="109994">11147 3432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 0 0,-41 0 0,0 0 0,0 0 0,0 0 0,0 0 0,0 0 0,0 0 0,0 0 0,0 0 0,0 0 0,0 0 0,0 0 0,0 0 0,0 0 0,0 0 0,0 0 0,0 0 0,0 0 0,0 0 0,0 0 0,0 0 0,0 0 0,0 0 0,0 0 0,0 0 0,0 0 0,0 0 0,0 0 0,0 0 0,0 0 0,0 0 0,0 0 0,0 0 0,0 0 0,0 0 0,0 0 0,0 0 0,0 0 0,0 0 0,0 0 0,0 0 0,0 0 0,0 0 0,0 0 0,0 0 0,74-14 0,-74 14 0,0 0 0,0 0 0,0 0 0,0 0 0,0 0 0,0 0 0,0 0 0,0 0 0,0 0 0,0 0 0,0 0 0,0 0 0,0 0 0,0 0 0,0 0 0,50-18 0,-50 18 0,0 0 0,0 0 0,0 0 0,0 0 0,0 0 0,0 0 0,0 0 0,0 0 0,0 0 0,0 0 0,124-33 0,-124 33 0,0 0 0,0 0 0,0 0 0,0 0 0,0 0 0,0 0 0,0 0 0,132-33 0,-132 33 0,0 0 0,0 0 0,0 0 0,149-18 0,-149 18 15,166 4-15,-1 20 16,-33-15-1,-132-9 1,149 14-16,-149-14 16,132 14-1,-132-14 1,149 23-1,-149-23-15,157 28 16,-8 4 0,-25-3-1,-124-29-15,132 32 16,-132-32-1,133 23 1,-133-23 0,116 42-16,-116-42 15,140 51 1,-140-51-1,116 52 1,-116-52-16,116 60 16,-116-60-1,99 74 1,-99-74-16,0 0 15,83 80 1,-83-80 0,99 83-1,-99-83-15,66 93 16,-66-93-1,0 0 1,0 0-16,74 89 16,-74-89-1,0 0 1,0 0-16,0 0 15,66 69 1,-66-69 0,25 28-1,-25-28-15</inkml:trace>
  <inkml:trace contextRef="#ctx0" brushRef="#br0" timeOffset="110615">14041 4256 0,'-9'0'0,"9"0"0,0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28 0,-33-28 0,0 0 0,0 0 0,0 0 0,0 0 0,0 0 0,0 0 0,0 0 0,0 0 0,0 0 0,0 0 0,0 0 0,0 0 0,0 0 0,0 0 0,0 0 0,0 0 0,0 0 0,0 0 0,0 0 0,0 0 0,0 0 0,0 0 0,0 0 0,0 0 0,0 0 0,0 0 0,0 0 0,0 0 0,0 0 0,0 0 0,0 0 0,0 0 0,0 0 0,0 0 0,0 0 0,0 0 0,0 0 0,0 0 0,0 0 0,0 0 0,0 0 0,0 0 0,0 0 0,0 0 0,50 46 0,-50-46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19 0,-25-19 0,0 0 0,0 0 0,0 0 0,0 0 0,0 0 0,0 0 0,0 0 0,0 0 0,0 0 0,0 0 0,0 0 0,0 0 0,0 0 0,0 0 0,0 0 0,0 0 0,0 0 0,0 0 0,0 0 0,0 0 0,0 0 0,0 0 0,16 4 0,-16-4 0,0 0 0,0 0 0,0 0 0,0 0 0,0 0 0,0 0 0,0 0 0,0 0 0,0 0 0,0 0 0,0 0 0,0 0 0,0 0 0,0 0 0,0 0 0,0 0 0,0 0 0,0 0 0,0 0 0,0 0 0,0 0 0,0 0 0,0 0 0,0 0 0,0 0 0,0 0 0,0 0 0,0 0 0,0 0 0,0 0 0,0 0 0,0 0 0,0 0 0,0 0 0,0 0 0,0 0 0,0 0 0,0 0 0,0 0 0,83 56 0,-83-56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0,50 14 0,-50-14 0,0 0 0,0 0 0,0 0 0,0 0 0,0 0 0,0 0 0,0 0 0,0 0 0,0 0 0,0 0 0,0 0 0,0 0 0,0 0 0,0 0 0,0 0 0,0 0 0,0 0 0,0 0 0,0 0 0,0 0 0,0 0 0,0 0 0,0 0 0,0 0 0,0 0 0,0 0 0,0 0 0,41-37 0,-41 37 0,0 0 0,0 0 0,0 0 0,0 0 0,0 0 0,0 0 0,0 0 0,0 0 0,0 0 0,0 0 0,0 0 0,0 0 0,0 0 0,0 0 0,0 0 0,0 0 0,0 0 0,0 0 0,0 0 0,0 0 0,41-75 0,-41 75 0,0 0 0,0 0 0,0 0 0,0 0 0,0 0 0,0 0 0,0 0 0,0 0 0,0 0 0,0 0 0,0 0 0,0 0 0,0 0 0,0 0 0,0 0 0,0 0 0,0 0 0,0 0 0,0 0 0,0 0 0,0 0 0,0 0 0,0 0 0,0 0 0,0 0 0,0 0 0,0 0 0,0 0 0,0 0 0,0 0 0,0 0 0,0 0 0,0 0 0,0 0 0,0 0 0,0 0 0,0 0 0,0 0 0,0 0 0,0 0 0,0 0 0,0 0 0,0 0 0,42-116 0,-42 116 0,0 0 0,0 0 0,0 0 0,0 0 0,0 0 0,0 0 0,0 0 0,0 0 0,0 0 0,0 0 0,0 0 0,0 0 0,0 0 0,0 0 0,0 0 0,0 0 0,0 0 0,0 0 0,41-88 0,-41 88 16</inkml:trace>
  <inkml:trace contextRef="#ctx0" brushRef="#br0" timeOffset="258030">11287 6604 0,'9'5'0,"-9"-5"0,0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5 0,-8-5 0,0 0 0,0 0 0,0 0 0,0 0 0,0 0 0,0 0 0,0 0 0,0 0 0,0 0 0,0 0 0,0 0 0,0 0 0,0 0 0,0 0 0,0 0 0,0 0 0,0 0 0,0 0 0,0 0 0,0 0 0,0 0 0,0 0 0,0 0 0,0 0 0,0 0 0,0 0 0,0 0 0,0 0 0,0 0 0,0 0 0,0 0 0,0 0 0,0 0 0,0 0 0,0 0 0,0 0 0,0 0 0,0 0 0,0 0 0,0 0 0,0 0 0,0 0 0,0 0 0,16-5 0,-16 5 0,0 0 0,0 0 0,0 0 0,0 0 0,0 0 0,0 0 0,0 0 0,0 0 0,0 0 0,0 0 0,0 0 0,25 19 0,-25-19 0,0 0 0,0 0 0,0 0 0,0 0 0,0 0 0,0 0 0,0 0 0,0 0 0,0 0 0,0 0 0,41 32 0,-41-32 0,0 0 0,0 0 0,0 0 0,0 0 0,0 0 0,0 0 0,0 0 0,0 0 0,0 0 0,0 0 0,0 0 0,0 0 0,0 0 0,0 0 0,0 0 0,0 0 0,0 0 0,0 0 0,0 0 0,58 37 0,-58-37 0,0 0 0,0 0 0,0 0 0,0 0 0,0 0 0,0 0 0,0 0 0,0 0 0,0 0 0,0 0 0,0 0 0,0 0 0,0 0 0,0 0 0,0 0 0,50 28 0,-50-28 0,0 0 0,0 0 0,0 0 0,0 0 0,0 0 0,0 0 0,0 0 0,0 0 0,0 0 0,0 0 0,0 0 0,74-4 0,-74 4 0,0 0 0,0 0 0,0 0 0,0 0 0,0 0 0,0 0 0,0 0 0,100-28 0,-100 28 0,0 0 0,0 0 0,0 0 0,91-5 0,-91 5 16,99 23-1,-99-23-15,116 10 16,-116-10 0,107 4-1,-107-4-15,116-18 16,-116 18-1,132-33 1,-24 19 0,-108 14-16,107 5 15,1 4 1,-108-9-1,99 5 1,-99-5-16,124-14 16,-33-5-1,-91 19 1,107-28-16,1 19 15,-34 18 1,9 14 0,-83-23-1,83 19-15,-83-19 16,99-4-1,-99 4 1,99-10-16,0 14 16,-99-4-1,116 10 1,-116-10-16,99 14 15,-99-14 1,91 10 0,0-1-1,-91-9-15,83 18 16,-83-18-1,74 14 1,-74-14 0,75 5-16,-75-5 15,82 23 1,-82-23-1,0 0-15,83 10 16,-83-10 0,0 0-1,74 46 1,-74-46-16,75 65 15,-75-65 1,66 51 0,-66-51-16,0 0 15,0 0 1,50 89-1,-50-89 1,0 0-16,0 0 16,0 0-1,41 70 1,-41-70-16,0 0 15,0 0 1,8 46 0,-8-46-1</inkml:trace>
  <inkml:trace contextRef="#ctx0" brushRef="#br0" timeOffset="258580">14603 7177 0,'-8'9'0,"8"-9"0,0 0 0,0 0 0,0 0 0,0 0 0,0 0 0,0 0 0,0 0 0,0 0 0,0 0 0,0 0 0,0 0 0,0 0 0,0 0 0,0 0 0,0 0 0,0 0 0,0 0 0,0 0 0,0 0 0,0 0 0,0 0 0,0 0 0,0 0 0,0 0 0,0 0 0,0 0 0,0 0 0,0 0 0,0 0 0,0 0 0,0 0 0,0 0 0,0 0 0,0 0 0,0 0 0,0 0 0,0 0 0,0 0 0,0 0 0,0 0 0,0 0 0,0 0 0,0 0 0,0 0 0,24 9 0,-24-9 0,0 0 0,0 0 0,0 0 0,0 0 0,0 0 0,0 0 0,0 0 0,0 0 0,0 0 0,0 0 0,0 0 0,0 0 0,0 0 0,58 23 0,-58-23 0,0 0 0,0 0 0,0 0 0,0 0 0,0 0 0,0 0 0,0 0 0,0 0 0,0 0 0,0 0 0,0 0 0,0 0 0,0 0 0,0 0 0,0 0 0,0 0 0,0 0 0,0 0 0,0 0 0,0 0 0,0 0 0,0 0 0,0 0 0,0 0 0,0 0 0,0 0 0,0 0 0,0 0 0,0 0 0,0 0 0,0 0 0,0 0 0,0 0 0,0 0 0,42 28 0,-42-28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0,74 28 0,-74-28 0,0 0 0,0 0 0,0 0 0,0 0 0,0 0 0,0 0 0,0 0 0,0 0 0,0 0 0,0 0 0,0 0 0,0 0 0,0 0 0,0 0 0,0 0 0,0 0 0,0 0 0,0 0 0,0 0 0,0 0 0,0 0 0,0 0 0,0 0 0,0 0 0,0 0 0,0 0 0,0 0 0,0 0 0,0 0 0,0 0 0,0 0 0,0 0 0,58-4 0,-58 4 0,0 0 0,0 0 0,0 0 0,0 0 0,41-42 0,-41 42 0,0 0 0,0 0 0,0 0 0,25-70 0,-25 70 0,0 0 0,0 0 0,0 0 0,0 0 0,0 0 0,33-93 0,-33 93 0,42-79 0,-42 79 0,0 0 16,0 0-1,0 0 1,33-70 0</inkml:trace>
  <inkml:trace contextRef="#ctx0" brushRef="#br0" timeOffset="261852">13015 6191 0,'0'-5'0,"0"5"0,0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0,33-5 0,-33 5 0,0 0 0,0 0 0,0 0 0,0 0 0,0 0 0,0 0 0,0 0 0,17 0 0,-17 0 0,0 0 0,0 0 0,0 0 0,0 0 0,0 0 0,0 0 0,25 0 0,-25 0 0,0 0 0,0 0 0,0 0 0,0 0 0,0 0 0,0 0 0,0 0 0,0 0 0,0 0 0,0 0 0,0 0 0,91 19 0,-91-19 0,0 0 0,0 0 0,0 0 0,0 0 0,0 0 0,0 0 0,0 0 0,99 14 0,-99-14 0,0 0 0,99 19 0,-99-19 0,99 5 0,-16-5 0,-8 8 16,-9 20-1,16-5 1,-15-18-16,-67-5 15,90 5 1,1-1 0,17 1-16,49-5 15,-50-28 1,-16 19-1,-8 14 1,8 27-16,-33-13 16,-8-10-1,-9-14 1,9-4-16,7 9 15,26 14 1,16 5 0,1-15-1,-10-22-15,-23-10 16,-18 14-1,-16 4 1,17 24-16,24 10 16,1 8-1,-9-13 1,-16-19-1,-9 5-15,8 8 16,9 11 0,-8-14-1,-75-20-15,58 47 16,-33-37-1,42 42 1,-42-42 0,57 42-16,-57-42 15,58 60 1,-58-60-1,75 56-15,-75-56 16,49 65 0,-49-65-1,50 74 1,-50-74-16,58 80 15,-58-80 1,58 83 0,-58-83-1,66 89-15,-66-89 16,0 0-1,41 83 1,-41-83-16,0 0 16,0 0-1,0 0 1,42 70-16,-42-70 15,0 0 1,0 0 0</inkml:trace>
  <inkml:trace contextRef="#ctx0" brushRef="#br0" timeOffset="266890">16257 7135 0,'-9'-5'0,"9"5"0,0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 14 0,-9-14 0,0 0 0,0 0 0,0 0 0,0 0 0,0 0 0,0 0 0,0 0 0,0 0 0,0 0 0,0 0 0,0 0 0,0 0 0,0 0 0,0 0 0,0 0 0,0 0 0,0 0 0,0 0 0,0 0 0,41 33 0,-41-33 0,0 0 0,0 0 0,0 0 0,0 0 0,0 0 0,0 0 0,0 0 0,0 0 0,0 0 0,0 0 0,0 0 0,0 0 0,0 0 0,0 0 0,0 0 0,0 0 0,0 0 0,0 0 0,0 0 0,0 0 0,0 0 0,0 0 0,0 0 0,33 41 0,-33-41 0,0 0 0,0 0 0,0 0 0,0 0 0,0 0 0,0 0 0,0 0 0,0 0 0,0 0 0,0 0 0,0 0 0,0 0 0,0 0 0,0 0 0,0 0 0,0 0 0,0 0 0,0 0 0,0 0 0,74 79 0,-74-79 0,0 0 0,0 0 0,0 0 0,0 0 0,0 0 0,0 0 0,0 0 0,0 0 0,0 0 0,0 0 0,0 0 0,0 0 0,0 0 0,0 0 0,0 0 0,0 0 0,0 0 0,0 0 0,0 0 0,0 0 0,0 0 0,83 75 0,-83-75 0,0 0 0,0 0 0,0 0 0,0 0 0,0 0 0,0 0 0,0 0 0,0 0 0,0 0 0,0 0 0,0 0 0,0 0 0,0 0 0,0 0 0,0 0 0,0 0 0,0 0 0,0 0 0,58 56 0,-58-56 15,0 0-15,58 8 16,-58-8 0,33-41-1,-16-24 1,-17 65-16,24-89 15,-24 89 1,0 0 0,0 0-16,25-92 15,-25 92 1,0 0-1,0 0 1,0 0-16,17-61 16,-17 61-1,0 0 1,0 0-16,0 0 15,16-37 1</inkml:trace>
  <inkml:trace contextRef="#ctx0" brushRef="#br0" timeOffset="311605">17910 8646 0,'-8'0'0,"8"0"0,0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5 0,-25-5 0,0 0 0,0 0 0,0 0 0,0 0 0,0 0 0,0 0 0,0 0 0,0 0 0,0 0 0,0 0 0,0 0 0,0 0 0,0 0 0,0 0 0,0 0 0,0 0 0,0 0 0,83 5 0,-83-5 0,0 0 0,0 0 0,0 0 0,0 0 0,0 0 0,0 0 0,107 0 0,-107 0 0,0 0 0,0 0 0,0 0 0,0 0 0,0 0 0,99 4 0,-99-4 0,0 0 0,0 0 0,0 0 0,0 0 0,50 0 0,-50 0 0,0 0 0,0 0 0,0 0 0,0 0 0,0 0 0,0 0 0,0 0 0,91-4 0,-91 4 0,0 0 0,0 0 0,0 0 0,99-14 0,-99 14 16,108-28-1,-108 28 1,0 0-16</inkml:trace>
  <inkml:trace contextRef="#ctx0" brushRef="#br0" timeOffset="311966">18299 8697 0,'0'0'0,"0"0"0,0 0 0,0 0 0,0 0 0,0 0 0,0 0 0,0 0 0,8 42 0,-8-42 0,0 0 0,0 0 0,0 0 0,0 0 0,0 0 0,0 0 0,0 0 0,0 0 0,0 0 0,8 80 0,-8-80 0,0 0 0,0 0 0,0 0 0,0 0 0,0 0 0,9 120 0,-9-120 0,0 103 0,0 4 0,0-10 16,-9 6-1,18-10 1,-1-28-16,0-23 16,9-33-1,8-28 1,-25 19-1</inkml:trace>
  <inkml:trace contextRef="#ctx0" brushRef="#br0" timeOffset="312326">18869 8474 0,'0'-14'0,"0"14"0,0 0 0,0 0 0,0 0 0,0 0 0,0 0 0,-41 5 0,41-5 0,0 0 0,0 0 0,0 0 0,-41 42 0,41-42 0,0 0 0,0 0 0,-58 88 0,58-88 0,0 0 0,-58 116 0,58-116 0,-41 121 0,8 14 0,24-9 16,18-9-1,40-30 1,9-17-1,8-24-15,-8-13 16,-8-23 0,-50-10-1</inkml:trace>
  <inkml:trace contextRef="#ctx0" brushRef="#br0" timeOffset="312883">18869 8856 0,'0'13'0,"0"-13"0,0 0 0,0 0 0,0 0 0,0 0 0,0 0 0,0 0 0,0 61 0,0-61 0,0 0 0,0 0 0,0 0 0,0 0 0,0 88 0,0-88 0,0 0 0,0 0 0,0 0 0,0 0 0,0 0 0,0 0 0,0 0 0,9 117 0,-9-117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18 0,0-18 0,0 0 0,0 0 0,0 0 0,0 0 0,0 0 0,0 0 0,0 0 0,0 0 0,0 0 0,0 0 0,0 0 0,0 0 0,0 0 0,0 0 0,8-32 0,-8 32 0,0 0 0,0 0 0,0 0 0,0 0 0,0 0 0,0 0 0,0 0 0,0 0 0,0 0 0,0 0 0,0 0 0,0 0 0,0 0 0,0 0 0,17-52 0,-17 52 0,0 0 0,0 0 0,0 0 0,0 0 0,0 0 0,0 0 0,0 0 0,0 0 0,0 0 0,0 0 0,0 0 0,0 0 0,0 0 0,8-88 0,-8 88 0,0 0 0,0 0 0,0 0 0,0 0 0,0 0 0,0 0 0,0 0 0,0 0 0,0 0 0,0 0 0,0 0 0,0 0 0,0 0 0,0 0 0,0 0 0,0 0 0,0 0 0,0 0 0,0 0 0,0 0 0,0 0 0,0 0 0,0 0 0,0 0 0,0 0 0,25-79 0,-25 79 0,0 0 0,0 0 0,0 0 0,0 0 0,0 0 0,0 0 0,0 0 0,0 0 0,0 0 0,0 0 0,0 0 0,0 0 0,0 0 0,0 0 0,0 0 0,0 0 0,0 0 0,0 0 0,0 0 0,0 0 0,0 0 0,0 0 0,0 0 0,0 0 0,0 0 0,0 0 0,0 0 0,0 0 0,0 0 0,0 0 0,0 0 0,33-56 0,-33 56 0,0 0 0,0 0 0,0 0 0,0 0 0,0 0 0,0 0 0,0 0 0,0 0 0,0 0 0,0 0 0,0 0 0,0 0 0,0 0 0,0 0 0,0 0 0,49-4 0,-49 4 0,0 0 0,0 0 0,0 0 0,0 0 0,0 0 0,50 27 0,-50-27 0,0 0 0,0 0 0,0 0 0,0 0 0,41 75 0,-41-75 0,0 0 0,0 0 0,0 0 0,17 83 0,-17-83 0,0 0 0,0 0 0,0 89 0,0-89 0,0 0 0,0 0 0,0 0 0,-8 84 0,8-84 0,0 0 15,0 0 1,0 0 0,-17 32-16,9-42 15</inkml:trace>
  <inkml:trace contextRef="#ctx0" brushRef="#br0" timeOffset="313148">19184 8949 0,'16'0'0,"-16"0"0,0 0 0,0 0 0,0 0 0,0 0 0,0 0 0,0 0 0,33 0 0,-33 0 0,0 0 0,66-5 0,-66 5 0,0 0 0,0 0 0,0 0 0,0 0 0,0 0 0,0 0 0,0 0 0,0 0 0,0 0 0,0 0 0,0 0 0,0 0 0,0 0 0,0 0 0,0 0 0,0 0 0,0 0 0,0 0 0,0 0 0,0 0 0,0 0 0,0 0 0,0 0 0,58-42 0,-58 42 0</inkml:trace>
  <inkml:trace contextRef="#ctx0" brushRef="#br0" timeOffset="313701">19432 8521 0,'8'0'0,"-8"0"15,0 0 1,41 9 0,-41-9-16,58 14 15,-58-14 1,75 42-1,-75-42 1,33 74-16,-33-74 16,-17 84-1,1-65 1,16-19-16,0 0 15,0 0 1,-9 18 0,9-18-1,-8 65-15,8-65 16,17 61-1,-17-61 1,66 60-16,-66-60 16,49 70-1,-32 9 1,-34 0-1,-40 0-15,7-23 16,50-56 0,-66 51-1,66-51-15,-50 14 16,17-42-1,25-28 1</inkml:trace>
  <inkml:trace contextRef="#ctx0" brushRef="#br0" timeOffset="314136">19953 8344 0,'8'5'0,"-8"-5"0,0 0 0,0 0 0,0 0 0,0 0 0,0 0 0,33 41 0,-33-41 0,0 0 0,0 0 0,0 0 0,50 70 0,-50-70 0,0 0 0,0 0 0,74 84 0,-74-84 0,0 0 0,50 75 0,-50-75 0,49 88 0,-16 9 16,-24 24-1,-34 14 1,-8 15-16,-9-21 16,9-22-1,0-37 1,-8-28-1,0-33-15,7-23 16,34 14 0</inkml:trace>
  <inkml:trace contextRef="#ctx0" brushRef="#br0" timeOffset="314373">20482 8837 0,'8'5'0,"-8"-5"0,0 0 0,0 0 0,0 0 0,0 0 0,0 0 0,0 0 0,0 0 0,33 9 0,-33-9 0,0 0 0,0 0 0,0 0 0,0 0 0,0 0 0,0 0 0,0 0 0,0 0 0,0 0 0,0 0 0,0 0 0,83 14 0,-83-14 0,0 0 0,0 0 0,0 0 0,107 4 0,-107-4 0,0 0 0,0 0 0,0 0 0,0 0 0,0 0 0,116 0 0,-116 0 0,0 0 0</inkml:trace>
  <inkml:trace contextRef="#ctx0" brushRef="#br0" timeOffset="314588">20432 9125 0,'0'0'0,"0"0"0,0 0 0,0 0 0,0 0 0,0 0 0,0 0 0,33-4 0,-33 4 0,0 0 0,0 0 0,0 0 0,66 0 0,-66 0 0,0 0 0,0 0 0,100-24 0,-100 24 0,0 0 0,99-32 0,-99 32 0,107-47 0,9-4 0</inkml:trace>
  <inkml:trace contextRef="#ctx0" brushRef="#br0" timeOffset="315638">21300 8832 0,'0'-13'0,"0"13"0,0 0 0,0 0 0,0 0 0,0 0 0,0 0 0,0 0 0,0 0 0,0 0 0,0 0 0,0 0 0,0 0 0,0 0 0,0 0 0,0 0 0,0 0 0,0 0 0,0 0 0,0 0 0,0 0 0,0 0 0,0 0 0,0 0 0,0 0 0,0 0 0,0 0 0,0 0 0,0 0 0,0 0 0,0 0 0,0 0 0,0 0 0,0 0 0,0 0 0,0 0 0,0 0 0,0 0 0,0 0 0,0 0 0,0 0 0,0 0 0,0 0 0,0 0 0,-24-38 0,24 38 0,0 0 0,0 0 0,0 0 0,0 0 0,0 0 0,0 0 0,0 0 0,0 0 0,0 0 0,0 0 0,0 0 0,0 0 0,0 0 0,0 0 0,0 0 0,0 0 0,0 0 0,0 0 0,0 0 0,0 0 0,0 0 0,0 0 0,0 0 0,0 0 0,0 0 0,0 0 0,0 0 0,0 0 0,0 0 0,0 0 0,0 0 0,0 0 0,0 0 0,0 0 0,0 0 0,0 0 0,0 0 0,0 0 0,0 0 0,0 0 0,0 0 0,0 0 0,0 0 0,0 0 0,-33-65 0,33 65 0,0 0 0,0 0 0,0 0 0,0 0 0,0 0 0,0 0 0,0 0 0,0 0 0,0 0 0,0 0 0,0 0 0,0 0 0,0 0 0,0 0 0,0 0 0,0 0 0,0 0 0,0 0 0,0 0 0,0 0 0,0 0 0,0 0 0,0 0 0,0 0 0,0 0 0,0 0 0,0 0 0,0 0 0,0 0 0,0 0 0,0 0 0,-9-94 0,9 94 0,0 0 0,0 0 0,0 0 0,0 0 0,0 0 0,0 0 0,0 0 0,0 0 0,0 0 0,0 0 0,0 0 0,0 0 0,0 0 0,0 0 0,0 0 0,0 0 0,0 0 0,0 0 0,0 0 0,17-87 0,-17 87 0,0 0 0,0 0 0,0 0 0,0 0 0,0 0 0,0 0 0,0 0 0,0 0 0,0 0 0,0 0 0,0 0 0,0 0 0,0 0 0,0 0 0,0 0 0,0 0 0,0 0 0,0 0 0,0 0 0,0 0 0,0 0 0,0 0 0,0 0 0,41-14 0,-41 14 0,0 0 0,0 0 0,0 0 0,0 0 0,0 0 0,0 0 0,0 0 0,0 0 0,0 0 0,0 0 0,0 0 0,0 0 0,0 0 0,0 0 0,0 0 0,0 0 0,0 0 0,0 0 0,0 0 0,75-19 0,-75 19 0,0 0 0,0 0 0,0 0 0,0 0 0,0 0 0,0 0 0,0 0 0,74 28 0,-74-28 0,0 0 0,0 0 0,0 0 0,0 0 0,0 0 0,0 0 0,83 65 0,-83-65 0,0 0 0,0 0 0,0 0 0,0 0 0,49 88 0,-49-88 0,0 0 0,0 0 0,0 0 0,0 0 0,17 103 0,-17-103 0,0 0 0,0 0 0,0 0 0,-33 111 0,33-111 0,0 0 0,0 0 0,-58 121 0,58-121 0,0 0 0,-91 121 0,91-121 0,-99 103 0,99-103 16,0 0 0,0 0-1,0 0-15,-83 46 16,83-46-1,-33 9 1,58-18-16,57-5 16,1 23-1,-8 33 1,-75-42-1,74 47-15,-74-47 16,74 56 0,-74-56-1,50 18-15</inkml:trace>
  <inkml:trace contextRef="#ctx0" brushRef="#br0" timeOffset="315855">22020 8869 0,'-9'28'0,"-15"38"0,24-66 0,0 0 0,0 0 0,-33 93 0,33-93 0,0 0 0,-42 107 0,42-107 0,-58 83 0,58-83 0,-66 56 16,66-56-1,-66-14 1</inkml:trace>
  <inkml:trace contextRef="#ctx0" brushRef="#br0" timeOffset="316059">21780 8944 0,'8'0'0,"-8"0"0,0 0 0,0 0 0,0 0 0,0 0 0,0 0 0,0 0 0,0 0 0,0 0 0,0 0 0,0 0 0,0 0 0,0 0 0,42 28 0,-42-28 0,0 0 0,0 0 0,0 0 0,66 46 0,-66-46 0,0 0 0,0 0 0,82 61 0,-82-61 0,0 0 0,75 74 0,-75-74 0,74 65 0,-74-65 16,91 51 0</inkml:trace>
  <inkml:trace contextRef="#ctx0" brushRef="#br0" timeOffset="317035">22177 8622 0,'8'15'0,"-8"-15"0,0 0 0,0 0 0,0 0 0,0 0 0,0 0 0,0 0 0,0 0 0,0 0 0,0 0 0,0 0 0,0 0 0,0 0 0,0 0 0,0 0 0,0 0 0,0 0 0,41 19 0,-41-19 0,0 0 0,0 0 0,0 0 0,0 0 0,0 0 0,67 23 0,-67-23 0,0 0 0,0 0 0,0 0 0,0 0 0,91 14 0,-91-14 0,0 0 0,0 0 0,0 0 0,99 4 0,-99-4 0,0 0 0,0 0 0,99 0 0,-99 0 0,0 0 0,0 0 0,0 0 0,108 5 0,-108-5 16,0 0 0,99-5-1,-50-9-15,-90 19 16</inkml:trace>
  <inkml:trace contextRef="#ctx0" brushRef="#br0" timeOffset="317318">22565 8763 0,'0'41'0,"-8"48"0,8-89 0,0 0 0,0 107 0,0-107 0,0 102 0,8 1 16,-8-103-1,9 92 1,-9-92-16,0 0 15,0 0 1,25 61 0</inkml:trace>
  <inkml:trace contextRef="#ctx0" brushRef="#br0" timeOffset="317616">22995 8507 0,'-16'18'0,"16"-18"0,0 0 0,0 0 0,0 0 0,0 0 0,-41 47 0,41-47 0,0 0 0,0 0 0,-50 88 0,50-88 0,0 0 0,-41 126 0,41-126 0,-25 153 0,8 5 16,26-18-1,15-47 1,-24-93-16,58 65 15,8-32 1,-66-33 0</inkml:trace>
  <inkml:trace contextRef="#ctx0" brushRef="#br0" timeOffset="318124">23053 8925 0,'-8'10'0,"8"-10"0,0 0 0,0 0 0,0 0 0,0 0 0,0 0 0,-8 51 0,8-51 0,0 0 0,0 0 0,0 0 0,0 88 0,0-88 0,0 0 0,0 0 0,16 116 0,-16-116 0,0 0 0,0 0 0,0 0 0,17 98 0,-17-98 16,0 0-16,0 0 16,-33 51-1,33-51 1,-17-32-16,9-61 15,33-10 1,16 19 0,-8 20-1,-49 101-15,16-37 16,41-51-1,-41 51 1,50-5 0,-1 33-16,-7 37 15,-18 28 1,-24-93-1,0 88-15,0-88 16,0 0 0,0 0-1,9 42 1,-1-37-16</inkml:trace>
  <inkml:trace contextRef="#ctx0" brushRef="#br0" timeOffset="318376">23442 9065 0,'0'0'0,"0"0"0,0 0 0,0 0 0,0 0 0,0 0 0,0 0 0,0 0 0,0 0 0,0 0 0,33 0 0,-33 0 0,0 0 0,0 0 0,0 0 0,58-9 0,-58 9 0,0 0 0,0 0 0,0 0 0,0 0 0,74-24 0,-74 24 0,0 0 0,0 0 0,0 0 0,0 0 0,0 0 0,0 0 0,0 0 0</inkml:trace>
  <inkml:trace contextRef="#ctx0" brushRef="#br0" timeOffset="318725">23847 8711 0,'0'-4'15,"0"4"1,0 0-1,0 0-15,-16 32 16,-1 43 0,-8 36-1,9-4 1,7-4-16,9-103 15,9 87 1,-9-87 0,41 61-16,33-33 15,26-42 1,-26-9-1,-8-9 1,-16 0-16,-25 3 16,-25 29-1</inkml:trace>
  <inkml:trace contextRef="#ctx0" brushRef="#br0" timeOffset="318977">24004 8944 0,'0'0'0,"0"0"0,0 0 0,0 0 0,0 0 0,0 0 0,0 0 0,-8 37 0,8-37 0,0 0 0,0 0 0,0 0 0,-8 65 0,8-65 0,0 0 0,0 0 0,0 98 0,0-98 0,0 0 0,8 102 0,-8-102 0,16 107 0,-16-4 15,0-103 1,0 0 0,0 9-1,0-61-15,0 52 16</inkml:trace>
  <inkml:trace contextRef="#ctx0" brushRef="#br0" timeOffset="319277">24277 8567 0,'0'19'0,"0"27"0,0-46 0,0 0 0,0 0 0,8 70 0,-8-70 0,0 0 0,33 93 0,-33-93 0,33 112 0,9 13 0,-9 6 16,-8-15-1,-34-19 1,-15-13-16,24-84 15,-50 79 1,0-18 0,50-61-1</inkml:trace>
  <inkml:trace contextRef="#ctx0" brushRef="#br0" timeOffset="319532">24682 9237 0,'8'0'0,"-8"0"0,0 0 0,0 0 0,0 0 0,0 0 0,0 0 0,42-15 0,-42 15 0,0 0 0,0 0 0,0 0 0,0 0 0,0 0 0,0 0 0,0 0 0,83-27 0,-83 27 0,0 0 0,0 0 0,0 0 0,124-32 0,-124 32 0,0 0 0,0 0 0,0 0 0,0 0 0,0 0 0,0 0 0,0 0 0,0 0 0,0 0 0,0 0 0,0 0 0,0 0 0,0 0 0</inkml:trace>
  <inkml:trace contextRef="#ctx0" brushRef="#br0" timeOffset="319747">24823 8976 0,'-8'5'0,"8"-5"16,-9 46-1,18 29 1,15 33-16,18-7 15,-18-2 1,-24-99 0,0 0-1,0 0-15</inkml:trace>
  <inkml:trace contextRef="#ctx0" brushRef="#br0" timeOffset="320007">25426 8865 0,'9'28'0,"-1"42"0,-8-70 0,0 0 0,0 0 0,0 106 0,0-106 0,0 0 0,-17 126 0,17-126 0,-16 126 0,8 13 15,-1 6 1</inkml:trace>
  <inkml:trace contextRef="#ctx0" brushRef="#br0" timeOffset="323242">6128 10311 0,'-17'10'0,"17"-10"0,0 0 0,0 0 0,0 0 0,0 0 0,0 0 0,0 0 0,0 0 0,0 0 0,0 0 0,0 0 0,0 0 0,0 0 0,0 0 0,0 0 0,0 0 0,0 0 0,0 0 0,0 0 0,0 0 0,0 0 0,0 0 0,0 0 0,0 0 0,0 0 0,0 0 0,0 0 0,0 0 0,0 0 0,0 0 0,0 0 0,0 0 0,0 0 0,-33-10 0,33 10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0,-33-37 0,33 37 0,0 0 0,0 0 0,0 0 0,0 0 0,0 0 0,0 0 0,0 0 0,0 0 0,0 0 0,0 0 0,0 0 0,0 0 0,0 0 0,0 0 0,0 0 0,0 0 0,0 0 0,-8-14 0,8 14 0,0 0 0,0 0 0,0 0 0,0 0 0,0 0 0,0 0 0,0 0 0,0 0 0,0 0 0,0 0 0,0 0 0,0 0 0,0 0 0,0 0 0,0 0 0,0 0 0,0 0 0,0 0 0,0 0 0,0 0 0,0 0 0,0 0 0,0 0 0,0 0 0,0 0 0,0 0 0,0 0 0,0 0 0,0 0 0,0 0 0,0 0 0,0 0 0,16-23 0,-16 23 0,0 0 0,0 0 0,0 0 0,0 0 0,0 0 0,0 0 0,0 0 0,0 0 0,0 0 0,0 0 0,0 0 0,0 0 0,0 0 0,0 0 0,0 0 0,0 0 0,0 0 0,0 0 0,0 0 0,0 0 0,0 0 0,0 0 0,0 0 0,0 0 0,0 0 0,0 0 0,0 0 0,0 0 0,0 0 0,9-61 0,-9 61 0,0 0 0,0 0 0,0 0 0,0 0 0,0 0 0,0 0 0,0 0 0,0 0 0,0 0 0,0 0 0,0 0 0,0 0 0,0 0 0,0 0 0,0 0 0,0 0 0,0 0 0,0 0 0,0 0 0,0 0 0,0 0 0,0 0 0,0 0 0,0 0 0,0 0 0,57-51 0,-57 51 0,0 0 0,0 0 0,0 0 0,0 0 0,0 0 0,0 0 0,0 0 0,0 0 0,0 0 0,0 0 0,0 0 0,0 0 0,0 0 0,0 0 0,0 0 0,0 0 0,0 0 0,0 0 0,0 0 0,0 0 0,0 0 0,83-28 0,-83 28 0,0 0 0,0 0 0,0 0 0,0 0 0,0 0 0,0 0 0,0 0 0,0 0 0,0 0 0,0 0 0,0 0 0,0 0 0,0 0 0,0 0 0,0 0 0,0 0 0,0 0 0,83 14 0,-83-14 0,0 0 0,0 0 0,0 0 0,0 0 0,0 0 0,0 0 0,49 42 0,-49-42 0,0 0 0,0 0 0,0 0 0,0 0 0,0 0 0,17 65 0,-17-65 0,0 0 0,0 0 0,0 0 0,0 0 0,-8 79 0,8-79 0,0 0 0,0 0 0,0 0 0,-42 89 0,42-89 0,0 0 0,0 0 0,-41 97 0,41-97 0,0 0 0,-66 98 0,66-98 0,-66 93 0,-9-14 0,75-79 15,-74 65 1,74-65 0,0 0-1,0 0-15,0 0 16,-75 28-1,75-28 1,-16-4-16,16 4 16,25-19-1,-25 19 1,82-37-16,-82 37 15,108-14 1,-108 14 0,107 9-1,-107-9-15,0 0 16,108 27-1,-108-27 1,0 0 0,0 0-16</inkml:trace>
  <inkml:trace contextRef="#ctx0" brushRef="#br0" timeOffset="324146">6632 9805 0,'-8'-5'0,"8"5"0,0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 0 0,-16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0,50 5 0,-50-5 0,0 0 0,0 0 0,0 0 0,0 0 0,0 0 0,0 0 0,0 0 0,0 0 0,0 0 0,0 0 0,0 0 0,0 0 0,0 0 0,0 0 0,0 0 0,0 0 0,0 0 0,0 0 0,0 0 0,0 0 0,0 0 0,0 0 0,0 0 0,0 0 0,0 0 0,0 0 0,0 0 0,0 0 0,0 0 0,0 0 0,0 0 0,0 0 0,0 0 0,0 0 0,0 0 0,0 0 0,0 0 0,0 0 0,0 0 0,0 0 0,0 0 0,0 0 0,0 0 0,41 5 0,-41-5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 32 0,-58-32 0,0 0 0,0 0 0,0 0 0,0 0 0,0 0 0,0 0 0,0 0 0,0 0 0,0 0 0,0 0 0,0 0 0,0 0 0,0 0 0,0 0 0,0 0 0,0 0 0,0 0 0,0 0 0,17 46 0,-17-46 0,0 0 0,0 0 0,0 0 0,0 0 0,0 0 0,0 0 0,0 0 0,0 0 0,0 0 0,0 0 0,0 0 0,0 0 0,0 0 0,0 0 0,0 0 0,0 0 0,0 0 0,0 0 0,0 0 0,0 0 0,0 0 0,0 0 0,0 0 0,0 0 0,0 0 0,0 0 0,0 0 0,0 0 0,0 0 0,0 0 0,0 0 0,0 0 0,0 0 0,0 0 0,0 0 0,-33 56 0,33-56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 51 0,25-51 0,0 0 0,0 0 0,0 0 0,0 0 0,0 0 0,0 0 0,0 0 0,0 0 0,0 0 0,0 0 0,0 0 0,0 0 0,0 0 0,0 0 0,0 0 0,8 37 0,-8-37 0,0 0 0,0 0 0,0 0 0,0 0 0,0 0 0,0 0 0,0 0 0,0 0 0,0 0 0,0 0 0,0 0 0,0 0 0,0 0 0,0 0 0,0 0 0,0 0 0,33 33 0,-33-33 0,0 0 0,0 0 0,0 0 0,0 0 0,0 0 0,0 0 0,0 0 0,33 46 0,-33 5 15,0-51-15,-41 51 16,41-51 0,0 0-1,0 0-15,0 0 16,-66 43-1</inkml:trace>
  <inkml:trace contextRef="#ctx0" brushRef="#br0" timeOffset="325030">7351 9697 0,'-8'5'0,"8"-5"0,0 0 0,0 0 0,0 0 0,0 0 0,0 0 0,0 0 0,0 0 0,0 0 0,0 0 0,0 0 0,0 0 0,0 0 0,-25 33 0,25-33 0,0 0 0,0 0 0,0 0 0,0 0 0,0 0 0,0 0 0,0 0 0,-41 60 0,41-60 0,0 0 0,-50 84 0,50-84 0,-41 93 0,0-14 0,8 14 0,8 5 16,-8 22-1,16 29 1,9 5-16,-9-1 15,17-9 1,17 5 0,-9-32-1,17-29-15,8-18 16,17 9-1,8 0 1,-58-79-16</inkml:trace>
  <inkml:trace contextRef="#ctx0" brushRef="#br0" timeOffset="327464">7781 10396 0,'0'4'0,"0"-4"0,0 0 0,0 0 0,0 0 0,0 0 0,0 0 0,0 0 0,0 0 0,0 0 0,-16-10 0,16 10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0,8-51 0,-8 51 0,0 0 0,0 0 0,0 0 0,0 0 0,0 0 0,0 0 0,0 0 0,0 0 0,0 0 0,0 0 0,0 0 0,0 0 0,0 0 0,0 0 0,0 0 0,0 0 0,50-70 0,-50 70 0,0 0 0,0 0 0,0 0 0,0 0 0,0 0 0,0 0 0,0 0 0,0 0 0,0 0 0,0 0 0,0 0 0,0 0 0,0 0 0,0 0 0,0 0 0,0 0 0,0 0 0,0 0 0,0 0 0,0 0 0,0 0 0,0 0 0,0 0 0,0 0 0,0 0 0,49-13 0,-49 13 0,0 0 0,0 0 0,0 0 0,0 0 0,0 0 0,0 0 0,0 0 0,0 0 0,0 0 0,0 0 0,0 0 0,0 0 0,0 0 0,0 0 0,0 0 0,0 0 0,0 0 0,0 0 0,0 0 0,0 0 0,0 0 0,83-28 0,-83 28 0,0 0 0,0 0 0,0 0 0,0 0 0,0 0 0,0 0 0,0 0 0,0 0 0,0 0 0,0 0 0,0 0 0,0 0 0,0 0 0,0 0 0,0 0 0,0 0 0,0 0 0,66 23 0,-66-23 0,0 0 0,0 0 0,0 0 0,0 0 0,0 0 0,0 0 0,17 56 0,-17-56 0,0 0 0,0 0 0,0 0 0,0 0 0,0 0 0,-25 83 0,25-83 0,0 0 0,0 0 0,0 0 0,0 0 0,-66 98 0,66-98 0,0 0 0,0 0 0,0 0 0,-75 103 0,75-103 0,0 0 0,0 0 0,-82 92 0,82-92 0,0 0 0,0 0 0,0 0 0,-83 84 0,83-84 16,0 0 0,0 0-1,-25 37-15,25-37 16,17 14-1,-17-14 1,74 0 0,25-10-16,-99 10 15,108 15 1,-108-15-1,91 37-15,-91-37 16,0 0 0,66 5-1</inkml:trace>
  <inkml:trace contextRef="#ctx0" brushRef="#br0" timeOffset="327748">8732 10242 0,'0'4'0,"0"-4"0,0 0 0,0 0 0,0 0 0,0 0 0,0 0 0,-33 33 0,33-33 0,0 0 0,0 0 0,0 0 0,-58 56 0,58-56 0,0 0 0,0 0 0,-66 78 0,66-78 0,0 0 0,-58 70 0,58-70 0,-49 70 0,49-70 15,-42 70 1,42-70-1,0 0-15,0 0 16</inkml:trace>
  <inkml:trace contextRef="#ctx0" brushRef="#br0" timeOffset="328003">8459 10330 0,'9'5'0,"-9"-5"0,0 0 0,0 0 0,0 0 0,0 0 0,0 0 0,0 0 0,0 0 0,0 0 0,33 41 0,-33-41 0,0 0 0,41 61 0,-41-61 0,58 79 0,-25 1 0,-33-80 0,0 0 0,0 0 0,0 0 0,66 73 0,-66-73 16,75 47 0,-75-47-16</inkml:trace>
  <inkml:trace contextRef="#ctx0" brushRef="#br0" timeOffset="328299">8997 10139 0,'25'0'0,"24"-4"0,-49 4 0,0 0 0,0 0 0,0 0 0,0 0 0,83-10 0,-83 10 0,0 0 0,0 0 0,0 0 0,107-9 0,-107 9 0,0 0 0,0 0 0,100-5 0,-100 5 0,0 0 0,0 0 0,0 0 0,91 5 0,-91-5 15,82 14 1,-82-14-16,0 0 15,0 0 1</inkml:trace>
  <inkml:trace contextRef="#ctx0" brushRef="#br0" timeOffset="328516">9319 10269 0,'0'28'0,"-16"47"0,16-75 0,0 0 0,0 0 0,-17 93 0,17-93 0,0 0 0,-25 107 0,25-107 0,-33 102 0,17 20 0,8-2 15,8-120 1,24 65-1,-24-65-15</inkml:trace>
  <inkml:trace contextRef="#ctx0" brushRef="#br0" timeOffset="328828">9832 9995 0,'-17'13'0,"-16"35"0,33-48 0,0 0 0,0 0 0,-49 88 0,49-88 0,0 0 0,-42 121 0,42-121 0,-33 143 0,33 11 15,9-14 1,24-19 0,16-28-16,9-28 15,-58-65 1,75 33-1,-75-33-15</inkml:trace>
  <inkml:trace contextRef="#ctx0" brushRef="#br0" timeOffset="329358">10006 10408 0,'0'10'0,"0"-10"0,0 0 0,0 0 0,0 0 0,0 0 0,0 0 0,0 0 0,0 0 0,0 0 0,0 0 0,8 61 0,-8-61 0,0 0 0,0 0 0,0 0 0,0 0 0,0 0 0,0 0 0,0 0 0,0 0 0,0 0 0,0 0 0,0 0 0,0 0 0,0 0 0,0 0 0,0 0 0,16 93 0,-16-93 0,0 0 0,0 0 0,0 0 0,0 0 0,0 0 0,0 0 0,0 0 0,0 0 0,0 0 0,0 0 0,0 0 0,0 102 0,0-102 0,0 0 0,0 0 0,0 0 0,0 0 0,0 0 0,0 0 0,0 0 0,0 0 0,0 0 0,0 0 0,0 0 0,0 0 0,0 33 0,-8-71 0,8 38 0,0 0 0,0 0 0,0 0 0,0 0 0,0 0 0,0 0 0,0 0 0,0 0 0,0 0 0,0 0 0,0 0 0,0 0 0,0 0 0,0 0 0,0 0 0,0 0 0,0 0 0,0 0 0,0 0 0,0 0 0,8-41 0,-8 41 0,0 0 0,0 0 0,0 0 0,0 0 0,0 0 0,0 0 0,0 0 0,0 0 0,0 0 0,0 0 0,0 0 0,0 0 0,0 0 0,0 0 0,0 0 0,0 0 0,0 0 0,0 0 0,0 0 0,9-89 0,-9 89 0,0 0 0,0 0 0,0 0 0,0 0 0,0 0 0,0 0 0,0 0 0,0 0 0,0 0 0,0 0 0,0 0 0,0 0 0,0 0 0,0 0 0,0 0 0,0 0 0,0 0 0,0 0 0,0 0 0,0 0 0,0 0 0,0 0 0,0 0 0,0 0 0,0 0 0,0 0 0,0 0 0,0 0 0,25-74 0,-25 74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0,41-57 0,-41 57 0,0 0 0,0 0 0,0 0 0,0 0 0,0 0 0,0 0 0,0 0 0,0 0 0,0 0 0,0 0 0,0 0 0,0 0 0,0 0 0,0 0 0,0 0 0,0 0 0,0 0 0,66-18 0,-66 18 0,0 0 0,0 0 0,0 0 0,0 0 0,0 0 0,0 0 0,0 0 0,0 0 0,0 0 0,0 0 0,0 0 0,0 0 0,0 0 0,0 0 0,0 0 0,0 0 0,0 0 0,0 0 0,0 0 0,0 0 0,0 0 0,58 33 0,-58-33 0,0 0 0,0 0 0,0 0 0,0 0 0,0 0 0,0 0 0,0 0 0,0 0 0,41 65 0,-41-65 0,0 0 0,0 0 0,0 0 0,0 0 0,0 0 0,0 0 0,0 0 0,25 84 0,-25-84 0,0 0 0,0 0 0,0 0 0,0 0 0,0 0 0,0 0 0,0 0 0,0 0 0,0 0 0,0 0 0,0 0 0,0 0 0,0 93 0,0-93 0,0 0 0,0 0 0,0 0 0,0 0 0,0 0 0,0 0 0,0 0 0,0 0 0,0 0 0,0 0 0,0 0 0,0 0 0,0 0 0,0 0 0,0 0 0,0 0 0,0 0 0,0 0 0</inkml:trace>
  <inkml:trace contextRef="#ctx0" brushRef="#br0" timeOffset="329610">10460 10502 0,'9'0'0,"-9"0"0,0 0 0,0 0 0,0 0 0,0 0 0,0 0 0,41 0 0,-41 0 0,0 0 0,0 0 0,0 0 0,0 0 0,0 0 0,0 0 0,0 0 0,58 0 0,-58 0 0,0 0 0,0 0 0,0 0 0,0 0 0,83-19 0,-83 19 0,0 0 0,0 0 0,0 0 0,0 0 0,0 0 0,0 0 0,0 0 0</inkml:trace>
  <inkml:trace contextRef="#ctx0" brushRef="#br0" timeOffset="330042">11047 9986 0,'-8'4'0,"8"-4"16,-25 33-1,-16 41 1,-17 25 0,17-2-16,8-9 15,33-88 1,-8 93-1,8-93 1,16 88-16,-16-88 16,41 75-1,26-24 1,15-23-16,-7-19 15,-26-13 1,1-10 0,-75 18-1,66-36-15</inkml:trace>
  <inkml:trace contextRef="#ctx0" brushRef="#br0" timeOffset="330306">11105 10367 0,'-16'9'0,"-9"28"0,25-37 0,0 0 0,0 0 0,-33 75 0,33-75 0,0 0 0,-17 112 0,17-112 0,-16 121 0,8-5 16,8-116-1,8 88 1,-8-88-16,33 28 15</inkml:trace>
  <inkml:trace contextRef="#ctx0" brushRef="#br0" timeOffset="330646">11420 10116 0,'8'0'0,"-8"0"0,0 0 0,0 0 0,0 0 0,0 0 0,16 51 0,-16-51 0,0 0 0,0 0 0,33 79 0,-33-79 0,0 0 0,34 121 0,-34-121 0,16 112 0,-16-5 15,-16-14-15,-9 19 16,-17-1 0,1-14-1,41-97 1,-33 80-16,33-80 15</inkml:trace>
  <inkml:trace contextRef="#ctx0" brushRef="#br0" timeOffset="330892">11709 10688 0,'8'9'0,"-8"-9"0,0 0 0,0 0 0,0 0 0,0 0 0,0 0 0,0 0 0,0 0 0,0 0 0,0 0 0,0 0 0,42 14 0,-42-14 0,0 0 0,0 0 0,0 0 0,0 0 0,0 0 0,0 0 0,0 0 0,0 0 0,66-4 0,-66 4 0,0 0 0,0 0 0,0 0 0,0 0 0,0 0 0,0 0 0,0 0 0,82-10 0,-82 10 0,0 0 0,0 0 0,0 0 0,0 0 0,0 0 0,0 0 0,0 0 0,0 0 0,0 0 0,0 0 0,0 0 0,0 0 0,0 0 0,91-18 0,-91 18 0,0 0 0,0 0 0,0 0 0,0 0 0,0 0 0,0 0 0,0 0 0,0 0 0,0 0 0,91-19 0,-91 19 0,0 0 0,0 0 0,0 0 0,0 0 0,0 0 0,0 0 0,0 0 0,75-37 0</inkml:trace>
  <inkml:trace contextRef="#ctx0" brushRef="#br0" timeOffset="331145">11998 10408 0,'0'5'0,"0"-5"0,0 0 0,0 0 0,0 0 0,0 0 0,0 47 0,0-47 0,0 0 0,0 0 0,0 84 0,0-84 0,0 0 0,9 125 0,-9-125 0,-9 117 0,9-15 16,0-102-16,0 0 15,25 47 1</inkml:trace>
  <inkml:trace contextRef="#ctx0" brushRef="#br0" timeOffset="331397">12420 10381 0,'0'9'0,"0"-9"0,0 0 0,0 0 0,0 0 0,0 0 0,-8 56 0,8-56 0,0 0 0,0 0 0,-17 93 0,17-93 0,0 0 0,-16 130 0,16-130 0,-17 117 0,17-20 16,0-97-1,0 0 1,0 0-16,25 47 15</inkml:trace>
  <inkml:trace contextRef="#ctx0" brushRef="#br0" timeOffset="331926">12726 9544 0,'8'0'0,"17"5"0,-25-5 0,0 0 0,0 0 0,50 13 0,-50-13 0,0 0 0,0 0 0,0 0 0,74 56 0,-24 19 0,-50-75 0,0 0 0,49 83 0,-49-83 0,25 70 0,8 5 16,0 4 0,0 23-16,0 9 15,17 11 1,-25 12-1,-9 15-15,-24-5 16,-17 10 0,0 9-1,-16-5 1,-8 1-16,-18-7 15,10-17 1,7-14 0,-16-4-16,0-6 15,66-111 1</inkml:trace>
  <inkml:trace contextRef="#ctx0" brushRef="#br0" timeOffset="334319">13842 10674 0,'0'0'0,"0"0"0,0 0 0,0 0 0,0 0 0,0 0 0,0 0 0,0 0 0,0 0 0,0 0 0,0 0 0,0 0 0,0 0 0,0 0 0,42 23 0,-42-23 0,0 0 0,0 0 0,0 0 0,0 0 0,0 0 0,0 0 0,0 0 0,57 28 0,-57-28 0,0 0 0,91 24 0,-91-24 0,91-5 0,-24-14 0,-67 19 0,0 0 0,0 0 0,82-14 0,-82 14 0,0 0 0,0 0 0,0 0 0,108-18 0,-34-1 16,-33-4 0,-74 37-16</inkml:trace>
  <inkml:trace contextRef="#ctx0" brushRef="#br0" timeOffset="334617">14156 10358 0,'-8'14'0,"8"-14"0,0 0 0,0 0 0,0 0 0,0 0 0,8 70 0,-8-70 0,0 0 0,0 0 0,9 97 0,-9-97 0,0 0 0,16 130 0,-16-130 0,-8 103 0,8-15 15,0-88 1,-17 98-16,17-98 15,0 0 1,25 50 0</inkml:trace>
  <inkml:trace contextRef="#ctx0" brushRef="#br0" timeOffset="335268">15033 10246 0,'0'-18'0,"0"18"0,0 0 0,0 0 0,0 0 0,0 0 0,0 0 0,0 0 0,0 0 0,0 0 0,0 0 0,0 0 0,0 0 0,0 0 0,0 0 0,0 0 0,16-47 0,-16 47 0,0 0 0,0 0 0,0 0 0,0 0 0,0 0 0,0 0 0,0 0 0,0 0 0,0 0 0,0 0 0,0 0 0,0 0 0,0 0 0,0 0 0,0 0 0,0 0 0,0 0 0,0 0 0,0 0 0,0 0 0,0 0 0,0 0 0,0 0 0,0 0 0,0 0 0,67-60 0,-67 60 0,0 0 0,0 0 0,0 0 0,0 0 0,0 0 0,0 0 0,0 0 0,0 0 0,0 0 0,0 0 0,0 0 0,0 0 0,0 0 0,0 0 0,0 0 0,0 0 0,0 0 0,0 0 0,0 0 0,0 0 0,0 0 0,91-38 0,-91 38 0,0 0 0,0 0 0,0 0 0,0 0 0,0 0 0,0 0 0,0 0 0,0 0 0,0 0 0,0 0 0,107 19 0,-107-19 0,0 0 0,0 0 0,0 0 0,0 0 0,0 0 0,0 0 0,0 0 0,0 0 0,0 0 0,0 0 0,0 0 0,0 0 0,0 0 0,74 70 0,-74-70 0,0 0 0,0 0 0,0 0 0,0 0 0,17 97 0,-17-97 0,0 0 0,0 0 0,0 0 0,-25 52 0,25-52 0,0 0 0,0 0 0,-58 107 0,58-107 0,0 0 0,-82 97 0,82-97 0,-83 98 0,83-98 16,0 0 0,0 0-16,0 0 15,-66 70 1,66-70-1,-8 46-15,32-27 16,34-24 0,25-4-1,0-5 1,-83 14-16,74-9 15,-74 9 1,66-38 0,-8-27-16,0-32 15</inkml:trace>
  <inkml:trace contextRef="#ctx0" brushRef="#br0" timeOffset="335717">15603 9828 0,'0'-18'0,"0"18"0,0 0 0,0 0 0,0 0 0,0 0 0,0 0 0,0 0 0,0 0 0,0 0 0,0 0 0,0 0 0,0 0 0,0-57 0,0 57 0,0 0 0,0 0 0,0 0 0,0 0 0,0 0 0,0 0 0,0 0 0,0 0 0,0 0 0,0 0 0,0 0 0,0 0 0,0 0 0,0 0 0,0 0 0,0 0 0,0 0 0,0 0 0,0 0 0,0 0 0,0 0 0,0 0 0,0 0 0,0 0 0,0 0 0,0 0 0,0 0 0,0 0 0,25-42 0,-25 42 0,0 0 0,0 0 0,0 0 0,0 0 0,0 0 0,0 0 0,0 0 0,0 0 0,0 0 0,0 0 0,0 0 0,0 0 0,0 0 0,66-23 0,-66 23 0,0 0 0,0 0 0,0 0 0,0 0 0,0 0 0,0 0 0,0 0 0,91 14 0,-91-14 0,0 0 0,0 0 0,0 0 0,0 0 0,0 0 0,0 0 0,0 0 0,0 0 0,0 0 0,0 0 0,0 0 0,0 0 0,0 0 0,0 0 0,0 0 0,0 0 0,0 0 0,0 0 0,0 0 0,0 0 0,0 0 0,0 0 0,0 0 0,0 0 0,0 0 0,0 0 0,0 0 0,0 0 0,0 0 0,0 0 0,0 0 0,0 0 0,0 0 0,0 0 0,0 0 0,0 0 0,0 0 0,0 0 0,0 0 0,58 51 0,-58-51 0,0 0 0,0 0 0,0 0 0,0 0 0,0 0 0,0 0 0,0 0 0,0 0 0,0 0 0,0 0 0,0 0 0,0 0 0,0 0 0,0 0 0,0 0 0,0 0 0,0 0 0,8 19 0,-8-19 0,0 0 0,0 0 0,0 0 0,0 0 0,0 0 0,0 0 0,0 0 0,0 0 0,0 0 0,0 0 0,0 0 0,-33 23 0,33-23 0,0 0 0,0 0 0,0 0 0,0 0 0,0 0 0,0 0 0,0 0 0,0 0 0,0 0 0,0 0 0,0 0 0,0 0 0,0 0 0,0 0 0,0 0 0,-24 74 0,24-74 0,0 0 0,0 0 0,0 0 0,0 0 0,0 0 0,0 0 0,0 0 0,0 0 0,0 0 0,0 0 0,0 0 0,0 0 0,0 0 0,0 0 0,-50 75 0,50-75 0,0 0 0,0 0 0,0 0 0,0 0 0,0 0 0,0 0 0,0 0 0,0 0 0,0 0 0,0 0 0,0 0 0,0 0 0,0 0 0,0 0 0,0 0 0,0 0 0,0 0 0,0 0 0,0 0 0,0 0 0,0 0 0,0 0 0,0 0 0,0 0 0,0 0 0,0 0 0,0 0 0,-74 64 0,74-64 0,0 0 0,0 0 0,0 0 0,0 0 0,0 0 0,0 0 0,0 0 0,0 0 0,0 0 0,0 0 0,0 0 0,0 0 0,0 0 0,0 0 0,0 0 0,0 0 0,0 0 0,0 0 0,0 0 0,0 0 0,0 0 0,0 0 0,0 0 0,0 0 0,0 0 0,0 0 0,0 0 0,0 0 0,0 0 0,0 0 0,0 0 0,0 0 0,0 0 0,0 0 0,0 0 0,0 0 0,0 0 0,0 0 0,0 0 0,0 0 0,0 0 0,-25 38 0,25-38 0,0 0 0,0 0 0,0 0 0,0 0 0,0 0 0,0 0 0,0 0 0,0 0 0,0 0 0,0 0 0,0 0 0,0 0 0,0 0 0,0 0 0,0 0 0,25 28 0,-25-28 0,0 0 0,0 0 0,0 0 0,0 0 0,0 0 0,57 0 0,-57 0 0,0 0 0,0 0 0,0 0 0,0 0 0,100-23 0,-100 23 0,0 0 0,0 0 0,0 0 0,91-28 0,-91 28 0,0 0 0,0 0 0,0 0 0,0 0 0,0 0 0,74-37 0,-74 37 0</inkml:trace>
  <inkml:trace contextRef="#ctx0" brushRef="#br0" timeOffset="336038">15876 10400 0,'17'0'0,"-17"0"0,0 0 0,0 0 0,0 0 0,0 0 0,0 0 0,0 0 0,0 0 0,0 0 0,0 0 0,49-4 0,-49 4 0,0 0 0,0 0 0,0 0 0,0 0 0,0 0 0,0 0 0,0 0 0,0 0 0,0 0 0,0 0 0,0 0 0,0 0 0,0 0 0,0 0 0,0 0 0,75-6 0,-75 6 0,0 0 0,0 0 0,0 0 0,0 0 0,0 0 0,0 0 0,0 0 0,0 0 0,0 0 0,0 0 0,0 0 0,107-4 0,-107 4 0,0 0 0,0 0 0,0 0 0,0 0 0,0 0 0,0 0 0,0 0 0,108-14 0,-108 14 0,0 0 0,0 0 0,0 0 0,0 0 0,0 0 0,0 0 0</inkml:trace>
  <inkml:trace contextRef="#ctx0" brushRef="#br0" timeOffset="336303">16174 10111 0,'0'5'0,"0"-5"0,0 0 0,0 0 0,0 0 0,0 0 0,0 0 0,8 46 0,-8-46 0,0 0 0,0 0 0,0 0 0,8 75 0,-8-75 0,0 0 0,0 0 0,9 102 0,-9-102 0,0 0 0,-9 93 0,9-93 0,-16 84 0,8 0 16,8-84-1,0 0 1,0 0-1</inkml:trace>
  <inkml:trace contextRef="#ctx0" brushRef="#br0" timeOffset="336926">16596 10208 0,'0'-12'0,"0"12"0,0 0 0,0 0 0,0 0 0,0 0 0,0 0 0,0 0 0,0 0 0,0 0 0,0 0 0,0 0 0,0 0 0,0 0 0,0 0 0,0 0 0,0 0 0,0 0 0,0 0 0,0 0 0,0 0 0,0 0 0,0-38 0,0 38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0,24-70 0,-24 70 0,0 0 0,0 0 0,0 0 0,0 0 0,0 0 0,0 0 0,0 0 0,0 0 0,0 0 0,0 0 0,0 0 0,0 0 0,0 0 0,0 0 0,0 0 0,0 0 0,0 0 0,0 0 0,0 0 0,0 0 0,0 0 0,0 0 0,0 0 0,0 0 0,0 0 0,0 0 0,0 0 0,0 0 0,0 0 0,0 0 0,0 0 0,50-75 0,-50 75 0,0 0 0,0 0 0,0 0 0,0 0 0,0 0 0,0 0 0,0 0 0,0 0 0,0 0 0,0 0 0,0 0 0,0 0 0,0 0 0,0 0 0,0 0 0,0 0 0,0 0 0,0 0 0,0 0 0,0 0 0,0 0 0,0 0 0,0 0 0,0 0 0,0 0 0,0 0 0,0 0 0,83-37 0,-83 37 0,0 0 0,0 0 0,0 0 0,0 0 0,0 0 0,0 0 0,0 0 0,0 0 0,0 0 0,0 0 0,0 0 0,0 0 0,0 0 0,0 0 0,0 0 0,0 0 0,0 0 0,0 0 0,0 0 0,0 0 0,82 32 0,-82-32 0,0 0 0,0 0 0,0 0 0,0 0 0,0 0 0,0 0 0,0 0 0,0 0 0,0 0 0,9 24 0,-9-24 0,0 0 0,0 0 0,0 0 0,0 0 0,0 0 0,0 0 0,0 0 0,0 0 0,0 28 0,0-28 0,0 0 0,0 0 0,0 0 0,0 0 0,0 0 0,0 0 0,0 0 0,24 89 0,-24-89 0,0 0 0,0 0 0,0 0 0,0 0 0,0 0 0,0 0 0,-8 93 0,8-93 0,0 0 0,0 0 0,0 0 0,0 0 0,0 0 0,-16 83 0,16-83 0,0 0 0,0 0 0,0 0 0,0 0 0,-42 71 0,42-71 0,0 0 0,0 0 0,0 0 0,-58 69 0,58-69 0,0 0 0,0 0 0,-57 65 0,57-65 0,0 0 0,0 0 0,0 0 0,-67 66 0,67-66 15,0 0 1,0 0-1,-24 36-15,24-36 16,24 23 0,26-9-1,33-9 1,-83-5-16,99 14 15,-99-14 1,83 28 0,-83-28-16,82 0 15,-82 0 1</inkml:trace>
  <inkml:trace contextRef="#ctx0" brushRef="#br0" timeOffset="337204">17150 9521 0,'8'4'0,"-8"-4"0,0 0 0,0 0 0,0 0 0,0 0 0,8 47 0,-8-47 0,0 0 0,0 0 0,8 88 0,-8-88 0,0 0 0,9 112 0,-9-112 0,-9 93 0,9-93 16,0 84 0,0-84-16</inkml:trace>
  <inkml:trace contextRef="#ctx0" brushRef="#br0" timeOffset="337532">17332 10446 0,'8'0'0,"-8"0"0,0 0 0,0 0 0,0 0 0,0 0 0,0 0 0,0 0 0,0 0 0,0 0 0,0 0 0,0 0 0,0 0 0,33 0 0,-33 0 0,0 0 0,0 0 0,0 0 0,0 0 0,0 0 0,0 0 0,0 0 0,0 0 0,0 0 0,0 0 0,0 0 0,0 0 0,0 0 0,0 0 0,0 0 0,0 0 0,0 0 0,0 0 0,0 0 0,66-4 0,-66 4 0,0 0 0,0 0 0,0 0 0,0 0 0,0 0 0,0 0 0,0 0 0,0 0 0,0 0 0,0 0 0,0 0 0,0 0 0,0 0 0,0 0 0,0 0 0,99-14 0,-99 14 0,0 0 0,0 0 0,0 0 0,0 0 0,0 0 0,0 0 0,0 0 0,0 0 0,0 0 0,0 0 0,0 0 0,108-20 0,-108 20 0,0 0 0,0 0 0,0 0 0,0 0 0,0 0 0,0 0 0,0 0 0,0 0 0,0 0 0,0 0 0</inkml:trace>
  <inkml:trace contextRef="#ctx0" brushRef="#br0" timeOffset="337754">17580 10213 0,'-9'5'16,"9"-5"-16,0 42 16,0 28-1,9 28 1,-9-15-1,0-83-15,-9 93 16,9-93 0,0 0-1</inkml:trace>
  <inkml:trace contextRef="#ctx0" brushRef="#br0" timeOffset="338372">17861 10208 0,'-9'-12'0,"9"12"0,0 0 0,0 0 0,0 0 0,0 0 0,-8-61 0,8 61 0,0 0 0,0 0 0,0 0 0,0 0 0,0 0 0,33-79 0,-33 79 0,0 0 0,66-61 0,-66 61 0,0 0 0,0 0 0,0 0 0,0 0 0,0 0 0,0 0 0,0 0 0,0 0 0,0 0 0,0 0 0,0 0 0,0 0 0,0 0 0,0 0 0,0 0 0,0 0 0,0 0 0,0 0 0,0 0 0,0 0 0,0 0 0,0 0 0,0 0 0,0 0 0,0 0 0,0 0 0,0 0 0,0 0 0,0 0 0,0 0 0,0 0 0,0 0 0,0 0 0,0 0 0,0 0 0,0 0 0,0 0 0,100-19 0,-100 19 0,0 0 0,0 0 0,0 0 0,0 0 0,0 0 0,0 0 0,0 0 0,0 0 0,0 0 0,0 0 0,0 0 0,0 0 0,0 0 0,0 0 0,0 0 0,0 0 0,0 0 0,0 0 0,0 0 0,0 0 0,0 0 0,0 0 0,0 0 0,0 0 0,0 0 0,0 0 0,0 0 0,0 0 0,0 0 0,0 0 0,0 0 0,0 0 0,74 37 0,-74-37 0,0 0 0,0 0 0,0 0 0,0 0 0,0 0 0,0 0 0,0 0 0,0 0 0,0 0 0,0 0 0,0 0 0,0 0 0,0 0 0,0 0 0,0 0 0,0 0 0,0 0 0,0 0 0,0 0 0,0 0 0,0 0 0,0 0 0,0 0 0,0 0 0,0 0 0,0 0 0,0 0 0,0 0 0,0 0 0,17 47 0,-17-47 0,0 0 0,0 0 0,0 0 0,0 0 0,0 0 0,0 0 0,0 0 0,0 0 0,0 0 0,0 0 0,0 0 0,0 0 0,24 75 0,-24-75 0,0 0 0,0 0 0,0 0 0,0 0 0,0 0 0,0 0 0,0 0 0,0 0 0,0 0 0,0 0 0,0 0 0,0 88 0,0-88 0,0 0 0,0 0 0,0 0 0,0 0 0,0 0 0,0 0 0,0 0 0,0 0 0,0 0 0,0 0 0,-33 88 0,33-88 0,0 0 0,0 0 0,0 0 0,0 0 0,0 0 0,0 0 0,0 0 0,0 0 0,0 0 0,-58 75 0,58-75 0,0 0 0,0 0 0,0 0 0,0 0 0,0 0 0,0 0 0,0 0 0,0 0 0,-57 69 0,57-69 0,0 0 0,0 0 0,0 0 0,0 0 0,0 0 0,0 0 0,0 0 0,0 0 0,0 0 0,0 0 0,0 0 0,0 0 0,0 0 0,0 0 0,0 0 0,-75 66 0,75-66 0,0 0 0,0 0 0,0 0 0,0 0 0,0 0 0,0 0 0,0 0 0,0 0 0,0 0 0,0 0 0,0 0 0,0 0 0,0 0 0,0 0 0,0 0 0,0 0 0,0 0 0,0 0 0,0 0 0,0 0 0,-33 23 0,33-23 0,0 0 0,0 0 0,0 0 0,8 0 0,-8 0 0,58-9 15,-58 9 1,99-5 0,1 37-16,-100-32 15,82 56 1,-82-56-1,66 28 1,-32-37-16,7-37 16</inkml:trace>
  <inkml:trace contextRef="#ctx0" brushRef="#br0" timeOffset="338924">18597 9716 0,'8'0'0,"-8"0"0,0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14 0,8-14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37 0,33-37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0,-50 70 0,50-70 0,0 0 0,0 0 0,0 0 0,0 0 0,0 0 0,0 0 0,0 0 0,0 0 0,0 0 0,0 0 0,0 0 0,0 0 0,0 0 0,0 0 0,0 0 0,0 0 0,0 0 0,0 0 0,0 0 0,0 0 0,0 0 0,0 0 0,0 0 0,0 0 0,0 0 0,0 0 0,0 0 0,0 0 0,0 0 0,0 0 0,0 0 0,0 0 0,0 0 0,0 0 0,0 0 0,0 0 0,0 0 0,0 0 0,0 0 0,0 0 0,0 0 0,0 0 0,0 0 0,0 0 0,0 0 0,-17 37 0,17-37 0,0 0 0,0 0 0,0 0 0,0 0 0,0 0 0,0 0 0,0 0 0,0 0 0,0 0 0,0 0 0,0 0 0,0 0 0,0 0 0,0 0 0,0 0 0,0 0 0,17 0 0,-17 0 0,0 0 0,0 0 0,0 0 0,0 0 0,0 0 0,0 0 0,0 0 0,0 0 0,0 0 0,0 0 0,0 0 0,0 0 0,0 0 0,0 0 0,0 0 0,0 0 0,0 0 0,0 0 0,0 0 0,0 0 0,0 0 0,0 0 0,0 0 0,0 0 0,0 0 0,0 0 0,0 0 0,0 0 0,0 0 0,0 0 0,0 0 0,16 56 0,-16-56 0,0 0 0,0 0 0,0 0 0,0 0 0,0 0 0,0 0 0,0 0 0,0 0 0,0 0 0,0 0 0,0 0 0,0 0 0,0 0 0,0 0 0,50 19 0,-50-19 0,0 0 0,0 0 0,0 0 0,0 0 0,0 0 0,0 0 0,0 0 0,0 0 0,0 0 0,0 0 0,0 0 0,0 0 0,0 0 0,0 0 0,0 0 0,0 0 0,0 0 0,0 0 0,0 0 0,0 0 0,0 0 0,0 0 0,0 0 0,0 0 0,0 0 0,0 0 0,0 0 0,0 0 0,0 0 0,0 0 0,0 0 0,0 0 0,0 0 0,0 0 0,50-28 0,-50 28 0,0 0 0,0 0 0,0 0 0,0 0 0,0 0 0,0 0 0,0 0 0,0 0 0,0 0 0,0 0 0,0 0 0,0 0 0,0 0 0,0 0 0,0 0 0,0 0 0,0 0 0,33-61 0,-33 61 0,0 0 0,0 0 0,0 0 0,0 0 0,0 0 0,0 0 0,0 0 0,0 0 0,0 0 0,0 0 0,0 0 0,0 0 0,0 0 0,0 0 0,0 0 0,0 0 0,0 0 0,0 0 0,0 0 0,-25-50 0,25 50 0,0 0 0,0 0 0,0 0 0,-50-15 0,50 15 0,0 0 0,0 0 0,-66 18 0,66-18 0,0 0 0,-66 52 0,66-52 0</inkml:trace>
  <inkml:trace contextRef="#ctx0" brushRef="#br0" timeOffset="392932">6053 2712 0,'0'-24'0,"0"24"0,0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0 0,8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24 0,-33-24 0,0 0 0,0 0 0,0 0 0,0 0 0,0 0 0,0 0 0,0 0 0,0 0 0,17 13 0,-17-13 0,0 0 0,0 0 0,0 0 0,0 0 0,0 0 0,0 0 0,0 0 0,0 0 0,0 0 0,0 0 0,0 0 0,0 0 0,0 0 0,0 0 0,0 0 0,0 0 0,0 0 0,0 0 0,0 0 0,0 0 0,0 0 0,0 0 0,0 0 0,0 0 0,0 0 0,0 0 0,0 0 0,0 0 0,0 0 0,0 0 0,0 0 0,0 0 0,0 0 0,0 0 0,0 0 0,0 0 0,0 0 0,-33-9 0,33 9 0,0 0 0,0 0 0,0 0 0</inkml:trace>
  <inkml:trace contextRef="#ctx0" brushRef="#br0" timeOffset="393974">6186 2725 0,'0'-9'15,"0"9"-15,0 0 16,0 0 0,0 0-1,0 0 1,0 0-16,0 0 15,0 0 1,0 0 0,-42-14-16,42 14 15,-25-4 1,25 4-1,0 0 1,0 0-16,0 0 16,0 0-1,0 0 1,25 23-16,-25-23 15,0 0 1,0 0 0,-25 37-1,25-37-15,0 0 16,-8 74-1,8-74 1,0 0-16,0 0 16,0 0-1,17 103 1,-17-103-1,0 0-15,0 0 16,-9 37 0,9-37-1,-16-33-15,16 33 16,-8-97-1,8 97 1,0 0 0,0 0-16,0 0 15,-25-117 1,25 117-1,0 0 1,0 0-16,0 0 16,0-47-1,0 47 1,8 29-16,-8-29 15,25 88 1,-25-88 0,0 0-1,8 130-15,-8-130 16,0 0-1,0 0 1,0 0-16,8 94 16,-8-94-1,0 0 1,9 9-1,-1-60-15,-8 51 16,-8-107 0,8 107-1,0 0-15,0 0 16,0 0-1,8-107 1,-8 107 0,8-28-16,-8 28 15,-8 32 1,8-32-1,0 0-15</inkml:trace>
  <inkml:trace contextRef="#ctx0" brushRef="#br0" timeOffset="415085">8559 9497 0,'24'5'0</inkml:trace>
  <inkml:trace contextRef="#ctx0" brushRef="#br0" timeOffset="415216">8600 9544 0,'0'0'15,"0"0"1,0 0 0,0 0-1,0 0-15,0 0 16</inkml:trace>
  <inkml:trace contextRef="#ctx0" brushRef="#br0" timeOffset="446509">6368 11637 0,'-9'5'0,"9"-5"0,0 0 0</inkml:trace>
  <inkml:trace contextRef="#ctx0" brushRef="#br0" timeOffset="447682">6086 11669 0,'0'-4'16,"0"4"-16,0 0 15,-8 32 1,8-32 0,0 0-1,0 0-15,0 0 16,0 0-1,0 0 1,0 0-16,0 0 16,-8 19-1,8-19 1,0 0-1,0 0-15,0 0 16,0 0 0,0 0-1,25 5 1,-25-5-16,0 0 15,33 27 1,-33-27 0,58 34-16,0-54 15,-58 20 1,74-32-1,-74 32 1,0 0-16,50-56 16,-50 56-1,0 0 1,49-75-16,-49 75 15,50-78 1,-50 78 0,33-89-1,-33 89-15,16-84 16,-16 84-1,9-79 1,-9 79-16,0 0 16,0 0-1,-17-73 1,17 73-1,0 0-15,-25-61 16,25 61 0,-41-33-1,41 33 1,0 0-16,-66 0 15,66 0 1,-75 28 0,75-28-16,0 0 15,-57 56 1,57-56-1,-42 69 1,42-69-16,-16 84 16,16-84-1,0 0 1,8 93-16,-8-93 15,16 103 1,-16-103 0,0 0-1,34 74-15,-34-74 16,0 0-1,66 51 1,-66-51-16,74 28 16</inkml:trace>
  <inkml:trace contextRef="#ctx0" brushRef="#br0" timeOffset="449277">9047 11237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0,0-23 0,0 23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0,-9-42 0,9 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0,-25-51 0,25 51 0,0 0 0,0 0 0,0 0 0,0 0 0,0 0 0,0 0 0,0 0 0,0 0 0,0 0 0,0 0 0,0 0 0,0 0 0,0 0 0,0 0 0,0 0 0,0 0 0,0 0 0,0 0 0,0 0 0,0 0 0,0 0 0,0 0 0,-41-52 0,41 52 0,0 0 0,0 0 0,0 0 0,0 0 0,0 0 0,0 0 0,0 0 0,0 0 0,0 0 0,0 0 0,0 0 0,0 0 0,0 0 0,0 0 0,0 0 0,0 0 0,0 0 0,0 0 0,0 0 0,0 0 0,0 0 0,-66-18 0,66 18 0,0 0 0,0 0 0,0 0 0,0 0 0,0 0 0,0 0 0,0 0 0,0 0 0,0 0 0,0 0 0,0 0 0,0 0 0,0 0 0,0 0 0,0 0 0,0 0 0,0 0 0,-83 18 0,83-18 0,0 0 0,0 0 0,0 0 0,0 0 0,0 0 0,0 0 0,0 0 0,0 0 0,0 0 0,0 0 0,0 0 0,0 0 0,0 0 0,-74 56 0,74-56 0,0 0 0,0 0 0,0 0 0,0 0 0,0 0 0,0 0 0,0 0 0,0 0 0,0 0 0,-66 83 0,66-83 0,0 0 0,0 0 0,0 0 0,0 0 0,0 0 0,-58 108 0,58-108 0,-25 112 0,25-112 0,-8 111 16,8-111-1,0 112 1,0-112-16,25 84 16,-25-84-1,41 97 1,-41-97-1,0 0-15,50 79 16,-50-79 0,57 47-1,-57-47-15,0 0 16,67 24-1,-67-24 1,66-24 0,-66 24-16,0 0 15,74-61 1,-74 61-1,50-83-15,-50 83 16,33-89 0,-33 89-1,25-97 1,-25 97-16,8-98 15,-8 98 1,0 0 0,0-102-1,0 102-15,-8-98 16,8 98-1,0 0 1,0 0-16,0 0 16,-42-79-1,42 79 1,-66-37-16</inkml:trace>
  <inkml:trace contextRef="#ctx0" brushRef="#br0" timeOffset="450492">6425 11874 0,'0'-5'0,"0"5"0,0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24 0,-17-24 0,0 0 0,0 0 0,0 0 0,0 0 0,0 0 0,0 0 0,0 0 0,0 0 0,0 0 0,0 0 0,0 0 0,0 0 0,0 0 0,0 0 0,0 0 0,0 0 0,0 0 0,0 0 0,0 0 0,33 51 0,-33-51 0,0 0 0,0 0 0,0 0 0,0 0 0,0 0 0,0 0 0,0 0 0,0 0 0,0 0 0,0 0 0,0 0 0,0 0 0,0 0 0,0 0 0,0 0 0,25 14 0,-25-14 0,0 0 0,0 0 0,0 0 0,0 0 0,0 0 0,0 0 0,0 0 0,0 0 0,0 0 0,0 0 0,0 0 0,66 60 0,-66-60 0,0 0 0,0 0 0,0 0 0,58 51 0,-58-51 0,0 0 0,0 0 0,66 42 0,-66-42 0,0 0 0,0 0 0,0 0 0,83 56 0,-1-9 0,1-10 16,8-5-1,-17-4 1,9-4-16,0-6 16,-1-9-1,1 6 1,8-2-1,33-3-15,-41-16 16,0-6 0,-9 12-1,-8 8-15,0 11 16,17-10-1,-17-27 1,0-20 0,9 1-16,-9 23 15,-8 5 1,-9-14-1,1-10 1,-1 15-16,-7 8 16,-1-9-1,-24-18 1,-1 0-16,-24 56 15,8-19 1,0 0 0,25-14-1,-25 14-15,0 0 16,8-19-1,-8 19 1,-8-32-16,8 32 16</inkml:trace>
  <inkml:trace contextRef="#ctx0" brushRef="#br0" timeOffset="450902">8608 12032 0,'-8'23'0,"8"-23"0,0 0 0,0 0 0,0 0 0,0 0 0,0 0 0,0 0 0,0 0 0,0 0 0,0 0 0,0 0 0,0 0 0,0 0 0,0 0 0,0 0 0,0 0 0,0 0 0,0 0 0,0 0 0,0 0 0,0 0 0,0 0 0,0 0 0,0 0 0,0 0 0,0 0 0,0 0 0,0 0 0,0 0 0,0 0 0,0 0 0,0 0 0,0 0 0,0 0 0,0 0 0,0 0 0,0 0 0,0 0 0,0 0 0,0 0 0,0 0 0,0 0 0,0 0 0,0 0 0,0 0 0,8 10 0,-8-10 0,0 0 0,0 0 0,0 0 0,0 0 0,0 0 0,25-28 0,-25 28 0,0 0 0,0 0 0,0 0 0,0 0 0,0 0 0,0 0 0,0 0 0,0 0 0,0 0 0,0 0 0,0 0 0,0 0 0,0 0 0,0 0 0,0 0 0,0 0 0,0 0 0,0 0 0,0 0 0,0 0 0,0 0 0,50-9 0,-50 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0 0,-33 0 0,0 0 0,0 0 0,0 0 0,0 0 0,0 0 0,0 0 0,0 0 0,0 0 0,0 0 0,0 0 0,0 0 0,0 0 0,0 0 0,0 0 0,0 0 0,0 0 0,0 0 0,0 0 0,0 0 0,25 32 0,-25-32 0,0 0 0,0 0 0,0 0 0,0 0 0,0 0 0,0 0 0,0 0 0,0 0 0,0 0 0,0 0 0,0 0 0,0 0 0,0 0 0,0 0 0,0 0 0,0 75 0,0-75 0,0 0 0,0 0 0,0 0 0,0 0 0,0 0 0,0 0 0,0 0 0,0 0 0,0 0 0,0 0 0,0 0 0,0 0 0,0 0 0,0 0 0,0 0 0,0 0 0,-25 97 0,25-97 0,0 0 0,0 0 0,0 0 0,0 0 0,0 0 0,-25 84 0,25-84 0</inkml:trace>
  <inkml:trace contextRef="#ctx0" brushRef="#br0" timeOffset="451570">6574 11916 0,'0'-9'0,"0"9"0,0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0,-16 14 0,16-14 0,0 0 0,0 0 0,0 0 0,0 0 0,0 0 0,0 0 0,0 0 0,0 0 0,0 0 0,0 0 0,0 0 0,0 0 0,0 0 0,0 0 0,-17 37 0,17-37 0,0 0 0,0 0 0,0 0 0,0 0 0,0 0 0,0 0 0,0 0 0,0 0 0,0 0 0,0 0 0,0 0 0,0 0 0,0 0 0,0 0 0,0 0 0,0 0 0,0 0 0,0 0 0,0 0 0,-8 79 0,8-79 0,0 0 0,0 0 0,0 0 0,0 0 0,0 0 0,0 0 0,0 0 0,8 18 0,-8-18 0,0 0 0,0 0 0,0 0 0,0 0 0,0 0 0,0 0 0,17 14 0,-17-14 0,0 0 0,0 0 0,0 0 0,0 0 0,0 0 0,0 0 0,0 0 0,0 0 0,0 0 0,0 0 0,0 0 0,0 0 0,0 0 0,0 0 0,0 0 0,0 0 0,16 79 0,-16-79 0,0 0 0,0 0 0,0 0 0,0 0 0,0 0 0,0 0 0,0 0 0</inkml:trace>
  <inkml:trace contextRef="#ctx0" brushRef="#br0" timeOffset="451822">6616 11883 0,'0'-4'0,"0"4"16,0 0-1,0 0 1,0 0-16,0 0 16,0 0-1,24 0 1,-24 0-1,67 9-15,-67-9 16,90 14 0,-65-9-1</inkml:trace>
  <inkml:trace contextRef="#ctx0" brushRef="#br0" timeOffset="570993">19705 3270 0,'-17'-9'0,"17"9"0,0 0 0,0 0 0,-41-29 0,41 29 0,0 0 0,0 0 0,0 0 0,0 0 0,0 0 0,0 0 0,0 0 0,0 0 0,0 0 0,0 0 0,0 0 0,0 0 0,0 0 0,0 0 0,0 0 0,0 0 0,0 0 0,0 0 0,0 0 0,0 0 0,0 0 0,0 0 0,0 0 0,0 0 0,0 0 0,0 0 0,-33-69 0,33 69 0,0 0 0,0 0 0,0 0 0,0 0 0,0 0 0,0 0 0,0 0 0,0 0 0,0 0 0,0 0 0,0 0 0,0 0 0,0 0 0,0 0 0,0 0 0,0 0 0,0 0 0,0 0 0,0 0 0,-67-65 0,67 65 0,0 0 0,0 0 0,0 0 0,0 0 0,0 0 0,0 0 0,0 0 0,0 0 0,0 0 0,0 0 0,0 0 0,0 0 0,0 0 0,0 0 0,0 0 0,-99-42 0,99 42 0,0 0 0,0 0 0,0 0 0,0 0 0,0 0 0,0 0 0,0 0 0,0 0 0,0 0 0,0 0 0,-41 0 0,41 0 0,0 0 0,0 0 0,0 0 0,0 0 0,0 0 0,0 0 0,0 0 0,-17 5 0,17-5 0,0 0 0,0 0 0,0 0 0,-115 22 0,7 20 15,1 19-15,16 14 16,91-75 0,-83 88-1,83-88 1,-66 88-16,66-88 15,-41 112 1,41-112 0,-17 117-1,17-117-15,25 111 16,16-14-1,-41-97 1,108 79-16,-108-79 16,115 65-1,-115-65 1,149 28-16,-149-28 15,157 10 1,-157-10 0,166-38-1,-9-31-15,-17-6 16,-140 75-1,116-107 1,-116 107-16,83-93 16,-83 93-1,91-107 1,-91 107-1,58-125-15,-58 125 16,24-117 0,-24 117-1,0 0 1,-24-97-16,24 97 15,-67-75 1,67 75 0,0 0-16,-107-51 15,107 51 1</inkml:trace>
  <inkml:trace contextRef="#ctx0" brushRef="#br0" timeOffset="573616">23111 3967 0,'-8'-4'0,"8"4"0,0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0,16-33 0,-16 33 0,0 0 0,0 0 0,0 0 0,0 0 0,0 0 0,0 0 0,0 0 0,0 0 0,0 0 0,0 0 0,0 0 0,0 0 0,0 0 0,75-28 0,-75 28 0,0 0 0,0 0 0,0 0 0,0 0 0,33-4 0,-33 4 0,0 0 0,0 0 0,0 0 0,41-5 0,-41 5 0,0 0 0,0 0 0,0 0 0,0 0 0,0 0 0,149-24 0,-149 24 0,149 0 0,0 5 16,-9 14 0,9 4-1,0-9 1,16-14-16,-16-5 15,0 5 1,-8 0 0,16 10-16,66 4 15,-74-10 1,-17-8-1,9-6 1,-26 1-16,-15 9 16,-100 0-1</inkml:trace>
  <inkml:trace contextRef="#ctx0" brushRef="#br0" timeOffset="589384">18208 12362 0,'8'10'0,"-8"-10"0,0 0 0,0 0 0,0 0 0,0 0 0,0 0 0,0 0 0,0 0 0,0 0 0,0 0 0,0 0 0,0 0 0,0 0 0,0 0 0,0 0 0,0 0 0,0 0 0,0 0 0,0 0 0,0 0 0,0 0 0,25 5 0,-25-5 0,0 0 0,0 0 0,0 0 0,0 0 0,0 0 0,0 0 0,0 0 0,0 0 0,0 0 0,0 0 0,0 0 0,0 0 0,0 0 0,74-5 0,-74 5 0,0 0 0,0 0 0,0 0 0,0 0 0,0 0 0,0 0 0,0 0 0,0 0 0,0 0 0,100 18 0,-100-18 0,0 0 0,0 0 0,41 24 0,-41-24 0,0 0 0,91 23 0,-91-23 0,91 28 0,-8-28 16,-1-24 0,9 1-16,-8-1 15,-83 24 1,83-8-1,-83 8 1,0 0-16,0 0 16,0 0-1,66-4 1</inkml:trace>
  <inkml:trace contextRef="#ctx0" brushRef="#br0" timeOffset="589862">18795 12400 0,'0'14'0,"0"-14"0,0 0 0,0 0 0,0 0 0,0 0 0,0 0 0,0 0 0,0 0 0,0 0 0,0 0 0,0 0 0,0 0 0,0 0 0,0 0 0,0 0 0,-8 65 0,8-65 0,0 0 0,0 0 0,0 0 0,0 0 0,0 0 0,0 0 0,0 0 0,0 0 0,0 0 0,0 0 0,0 0 0,0 0 0,0 0 0,-25 69 0,25-69 0,0 0 0,0 0 0,0 0 0,-17 93 0,1-13 0,16-80 0,0 0 0,0 0 0,0 0 0,8 116 0,-8-84 16,-8 6-16,8-38 15,0 134 1,0-134 0,0 131-1,0-131-15,0 0 16,0 0-1,0 0 1</inkml:trace>
  <inkml:trace contextRef="#ctx0" brushRef="#br0" timeOffset="590427">19440 12344 0,'-8'0'0,"8"0"0,0 0 0,0 0 0,0 0 0,0 0 0,0 0 0,0 0 0,0 0 0,0 0 0,0 0 0,0 0 0,0 0 0,0 0 0,0 0 0,0 0 0,0 0 0,0 0 0,0 0 0,0 0 0,0 0 0,0 0 0,-17 23 0,17-23 0,0 0 0,0 0 0,0 0 0,0 0 0,0 0 0,0 0 0,0 0 0,0 0 0,0 0 0,0 0 0,0 0 0,0 0 0,0 0 0,0 0 0,0 0 0,-16 47 0,16-47 0,0 0 0,0 0 0,0 0 0,0 0 0,0 0 0,0 0 0,0 0 0,0 0 0,0 0 0,0 0 0,0 0 0,0 0 0,0 0 0,0 0 0,0 0 0,0 0 0,-50 69 0,50-69 0,0 0 0,0 0 0,0 0 0,0 0 0,0 0 0,-50 84 0,50-84 0,-41 88 0,33-41 0,-9 51 15,-8-5 1,25-93-1,-8 111 1,8-111-16,17 107 16,-17-107-1,41 107 1,-41-107-16,0 0 15,58 93 1,-58-93 0,83 37-1</inkml:trace>
  <inkml:trace contextRef="#ctx0" brushRef="#br0" timeOffset="590888">19829 12460 0,'0'9'0,"0"-9"0,0 0 0,0 0 0,0 0 0,0 0 0,0 0 0,0 0 0,0 0 0,0 0 0,0 0 0,0 0 0,0 0 0,0 0 0,0 0 0,0 0 0,0 0 0,0 0 0,0 0 0,0 0 0,0 0 0,0 0 0,8 52 0,-8-52 0,0 0 0,0 0 0,0 0 0,0 0 0,0 0 0,0 0 0,0 0 0,-8 97 0,8-97 0,0 0 0,-9 112 0,9-112 0,-24 102 0,24-23 16,16 10-1,-16-89 1,8 74-16,-8-4 16,-16-14-1,24-88 1,-8 32-16,0 0 15,-8 22 1,8-22 0</inkml:trace>
  <inkml:trace contextRef="#ctx0" brushRef="#br0" timeOffset="591361">20242 12311 0,'8'-4'0,"-8"4"0,0 0 0,0 0 0,0 0 0,0 0 0,0 0 0,0 0 0,0 0 0,0 0 0,33 28 0,-33-28 0,0 0 0,0 0 0,0 0 0,0 0 0,0 0 0,0 0 0,0 0 0,0 0 0,0 0 0,0 0 0,0 0 0,0 0 0,0 0 0,42 47 0,-42-47 0,0 0 0,0 0 0,0 0 0,0 0 0,0 0 0,0 0 0,0 0 0,0 0 0,0 0 0,0 0 0,0 0 0,0 0 0,0 0 0,66 83 0,-66-83 0,0 0 0,49 83 0,-49-83 0,42 80 0,-17 3 15,-25-83 1,16 98-1,1-14-15,-26 13 16,-24-22 0,-33 13-1,8-13 1,-8 4-16,0-6 15,0 12 1,8-11 0,58-74-16</inkml:trace>
  <inkml:trace contextRef="#ctx0" brushRef="#br0" timeOffset="608394">7294 14665 0,'0'9'0,"0"-9"0,0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0 0,-8 0 0,0 0 0,0 0 0,0 0 0,0 0 0,0 0 0,0 0 0,0 0 0,0 0 0,0 0 0,0 0 0,0 0 0,0 0 0,0 0 0,8 0 0,-8 0 0,0 0 0,0 0 0,0 0 0,0 0 0,0 0 0,0 0 0,0 0 0,0 0 0,0 0 0,0 0 0,0 0 0,0 0 0,0 0 0,0 0 0,0 0 0,0 0 0,0 0 0,0 0 0,0 0 0,0 0 0,0 0 0,0 0 0,0 0 0,0 0 0,0 0 0,0 0 0,0 0 0,0 0 0,0 0 0,0 0 0,0 0 0,0 0 0,0 0 0,0 0 0,58 5 0,-58-5 0,0 0 0,0 0 0,0 0 0,0 0 0,0 0 0,0 0 0,0 0 0,0 0 0,0 0 0,0 0 0,0 0 0,0 0 0,0 0 0,0 0 0,0 0 0,0 0 0,0 0 0,0 0 0,0 0 0,91 9 0,-91-9 0,0 0 0,0 0 0,0 0 0,0 0 0,0 0 0,0 0 0,0 0 0,0 0 0,0 0 0,0 0 0,0 0 0,0 0 0,0 0 0,0 0 0,0 0 0,124 14 0,-124-14 0,0 0 0,0 0 0,0 0 0,0 0 0,0 0 0,0 0 0,0 0 0,0 0 0,0 0 0,0 0 0,0 0 0,124 14 0,-124-14 0,0 0 0,0 0 0,0 0 0,0 0 0,0 0 0,0 0 0,0 0 0,0 0 0,0 0 0,0 0 0,0 0 0,0 0 0,132 18 0,-132-18 15,141 24-15,-141-24 16,149 8-1,-149-8 1,124 5-16,-124-5 16,0 0-1,132-5 1,-132 5-1,116-8-15,-116 8 16,0 0 0,0 0-1,0 0-15,116-14 16,-116 14-1,0 0 1,0 0 0,132 0-16,-132 0 15,0 0 1,0 0-1,0 0 1,91 4-16,-91-4 16,0 0-1,0 0 1,0 0-16,58 6 15,-58-6 1,0 0 0,0 0-1,0 0-15,66 12 16</inkml:trace>
  <inkml:trace contextRef="#ctx0" brushRef="#br0" timeOffset="659768">1051 12209 0,'0'23'0,"0"-23"0,0 0 0,0 0 0,0 0 0,0 0 0,0 0 0,0 0 0,0 0 0,0 0 0,0 0 0,0 0 0,0 0 0,0 0 0,0 0 0,0 0 0,0 0 0,0 0 0,0 0 0,0 0 0,0 0 0,0 0 0,25 51 0,-25-51 0,0 0 0,0 0 0,0 0 0,0 0 0,0 0 0,0 0 0,0 0 0,0 0 0,0 0 0,0 0 0,0 0 0,0 0 0,0 0 0,0 0 0,0 0 0,0 0 0,0 0 0,0 0 0,0 0 0,0 0 0,0 0 0,49 38 0,-49-38 0,0 0 0,0 0 0,0 0 0,0 0 0,0 0 0,0 0 0,0 0 0,0 0 0,0 0 0,0 0 0,0 0 0,0 0 0,0 0 0,0 0 0,0 0 0,0 0 0,0 0 0,91 14 0,-91-14 0,0 0 0,0 0 0,0 0 0,0 0 0,0 0 0,0 0 0,25 0 0,-25 0 0,0 0 0,0 0 0,0 0 0,0 0 0,0 0 0,25 0 0,-25 0 0,0 0 0,0 0 0,0 0 0,0 0 0,83 4 0,-83-4 0,0 0 0,0 0 0,0 0 0,0 0 0,0 0 0,0 0 0,0 0 0,107 9 0,-107-9 0,0 0 0,0 0 0,0 0 0,99 5 0,-99-5 0,91-23 15,-91 23 1,108-33 0,-108 33-1,99-23-15,-99 23 16,0 0-1,0 0 1,66-42-16</inkml:trace>
  <inkml:trace contextRef="#ctx0" brushRef="#br0" timeOffset="660265">1671 12367 0,'-8'10'0,"8"-10"0,0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46 0,33-46 0,0 0 0,0 0 0,0 0 0,-17 37 0,17-37 0,0 0 0,0 0 0,-25 75 0,25-75 0,0 0 0,-16 83 0,16-83 0,0 84 0,0 4 16,-17-4-1,1 9 1,-1 5-1,1-5-15,7 46 16,-15-68 0,15-7-1,9-3-15,17-20 16,-17-22-1,0-24 1,0-9 0,16 5-16,-16 9 15</inkml:trace>
  <inkml:trace contextRef="#ctx0" brushRef="#br0" timeOffset="660866">2523 11939 0,'0'0'0,"0"0"0,0 0 0,0 0 0,0 0 0,0 0 0,0 0 0,0 0 0,0 0 0,0 0 0,0 0 0,0 0 0,-25 0 0,25 0 0,0 0 0,0 0 0,0 0 0,0 0 0,0 0 0,-50 14 0,50-14 0,-49 41 0,16 25 0,33-66 0,0 0 0,0 0 0,-25 70 0,25-70 0,0 0 0,-25 69 0,25-69 0,-25 70 0,-8 9 15,8 1-15,-8 8 16,8 5-1,9 28 1,16-5-16,16 0 16,-16-23-1,-16-9 1,8 0-1,8 4-15,33 15 16,0-10 0,-8-28-1,16-19-15,9-23 16,7-23-1,-15-37 1,-42 37 0</inkml:trace>
  <inkml:trace contextRef="#ctx0" brushRef="#br0" timeOffset="661871">2630 12594 0,'8'20'0,"-8"-20"0,0 0 0,0 0 0,0 0 0,0 0 0,0 0 0,0 0 0,0 0 0,0 0 0,0 0 0,0 0 0,0 0 0,0 0 0,0 0 0,0 0 0,-8 51 0,8-51 0,0 0 0,0 0 0,0 0 0,0 0 0,-25 51 0,25-51 0,0 0 0,0 0 0,0 0 0,0 0 0,0 0 0,0 0 0,0 0 0,-16 78 0,16-78 0,0 0 0,0 80 0,0-80 0,33 74 0,0 1 16,-33-75 0,0 84-1,-25-6-15,-8-22 16,8-32-1,42-38 1,-17 14-16,0 0 16,0 0-1,-8 9 1,8-9-1,16-32-15,9-24 16,8-19 0,-33 75-1,33-97-15,-33 97 16,25-98-1,-25 98 1,33-93 0,-33 93-16,50-93 15,-50 93 1,49-75-1,-49 75-15,0 0 16,75-41 0,-75 41-1,0 0 1,0 0-16,74-18 15,-74 18 1,0 0 0,0 0-16,83 18 15,-83-18 1,58 55-1,-58-55 1,49 61-16,-49-61 16,25 84-1,-25-84 1,8 97-16,-8-97 15,0 0 1,17 107 0,-17-107-1,0 0-15,0 0 16,0 0-1</inkml:trace>
  <inkml:trace contextRef="#ctx0" brushRef="#br0" timeOffset="662802">3746 12702 0,'-16'5'0,"16"-5"0,0 0 0,0 0 0,0 0 0,0 0 0,0 0 0,0 0 0,0 0 0,0 0 0,0 0 0,0 0 0,0 0 0,0 0 0,0 0 0,0 0 0,0 0 0,0 0 0,0 0 0,0 0 0,0 0 0,0 0 0,0 0 0,0 0 0,-25 37 0,25-37 0,0 0 0,0 0 0,0 0 0,0 0 0,0 0 0,0 0 0,0 0 0,0 0 0,0 0 0,0 0 0,0 0 0,0 0 0,0 0 0,0 0 0,0 0 0,0 0 0,0 0 0,0 0 0,0 0 0,0 0 0,0 0 0,0 0 0,0 0 0,0 0 0,0 0 0,0 0 0,0 0 0,0 0 0,0 0 0,0 0 0,0 0 0,0 0 0,-41 28 0,41-28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10 0,-8-10 0,0 0 0,0 0 0,0 0 0,0 0 0,0 0 0,0 0 0,0 0 0,0 0 0,0 0 0,0 0 0,0 0 0,0 0 0,0 0 0,0 0 0,0 0 0,0 0 0,0 0 0,0 0 0,0 0 0,0 0 0,0 0 0,0 0 0,0 0 0,0 0 0,0 0 0,0 0 0,0 0 0,0 0 0,0 0 0,0 0 0,17 27 0,-17-27 0,0 0 0,0 0 0,0 0 0,0 0 0,0 0 0,0 0 0,0 0 0,0 0 0,0 0 0,0 0 0,0 0 0,0 0 0,0 0 0,0 0 0,0 0 0,0 0 0,0 0 0,0 0 0,0 0 0,0 0 0,0 0 0,0 0 0,0 0 0,0 0 0,0 0 0,0 0 0,0 0 0,0 0 0,0 0 0,0 0 0,0 0 0,0 0 0,0 0 0,0 0 0,49-5 0,-49 5 0,0 0 0,0 0 0,0 0 0,0 0 0,0 0 0,0 0 0,0 0 0,0 0 0,0 0 0,0 0 0,0 0 0,0 0 0,0 0 0,0 0 0,0 0 0,0 0 0,0 0 0,0 0 0,0 0 0,0 0 0,0 0 0,0 0 0,0 0 0,0 0 0,0 0 0,0 0 0,0 0 0,0 0 0,0 0 0,0 0 0,0 0 0,0 0 0,83 0 0,-83 0 0,0 0 0,0 0 0,0 0 0,0 0 0,0 0 0,0 0 0,0 0 0,0 0 0,0 0 0,0 0 0,0 0 0,0 0 0,0 0 0,83-14 0,-83 14 0,0 0 0,0 0 0,0 0 0</inkml:trace>
  <inkml:trace contextRef="#ctx0" brushRef="#br0" timeOffset="663353">4573 12009 0,'0'19'0,"0"-19"0,0 0 0,0 0 0,0 0 0,0 0 0,0 0 0,0 0 0,0 0 0,0 0 0,0 0 0,0 0 0,0 0 0,0 0 0,0 0 0,0 0 0,0 0 0,0 0 0,-33 55 0,33-55 0,0 0 0,0 0 0,0 0 0,0 0 0,0 0 0,0 0 0,0 0 0,0 0 0,0 0 0,0 0 0,0 0 0,-58 75 0,58-75 0,0 0 0,0 0 0,0 0 0,0 0 0,0 0 0,0 0 0,0 0 0,-82 111 0,82-111 0,0 0 0,0 0 0,0 0 0,-42 121 0,42-121 16,-16 131-1,16-24-15,0-14 16,16-10-1,9-13 1,8-5 0,17 0-16,-83-92 15,33 27 1,0 0-1,66 41-15,-66-41 16</inkml:trace>
  <inkml:trace contextRef="#ctx0" brushRef="#br0" timeOffset="664178">4871 12372 0,'0'5'0,"0"-5"0,0 0 0,0 0 0,0 0 0,0 0 0,0 0 0,0 0 0,0 0 0,0 0 0,0 0 0,0 0 0,0 0 0,0 0 0,0 0 0,0 0 0,0 0 0,0 0 0,0 0 0,0 0 0,0 0 0,0 41 0,0-41 0,0 0 0,0 0 0,0 0 0,0 0 0,0 0 0,0 0 0,0 79 0,0-79 0,0 0 0,0 0 0,0 0 0,0 0 0,0 0 0,0 0 0,0 0 0,0 0 0,0 0 0,-8 103 0,8-103 0,0 0 0,0 0 0,-17 83 0,17-83 0,0 0 0,0 19 0,0-19 0,-8 19 0,8-19 0,0 0 15,0 0 1,0 0 0,-8 51-16,8-51 15,0 0 1,8 10-1,-8-10 1,25-34-16,-25 34 16,24-83-1,-24 83 1,0 0-16,50-88 15,-50 88 1,0 0 0,0 0-1,0 0-15,58-80 16,-58 80-1,74-42 1,-74 42-16,0 0 16,75 14-1,-75-14 1,58 70-1,-58-70-15,33 84 16,-33-84 0,0 0-1,0 98-15,0-98 16,0 0-1,0 0 1,0 0 0,0 69-16,16-36 15,1-42 1</inkml:trace>
  <inkml:trace contextRef="#ctx0" brushRef="#br0" timeOffset="664573">5466 12590 0,'9'10'0,"-9"-10"0,0 0 0,0 0 0,0 0 0,0 0 0,0 0 0,0 0 0,0 0 0,0 0 0,0 0 0,0 0 0,0 0 0,0 0 0,0 0 0,0 0 0,0 0 0,0 0 0,0 0 0,0 0 0,0 0 0,24 23 0,-24-23 0,0 0 0,0 0 0,0 0 0,0 0 0,0 0 0,0 0 0,0 0 0,0 0 0,0 0 0,0 0 0,0 0 0,0 0 0,0 0 0,0 0 0,50 14 0,-50-14 0,0 0 0,0 0 0,0 0 0,0 0 0,0 0 0,0 0 0,0 0 0,0 0 0,0 0 0,0 0 0,0 0 0,0 0 0,0 0 0,0 0 0,0 0 0,0 0 0,0 0 0,0 0 0,0 0 0,0 0 0,0 0 0,0 0 0,0 0 0,0 0 0,0 0 0,66-9 0,-66 9 0,0 0 0,0 0 0,0 0 0,0 0 0,0 0 0,0 0 0,0 0 0,0 0 0,0 0 0,0 0 0,0 0 0,0 0 0,0 0 0,0 0 0,0 0 0,0 0 0,0 0 0,0 0 0,0 0 0,0 0 0,0 0 0,41-19 0,-41 19 0,0 0 0,0 0 0,0 0 0,0 0 0,0 0 0,0 0 0,0 0 0,0 0 0,0 0 0,0 0 0,0 0 0,0 0 0,0 0 0,0 0 0,0 0 0,0 0 0,0 0 0,0 0 0,0 0 0,0 0 0,0 0 0,0 0 0,0 0 0,0 0 0,0 0 0,0 0 0,0 0 0,0 0 0,0 0 0,0 0 0,0 0 0,0 0 0,0 0 0,67-19 0,-67 19 0,0 0 0,0 0 0,0 0 0,0 0 0,0 0 0,0 0 0,0 0 0,0 0 0,0 0 0,0 0 0,0 0 0,0 0 0</inkml:trace>
  <inkml:trace contextRef="#ctx0" brushRef="#br0" timeOffset="664998">6111 12251 0,'0'4'15,"0"-4"1,0 0 0,-8 28-16,8-28 15,0 0 1,-17 61-1,17-61-15,-24 102 16,24-102 0,-9 136-1,9-136 1,0 59-16,0-59 15,-8 126 1,8-126 0,0 0-1,0 0-15,8 61 16,1-57-1,7-51 1</inkml:trace>
  <inkml:trace contextRef="#ctx0" brushRef="#br0" timeOffset="665436">6368 12162 0,'8'0'0,"-8"0"0,0 0 0,0 0 0,0 0 0,0 0 0,0 0 0,0 0 0,0 0 0,0 0 0,0 0 0,0 0 0,0 0 0,0 0 0,0 0 0,0 0 0,16 37 0,-16-37 0,0 0 0,0 0 0,0 0 0,0 0 0,0 0 0,0 0 0,0 0 0,0 0 0,0 0 0,0 0 0,0 0 0,0 0 0,0 0 0,0 0 0,0 0 0,0 0 0,42 61 0,-42-61 0,0 0 0,49 88 0,-49-88 0,0 0 0,0 0 0,25 89 0,-25-89 0,0 0 0,0 0 0,0 0 0,0 60 0,0-60 0,-8 117 16,-9-6-1,-16 1 1,33-112-16,-49 84 15,49-84 1,0 0 0,0 0-1,-33 41-15</inkml:trace>
  <inkml:trace contextRef="#ctx0" brushRef="#br0" timeOffset="666040">6781 12182 0,'8'0'0,"-8"0"0,0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17 0,-25-17 0,0 0 0,0 0 0,0 0 0,0 0 0,0 0 0,0 0 0,0 0 0,0 0 0,0 0 0,0 0 0,0 0 0,0 0 0,25 56 0,-25-56 0,0 0 0,0 0 0,0 0 0,0 0 0,0 0 0,0 0 0,0 0 0,0 0 0,0 0 0,0 0 0,0 0 0,0 0 0,0 0 0,0 0 0,0 0 0,33 89 0,-33-89 0,0 0 0,0 0 0,0 0 0,0 0 0,0 0 0,0 0 0,0 0 0,0 0 0,0 0 0,0 0 0,0 0 0,16 93 0,-16-93 0,0 0 0,0 0 0,0 0 0,9 18 0,-9-18 0,0 0 0,0 0 0,0 28 0,0-28 0,0 0 0,0 0 0,0 0 0,16 99 0,-16-99 16,9 92 0,-9-92-1,-9 88-15,9-88 16,-8 98-1,-25-19 1,33-79-16,-58 84 16,58-84-1,-50 74 1,50-74-1,-57 61-15,57-61 16,-67 70 0,67-70-1,0 0-15</inkml:trace>
  <inkml:trace contextRef="#ctx0" brushRef="#br0" timeOffset="680984">6103 13009 0,'8'0'0,"-8"0"0,0 0 0,0 0 0,0 0 0,0 0 0,0 0 0,0 0 0,0 0 0,0 0 0,0 0 0,0 0 0,0 0 0,0 0 0,0 0 0,0 0 0,0 0 0,0 0 0,0 0 0,0 0 0,0 0 0,0 0 0,0 0 0,0 0 0,0 0 0,0 0 0,0 0 0,0 0 0,33 28 0,-33-28 0,0 0 0,0 0 0,0 0 0,0 0 0,0 0 0,0 0 0,0 0 0,0 0 0,0 0 0,0 0 0,0 0 0,0 0 0,0 0 0,0 0 0,0 0 0,0 0 0,0 0 0,0 0 0,0 0 0,0 0 0,0 0 0,0 0 0,0 0 0,0 0 0,0 0 0,0 0 0,0 0 0,0 0 0,0 0 0,0 0 0,0 0 0,33 46 0,-33-46 0,0 0 0,0 0 0,0 0 0,0 0 0,0 0 0,0 0 0,0 0 0,0 0 0,0 0 0,0 0 0,0 0 0,0 0 0,0 0 0,0 0 0,67 70 0,-67-70 0,0 0 0,0 0 0,0 0 0,0 0 0,0 0 0,0 0 0,0 0 0,0 0 0,0 0 0,0 0 0,0 0 0,74 70 0,-74-70 0,0 0 0,0 0 0,0 0 0,0 0 0,0 0 0,0 0 0,0 0 0,41 14 0,-41-14 0,0 0 0,0 0 0,0 0 0,91 37 0,0-18 15,0-29 1,-8-13-16,-9-9 16,-74 32-1,91-28 1,-91 28-16,91-15 15,-8-8 1,-83 23 0,91-23-1,0-23-15,-9 8 16,1 11-1,8 3 1,-91 24-16,91-37 16,-91 37-1,91-46 1,-91 46-1,107-52-15,-107 52 16,108-28 0,-108 28-1,107-4 1,-107 4-16,0 0 15,100 14 1,-100-14 0,0 0-16,91 46 15,-91-46 1,66 61-1,-66-61 1,49 70-16,-49-70 16,0 0-1,0 0 1,25 88-16,-25-88 15,17 74 1,-17-74 0,0 0-1,0 0-15,0 0 16,0 70-1,0-70 1,0 0-16,16 65 16,-16-65-1,0 0 1,0 0-1,0 28-15,0-28 16</inkml:trace>
  <inkml:trace contextRef="#ctx0" brushRef="#br0" timeOffset="681633">8178 13241 0,'-8'0'0,"8"0"0,0 0 0,0 0 0,0 0 0,0 0 0,0 0 0,0 0 0,0 0 0,0 0 0,0 0 0,0 0 0,0 0 0,0 0 0,0 0 0,0 0 0,25 24 0,-25-24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42 0,-33-42 0,0 0 0,0 0 0,0 0 0,0 0 0,0 0 0,0 0 0,0 0 0,0 0 0,0 0 0,0 0 0,0 0 0,0 0 0,0 0 0,0 0 0,0 0 0,0 0 0,0 0 0,0 0 0,0 0 0,0 0 0,0 0 0,0 0 0,0 0 0,0 0 0,0 0 0,0 0 0,0 0 0,0 0 0,0 0 0,0 0 0,0 0 0,0 0 0,0 0 0,0 0 0,0 0 0,0 0 0,50 70 0,-50-70 0,0 0 0,0 0 0,0 0 0,0 0 0,0 0 0,0 0 0,0 0 0,0 0 0,0 0 0,0 0 0,0 0 0,0 0 0,0 0 0,0 0 0,0 0 0,0 0 0,0 0 0,0 0 0,0 0 0,0 0 0,0 0 0,0 0 0,0 0 0,0 0 0,0 0 0,0 0 0,0 0 0,0 0 0,0 0 0,0 0 0,0 0 0,0 0 0,0 0 0,0 0 0,0 0 0,0 0 0,0 0 0,0 0 0,0 0 0,0 0 0,0 0 0,8 27 0,-8-27 0,0 0 0,0 0 0,0 0 0,0 0 0,0 0 0,0 0 0,0 0 0,0 0 0,0 0 0,0 0 0,0 0 0,0 0 0,0 0 0,0 0 0,0 0 0,0 0 0,0 0 0,0 0 0,0 0 0,0 0 0,0 0 0,0 0 0,0 0 0,0 0 0,0 0 0,0 0 0,0 10 0,0-10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 69 0,-41-69 0,0 0 0,0 0 0,0 0 0,0 0 0,0 0 0,0 0 0,0 0 0,0 0 0,0 0 0,0 0 0,0 0 0,0 0 0,0 0 0,0 0 0,0 0 0,0 0 0,0 0 0,0 0 0,0 0 0,0 0 0,0 0 0,0 0 0,0 0 0,0 0 0,0 0 0,0 0 0,0 0 0,0 0 0,0 0 0,0 0 0,0 0 0,0 0 0,0 0 0,0 0 0,0 0 0,0 0 0,0 0 0,0 0 0,0 0 0,0 0 0,42 33 0,-42-33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0,41-14 0,-41 14 0,0 0 0,0 0 0,0 0 0,0 0 0,0 0 0,0 0 0,0 0 0,0 0 0,0 0 0,0 0 0,0 0 0,0 0 0,0 0 0,0 0 0,0 0 0,0 0 0,0 0 0,0 0 0,0 0 0,0 0 0,0 0 0,0 0 0,0 0 0,0 0 0,0 0 0,0 0 0,0 0 0,0 0 0,0 0 0,41-47 0,-41 47 0,0 0 0,0 0 0,0 0 0,0 0 0,0 0 0,0 0 0,0 0 0,0 0 0,0 0 0,0 0 0,0 0 0,0 0 0,0 0 0,0 0 0,0 0 0,0 0 0,0 0 0,0 0 0,0 0 0,0 0 0,0 0 0,0 0 0,50-93 0,-50 93 0,0 0 0,0 0 0,0 0 0,0 0 0,0 0 0,0 0 0,0 0 0,0 0 0,0 0 0,0 0 0,0 0 0,0 0 0,0 0 0,0 0 0,0 0 0,0 0 0,0 0 0,0 0 0,0 0 0,0 0 0,0 0 0,0 0 0,0 0 0,0 0 0,0 0 0,0 0 0,0 0 0,0 0 0,0 0 0,0 0 0,0 0 0,49-65 0,-49 65 0,0 0 0,0 0 0,0 0 0,0 0 0,0 0 0,0 0 0,0 0 0,0 0 0,0 0 0,0 0 0,0 0 0,0 0 0,0 0 0,0 0 0,0 0 0,0 0 0,0 0 0,0 0 0,0 0 0,0 0 0,0 0 0,0 0 0,0 0 0,0 0 0,0 0 0,0 0 0,0 0 0,0 0 0,0 0 0,0 0 0,0 0 0,0 0 0,0 0 0,50-42 0,-50 42 0,0 0 0,0 0 0,0 0 0,0 0 0,0 0 0,0 0 0,0 0 0</inkml:trace>
  <inkml:trace contextRef="#ctx0" brushRef="#br0" timeOffset="729834">7145 13493 0,'-9'4'0,"9"-4"0,0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0,0-14 0,0 14 0,0 0 0,0 0 0,0 0 0,0 0 0,0 0 0,0 0 0,0 0 0,0 0 0,0 0 0,0 0 0,0 0 0,0 0 0,0 0 0,0 0 0,0 0 0,0 0 0,0 0 0,0 0 0,0 0 0,0 0 0,0 0 0,0 0 0,0 0 0,0 0 0,0 0 0,0 0 0,0 0 0,0 0 0,0 0 0,0 0 0,0 0 0,0 0 0,0 0 0,-16-32 0,16 32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0,-33-42 0,33 42 0,0 0 0,0 0 0,0 0 0,0 0 0,0 0 0,0 0 0,0 0 0,0 0 0,0 0 0,0 0 0,0 0 0,0 0 0,0 0 0,0 0 0,0 0 0,0 0 0,0 0 0,0 0 0,0 0 0,-50-37 0,50 37 0,0 0 0,0 0 0,0 0 0,0 0 0,0 0 0,0 0 0,0 0 0,0 0 0,0 0 0,0 0 0,0 0 0,0 0 0,0 0 0,0 0 0,0 0 0,0 0 0,0 0 0,0 0 0,0 0 0,0 0 0,0 0 0,-66-19 0,66 19 0,0 0 0,0 0 0,0 0 0,0 0 0,0 0 0,0 0 0,0 0 0,0 0 0,0 0 0,-83-9 0,83 9 0,0 0 0,0 0 0,0 0 0,0 0 0,0 0 0,-91-10 0,91 10 0,-74 5 0,8 18 15,66-23-15,-66 38 16,66-38 0,-66 27-1,66-27 1,-67 47-16,67-47 15,-74 33 1,74-33 0,-83 37-16,83-37 15,-91 60 1,91-60-1,-66 51 1,66-51-16,-49 61 16,49-61-1,-42 74 1,42-74-16,0 0 15,-24 89 1,24-89 0,-9 93-1,9-93-15,0 0 16,0 93-1,0-93 1,0 0-16,9 79 16,-9-79-1,24 79 1,-24-79-1,25 74-15,-25-74 16,0 0 0,50 51-1,-50-51-15,41 61 16,-41-61-1,50 51 1,-50-51 0,66 33-16,-66-33 15,58 18 1,-58-18-1,74-4-15,-74 4 16,83-24 0,-83 24-1,0 0 1,0 0-16,99-32 15,-8-1 1,-91 33 0,66-50-1,-66 50-15,58-61 16,-58 61-1,0 0 1,41-70-16,-41 70 16,33-84-1,-33 84 1,50-93-1,-50 93-15,25-92 16,-25 92 0,0 0-1,25-99 1,-25 99-16,8-97 15,-8 97 1,0 0 0,-8-84-1,8 84-15,-9-84 16,9 84-1,0 0 1,0 0-16,0 0 16,-24-56-1,24 56 1,0 0-1,-33-41-15</inkml:trace>
  <inkml:trace contextRef="#ctx0" brushRef="#br0" timeOffset="793282">11601 16357 0,'0'-5'0,"0"5"0,0 0 0,0 0 0,0 0 0,0 0 0,0 0 0,0 0 0,0 0 0,0 0 0,0 0 0,0 0 0,0 0 0,0 0 0,0 0 0,0 0 0,0 0 0,0 0 0,0 0 0,0 0 0,0 0 0,0 0 0,0 0 0,0 0 0,0 0 0,-49 43 0,49-43 0,0 0 0,0 0 0,0 0 0,0 0 0,0 0 0,0 0 0,0 0 0,0 0 0,0 0 0,-66 74 0,66-74 0,0 0 0,0 0 0,0 0 0,0 0 0,0 0 0,-108 126 0,108-126 0,-74 121 0,16 0 15,8-10-15,9 24 16,-9 23-1,17 5 1,25-19 0,16-32-16,17-29 15,25-17 1,24-20-1,17 10-15,25-14 16,8-28 0,16-33-1,-24-37 1,0-13-16,0-11 15,-9-3 1,-24-19 0,0-19-16,-34-5 15,-24-4 1,-33-5-1,-25-18 1,-17-20-16,-16 25 16,8 31-1,8 19 1,9 15-16,-9 13 15,-32 28 1,16 29 0,-9 16-1,9 21-15,8 27 16,0 10-1,17 23 1,66-122-16,-50 122 16</inkml:trace>
  <inkml:trace contextRef="#ctx0" brushRef="#br0" timeOffset="793697">12999 16441 0,'8'0'0,"-8"0"0,0 0 0,0 0 0,0 0 0,0 0 0,0 0 0,0 0 0,0 0 0,0 0 0,0 0 0,0 0 0,0 0 0,0 0 0,-33 38 0,33-38 0,0 0 0,0 0 0,0 0 0,0 0 0,0 0 0,0 0 0,0 0 0,-66 73 0,66-73 0,0 0 0,-91 113 0,91-113 0,-41 130 0,16 23 15,8 15 1,9 8-16,8 1 16,17-14-1,16-14 1,8-24-16,33 1 15,1-15 1,16-41 0,16-56-1,-16-32-15,-91 18 16</inkml:trace>
  <inkml:trace contextRef="#ctx0" brushRef="#br0" timeOffset="794391">13652 16781 0,'0'-19'0,"0"19"0,0 0 0,0 0 0,0 0 0,0 0 0,0 0 0,0 0 0,0 0 0,0 0 0,0 0 0,0 0 0,0 0 0,0 0 0,0 0 0,0 0 0,0 0 0,0 0 0,0 0 0,0 0 0,0 0 0,0 0 0,0 0 0,0 0 0,0 0 0,0-56 0,0 56 0,0 0 0,0 0 0,0 0 0,0 0 0,0 0 0,0 0 0,0 0 0,0 0 0,0 0 0,50-60 0,-50 60 0,0 0 0,0 0 0,99-56 0,-99 56 0,0 0 0,0 0 0,0 0 0,124-42 0,-124 42 0,0 0 0,99-4 0,-74 12 15,8 39 1,41 42-16,-32 60 16,-26 18-1,-40-9 1,-18 0-1,-16-13-15,-8-24 16,66-121 0,-83 97-1,83-97-15,0 0 16,0 0-1,0 0 1,-74 52 0,74-52-16,0 0 15,0 0 1,-33 18-1,33-18-15,25 0 16,-25 0 0,91-10-1,-91 10 1,149 38-16,-149-38 15,140 42 1,-140-42 0,149 23-16,-33-23 15,-17-60 1</inkml:trace>
  <inkml:trace contextRef="#ctx0" brushRef="#br0" timeOffset="795017">14603 16157 0,'0'0'0,"0"0"0,0 0 0,0 0 0,0 0 0,0 0 0,0 0 0,0 0 0,0 0 0,0 0 0,-8 43 0,8-43 0,0 0 0,0 0 0,0 0 0,0 0 0,0 0 0,0 0 0,0 0 0,0 0 0,0 0 0,0 0 0,0 0 0,0 0 0,0 0 0,0 0 0,0 0 0,0 0 0,0 0 0,0 0 0,0 0 0,0 0 0,0 0 0,0 0 0,0 0 0,0 0 0,0 0 0,0 0 0,0 0 0,0 0 0,0 88 0,0-88 0,0 0 0,0 0 0,0 0 0,0 0 0,0 0 0,0 0 0,0 0 0,0 0 0,0 0 0,0 0 0,0 0 0,0 0 0,0 0 0,0 0 0,0 0 0,0 0 0,0 0 0,0 0 0,0 0 0,0 0 0,0 0 0,0 0 0,0 0 0,0 0 0,0 0 0,0 0 0,0 0 0,0 0 0,0 0 0,0 0 0,0 0 0,0 0 0,0 0 0,0 0 0,0 0 0,0 0 0,0 0 0,0 0 0,0 0 0,0 0 0,0 0 0,0 0 0,0 0 0,-17 135 0,17-135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37 0,-8-37 0,0 0 0,0 0 0,0 0 0,0 0 0,0 0 0,0 0 0,0 0 0,0 0 0,0 0 0,0 0 0,0 0 0,0 0 0,0 0 0,0 0 0,0 0 0,0 0 0,0 0 0,0 0 0,0 0 0,0 0 0,0 0 0,0 0 0,0 0 0,0 0 0,0 0 0,0 0 0,0 0 0,0 0 0,0 0 0,0 0 0,0 0 0,0 0 0,0 0 0,0 0 0,0 0 0,0 0 0,0 0 0,0 0 0,0 0 0,0 0 0,0 0 0,-8-33 0,8 33 0,0 0 0,0 0 0,0 0 0,0 0 0,0 0 0,0 0 0,0 0 0,0 0 0,0 0 0,0 0 0,0 0 0,0 0 0,0 0 0,0 0 0,0 0 0,0 0 0,0 0 0,0 0 0,0 0 0,0 0 0,0 0 0,0 0 0,0 0 0,0 0 0,17-4 0,-17 4 0,0 0 0,0 0 0,0 0 0,0 0 0,0 0 0,0 0 0,0 0 0,0 0 0,0 0 0,0 0 0,0 0 0,0 0 0,0 0 0,0 0 0,0 0 0,0 0 0,16-61 0,-16 61 0,0 0 0,0 0 0,0 0 0,0 0 0,0 0 0,0 0 0,0 0 0,0 0 0,0 0 0,0 0 0,0 0 0,0 0 0,0 0 0,0 0 0,0 0 0,0 0 0,0 0 0,0 0 0,0 0 0,0 0 0,0 0 0,0 0 0,0 0 0,0 0 0,0 0 0,0 0 0,0 0 0,0 0 0,0 0 0,0 0 0,0 0 0,58-121 0,-58 121 0,0 0 0,0 0 0,0 0 0,0 0 0,0 0 0,0 0 0,0 0 0,0 0 0,0 0 0,0 0 0,0 0 0,0 0 0,0 0 0,0 0 0,58-101 0,-58 101 0,0 0 0,0 0 0,0 0 0,0 0 0,0 0 0,0 0 0,0 0 0,0 0 0,0 0 0,0 0 0,0 0 0,0 0 0,0 0 0,0 0 0,0 0 0,0 0 0,0 0 0,0 0 0,0 0 0,0 0 0,0 0 0,0 0 0,0 0 0,0 0 0,0 0 0,0 0 0,0 0 0,0 0 0,0 0 0,0 0 0,0 0 0,0 0 0,0 0 0,0 0 0,91-61 0,-91 61 0,0 0 0,0 0 0,0 0 0,0 0 0,0 0 0,0 0 0,0 0 0,0 0 0,0 0 0,0 0 0,0 0 0,0 0 0,0 0 0,0 0 0,0 0 0,0 0 0,0 0 0,91-5 0,-91 5 0,0 0 0,0 0 0,0 0 0,0 0 0,0 0 0,0 0 0,0 0 0,0 0 0,0 0 0,0 0 0,0 0 0,0 0 0,0 0 0,74 70 0,-74-70 0,0 0 0,0 0 0,0 0 0,0 0 0,0 0 0,0 0 0,0 0 0,0 0 0,0 0 0,33 135 0,-33-135 0,0 0 0,0 0 0,0 0 0,0 0 0,0 0 0,0 0 0,0 0 0,25 162 0,-25-162 15,0 0-15,0 0 16</inkml:trace>
  <inkml:trace contextRef="#ctx0" brushRef="#br0" timeOffset="795511">15727 15916 0,'0'14'0,"0"-14"0,0 0 0,0 0 0,0 0 0,0 0 0,0 0 0,0 0 0,25 46 0,-25-46 0,0 0 0,0 0 0,0 0 0,0 0 0,0 0 0,0 0 0,0 0 0,0 0 0,0 0 0,58 93 0,-58-93 0,0 0 0,0 0 0,66 117 0,-66-117 0,0 0 0,0 0 0,0 0 0,75 130 0,-34 0 16,9 14-1,-17 6-15,0 21 16,-8 1 0,-17-4-1,-16-15 1,-9-9-16,1-27 15,-18-1 1,1-5 0,-16 10-1,-17 19-15,-17 9 16,17-24-1,66-125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T" name="resolution" value="1" units="1/dev"/>
        </inkml:channelProperties>
      </inkml:inkSource>
      <inkml:timestamp xml:id="ts0" timeString="2017-03-14T09:23:09.3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15182 2912 0,'-9'0'0,"9"0"0,0 0 0,0 0 0,0 0 0,0 0 0,0 0 0,0 0 0,0 0 0,0 0 0,0 0 0,0 0 0,0 0 0,0 0 0,0 0 0,0 0 0,0 0 0,0 0 0,0 0 0,0 0 0,0 0 0,0 0 0,0 0 0,0 0 0,0 0 0,0 0 0,0 0 0,0 0 0,0 0 0,0 0 0,0 0 0,0 0 0,0 0 0,0 0 0,0 0 0,0 0 0,0 0 0,42-10 0,-42 10 0,0 0 0,0 0 0,0 0 0,0 0 0,0 0 0,0 0 0,0 0 0,0 0 0,0 0 0,0 0 0,0 0 0,0 0 0,0 0 0,0 0 0,0 0 0,91-9 0,-91 9 0,0 0 0,0 0 0,0 0 0,0 0 0,0 0 0,33-5 0,-33 5 0,0 0 0,0 0 0,0 0 0,0 0 0,33 0 0,-33 0 0,0 0 0,0 0 0,0 0 0,0 0 0,0 0 0,0 0 0,0 0 0,132-10 0,-132 10 0,0 0 0,0 0 0,0 0 0,157 5 0,-157-5 16,157 5-1,-157-5 1,174-5 0,-174 5-16,0 0 15,0 0 1</inkml:trace>
  <inkml:trace contextRef="#ctx0" brushRef="#br0" timeOffset="367">15686 3009 0,'-8'19'0,"8"-19"0,0 0 0,0 0 0,0 0 0,0 0 0,0 0 0,-8 74 0,8-74 0,0 0 0,0 0 0,0 0 0,0 0 0,0 0 0,0 0 0,0 0 0,-9 130 0,9-130 0,0 0 0,0 0 0,0 0 0,0 173 0,0-173 15,-16 148 1,16-148-1,16 121-15,-16-121 16,17 24 0,-17-24-1</inkml:trace>
  <inkml:trace contextRef="#ctx0" brushRef="#br0" timeOffset="737">16356 2883 0,'-25'5'0,"25"-5"0,0 0 0,0 0 0,0 0 0,0 0 0,0 0 0,0 0 0,-33 42 0,33-42 0,0 0 0,-50 93 0,50-93 0,0 0 0,-49 130 0,49-130 0,-50 145 0,17-6 16,33-139 0,8 154-1,-8-154-15,42 75 16,-42-75-1,0 0 1,66 92-16,-66-92 16</inkml:trace>
  <inkml:trace contextRef="#ctx0" brushRef="#br0" timeOffset="1296">16505 3251 0,'0'33'0,"0"-33"0,0 0 0,0 0 0,0 0 0,0 0 0,0 0 0,0 0 0,8 88 0,-8-88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 0 0,-16 0 0,0 0 0,0 0 0,0 0 0,0 0 0,0 0 0,0 0 0,0 0 0,0 0 0,0 0 0,0 0 0,0 0 0,0 0 0,0 0 0,0 0 0,0 0 0,0 0 0,0 0 0,0 0 0,0 0 0,0 0 0,0 0 0,0 0 0,0 0 0,0 0 0,0 0 0,0 0 0,0 0 0,0 0 0,0 0 0,0 0 0,0 0 0,0 0 0,0 0 0,0 0 0,0 0 0,9-9 0,-9 9 0,0 0 0,0 0 0,0 0 0,0 0 0,0 0 0,0 0 0,0 0 0,0 0 0,0 0 0,0 0 0,0 0 0,0 0 0,0 0 0,0 0 0,0 0 0,0 0 0,0 0 0,0 0 0,0 0 0,0 0 0,0 0 0,0 0 0,0 0 0,0 0 0,0 0 0,0 0 0,0 0 0,0 0 0,0 0 0,0 0 0,0 0 0,0 0 0,0 0 0,41-56 0,-41 56 0,0 0 0,0 0 0,0 0 0,0 0 0,0 0 0,0 0 0,0 0 0,0 0 0,0 0 0,0 0 0,0 0 0,0 0 0,0 0 0,0 0 0,0 0 0,0 0 0,0 0 0,0 0 0,0 0 0,0 0 0,0 0 0,0 0 0,0 0 0,0 0 0,0 0 0,0 0 0,0 0 0,0 0 0,0 0 0,0 0 0,0 0 0,0 0 0,0 0 0,0 0 0,0 0 0,0 0 0,0 0 0,41-51 0,-41 51 0,0 0 0,0 0 0,0 0 0,0 0 0,0 0 0,0 0 0,0 0 0,0 0 0,0 0 0,0 0 0,0 0 0,0 0 0,0 0 0,0 0 0,0 0 0,0 0 0,0 0 0,0 0 0,0 0 0,42 18 0,-42-18 0,0 0 0,0 0 0,0 0 0,0 0 0,0 0 0,0 0 0,0 0 0,0 0 0,0 0 0,0 0 0,0 0 0,0 0 0,0 0 0,0 0 0,0 0 0,33 89 0,-33-89 0,0 0 0,0 0 0,0 0 0,0 0 0,0 0 0,0 0 0,0 0 0,0 0 0,0 0 0,0 0 0,0 0 0,0 0 0,0 0 0,0 0 0,0 0 0,0 0 0,33 135 0,-33-135 0,0 0 0,0 0 0,0 0 0,0 0 0,0 0 0,0 0 0,0 0 0,0 69 0,0-69 16</inkml:trace>
  <inkml:trace contextRef="#ctx0" brushRef="#br0" timeOffset="1608">17108 3009 0,'17'0'0,"-17"0"0,0 0 0,0 0 0,0 0 0,0 0 0,0 0 0,0 0 0,0 0 0,0 0 0,0 0 0,0 0 0,0 0 0,0 0 0,0 0 0,0 0 0,0 0 0,0 0 0,0 0 0,0 0 0,0 0 0,0 0 0,0 0 0,0 0 0,0 0 0,0 0 0,0 0 0,0 0 0,41 19 0,-41-19 0,0 0 0,0 0 0,0 0 0,0 0 0,0 0 0,0 0 0,0 0 0,0 0 0,0 0 0,0 0 0,0 0 0,58 55 0,-58-55 0,0 0 0,0 0 0,0 0 0,0 0 0,0 0 0,0 0 0,0 0 0,50 112 0,-50-112 0,0 0 0,0 0 0,0 0 0,8 158 0,-33-9 15,-8-79 1,-41 74-1</inkml:trace>
  <inkml:trace contextRef="#ctx0" brushRef="#br0" timeOffset="23628">13297 3591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18 0,-33-18 0,0 0 0,0 0 0,0 0 0,0 0 0,0 0 0,0 0 0,0 0 0,0 0 0,0 0 0,0 0 0,0 0 0,0 0 0,0 0 0,0 0 0,0 0 0,49 28 0,-49-28 0,0 0 0,0 0 0,0 0 0,0 0 0,0 0 0,0 0 0,0 0 0,0 0 0,0 0 0,0 0 0,0 0 0,91 37 0,-91-37 0,0 0 0,0 0 0,0 0 0,0 0 0,0 0 0,0 0 0,0 0 0,0 0 0,0 0 0,0 0 0,116 61 0,-116-61 0,116 60 0,-116-60 16,149 66 0,-149-66-16,140 78 15,-140-78 1,149 66-1,-149-66-15,0 0 16,132 56 0,-132-56-1,0 0 1,0 0-16,99 23 15</inkml:trace>
  <inkml:trace contextRef="#ctx0" brushRef="#br0" timeOffset="24375">13387 3605 0,'-8'0'0,"8"0"0,0 0 0,0 0 0,0 0 0,0 0 0,0 0 0,0 0 0,0 0 0,0 0 0,0 0 0,0 0 0,0 0 0,0 0 0,0 0 0,0 0 0,0 0 0,0 0 0,0 0 0,0 0 0,0 0 0,0 0 0,0 0 0,0 0 0,0 0 0,0 0 0,0 0 0,0 0 0,0 0 0,0 0 0,0 0 0,0 0 0,0 0 0,0 0 0,0 0 0,0 0 0,0 0 0,0 0 0,0 0 0,0 0 0,0 0 0,17 32 0,-17-32 0,0 0 0,0 0 0,0 0 0,0 0 0,0 0 0,0 0 0,0 0 0,0 0 0,0 0 0,0 0 0,33 84 0,-33-84 0,0 0 0,33 135 0,-33-135 0,0 0 0,0 0 0,0 0 0,0 0 0,0 0 0,0 37 0,0-37 0,0 0 0,0 0 0,0 0 0,0 0 0,-17 28 0,17-28 0,0 0 0,0 0 0,0 0 0,0 0 0,0 0 0,0 0 0,0 0 0,0 0 0,0 0 0,0 0 0,0 0 0,0 0 0,-8 65 0,8-65 16,-25-5 0,25 5-16,0 0 15,-25-74 1,25 74-1,0 0-15,0 0 16,0 0 0,9-116-1,-9 116 1,0 0-16,0 0 15,0 0 1,49-75 0,-49 75-16,91-50 15,-91 50 1,0 0-1,116-29 1,-116 29-16,141-23 16,-141 23-1</inkml:trace>
  <inkml:trace contextRef="#ctx0" brushRef="#br0" timeOffset="25160">15430 4284 0,'0'18'0,"0"-18"0,0 0 0,0 0 0,0 0 0,0 0 0,0 0 0,0 0 0,0 0 0,0 0 0,0 0 0,0 0 0,0 0 0,0 0 0,0 0 0,0 0 0,0 0 0,0 0 0,0 0 0,0 0 0,0 0 0,0 0 0,0 0 0,0 0 0,0 0 0,0 0 0,0 0 0,0 0 0,0 0 0,0 0 0,0 0 0,0 0 0,0 0 0,0 0 0,0 0 0,0 0 0,0 0 0,0 0 0,0 0 0,0 0 0,-50 14 0,50-14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0,-41 9 0,41-9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0,-58-9 0,58 9 0,0 0 0,0 0 0,0 0 0,0 0 0,0 0 0,0 0 0,0 0 0,0 0 0,0 0 0,0 0 0,0 0 0,0 0 0,0 0 0,0 0 0,0 0 0,0 0 0,0 0 0,0 0 0,0 0 0,0 0 0,0 0 0,-83-52 0,83 52 0,0 0 0,0 0 0,0 0 0,0 0 0,0 0 0,0 0 0,0 0 0,0 0 0,0 0 0,0 0 0,0 0 0,0 0 0,0 0 0,0 0 0,0 0 0,0 0 0,0 0 0,0 0 0,0 0 0,0 0 0,0 0 0,0 0 0,0 0 0,0 0 0,0 0 0,0 0 0,0 0 0,0 0 0,0 0 0,0 0 0,0 0 0,0 0 0,-58-41 0,58 41 0,0 0 0,0 0 0,0 0 0,0 0 0,0 0 0,0 0 0,0 0 0,0 0 0,0 0 0,0 0 0,0 0 0,0 0 0,0 0 0,-66-32 0,66 32 0,0 0 0,0 0 0,0 0 0,-99 32 0,8 56 16,41 10-1,50-98 1,17 98-16,49-42 16,-66-56-1,0 0 1,91-5-1,-16-37-15,-75 42 16,41-84 0,-41 84-1,0 0-15,0 0 16,49-55-1,-49 55 1,42 4 0,-42-4-16,66 37 15</inkml:trace>
  <inkml:trace contextRef="#ctx0" brushRef="#br0" timeOffset="25785">15645 4279 0,'0'-5'0,"0"5"0,0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0 0,33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0,-75 56 0,75-56 0,0 0 0,0 0 0,0 0 0,0 0 0,0 0 0,0 0 0,0 0 0,-66 88 0,66-88 0,0 0 0,0 0 0,0 0 0,0 0 0,0 0 0,0 0 0,0 0 0,0 0 0,0 0 0,0 0 0,0 0 0,0 0 0,0 0 0,0 0 0,0 0 0,0 0 0,0 0 0,0 0 0,0 0 0,0 0 0,0 0 0,0 0 0,0 0 0,0 0 0,0 0 0,0 0 0,0 0 0,0 0 0,-16 24 0,16-24 0,0 0 0,0 0 0,0 0 0,0 0 0,0 0 0,0 0 0,0 0 0,0 0 0,0 0 0,0 0 0,0 0 0,0 0 0,0 0 0,0 0 0,0 0 0,0 0 0,0 0 0,0 0 0,0 0 0,0 0 0,0 0 0,0 0 0,0 0 0,0 0 0,0 0 0,0 0 0,0 0 0,16 18 0,-16-18 0,0 0 0,0 0 0,0 0 0,0 0 0,0 0 0,0 0 0,0 0 0,0 0 0,0 0 0,0 0 0,0 0 0,0 0 0,0 0 0,0 0 0,0 0 0,0 0 0,0 0 0,0 0 0,0 0 0,0 0 0,0 0 0,0 0 0,0 0 0,0 0 0,0 0 0,0 0 0,0 0 0,0 0 0,0 0 0,0 0 0,0 0 0,0 0 0,0 0 0,0 0 0,0 0 0,0 0 0,0 0 0,0 0 0,0 0 0,0 0 0,0 84 0,0-84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 28 0,-41-28 0,0 0 0,0 0 0,0 0 0,0 0 0,0 0 0,0 0 0,0 0 0,0 0 0,0 0 0,0 0 0,0 0 0,0 0 0,0 0 0,0 0 0,0 0 0,0 0 0,0 0 0,0 0 0,0 0 0,0 0 0,75-14 0,-75 14 0,0 0 0,0 0 0,66-60 0,-66 60 0,0 0 0,0 0 0,0 0 0,0 0 0,0 0 0,0 0 0,0 0 0,0 0 0,0 0 0,0 0 0,0 0 0,0 0 0,0 0 0,0 0 0,0 0 0,0 0 0,0 0 0,0 0 0,0-107 0,0 107 0,0 0 0,0 0 0,0 0 0,0 0 0,0 0 0,0 0 0,0 0 0,0 0 0,0 0 0,0 0 0,0 0 0,0 0 0,0 0 0,0 0 0,0 0 0,0 0 0,0 0 0,-25-122 0,25 122 0,0 0 0,0 0 0,0 0 0,0 0 0,0 0 0,0 0 0,0 0 0,0 0 0,0 0 0,0 0 0,0 0 0,0 0 0,0 0 0,0 0 0,0 0 0,0 0 0,-41-125 0,41 125 0,0 0 0,0 0 0,0 0 0,0 0 0,0 0 0,0 0 0,0 0 0,0 0 0,0 0 0,0 0 0,0 0 0,0 0 0,0 0 0,0 0 0,0 0 0,0 0 0,0 0 0,0 0 0,0 0 0,0 0 0,0 0 0,0 0 0,0 0 0,0 0 0,0 0 0,0 0 0,0 0 0,0 0 0,0 0 0,0 0 0,-41-107 0,41 107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0,-9-51 0,9 51 0,0 0 0,0 0 0,0 0 0,0 0 0,0 0 0,0 0 0,0 0 0,0 0 0,0 0 0,0 0 0,0 0 0,0 0 0,0 0 0,0 0 0,0 0 0,0 0 0,0 0 0,33 19 0,-33-19 0,0 0 0,0 0 0,0 0 0,0 0 0,0 0 0,0 0 0,33 93 0,-33-93 0,0 0 0,0 0 0,0 0 0,0 0 0,0 0 0,17 148 0,-17-148 0,0 0 0,0 0 0,0 0 0,0 0 0,58 168 0,-58-168 0,0 0 0,0 0 0,0 0 0,49 139 0,-49-139 0,0 0 0,0 0 0,0 0 0,0 0 0,0 0 0,0 0 0,0 0 0,75 75 0,16-66 15</inkml:trace>
  <inkml:trace contextRef="#ctx0" brushRef="#br0" timeOffset="26475">16281 4293 0,'0'18'0,"0"-18"0,0 0 0,0 0 0,0 0 0,0 0 0,0 0 0,0 0 0,0 0 0,0 0 0,0 0 0,0 0 0,0 0 0,0 0 0,0 0 0,0 0 0,0 0 0,0 0 0,0 0 0,0 0 0,0 0 0,0 0 0,0 0 0,0 0 0,0 0 0,0 0 0,0 0 0,0 0 0,0 0 0,0 0 0,-16 19 0,16-19 0,0 0 0,0 0 0,0 0 0,0 0 0,0 0 0,0 0 0,0 0 0,0 0 0,0 0 0,0 0 0,0 0 0,0 0 0,0 0 0,0 0 0,0 0 0,0 0 0,0 0 0,0 0 0,0 0 0,0 0 0,0 0 0,0 0 0,0 0 0,-50-5 0,50 5 0,0 0 0,0 0 0,0 0 0,0 0 0,0 0 0,0 0 0,0 0 0,0 0 0,0 0 0,0 0 0,0 0 0,0 0 0,0 0 0,0 0 0,0 0 0,0 0 0,0 0 0,0 0 0,0 0 0,0 0 0,0 0 0,0 0 0,0 0 0,0 0 0,0 0 0,0 0 0,0 0 0,0 0 0,0 0 0,0 0 0,0 0 0,0 0 0,0 0 0,0 0 0,0 0 0,0 0 0,0 0 0,0 0 0,0 0 0,0 0 0,0 0 0,0 0 0,-107 5 0,107-5 0,0 0 0,0 0 0,0 0 0,-42 23 0,42-23 0,0 0 0,0 0 0,-66 38 0,66-38 0,0 0 0,-41 73 0,41-73 0,-8 80 0,16-1 16,-8-79-1,33 70 1,-33-70-1,50 32-15,-50-32 16,74-18 0,0-52-1,-24-37-15,-25-23 16,-17-6-1,-8 136 1,-16-125 0,16 125-16,0 0 15,-33-75 1,33 75-1,-25-12-15,8 58 16,17 65 0,33 24-1,0 0-15,25 0 16,0-33-1,-58-102 1,75 56 0,-9-37-16,25-80 15,-91 61 1</inkml:trace>
  <inkml:trace contextRef="#ctx0" brushRef="#br0" timeOffset="26659">16703 4409 0,'0'14'0,"0"-14"0,0 0 0,0 0 0,0 0 0,0 0 0,0 0 0,0 0 0,0 0 0,0 0 0,-8 51 0,8-51 0,0 0 0,0 0 0,0 0 0,0 0 0,0 0 0,0 0 0,8 70 0,-8-70 0,0 0 0,0 0 0,0 0 0,0 0 0,0 0 0,17 84 0,-17-84 0,0 0 0,0 0 0,0 0 0,0 0 0,0 0 0,0 0 0,0 0 0,0 0 0,0 0 0,58 65 0,-58-65 0,0 0 0,0 0 0,0 0 0,0 0 0,0 0 0,0 0 0,0 0 0</inkml:trace>
  <inkml:trace contextRef="#ctx0" brushRef="#br0" timeOffset="26816">16637 4214 0,'-8'0'0,"8"0"0,0 0 0,0 0 0,0 0 0,0 0 0,0 0 0,0 0 0,0 0 0,0 0 0,0 0 0,0 0 0,0 0 0,25 14 0,-25-14 0</inkml:trace>
  <inkml:trace contextRef="#ctx0" brushRef="#br0" timeOffset="27025">16984 4372 0,'9'-9'15,"-9"9"-15,49-10 16,-49 10 0,116-18-1,-116 18-15,0 0 16</inkml:trace>
  <inkml:trace contextRef="#ctx0" brushRef="#br0" timeOffset="27270">17050 4116 0,'0'19'0,"17"41"0,-17-60 0,0 0 0,0 0 0,25 98 0,-25-98 0,0 0 0,49 135 0,-49-135 0,33 130 0,1-9 0,-34-121 15,49 79 1,-49-79-1</inkml:trace>
  <inkml:trace contextRef="#ctx0" brushRef="#br0" timeOffset="27593">17422 4437 0,'0'27'0,"9"34"0,-9-61 0,0 0 0,0 0 0,0 0 0,0 0 0,0 0 0,0 0 0,0 0 0,0 0 0,0 0 0,0 0 0,0 0 0,0 0 0,0 0 0,0 0 0,0 0 0,0 0 0,0 0 0,41 75 0,-41-75 0,0 0 0,0 0 0,0 0 0,0 0 0,0 0 0,0 0 0,0 0 0,0 0 0,0 0 0,0 0 0,0 0 0,0 0 0,0 0 0,0 0 0,0 0 0,0 0 0,33 69 0,-33-69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29 0,-25-29 0,0 0 0,0 0 0,0 0 0,0 0 0,0 0 0,0 0 0,0 0 0,0 0 0,0 0 0,0 0 0,0 0 0,0 0 0,-17-38 0,17 38 0,0 0 0,0 0 0,0 0 0,0 0 0,0 0 0,0 0 0,0 0 0,0 0 0,0 0 0,0 0 0,0 0 0,-33-97 0,33 97 0,0 0 0,0 0 0,0 0 0,0 0 0,0 0 0,0 0 0,0 0 0,0 0 0,0 0 0,0 0 0,-33-116 0,33 116 0,0 0 0,0 0 0,0 0 0,0 0 0,0 0 0,0 0 0,0 0 0,0 0 0,0 0 0,-49-112 0,49 112 0,0 0 0,0 0 0,0 0 0,0 0 0,0 0 0,0 0 0,0 0 0,0 0 0,0 0 0,0 0 0,0 0 0,0 0 0,-33-103 0,33 103 0,0 0 0,0 0 0,0 0 0,0 0 0,0 0 0,0 0 0,-25-55 0,25 55 0,0 0 0,0 0 0,0 0 0,0 0 0,0 0 0,0-10 0,0 10 0,0 0 0,0 0 0,0 0 0,0 0 0,8 14 0,-8-14 0,0 0 0,0 0 0,0 0 0,41 5 0,-41-5 0,0 0 0,0 0 0,33-9 0,-33 9 0,0 0 0,0 0 0,0 0 0</inkml:trace>
  <inkml:trace contextRef="#ctx0" brushRef="#br0" timeOffset="28254">17704 4507 0,'8'32'0,"0"34"0,-8-66 0,0 0 0,0 0 0,0 0 0,0 0 0,0 0 0,0 0 0,0 0 0,0 0 0,0 0 0,0 0 0,0 0 0,0 0 0,0 0 0,0 0 0,0 0 0,0 0 0,0 0 0,0 0 0,0 0 0,50 55 0,-50-55 0,0 0 0,0 0 0,0 0 0,0 0 0,0 0 0,0 0 0,0 0 0,66 4 0,-66-4 0,0 0 0,58-46 0,-58 46 0,0 0 0,16-93 0,-16 93 0,0 0 0,0 0 0,0 0 0,0 0 0,0 0 0,0 0 0,0 0 0,0 0 0,0 0 0,0 0 0,0 0 0,0 0 0,0 0 0,0 0 0,0 0 0,0 0 0,0 0 0,0 0 0,0 0 0,0 0 0,0 0 0,0 0 0,0 0 0,0 0 0,0 0 0,0 0 0,0 0 0,0 0 0,0 0 0,0 0 0,0 0 0,0 0 0,0 0 0,0 0 0,0 0 0,0 0 0,0 0 0,0 0 0,0 0 0,0 0 0,0 0 0,-49-93 0,49 93 0,0 0 0,0 0 0,0 0 0,0 0 0,0 0 0,0 0 0,0 0 0,0 0 0,0 0 0,0 0 0,0 0 0,0 0 0,0 0 0,0 0 0,0 0 0,0 0 0,0 0 0,0 0 0,-58-69 0,58 69 0,0 0 0,0 0 0,0 0 0,0 0 0,0 0 0,0 0 0,0 0 0,0 0 0,-50-24 0,50 24 0,0 0 0,0 0 0,0 0 0,0 0 0,0 0 0,0 0 0,0 0 0,0 0 0,0 0 0,0 0 0,0 0 0,0 0 0,0 0 0,0 0 0,0 0 0,0 0 0,-16 10 0,16-10 0,0 0 0,0 0 0,0 0 0,0 0 0,0 0 0,0 0 0,0 0 0,0 0 0,0 0 0,0 0 0,0 0 0,0 0 0,0 0 0,0 0 0,0 0 0,16-5 0,-16 5 0,0 0 0,0 0 0,0 0 0,0 0 0,0 0 0,0 0 0,0 0 0,0 0 0,0 0 0,0 0 0,0 0 0,0 0 0,0 0 0,0 0 0,0 0 0,0 0 0,0 0 0,0 0 0,0 0 0,0 0 0,0 0 0,0 0 0,0 0 0,0 0 0,0 0 0,0 0 0,0 0 0,0 0 0,0 0 0,25 0 0,-25 0 0,0 0 0,0 0 0,0 0 0,0 0 0,0 0 0,0 0 0,0 0 0,0 0 0,0 0 0,0 0 0,0 0 0,0 0 0,0 0 0,0 0 0,0 0 0,0 0 0,0 0 0,74-19 0,-74 19 0,0 0 0,0 0 0,0 0 0,0 0 0,0 0 0,0 0 0,0 0 0,0 0 0,0 0 0,0 0 0,0 0 0,0 0 0,0 0 0,0 0 0,0 0 0,0 0 0,0 0 0,0 0 0,0 0 0,0 0 0,0 0 0,91 19 0,-91-19 0,0 0 0,0 0 0,0 0 0,0 0 0,0 0 0,0 0 0,0 0 0,0 0 0,108 37 0,-108-37 0,0 0 0,0 0 0,0 0 0,0 0 0,0 0 0,0 0 0,0 0 0,66 66 0,-66-66 0,0 0 0,0 0 0,0 0 0,0 0 0,0 0 0,0 0 0,0 0 0,0 0 0,0 0 0,0 0 0,0 0 0,0 0 0,0 0 0,0 0 0,0 0 0,0 0 0,0 0 0,0 0 0,0 0 0,0 0 0,0 0 0,0 0 0,0 0 0,0 0 0,0 0 0,0 0 0,0 0 0,33 78 0,-33-78 0,0 0 0,0 0 0,0 0 0,33 24 0,17-43 15,8-47 1,-17-31-1,-41 97-15,58-115 16,-58 115 0,50-66-1,7 61-15,10 61 16,-18 65-1,-24-19 1,-25-102 0,41 93-16,-41-93 15</inkml:trace>
  <inkml:trace contextRef="#ctx0" brushRef="#br0" timeOffset="91574">8815 3902 0,'-8'0'0,"8"0"0,0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5 0,17-5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0,33-9 0,-33 9 0,0 0 0,0 0 0,0 0 0,0 0 0,0 0 0,0 0 0,0 0 0,0 0 0,0 0 0,0 0 0,0 0 0,0 0 0,0 0 0,0 0 0,0 0 0,0 0 0,0 0 0,0 0 0,0 0 0,0 0 0,0 0 0,0 0 0,0 0 0,50-5 0,-50 5 0,0 0 0,0 0 0,0 0 0,0 0 0,0 0 0,0 0 0,0 0 0,0 0 0,0 0 0,0 0 0,0 0 0,0 0 0,0 0 0,0 0 0,0 0 0,0 0 0,0 0 0,0 0 0,0 0 0,66-9 0,-66 9 0,0 0 0,0 0 0,0 0 0,0 0 0,0 0 0,0 0 0,0 0 0,0 0 0,0 0 0,0 0 0,0 0 0,0 0 0,0 0 0,0 0 0,0 0 0,0 0 0,0 0 0,0 0 0,0 0 0,0 0 0,0 0 0,0 0 0,124-5 0,-124 5 0,0 0 0,0 0 0,0 0 0,0 0 0,0 0 0,0 0 0,0 0 0,0 0 0,0 0 0,0 0 0,0 0 0,0 0 0,0 0 0,116 0 0,-116 0 0,0 0 0,0 0 0,0 0 0,140 14 0,-16 9 16,-124-23-1,141 28-15,-141-28 16,124 19-1,-124-19 1,0 0 0,124 14-16,17-14 15,-141 0 1,132-14-1,-132 14-15,149-14 16,-149 14 0,140-5-1,-140 5 1,166 0-16,-26 0 15,-140 0 1,157 0 0,-157 0-16,0 0 15,133 0 1,-133 0-1,132 0 1,-132 0-16,124 5 16,-124-5-1,149 18 1,-33 1-16,-116-19 15,124 5 1,-124-5 0,132-5-1,-132 5-15,116-9 16,-116 9-1,124-10 1,-124 10 0,107-9-16,-107 9 15,116 0 1,-116 0-1,116 0-15,-116 0 16,0 0 0,115-14-1,-115 14-15,0 0 16,0 0-1,0 0 1,83-9 0,-83 9-16,0 0 15,0 0 1,0 0-1</inkml:trace>
  <inkml:trace contextRef="#ctx0" brushRef="#br0" timeOffset="93075">12155 4139 0,'9'10'0,"-9"-10"0,0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37 0,17-37 0,0 0 0,0 0 0,0 0 0,0 0 0,0 0 0,0 0 0,0 0 0,0 0 0,0 0 0,0 0 0,0 0 0,0 0 0,0 0 0,0 0 0,0 0 0,0 0 0,0 0 0,0 0 0,0 0 0,0 0 0,0 0 0,0 0 0,0 0 0,0 0 0,0 0 0,0 0 0,0 0 0,42 46 0,-42-46 0,0 0 0,0 0 0,0 0 0,0 0 0,0 0 0,0 0 0,0 0 0,0 0 0,0 0 0,0 0 0,0 0 0,0 0 0,0 0 0,0 0 0,0 0 0,0 0 0,0 0 0,0 0 0,0 0 0,74 52 0,-74-52 0,0 0 0,0 0 0,0 0 0,0 0 0,0 0 0,0 0 0,0 0 0,0 0 0,0 0 0,0 0 0,0 0 0,0 0 0,0 0 0,0 0 0,0 0 0,16 18 0,-16-18 0,0 0 0,0 0 0,0 0 0,0 0 0,0 0 0,0 0 0,0 0 0,0 0 0,0 0 0,0 0 0,0 0 0,0 0 0,0 0 0,0 0 0,0 0 0,25 9 0,-25-9 0,0 0 0,0 0 0,108 28 0,-108-28 0,0 0 0,0 0 0,0 0 0,82 24 0,-82-24 16,83-5-1,-83 5 1,99-14-16,-99 14 16,116-19-1,-116 19 1,132-4-16,-132 4 15,0 0 1,124-19 0,-124 19-1,141-23-15,-141 23 16,124-10-1,-124 10 1,132 0-16,-132 0 16,0 0-1,0 0 1,141 10-1,-141-10-15,140 28 16,-140-28 0,133 0-1,-133 0-15,0 0 16,116-23-1,-116 23 1,0 0 0,0 0-16,124-15 15,-124 15 1,0 0-1,107-5-15,-107 5 16,0 0 0,0 0-1,0 0 1,99 10-16,-99-10 15,0 0 1,0 0 0,0 0-16,108 51 15,-26-9 1,-82-42-1,0 0 1,0 0-16,42 51 16,-42-51-1,41 56 1,-41-56-16,0 0 15,0 0 1,41 37 0,-41-37-1,17 66-15,-17-66 16,33 60-1,-33-60 1,0 0 0,17 61-16,-17-61 15,0 0 1,0 0-1,0 0-15,-9 37 16,9-37 0</inkml:trace>
  <inkml:trace contextRef="#ctx0" brushRef="#br0" timeOffset="93361">14413 4632 0,'-9'5'0,"9"-5"0,0 0 0,0 0 0,0 0 0,0 0 0,0 0 0,0 0 0,0 0 0,0 0 0,0 0 0,0 0 0,0 0 0,0 0 0,0 0 0,0 0 0,0 0 0,0 0 0,0 0 0,0 0 0,0 0 0,0 0 0,0 0 0,0 0 0,0 0 0,0 0 0,0 0 0,0 0 0</inkml:trace>
  <inkml:trace contextRef="#ctx0" brushRef="#br0" timeOffset="93792">14495 4725 0,'0'10'16,"0"-10"-1,17 32 1,-17-32-16,25 51 16,-25-51-1,58 42 1,-58-42-1,0 0-15,0 0 16,0 0 0,0 0-1,24 0-15,-24 0 16,0-13-1,0 13 1,58-33 0,-58 33-16,42-65 15,-42 65 1,0 0-1,16-89-15,9 15 16,16 13 0,-41 61-1,0 0 1,0 0-16,17-56 15,-17 56 1,8-32 0,-8 32-16,17-14 15</inkml:trace>
  <inkml:trace contextRef="#ctx0" brushRef="#br0" timeOffset="160760">14744 5674 0,'-17'0'0,"17"0"0,0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24 0,0-24 0,0 0 0,0 0 0,0 0 0,0 0 0,0 0 0,0 0 0,0 0 0,0 0 0,8 9 0,-8-9 0,0 0 0,0 0 0,0 0 0,0 0 0,0 0 0,0 0 0,0 0 0,25 9 0,-25-9 0,0 0 0,0 0 0,0 0 0,0 0 0,0 0 0,0 0 0,0 0 0,0 0 0,0 0 0,0 0 0,0 0 0,0 0 0,0 0 0,50 37 0,-50-37 0,0 0 0,0 0 0,0 0 0,0 0 0,0 0 0,0 0 0,0 0 0,0 0 0,0 0 0,91 28 0,-91-28 0,0 0 0,0 0 0,91 28 0,-91-28 0,0 0 0,82 19 0,-82-19 0,83 18 0,0 1 0,-1-10 16,-82-9-1,83 5 1,0-19-16,24-1 15,9 7 1,0 12 0,-116-4-16,115 9 15,-115-9 1,108 15-1,8 3 1,-9 1-16,59-1 16,-67-32-1,-8-18 1,-9-1-16,9 33 15,-8 19 1,0 13 0,-17-13-1,8-28-15,1-19 16,-1-13-1,1 17 1,-9 14 0,-17 20-16,1 4 15,0 13 1,-1-3-1,-16-10-15,-16-10 16,-17-4 0</inkml:trace>
  <inkml:trace contextRef="#ctx0" brushRef="#br0" timeOffset="162446">5136 5786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0,24-19 0,-24 19 0,0 0 0,0 0 0,0 0 0,0 0 0,0 0 0,0 0 0,0 0 0,0 0 0,0 0 0,0 0 0,0 0 0,0 0 0,0 0 0,0 0 0,58-47 0,-58 47 0,0 0 0,0 0 0,0 0 0,0 0 0,0 0 0,0 0 0,0 0 0,25-14 0,-25 14 0,0 0 0,0 0 0,0 0 0,0 0 0,0 0 0,0 0 0,25-9 0,-25 9 0,0 0 0,0 0 0,0 0 0,0 0 0,0 0 0,0 0 0,0 0 0,0 0 0,0 0 0,0 0 0,0 0 0,107-32 0,-107 32 0,0 0 0,0 0 0,0 0 0,0 0 0,0 0 0,0 0 0,0 0 0,108-15 0,-108 15 0,0 0 0,0 0 0,0 0 0,116 10 0,-9 9 15,1-10 1,-9-4 0,-8-10-1,-17 0-15,9 1 16,0-6-1,7 1 1,-7-1-16,58-7 16,-50 7-1,0 0 1,0 24-1,0 24-15,-1 3 16,-7-17 0,0-34-1,-9-13-15,1-5 16,-1 9-1,17 19 1,-17 29 0,1 8-16,-1 0 15,1-23 1,-9-23-1,-17-1-15,-7 10 16,7 10 0,1 4-1,-9 0 1,-8-10-16,-8 5 15,-8-9 1,-25-4 0,8 4-16,33-5 15</inkml:trace>
  <inkml:trace contextRef="#ctx0" brushRef="#br1" timeOffset="177853">9022 5679 0,'8'5'0,"-8"-5"0,0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0,50-5 0,-50 5 0,0 0 0,0 0 0,0 0 0,0 0 0,0 0 0,0 0 0,0 0 0,0 0 0,0 0 0,0 0 0,0 0 0,0 0 0,0 0 0,0 0 0,0 0 0,0 0 0,0 0 0,0 0 0,0 0 0,0 0 0,0 0 0,0 0 0,0 0 0,0 0 0,0 0 0,0 0 0,0 0 0,0 0 0,0 0 0,0 0 0,0 0 0,0 0 0,0 0 0,0 0 0,0 0 0,0 0 0,0 0 0,0 0 0,66-5 0,-66 5 0,0 0 0,0 0 0,0 0 0,0 0 0,0 0 0,0 0 0,0 0 0,0 0 0,0 0 0,0 0 0,0 0 0,0 0 0,0 0 0,0 0 0,0 0 0,0 0 0,0 0 0,91 0 0,-91 0 0,0 0 0,0 0 0,0 0 0,0 0 0,0 0 0,0 0 0,24 0 0,-24 0 0,0 0 0,0 0 0,0 0 0,0 0 0,17 10 0,-17-10 0,0 0 0,0 0 0,0 0 0,0 0 0,0 0 0,0 0 0,0 0 0,0 0 0,0 0 0,83 4 0,-83-4 0,0 0 0,0 0 0,0 0 0,0 0 0,0 0 0,91 0 0,-91 0 0,91 5 0,0-5 16,0 0-1,-9 0 1,17 0-16,-24 0 16,8 0-1,-9-5 1,17-4-1,-8-5-15,49-1 16,-33 12 0,-16 3-1,-9 0-15,25 18 16,-16 1-1,8-5 1,0-19 0,-8-14-16,-9 0 15,1 24 1,15 14-1,-7 9-15,0-10 16,-17-8 0,0-15-1,9-14 1,7-8-16,26 8 15,8 19 1,-26 19 0,-15 8-16,-9-13 15,-16-14 1,-1 0-1,17 0 1,1 0-16,15-4 16,1-6-1,-9 1 1,1 14-16,-9-1 15,-25 1 1,-8 0 0,-8-5-1,0 0-15,-9 0 16,1 0-1,-25 0 1,8 0 0,0 0-16,0 0 15,16 0 1,-16 0-1,0 0-15,0 0 16,0 0 0,-8 0-1</inkml:trace>
  <inkml:trace contextRef="#ctx0" brushRef="#br1" timeOffset="178944">18034 5749 0,'-16'-19'0,"16"19"0,0 0 0,0 0 0,0 0 0,0 0 0,0 0 0,0 0 0,0 0 0,0 0 0,0 0 0,0 0 0,0 0 0,0 0 0,0 0 0,0 0 0,-33-37 0,33 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0,8-9 0,-8 9 0,0 0 0,0 0 0,0 0 0,0 0 0,0 0 0,0 0 0,0 0 0,0 0 0,0 0 0,0 0 0,0 0 0,0 0 0,0 0 0,0 0 0,0 0 0,0 0 0,0 0 0,25-19 0,-25 19 0,0 0 0,0 0 0,0 0 0,0 0 0,0 0 0,0 0 0,0 0 0,0 0 0,0 0 0,0 0 0,0 0 0,0 0 0,74 0 0,-74 0 0,0 0 0,0 0 0,0 0 0,0 0 0,91 19 0,-91-19 0,0 0 0,0 0 0,0 0 0,108 14 0,-108-14 0,0 0 0,0 0 0,99 9 0,-99-9 0,0 0 0,83-19 0,-83 19 0,91-23 0,-1 5 15,-7 21 1,-83-3-16,83 15 16,-83-15-1,107 14 1,-16 5-1,9-6-15,-100-13 16,0 0 0,0 0-1,0 0-15,90 10 16,-90-10-1,0 0 1,0 0 0</inkml:trace>
  <inkml:trace contextRef="#ctx0" brushRef="#br1" timeOffset="201479">13007 5967 0,'-8'5'0,"8"-5"0,0 0 0,0 0 0,0 0 0,0 0 0,0 0 0,0 0 0,0 0 0,0 0 0,0 0 0,0 0 0,0 0 0,0 0 0,0 0 0,0 0 0,0 0 0,0 0 0,0 0 0,0 0 0,0 0 0,0 0 0,0 0 0,0 0 0,0 0 0,0 0 0,25 9 0,-25-9 0,0 0 0,0 0 0,0 0 0,0 0 0,0 0 0,0 0 0,0 0 0,0 0 0,0 0 0,0 0 0,0 0 0,0 0 0,0 0 0,0 0 0,0 0 0,0 0 0,0 0 0,0 0 0,0 0 0,49 19 0,-49-19 0,0 0 0,0 0 0,0 0 0,0 0 0,0 0 0,0 0 0,0 0 0,0 0 0,0 0 0,0 0 0,0 0 0,0 0 0,0 0 0,0 0 0,0 0 0,99 23 0,-99-23 0,0 0 0,0 0 0,91 27 0,-91-27 0,0 0 0,0 0 0,0 0 0,0 0 0,0 0 0,0 0 0,0 0 0,0 0 0,0 0 0,91 29 0,-91-29 0,0 0 0,0 0 0,0 0 0,0 0 0,0 0 0,50 9 0,-50-9 0,91 28 0,0 0 15,-8-5-15,-9 5 16,17-9-1,0 0 1,0-10 0,16-9-16,1 0 15,74 14 1,-108 0-1,1 0-15,24 9 16,0-5 0,17-22-1,16-20-15,9 1 16,-1 23-1,-16 14 1,-33 5 0,8-1-16,17-13 15,33-10 1,0-13-1,-17 8 1,0 24-16,-32 10 16,-9-10-1,-9-28 1,1-19-16,-17 1 15,-16 18 1,-1 32 0,-49-18-1</inkml:trace>
  <inkml:trace contextRef="#ctx0" brushRef="#br1" timeOffset="202151">18489 5907 0,'8'4'0,"-8"-4"0,0 0 0,0 0 0,0 0 0,0 0 0,0 0 0,0 0 0,0 0 0,0 0 0,0 0 0,0 0 0,0 0 0,0 0 0,0 0 0,0 0 0,0 0 0,0 0 0,0 0 0,0 0 0,0 0 0,0 0 0,0 0 0,0 0 0,0 0 0,0 0 0,0 0 0,0 0 0,0 0 0,0 0 0,0 0 0,0 0 0,0 0 0,0 0 0,0 0 0,-41 33 0,41-33 0,0 0 0,0 0 0,0 0 0,0 0 0,0 0 0,0 0 0,0 0 0,0 0 0,0 0 0,-41 60 0,41-60 0,0 0 0,0 0 0,0 0 0,0 0 0,0 0 0,-58 107 0,58-107 0,-50 131 0,9-15 15,-25-24 1,8-7-16,0-6 16,0 4-1,8-17 1,17-25-1,33-50-15,0-51 16,0 60 0</inkml:trace>
  <inkml:trace contextRef="#ctx0" brushRef="#br1" timeOffset="202627">16637 6874 0,'-8'0'0,"8"0"0,0 0 0,0 0 0,0 0 0,0 0 0,0 0 0,0 0 0,0 0 0,0 0 0,0 0 0,0 0 0,0 0 0,16-9 0,-16 9 0,0 0 0,58-5 0,-58 5 0,0 0 0,0 0 0,0 0 0,0 0 0,0 0 0,0 0 0,0 0 0,0 0 0,0 0 0,91-9 0,-91 9 0,0 0 0,0 0 0,0 0 0,0 0 0,0 0 0,0 0 0,0 0 0,0 0 0,91-5 0,-91 5 0,0 0 0,0 0 0,0 0 0,0 0 0,0 0 0,0 0 0,0 0 0,0 0 0,0 0 0,0 0 0,0 0 0,0 0 0,0 0 0,0 0 0,0 0 0,91-5 0,-91 5 0,0 0 0,0 0 0,0 0 0,0 0 0,0 0 0,0 0 0,0 0 0,0 0 0,0 0 0,0 0 0,0 0 0,41 5 0,-41-5 0,0 0 0,0 0 0,0 0 0,0 0 0,0 0 0,0 0 0,0 0 0,0-18 0,0 18 0,0 0 0,0 0 0,0 0 0</inkml:trace>
  <inkml:trace contextRef="#ctx0" brushRef="#br1" timeOffset="202901">16918 6660 0,'0'24'0,"17"31"0,-17-55 0,0 0 0,0 0 0,8 89 0,-8-89 0,0 0 0,25 107 0,-25-107 0,16 111 0,-16-111 0,9 107 16,-9-107-1,0 0 1,0 0-16,0 0 15</inkml:trace>
  <inkml:trace contextRef="#ctx0" brushRef="#br1" timeOffset="203337">17199 6684 0,'9'13'0,"-9"-13"0,0 0 0,0 0 0,0 0 0,0 0 0,0 0 0,8 47 0,-8-47 0,0 0 0,0 0 0,0 0 0,0 0 0,0 0 0,0 0 0,0 0 0,25 84 0,-25-84 0,0 0 0,41 97 0,-41-97 0,41 103 0,1-20 15,-42-83 1,33 93-16,-33-93 16,49 52-1,1-34 1,-17-36-16,-58 27 15,58-56 1,0-32 0,-8-14-1,8-18-15,-8 17 16,-25 94-1,0 0 1,0 0-16,0 0 16,33-55-1</inkml:trace>
  <inkml:trace contextRef="#ctx0" brushRef="#br1" timeOffset="203864">17894 7074 0,'0'10'0,"0"-10"0,0 0 0,0 0 0,0 0 0,0 0 0,0 0 0,0 0 0,0 0 0,0 0 0,0 0 0,0 0 0,0 0 0,0 0 0,0 0 0,0 0 0,0 0 0,0 0 0,0 0 0,0 0 0,0 0 0,0 0 0,0 0 0,0 0 0,0 0 0,0 0 0,0 0 0,0 0 0,0 0 0,0 0 0,25-5 0,-25 5 0,0 0 0,0 0 0,0 0 0,0 0 0,0 0 0,0 0 0,0 0 0,0 0 0,0 0 0,0 0 0,0 0 0,0 0 0,0 0 0,0 0 0,0 0 0,0 0 0,0 0 0,0 0 0,0 0 0,0 0 0,0 0 0,0 0 0,0 0 0,0 0 0,0 0 0,0 0 0,33-38 0,-33 38 0,0 0 0,0 0 0,0 0 0,0 0 0,0 0 0,0 0 0,0 0 0,0 0 0,0 0 0,0 0 0,0 0 0,0 0 0,0 0 0,0 0 0,0 0 0,0 0 0,0 0 0,0 0 0,0 0 0,0 0 0,0 0 0,0 0 0,0 0 0,0 0 0,0 0 0,0 0 0,0 0 0,0 0 0,0 0 0,0 0 0,0 0 0,0 0 0,0 0 0,0 0 0,0 0 0,0 0 0,0 0 0,0 0 0,0 0 0,74-64 0,-74 64 0,0 0 0,0 0 0,0 0 0,0 0 0,0 0 0,0 0 0,0 0 0,0 0 0,0 0 0,0 0 0,0 0 0,0 0 0,0 0 0,0 0 0,0 0 0,0 0 0,0 0 0,0 0 0,0 0 0,0 0 0,0 0 0,0 0 0,0 0 0,58-66 0,-58 66 0,0 0 0,0 0 0,0 0 0,0 0 0,0 0 0,0 0 0,0 0 0,0 0 0,0 0 0,0 0 0,0 0 0,0 0 0,0 0 0,0 0 0,0 0 0,0 0 0,0 0 0,0 0 0,0 0 0,0 0 0,0 0 0,0 0 0,0 0 0,0 0 0,0 0 0,0 0 0,0 0 0,0 0 0,0 0 0,0 0 0,0 0 0,0 0 0,0 0 0,0 0 0,0 0 0,0 0 0,0 0 0,0 0 0,0 0 0,0 0 0,0 0 0,0 0 0,0 0 0,0 0 0,66-60 0,-66 60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0,-8-10 0,8 10 0,0 0 0,0 0 0,0 0 0,0 0 0,0 0 0,0 0 0,0 0 0,0 0 0,0 0 0,0 0 0,0 0 0,0 0 0,0 0 0,0 0 0,0 0 0,0 0 0,0 0 0,0 0 0,0 0 0,0 0 0,0 0 0,0 0 0,0 0 0,0 0 0,0 0 0,0 0 0,0 0 0,0 0 0,0 0 0,0 0 0,0 0 0,0 0 0,0 0 0,-17-27 0,17 27 0,0 0 0,0 0 0,0 0 0,0 0 0,0 0 0,0 0 0,0 0 0,0 0 0,0 0 0,0 0 0,0 0 0,0 0 0,0 0 0,0 0 0,0 0 0,0 0 0,-49 9 0,49-9 0,0 0 0,0 0 0,0 0 0,0 0 0,0 0 0,0 0 0,0 0 0,0 0 0,0 0 0,0 0 0,0 0 0,0 0 0,0 0 0,0 0 0,0 0 0,0 0 0,0 0 0,0 0 0,0 0 0,0 0 0,0 0 0,0 0 0,0 0 0,0 0 0,0 0 0,-83 51 0,83-51 0,0 0 0,0 0 0,0 0 0,0 0 0,0 0 0,0 0 0,0 0 0,0 0 0,0 0 0,0 0 0,0 0 0,0 0 0,0 0 0,0 0 0,0 0 0,0 0 0,0 0 0,0 0 0,0 0 0,0 0 0,0 0 0,-58 75 0,58-75 0,0 0 0,0 0 0,0 0 0,0 0 0,0 0 0,0 0 0,0 0 0,0 0 0,-16 87 0,16-87 0,0 0 0,0 0 0,0 0 0,0 0 0,0 0 0,0 0 0,0 0 0,0 0 0,0 0 0,0 0 0,0 0 0,0 0 0,0 0 0,0 0 0,0 0 0,33 94 0,-33-94 0,0 0 0,0 0 0,0 0 0,0 0 0,0 0 0,0 0 0,0 0 0,0 0 0,0 0 0,0 0 0,0 0 0,74 79 0,-74-79 0,0 0 0,0 0 0,0 0 0,0 0 0,0 0 0,0 0 0,0 0 0,99 24 0,-99-24 0,0 0 0,108-19 0,-108 19 0,107-75 0,-7-28 16</inkml:trace>
  <inkml:trace contextRef="#ctx0" brushRef="#br1" timeOffset="246141">20788 7335 0,'0'0'0,"0"0"0,0 0 0,0 0 0,0 0 0,0 0 0,0 0 0,0 0 0,0 0 0,0 0 0,0 0 0,0 0 0,0 0 0,0 0 0,0 0 0,0 0 0,0 0 0,0 0 0,-9-38 0,9 38 0,0 0 0,0 0 0,0 0 0,0 0 0,0 0 0,0 0 0,0 0 0,0 0 0,0 0 0,0 0 0,0 0 0,-8-64 0,8 64 0,0 0 0,0 0 0,0 0 0,0 0 0,0 0 0,0 0 0,0 0 0,0 0 0,0 0 0,0 0 0,0 0 0,0 0 0,-41-61 0,41 61 0,0 0 0,0 0 0,0 0 0,0 0 0,0 0 0,0 0 0,0 0 0,0 0 0,0 0 0,0 0 0,0 0 0,0 0 0,0 0 0,0 0 0,0 0 0,0 0 0,0 0 0,0 0 0,0 0 0,0 0 0,-33-14 0,33 14 0,0 0 0,0 0 0,0 0 0,0 0 0,0 0 0,0 0 0,0 0 0,0 0 0,0 0 0,0 0 0,0 0 0,0 0 0,0 0 0,0 0 0,0 0 0,0 0 0,0 0 0,0 0 0,0 0 0,0 0 0,0 0 0,0 0 0,-75-9 0,75 9 0,0 0 0,0 0 0,0 0 0,0 0 0,-57 46 0,57-46 0,0 0 0,0 0 0,0 0 0,-34 61 0,34-61 0,0 0 0,0 0 0,-16 102 0,16-102 0,0 0 0,-8 121 0,8-121 0,0 135 0,8 14 0,8-5 16,9-5 0,-8-13-1,-1 32 1,-7-84-16,-1 1 15,17-10 1,-17-33 0,-8-32-16,0-23 15,0 23 1</inkml:trace>
  <inkml:trace contextRef="#ctx0" brushRef="#br1" timeOffset="246446">20267 7836 0,'0'-8'0,"0"8"0,0 0 0,0 0 0,0 0 0,0 0 0,0 0 0,0 0 0,0 0 0,0 0 0,0 0 0,0 0 0,0 0 0,0 0 0,0 0 0,0 0 0,25-4 0,-25 4 0,0 0 0,0 0 0,0 0 0,0 0 0,49 8 0,-49-8 0,0 0 0,0 0 0,0 0 0,91 14 0,-91-14 0,0 0 0,0 0 0,99 5 0,-99-5 0,0 0 0,108 0 0,-108 0 0,107-9 0,-107 9 0,91 0 15,-91 0 1,0 0 0</inkml:trace>
  <inkml:trace contextRef="#ctx0" brushRef="#br1" timeOffset="246745">21226 7330 0,'-8'-23'0,"8"23"0,0 0 0,0 0 0,0 0 0,0 0 0,0 0 0,0 0 0,0 0 0,0 0 0,0 0 0,0 0 0,0 0 0,0 0 0,0 0 0,0 0 0,-25-42 0,25 42 0,0 0 0,0 0 0,0 0 0,0 0 0,-33-5 0,33 5 0,0 0 0,0 0 0,0 0 0,-50 51 0,50-51 0,0 0 0,0 0 0,-25 93 0,25-93 0,0 0 0,-33 112 0,33-112 0,-41 120 0,16 21 15,9-16 1,16-13-16,24-19 15,1-24 1,25-31 0,-50-38-1</inkml:trace>
  <inkml:trace contextRef="#ctx0" brushRef="#br1" timeOffset="247271">21243 7697 0,'8'28'0,"-8"37"0,0-65 0,0 0 0,0 0 0,0 0 0,0 0 0,0 0 0,0 0 0,0 0 0,0 0 0,0 0 0,0 0 0,0 0 0,0 0 0,0 0 0,0 0 0,0 0 0,0 0 0,0 0 0,0 0 0,0 0 0,0 0 0,0 0 0,0 0 0,0 0 0,16 89 0,-16-89 0,0 0 0,0 0 0,0 0 0,0 0 0,0 0 0,0 0 0,0 0 0,0 0 0,0 0 0,0 0 0,0 0 0,0 0 0,0 0 0,0 0 0,0 0 0,0 0 0,0 0 0,0 0 0,0 0 0,0 0 0,0 0 0,0 0 0,0 88 0,0-88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23 0,0-23 0,0 0 0,0 0 0,0 0 0,0 0 0,0 0 0,0 0 0,0 0 0,0 0 0,0 0 0,0 0 0,0 0 0,0 0 0,0 0 0,0 0 0,0-32 0,0 32 0,0 0 0,0 0 0,0 0 0,0 0 0,0 0 0,0 0 0,0 0 0,0 0 0,0 0 0,0 0 0,0 0 0,0 0 0,0 0 0,-16-84 0,16 84 0,0 0 0,0 0 0,0 0 0,0 0 0,16-65 0,-16 65 0,0 0 0,0 0 0,0 0 0,0 0 0,0 0 0,0 0 0,0 0 0,0 0 0,0 0 0,0 0 0,0 0 0,0-56 0,0 56 0,0 0 0,0 0 0,0 0 0,0 0 0,0 0 0,0 0 0,0 0 0,0 0 0,0 0 0,0 0 0,0 28 0,0-28 0,0 0 0,0 0 0,0 0 0,0 0 0,0 0 0,0 0 0,0 0 0,0 0 0,0 0 0,17-46 0,-17 46 0,0 0 0,0 0 0,0 0 0,0 0 0,0 0 0,0 0 0,0 0 0,0 0 0,0 0 0,0 0 0,0 0 0,0 0 0,0 0 0,0 0 0,0 0 0,0 0 0,0 0 0,41-19 0,-41 19 0,0 0 0,0 0 0,0 0 0,0 0 0,0 0 0,0 0 0,0 0 0,0 0 0,0 0 0,0 0 0,0 0 0,0 0 0,58 28 0,-58-28 0,0 0 0,0 0 0,0 0 0,0 0 0,66 46 0,-66-46 0,0 0 0,0 0 0,0 0 0,0 0 0,0 0 0,0 0 0,0 0 0,58 89 0,-58-89 0,0 0 0,0 0 0,0 0 0,50 98 0,-50-98 16,0 0-1,0 0 1,0 0 0</inkml:trace>
  <inkml:trace contextRef="#ctx0" brushRef="#br1" timeOffset="247647">21813 7363 0,'17'18'0,"7"29"0,-24-47 0,0 0 0,0 0 0,0 0 0,0 0 0,0 0 0,0 0 0,0 0 0,50 88 0,-50-88 0,0 0 0,41 108 0,-41-108 0,33 125 0,-33-14 15,-8 1-15,-25-1 16,-25 6-1,-8-20 1,66-97 0,-58 84-16,33-46 15,25-38 1</inkml:trace>
  <inkml:trace contextRef="#ctx0" brushRef="#br1" timeOffset="248140">22251 7679 0,'0'0'0,"0"0"0,0 0 0,0 0 0,0 0 0,0 0 0,0 0 0,0 0 0,0 0 0,0 0 0,0 0 0,0 0 0,0 0 0,0 0 0,0 0 0,0 0 0,0 0 0,0 0 0,0 0 0,0 0 0,42 23 0,-42-23 0,0 0 0,0 0 0,0 0 0,0 0 0,0 0 0,0 0 0,0 0 0,0 0 0,0 0 0,0 0 0,0 0 0,0 0 0,0 0 0,82 37 0,-82-37 0,0 0 0,0 0 0,0 0 0,0 0 0,0 0 0,0 0 0,0 0 0,0 0 0,0 0 0,124 42 0,-124-42 0,0 0 0,0 0 0,0 0 0,0 0 0,0 0 0,100 19 0,-100-19 0,91 14 0,-91-14 16,41 5-1,-41-5-15,0 0 16,0 0 0,0 0-1,41 13-15,-57 15 16,-42 9-1,-41 10 1,8 13 0,-17-8-16,25-6 15,83-46 1,0 0-1,0 0-15,0 0 16,-49 37 0</inkml:trace>
  <inkml:trace contextRef="#ctx0" brushRef="#br1" timeOffset="264972">23194 7651 0,'-17'-5'0,"17"5"0,0 0 0,0 0 0,0 0 0,0 0 0,0 0 0,0 0 0,0 0 0,0 0 0,0 0 0,0 0 0,0 0 0,0 0 0,0 0 0,0 0 0,0 0 0,0 0 0,0 0 0,0 0 0,0 0 0,0 0 0,0 0 0,0 0 0,0 0 0,0 0 0,0 0 0,0 0 0,0 0 0,0 0 0,0 0 0,0 0 0,0 0 0,0 0 0,0 0 0,0 0 0,-16-51 0,16 51 0,0 0 0,0 0 0,0 0 0,0 0 0,0 0 0,0 0 0,0 0 0,0 0 0,0 0 0,0 0 0,0 0 0,0 0 0,0 0 0,0 0 0,0 0 0,0 0 0,8-70 0,-8 70 0,0 0 0,0 0 0,0 0 0,0 0 0,0 0 0,0 0 0,0 0 0,0 0 0,0 0 0,0 0 0,0 0 0,0 0 0,0 0 0,0 0 0,0 0 0,0 0 0,0 0 0,0 0 0,0 0 0,0 0 0,0 0 0,0 0 0,0 0 0,0 0 0,0 0 0,0 0 0,0 0 0,0 0 0,0 0 0,25-18 0,-25 18 0,0 0 0,0 0 0,0 0 0,0 0 0,0 0 0,0 0 0,0 0 0,0 0 0,0 0 0,0 0 0,0 0 0,0 0 0,0 0 0,0 0 0,0 0 0,0 0 0,0 0 0,0 0 0,0 0 0,0 0 0,0 0 0,0 0 0,58-66 0,-58 66 0,0 0 0,0 0 0,0 0 0,0 0 0,0 0 0,0 0 0,0 0 0,0 0 0,0 0 0,0 0 0,0 0 0,0 0 0,0 0 0,0 0 0,0 0 0,0 0 0,0 0 0,0 0 0,0 0 0,0 0 0,0 0 0,82-23 0,-82 23 0,0 0 0,0 0 0,0 0 0,0 0 0,0 0 0,0 0 0,0 0 0,0 0 0,83 14 0,-83-14 0,0 0 0,0 0 0,0 0 0,0 0 0,0 0 0,0 0 0,0 0 0,0 0 0,0 0 0,0 0 0,0 0 0,0 0 0,0 0 0,0 0 0,0 0 0,58 47 0,-58-47 0,0 0 0,0 0 0,0 0 0,0 0 0,0 0 0,0 0 0,0 0 0,0 0 0,0 0 0,0 0 0,0 0 0,8 102 0,-8-102 0,0 0 0,0 0 0,0 0 0,-25 126 0,25-126 0,0 0 0,0 0 0,-49 129 0,49-129 0,0 0 0,-83 108 0,83-108 0,-66 98 0,-8-24 15,74-74-15,-75 70 16,75-70-1,0 0 1,0 0-16,0 0 16,-41 28-1,41-28 1,8 5-1,33-10-15,-41 5 16,100-10 0,-100 10-1,107 15-15,-107-15 16,108 17-1,-108-17 1,0 0 0,0 0-16,0 0 15</inkml:trace>
  <inkml:trace contextRef="#ctx0" brushRef="#br1" timeOffset="266085">24112 7711 0,'0'5'0,"0"-5"0,0 0 0,0 0 0,0 0 0,0 0 0,0 0 0,0 0 0,0 0 0,0 0 0,0 0 0,0 0 0,0 0 0,0 0 0,0 0 0,0 0 0,0 0 0,0 0 0,-33 23 0,33-23 0,0 0 0,0 0 0,0 0 0,0 0 0,0 0 0,0 0 0,0 0 0,0 0 0,0 0 0,0 0 0,0 0 0,-58 42 0,58-42 0,0 0 0,0 0 0,0 0 0,-91 61 0,91-61 0,0 0 0,0 0 0,-66 55 0,66-55 0,0 0 0,0 0 0,0 0 0,-67 61 0,67-61 16,0 0-1,-33 9 1,33-9-16</inkml:trace>
  <inkml:trace contextRef="#ctx0" brushRef="#br1" timeOffset="266336">23723 7804 0,'0'-4'0,"0"4"0,0 0 0,0 0 0,0 0 0,25 19 0,-25-19 0,0 0 0,0 0 0,0 0 0,33 37 0,-33-37 0,0 0 0,0 0 0,0 0 0,0 0 0,0 0 0,0 0 0,0 0 0,0 0 0,0 0 0,0 0 0,0 0 0,0 0 0,0 0 0,0 0 0,0 0 0,0 0 0,0 0 0,0 0 0,74 60 0,-74-60 0,0 0 0,0 0 0,0 0 0,0 0 0,0 0 0,0 0 0,0 0 0,0 0 0,0 0 0,0 0 0,0 0 0,0 0 0,0 0 0,91 51 0,-91-51 0,0 0 0,0 0 0,0 0 0,0 0 0,0 0 0,0 0 0,0 0 0,0 0 0,0 0 0,108 23 0,-108-23 0,0 0 0,0 0 0,33 0 0,-33 0 0,0 0 0,25-18 0,-25 18 0</inkml:trace>
  <inkml:trace contextRef="#ctx0" brushRef="#br1" timeOffset="266783">24575 7330 0,'-17'-14'0,"17"14"0,0 0 0,0 0 0,0 0 0,0 0 0,0 0 0,0 0 0,0 0 0,0 0 0,-25 9 0,1 33 0,24-42 0,0 0 0,0 0 0,0 0 0,-42 69 0,42-69 0,0 0 0,0 0 0,-33 66 0,33-66 0,0 0 0,-8 84 0,8-84 0,8 111 0,0 24 15,-8 14 1,9 5-16,-18-1 16,-24-19-1,0-12 1,8-20-16,17-46 15,8-47 1,0-37 0,0 28-1</inkml:trace>
  <inkml:trace contextRef="#ctx0" brushRef="#br1" timeOffset="267007">24351 7824 0,'25'-5'0,"-25"5"0,0 0 0,0 0 0,0 0 0,0 0 0,0 0 0,0 0 0,0 0 0,66-38 0,-66 38 0,0 0 0,0 0 0,0 0 0,0 0 0,0 0 0,75-18 0,-75 18 0,0 0 0,0 0 0,0 0 0,0 0 0,91 4 0,-91-4 0,0 0 0,0 0 0,0 0 0,0 0 0,0 0 0,0 0 0,0 0 0,0 0 0,0 0 0,0 0 0,0 0 0,0 0 0</inkml:trace>
  <inkml:trace contextRef="#ctx0" brushRef="#br1" timeOffset="267341">24806 7390 0,'0'5'16,"0"-5"0,-33 56-16,0 51 15,-17 60 1,34-18-1,8-28-15,-9-33 16,17-88 0,0 93-1,33-9-15,42-19 16,-75-65-1</inkml:trace>
  <inkml:trace contextRef="#ctx0" brushRef="#br1" timeOffset="267895">24806 7874 0,'9'33'0,"15"37"0,-24-70 0,0 0 0,0 0 0,0 0 0,0 0 0,0 0 0,0 0 0,0 0 0,0 0 0,0 0 0,0 0 0,0 0 0,0 0 0,0 0 0,0 0 0,0 0 0,0 0 0,0 0 0,0 0 0,0 0 0,0 0 0,0 0 0,0 0 0,0 0 0,0 0 0,0 0 0,0 0 0,0 0 0,0 0 0,0 0 0,0 0 0,0 0 0,0 0 0,0 0 0,0 0 0,0 0 0,0 0 0,0 0 0,42 102 0,-42-102 0,0 0 0,0 0 0,0 0 0,0 0 0,0 0 0,0 0 0,0 0 0,0 0 0,0 0 0,0 0 0,0 0 0,0 0 0,0 0 0,0 0 0,0 0 0,0 0 0,0 0 0,0 0 0,0 0 0,0 0 0,0 0 0,0 0 0,0 0 0,0 0 0,0 0 0,0 0 0,0 0 0,0 0 0,0 0 0,0 0 0,-25 93 0,25-93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 32 0,25-32 0,0 0 0,0 0 0,0 0 0,0 0 0,0 0 0,0 0 0,0 0 0,0 0 0,0 0 0,0 0 0,0 0 0,0 0 0,0 0 0,0 0 0,0 0 0,0 0 0,0 0 0,-41-37 0,41 37 0,0 0 0,0 0 0,0 0 0,0 0 0,0 0 0,0 0 0,0 0 0,0 0 0,0 0 0,0 0 0,0 0 0,0 0 0,0 0 0,0 0 0,0 0 0,0 0 0,0-79 0,0 79 0,0 0 0,0 0 0,0 0 0,0 0 0,0 0 0,0 0 0,0 0 0,0 0 0,0 0 0,0 0 0,0 0 0,0 0 0,0 0 0,0 0 0,0 0 0,16-79 0,-16 79 0,0 0 0,0 0 0,0 0 0,0 0 0,0 0 0,0 0 0,0 0 0,0 0 0,0 0 0,0 0 0,0 0 0,0 0 0,0 0 0,0 0 0,33-65 0,-33 65 0,17-51 0,-17 51 0,0 0 0,0 0 0,0 0 0,0 0 0,0 0 0,0 0 0,0 0 0,0 0 0,0 0 0,0 0 0,0 0 0,0 0 0,0-28 0,0 28 0,0 0 0,0 0 0,0 0 0,0 0 0,0 0 0,0 0 0,0 0 0,0 0 0,0 0 0,0 0 0,0 0 0,-17-29 0,17 29 0,0 0 0,0 0 0,0 0 0,0 0 0,0 0 0,0 0 0,0 0 0,0 0 0,0 0 0,0 0 0,9 15 0,-9-15 0,0 0 0,0 0 0,0 0 0,0 0 0,0 0 0,0 0 0,0 0 0,0 0 0,0 0 0,24-23 0,-24 23 0,0 0 0,0 0 0,0 0 0,0 0 0,0 0 0,0 0 0,0 0 0,0 0 0,0 0 0,0 0 0,0 0 0,0 0 0,0 0 0,0 0 0,0 0 0,0 0 0,0 0 0,25-4 0,-25 4 0,0 0 0,0 0 0,0 0 0,0 0 0,0 0 0,0 0 0,42 22 0,-42-22 0,0 0 0,0 0 0,0 0 0,0 0 0,0 0 0,49 51 0,-49-51 0,0 0 0,0 0 0,0 0 0,0 0 0,25 80 0,-25-80 0,0 0 0,0 0 0,0 0 0,0 0 0,0 0 0,0 0 0,0 0 0,25 93 0,-25-93 0,0 0 0,0 0 0,0 0 0,25 97 0,-25-97 0,0 60 16,-25-31-1,-25-34 1</inkml:trace>
  <inkml:trace contextRef="#ctx0" brushRef="#br1" timeOffset="268196">25170 7986 0,'0'0'0,"0"0"0,0 0 0,0 0 0,0 0 0,0 0 0,41 9 0,-41-9 0,0 0 0,0 0 0,0 0 0,0 0 0,0 0 0,0 0 0,0 0 0,0 0 0,0 0 0,0 0 0,0 0 0,0 0 0,0 0 0,0 0 0,42-23 0,-42 23 0,0 0 0,0 0 0,0 0 0,0 0 0,0 0 0,0 0 0,0 0 0,0 0 0,0 0 0,66-47 0,-66 47 0,0 0 0,0 0 0,0 0 0,0 0 0,0 0 0,49-46 0,-49 46 0</inkml:trace>
  <inkml:trace contextRef="#ctx0" brushRef="#br1" timeOffset="268664">25451 7679 0,'8'-9'0,"-8"9"16,42-24 0,7 10-1,18 33-15,-18 37 16,-49-56-1,17 93 1,-17-93 0,-17 102-16,17-102 15,-58 102 1,-24-27-1,15-15-15,51-9 16,32-27 0,9-19-1,-16-20 1,-18 20-16,9-5 15,50 0 1,-50 0 0,66 5-1,0-10-15,9-14 16,-34-32-1</inkml:trace>
  <inkml:trace contextRef="#ctx0" brushRef="#br1" timeOffset="269024">25807 7424 0,'8'-6'0,"9"29"0,-17-23 0,0 0 0,0 0 0,0 0 0,0 0 0,0 0 0,24 42 0,-24-42 0,0 0 0,0 0 0,0 0 0,0 0 0,25 80 0,-25-80 0,0 0 0,0 0 0,0 0 0,25 78 0,-25-78 0,0 0 0,0 0 0,16 89 0,-16-89 0,0 0 0,0 0 0,0 0 0,25 106 0,8 11 15,0 4 1,-24-23-1,-26 9 1,-24 18-16,-25 15 16,66-140-1</inkml:trace>
  <inkml:trace contextRef="#ctx0" brushRef="#br1" timeOffset="274007">20449 8414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0 0,33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 0 0,25 0 0,0 0 0,0 0 0,0 0 0,0 0 0,0 0 0,0 0 0,0 0 0,0 0 0,0 0 0,0 0 0,0 0 0,0 0 0,0 0 0,0 0 0,0 0 0,0 0 0,0 0 0,0 0 0,0 0 0,0 0 0,0 0 0,0 0 0,0 0 0,0 0 0,0 0 0,0 0 0,0 0 0,0 0 0,0 0 0,-25 0 0,25 0 0,0 0 0,0 0 0,0 0 0,0 0 0,0 0 0,0 0 0,0 0 0,0 0 0,0 0 0,0 0 0,0 0 0,0 0 0,0 0 0,0 0 0,0 0 0,0 0 0,0 0 0,0 0 0,0 0 0,0 5 0,0-5 0,0 0 0,0 0 0,0 0 0,0 0 0,0 0 0,0 0 0,0 0 0,0 0 0,0 0 0,0 0 0,0 0 0,0 0 0,0 0 0,0 0 0,0 0 0,50 0 0,-50 0 0,0 0 0,0 0 0,0 0 0,0 0 0,0 0 0,0 0 0,0 0 0,0 0 0,0 0 0,0 0 0,99 0 0,-99 0 0,0 0 0,0 0 0,0 0 0,99-10 0,-99 10 0,0 0 0,0 0 0,116-5 0,-116 5 0,0 0 0,99-4 0,-99 4 0,83 0 0,24 0 0,-8 4 16,9 1-1,8 0 1,0 0-16,82 13 16,-74-13-1,17 4 1,-26-4-1,26-5-15,-9 4 16,0 10 0,9 5-1,-17 4-15,0 0 16,-8-4-1,16-19 1,0-5 0,-8 1-16,0 8 15,-24 10 1,15 5-1,-15-5-15,-1 5 16,17 8 0,-9-3-1,-8-11 1,17-8-16,-17 0 15,1-1 1,7 6 0,-16 4-16,0-5 15,0 0 1,-17 1-1,9 4 1,16 13-16,0-3 16,-16-16-1,-8 2 1,7 9-16,-7-1 15,-17-8 1,-9-20 0,-16 1-1,9 23-15,-1 19 16,-25 9-1,-7-24 1,-9-18-16,0 0 16</inkml:trace>
  <inkml:trace contextRef="#ctx0" brushRef="#br1" timeOffset="295880">20705 8832 0,'-8'0'0,"8"0"0,0 0 0,0 0 0,0 0 0,0 0 0,0 0 0,0 0 0,0 0 0,0 0 0,0 0 0,0 0 0,0 0 0,0 0 0,0 0 0,0 0 0,0 0 0,0 0 0,0 0 0,0 0 0,0 0 0,0 0 0,0 0 0,0 0 0,0 0 0,0 0 0,0 0 0,0 0 0,0 0 0,0 0 0,0 0 0,0 0 0,0 0 0,0 0 0,-17-37 0,17 37 0,0 0 0,-33-56 0,33 56 0,0 0 0,0 0 0,0 0 0,0 0 0,0 0 0,0 0 0,0 0 0,0 0 0,0 0 0,0 0 0,0 0 0,0 0 0,0 0 0,0 0 0,0 0 0,0 0 0,0 0 0,0 0 0,0 0 0,0 0 0,0 0 0,0 0 0,0 0 0,0 0 0,0 0 0,-41 0 0,41 0 0,0 0 0,0 0 0,0 0 0,0 0 0,0 0 0,-58-9 0,58 9 0,0 0 0,0 0 0,0 0 0,0 0 0,0 0 0,0 0 0,0 0 0,0 0 0,0 0 0,-58 51 0,58-51 0,0 0 0,0 0 0,-58 98 0,58-98 0,0 0 0,-33 116 0,33-116 0,-33 144 0,8 0 15,9 10 1,16 9-16,8-10 15,25 1 1,8 69 0,-24-102-16,-17-37 15,0-23 1,-8-34-1,8-37 1,0 10-16</inkml:trace>
  <inkml:trace contextRef="#ctx0" brushRef="#br1" timeOffset="296166">20126 9502 0,'0'0'0,"0"0"0,0 0 0,0 0 0,0 0 0,0 0 0,0 0 0,0 0 0,0 0 0,42 5 0,-42-5 0,0 0 0,0 0 0,0 0 0,0 0 0,0 0 0,66 4 0,-66-4 0,0 0 0,0 0 0,0 0 0,0 0 0,99 10 0,-99-10 0,0 0 0,0 0 0,0 0 0,83 14 0,-83-14 0,0 0 0,0 0 0,0 0 0,0 0 0,0 0 0,82 9 0,-82-9 0,83-14 0,8-9 15</inkml:trace>
  <inkml:trace contextRef="#ctx0" brushRef="#br1" timeOffset="296515">20945 8865 0,'-8'-5'0,"8"5"0,0 0 0,0 0 0,0 0 0,0 0 0,0 0 0,-33 23 0,33-23 0,0 0 0,0 0 0,0 0 0,-42 61 0,42-61 0,0 0 0,0 0 0,-41 98 0,41-98 0,0 0 0,-33 121 0,33-121 0,-33 116 0,0 5 0,8 9 15,33 0 1,25-14-1,8-23-15,9-37 16,-50-56 0</inkml:trace>
  <inkml:trace contextRef="#ctx0" brushRef="#br1" timeOffset="297068">20978 9428 0,'0'9'0,"8"33"0,-8-42 0,0 0 0,0 0 0,0 0 0,0 0 0,0 70 0,0-70 0,0 0 0,0 0 0,0 0 0,17 97 0,-17-97 0,0 0 0,0 0 0,16 89 0,-16-89 0,0 0 0,0 0 0,0 0 0,25 88 0,-25-88 15,0 0-15,-16 33 16,16-33 0,-17-33-1,-8-65 1,25-5-16,0 20 15,0 18 1,17 23 0,8 10-16,-34 50 15,51-26 1,-42 8-1,33 22 1,-9 34-16,1 23 16,-8 19-1,16-14 1,-8-5-16,-25-79 15,0 0 1,0 0 0,0 0-1</inkml:trace>
  <inkml:trace contextRef="#ctx0" brushRef="#br1" timeOffset="297334">21408 9651 0,'0'0'0,"0"0"0,0 0 0,0 0 0,0 0 0,0 0 0,0 0 0,0 0 0,0 0 0,0 0 0,0 0 0,0 0 0,0 0 0,0 0 0,0 0 0,0 0 0,25 5 0,-25-5 0,0 0 0,0 0 0,0 0 0,0 0 0,0 0 0,0 0 0,0 0 0,0 0 0,0 0 0,49-10 0,-49 10 0,0 0 0,0 0 0,0 0 0,0 0 0,0 0 0,0 0 0,0 0 0</inkml:trace>
  <inkml:trace contextRef="#ctx0" brushRef="#br1" timeOffset="297837">21623 9283 0,'-8'-4'0,"8"4"16,0 0-1,24-28 1,-24 28 0,58-29-16,-58 29 15,100 10 1,-18 46-1,-49 42 1,-58-5-16,-24 0 16,24-5-1,0-9 1,0-8-16,-16-25 15,-9-23 1,17-28 0,9-4-1,24-5-15,8 23 16,-8-9-1,25-14 1,-25 14-16,58 5 16,16 13-1,-74-18 1,99 19-1,-99-19-15,91 14 16,-91-14 0</inkml:trace>
  <inkml:trace contextRef="#ctx0" brushRef="#br1" timeOffset="298199">22086 8981 0,'16'5'0,"-16"-5"0,0 0 0,0 0 0,0 0 0,0 0 0,42 60 0,-42-60 0,0 0 0,0 0 0,58 89 0,-58-89 0,0 0 0,58 107 0,-58-107 0,41 102 0,0 5 16,-16 0-1,-25 18-15,-25 5 16,-33-4 0,-8-9-1,-8-34-15,49-101 16,25 18-1</inkml:trace>
  <inkml:trace contextRef="#ctx0" brushRef="#br1" timeOffset="298702">22623 9330 0,'-8'0'0,"8"0"0,0 0 0,0 0 0,0 0 0,0 0 0,0 0 0,0 0 0,0 0 0,0 0 0,17 23 0,-17-23 0,0 0 0,0 0 0,0 0 0,0 0 0,0 0 0,0 0 0,0 0 0,58 33 0,-58-33 0,0 0 0,0 0 0,0 0 0,0 0 0,0 0 0,0 0 0,0 0 0,0 0 0,0 0 0,0 0 0,0 0 0,124 42 0,-124-42 0,0 0 0,0 0 0,0 0 0,99 41 0,-99-41 0,0 0 0,0 0 0,91 28 0,-91-28 0,0 0 0,0 0 0,0 0 0,25 5 0,-25-5 0,0 0 16,0 0-1,-9 5 1,59 27-1,-50 5-15,-41 15 16,-26-6 0,-7-4-1,0 0-15,74-42 16,-75 52-1,75-52 1,0 0 0,0 0-16</inkml:trace>
  <inkml:trace contextRef="#ctx0" brushRef="#br1" timeOffset="299482">23392 9456 0,'-8'-10'0,"8"10"0,0 0 0,0 0 0,0 0 0,0 0 0,0 0 0,0 0 0,-50-14 0,50 14 0,0 0 0,0 0 0,0 0 0,0 0 0,0 0 0,0 0 0,0 0 0,0 0 0,0 0 0,0 0 0,0 0 0,0 0 0,0 0 0,-41-22 0,41 22 0,0 0 0,0 0 0,0 0 0,-41-52 0,41 52 0,0 0 0,0 0 0,0 0 0,0 0 0,0 0 0,0 0 0,0 0 0,0 0 0,0 0 0,0 0 0,0 0 0,0 0 0,0 0 0,0 0 0,0 0 0,0 0 0,0 0 0,0 0 0,0 0 0,0 0 0,0 0 0,0 0 0,41-51 0,-41 51 0,0 0 0,0 0 0,0 0 0,0 0 0,0 0 0,0 0 0,0 0 0,0 0 0,75-5 0,-75 5 0,0 0 0,0 0 0,0 0 0,0 0 0,0 0 0,0 0 0,0 0 0,24 28 0,-24-28 0,0 0 0,0 0 0,0 0 0,0 0 0,0 0 0,0 0 0,0 0 0,0 0 0,0 0 0,0 0 0,0 0 0,0 0 0,0 0 0,75 60 0,-75-60 0,0 0 0,0 0 0,0 0 0,0 0 0,41 79 0,-41-79 0,0 0 0,0 0 0,0 0 0,17 89 0,-17-89 0,0 0 0,0 0 0,-9 102 0,9-102 0,0 0 0,-41 102 0,41-102 0,-74 98 0,-1-5 15,75-93-15,-82 65 16,82-65-1,0 0 1,0 0 0,0 0-16,-58 33 15,58-33 1,-9 0-1,51-23-15,40 0 16,18 4 0,-26 23-1,-8 14-15,-66-18 16,75 24-1,-75-24 1,0 0 0</inkml:trace>
  <inkml:trace contextRef="#ctx0" brushRef="#br1" timeOffset="299724">23955 9511 0,'0'10'0,"0"-10"0,0 0 0,0 0 0,0 0 0,0 0 0,0 0 0,0 0 0,0 0 0,0 0 0,0 0 0,0 0 0,-17 55 0,17-55 0,0 0 0,0 0 0,-41 80 0,41-80 0,0 0 0,-66 102 0,66-102 0,-67 79 0,67-79 0,-66 70 16,66-70 0,0 0-1</inkml:trace>
  <inkml:trace contextRef="#ctx0" brushRef="#br1" timeOffset="299951">23707 9535 0,'33'9'0,"-33"-9"0,0 0 0,0 0 0,0 0 0,0 0 0,57 56 0,-57-56 0,0 0 0,0 0 0,67 56 0,-67-56 0,0 0 0,66 55 0,-66-55 0,74 47 0,-8-15 0,0-9 0</inkml:trace>
  <inkml:trace contextRef="#ctx0" brushRef="#br1" timeOffset="300454">24600 9018 0,'-9'-4'0,"9"4"0,0 0 0,0 0 0,0 0 0,0 0 0,-41-9 0,41 9 0,0 0 0,0 0 0,0 0 0,0 0 0,0 0 0,-66 27 0,66-27 0,0 0 0,0 0 0,0 0 0,-66 56 0,66-56 0,0 0 0,0 0 0,-58 98 0,58-98 0,0 0 0,-33 83 0,33-83 0,-17 89 0,1 9 15,16 27-15,8 33 16,17 28-1,-1 19 1,-7-33-16,-9-51 16,-8-65-1,-8-52 1,8-4-1</inkml:trace>
  <inkml:trace contextRef="#ctx0" brushRef="#br1" timeOffset="300715">24103 9595 0,'0'-23'0,"0"23"0,0 0 0,0 0 0,0 0 0,0 0 0,0 0 0,0 0 0,0 0 0,0 0 0,0 0 0,0 0 0,0 0 0,0 0 0,0 0 0,0 0 0,0 0 0,0 0 0,25-28 0,-25 28 0,0 0 0,0 0 0,0 0 0,0 0 0,0 0 0,50 5 0,-50-5 0,0 0 0,0 0 0,0 0 0,0 0 0,91 27 0,-91-27 0,0 0 0,0 0 0,0 0 0,82 24 0,-82-24 0,0 0 0,0 0 0,91-5 0,-91 5 0,0 0 0,83-14 0,-83 14 0,99 0 0,-99 0 16,83 37-16</inkml:trace>
  <inkml:trace contextRef="#ctx0" brushRef="#br1" timeOffset="301033">24823 9051 0,'-8'0'0,"8"0"0,0 0 0,0 0 0,0 0 0,0 0 0,-25 32 0,25-32 0,0 0 0,0 0 0,-33 89 0,33-89 0,0 0 0,-50 144 0,50-144 0,-33 158 0,16 5 16,17-42 0,9-33-1,24-18-15,8-5 16,-41-65-1,75 42 1,-75-42-16</inkml:trace>
  <inkml:trace contextRef="#ctx0" brushRef="#br1" timeOffset="301537">24939 9544 0,'-34'14'0,"34"-14"0,0 0 0,0 0 0,0 0 0,0 0 0,-24 60 0,24-60 0,0 0 0,0 0 0,0 93 0,0-93 0,0 0 0,33 126 0,-33-126 0,25 102 0,-25-102 15,8 93-15,-8-93 16,0 0 0,0 0-1,-25 47-15,-8-61 16,0-56-1,33-14 1,25-9 0,16 10-16,0 27 15,1 23 1,-1 24-1,9 18-15,-75-9 16,74 28 0,1 28-1,-17 19-15,-25 22 16,-16-4-1,8-93 1,0 0 0,0 0-16,0 0 15,-16 56 1</inkml:trace>
  <inkml:trace contextRef="#ctx0" brushRef="#br1" timeOffset="301825">25228 9837 0,'16'9'0,"26"19"0,-42-28 0,0 0 0,0 0 0,0 0 0,0 0 0,0 0 0,0 0 0,0 0 0,0 0 0,0 0 0,0 0 0,0 0 0,0 0 0,0 0 0,0 0 0,0 0 0,0 0 0,0 0 0,66 23 0,-66-23 0,0 0 0,0 0 0,0 0 0,0 0 0,0 0 0,0 0 0,0 0 0,0 0 0,0 0 0,0 0 0,0 0 0,0 0 0,0 0 0,83-4 0,-83 4 0,0 0 0,0 0 0,0 0 0,0 0 0,0 0 0,0 0 0,0 0 0,0 0 0,0 0 0,0 0 0,0 0 0,0 0 0,0 0 0,74-47 0,-74 47 0,0 0 0,50-65 0,-50 65 0</inkml:trace>
  <inkml:trace contextRef="#ctx0" brushRef="#br1" timeOffset="302135">25658 9386 0,'-8'4'0,"8"-4"15,0 0 1,0 47 0,-9 41-16,1 29 15,-17-15 1,25-102-1,0 93-15,0-93 16,33 84 0,-33-84-1,33 4 1,42 10-16,-75-14 15,99-14 1,-99 14 0,108-51-16</inkml:trace>
  <inkml:trace contextRef="#ctx0" brushRef="#br1" timeOffset="302423">25832 9544 0,'-17'14'0,"17"-14"0,0 0 0,0 0 0,0 0 0,0 0 0,0 64 0,0-64 0,0 0 0,0 0 0,25 99 0,-25-99 0,0 0 0,25 116 0,-25-116 0,0 102 0,-17 1 15,-8-1-15,25-102 16,-33 79-1,33-79 1</inkml:trace>
  <inkml:trace contextRef="#ctx0" brushRef="#br1" timeOffset="302753">26187 9418 0,'17'38'0,"16"45"0,-33-83 0,0 0 0,16 117 0,-16-117 0,-8 139 0,-25 10 0,-17 0 16,1-19-1,-9 0 1</inkml:trace>
  <inkml:trace contextRef="#ctx0" brushRef="#br1" timeOffset="317449">13015 9037 0,'-8'9'0,"8"-9"0,0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0,25-4 0,-25 4 0,0 0 0,0 0 0,0 0 0,0 0 0,0 0 0,0 0 0,0 0 0,0 0 0,0 0 0,0 0 0,0 0 0,0 0 0,0 0 0,0 0 0,0 0 0,0 0 0,0 0 0,0 0 0,0 0 0,0 0 0,0 0 0,41 4 0,-41-4 0,0 0 0,0 0 0,0 0 0,0 0 0,0 0 0,0 0 0,0 0 0,0 0 0,0 0 0,0 0 0,0 0 0,0 0 0,0 0 0,0 0 0,0 0 0,0 0 0,0 0 0,66 0 0,-66 0 0,0 0 0,0 0 0,0 0 0,0 0 0,0 0 0,0 0 0,0 0 0,0 0 0,0 0 0,0 0 0,0 0 0,0 0 0,100-4 0,-100 4 0,0 0 0,0 0 0,0 0 0,0 0 0,0 0 0,0 0 0,0 0 0,0 0 0,0 0 0,99 0 0,-99 0 0,0 0 0,0 0 0,0 0 0,0 0 0,0 0 0,107-5 0,-107 5 0,116-15 0,-8 7 15,-9-6-15,-16 0 16,-83 14 0,99 0-1,0 9-15,0 1 16,0-1-1,-16-9 1,16-4 0,42-6-16,-42 15 15,-8-5 1,8 5-1,-8-1-15,8-8 16,-8-1 0,9 10-1,7-5 1,-8 4-16,1-4 15,7 0 1,-8-9 0,0-1-16,9-4 15,-1 9 1,9 24-1,-8 13 1,-9-3-16,8-11 16,-7-13-1,7-1 1,1-4-1,-1 5-15,1 0 16,-9-5 0,-16 0-1,-1 0-15,1 0 16,-17 0-1,-25 4 1,1 10 0,-17 0-16,-17-4 15,-8-6 1,0-4-1</inkml:trace>
  <inkml:trace contextRef="#ctx0" brushRef="#br1" timeOffset="391701">22847 19037 0,'-240'9'0</inkml:trace>
  <inkml:trace contextRef="#ctx0" brushRef="#br1" timeOffset="612152">9319 15200 0,'0'0'0,"0"0"0,0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T" name="resolution" value="1" units="1/dev"/>
        </inkml:channelProperties>
      </inkml:inkSource>
      <inkml:timestamp xml:id="ts0" timeString="2017-03-06T15:40:27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19556 1883 0,'0'-13'0,"0"13"0,0 0 0,0 0 0,0 0 0,0 0 0,0 0 0,0 0 0,0 0 0,0 0 0,0 0 0,0 0 0,0 0 0,0 0 0,0 0 0,0 0 0,0 0 0,0 0 0,0 0 0,0 0 0,0 0 0,0 0 0,0 0 0,0 0 0,0 0 0,0 0 0,0 0 0,0 0 0,0 0 0,0 0 0,0 0 0,0 0 0,0 0 0,0 0 0,0 28 0,0-28 0,0 0 0,0 0 0,0 0 0,0 0 0,0 0 0,0 0 0,0 0 0,0 0 0,0 0 0,0 0 0,0 0 0,0 0 0,0 0 0,0 0 0,0 0 0,0 0 0,0 0 0,0 0 0,0 0 0,0 0 0,0 0 0,0 0 0,0 0 0,0 0 0,0 0 0,0 74 0,0-74 0,0 0 0,0 0 0,0 0 0,0 0 0,0 0 0,0 0 0,0 0 0,0 0 0,0 0 0,0 0 0,0 0 0,0 74 0,0-74 0,0 0 0,0 0 0,0 0 0,0 0 0,0 0 0,0 0 0,0 0 0,0 140 0,0-140 0,0 0 0,0 0 0,0 0 0,0 144 0,0-144 0,-9 153 16,9-153-1,0 0 1,0 0 0,0 0-16,0 112 15,0-112 1,0 0-1,0 0 1,42 93-16,-42-93 16,58 47-1,-58-47 1,91 18-16,-91-18 15,115 10 1,-115-10 0,124 9-1,-124-9-15,166 5 16,-17-10-1,-149 5 1,173-5-16,-16 10 16,-16 14-1,-141-19 1,149 23-1,-17-14-15,0-13 16,-132 4 0,141-5-1,-141 5-15,0 0 16,0 0-1,0 0 1,107-9 0</inkml:trace>
  <inkml:trace contextRef="#ctx0" brushRef="#br0" timeOffset="948">19713 1926 0,'8'9'0,"-8"-9"0,0 0 0,0 0 0,0 0 0,0 0 0,0 0 0,0 0 0,0 0 0,0 0 0,0 0 0,0 0 0,58 14 0,-58-14 0,0 0 0,0 0 0,0 0 0,0 0 0,0 0 0,91 0 0,-91 0 0,0 0 0,132-10 0,-132 10 0,0 0 0,0 0 0,0 0 0,0 0 0,0 0 0,157-9 0,-157 9 0,133 9 0,-1 24 16,-82-10-1,65 1 1,9-15 0,-16-28-16,-108 19 15,124-18 1,-124 18-1,149-19 1,-149 19-16,149-9 16,-149 9-1,0 0 1,0 0-16,0 0 15,157 4 1,-157-4 0,0 0-1,0 0-15,0 0 16,91 19-1,-91-19 1,0 0-16,33 46 16,-33-46-1,0 75 1,0-75-1,-25 112-15,25-112 16,-8 144 0,8-144-1,-17 158-15,17-158 16,-16 149-1,16-149 1,0 0 0,0 0-16</inkml:trace>
  <inkml:trace contextRef="#ctx0" brushRef="#br0" timeOffset="5863">19977 1595 0,'-8'-14'0,"8"14"0,0 0 0,0 0 0,0 0 0,0 0 0,0 0 0,0 0 0,0-60 0,0 60 0,0 0 0,0 0 0,0 0 0,0 0 0,0 0 0,0 0 0,0 0 0,0 0 0,0 0 0,0 0 0,0 0 0,0 0 0,0 0 0,0 0 0,0 0 0,0 0 0,0 0 0,0 0 0,-33-84 0,33 84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0,-33-42 0,33 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10 0,-8-10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0,-16-33 0,16 33 0,0 0 0,0 0 0,0 0 0,0 0 0,0 0 0,0 0 0,0 0 0,0 0 0,0 0 0,0 0 0,0 0 0,0 0 0,0 0 0,0 0 0,0 0 0,0 0 0,0 0 0,0 0 0,0 0 0,0 0 0,0 0 0,0 0 0,-9 19 0,9-19 0,0 0 0,0 0 0,0 0 0,0 0 0,0 0 0,0 0 0,0 0 0,0 0 0,0 0 0,0 0 0,0 0 0,0 0 0,0 0 0,0 0 0,0 0 0,0 0 0,0 0 0,0 0 0,0 0 0,0 0 0,0 0 0,34 79 0,-34-79 0,0 0 0,0 0 0,0 0 0,0 0 0,0 0 0,0 0 0,0 0 0,0 0 0,0 0 0,0 0 0,0 0 0,0 0 0,0 0 0,0 0 0,0 0 0,0 0 0,0 0 0,57 93 0,-57-93 0,0 0 0,0 0 0,0 0 0,0 0 0,0 0 0,0 0 0,0 0 0,0 0 0,0 0 0,0 0 0,0 0 0,0 0 0,0 0 0,0 0 0,0 0 0,0 0 0,0 0 0,0 0 0,0 0 0,58 112 0,-58-112 0,0 0 0,0 0 0,0 0 0,0 0 0,0 0 0,0 0 0,0 0 0,0 0 0,0 0 0,0 0 0,0 0 0,0 0 0</inkml:trace>
  <inkml:trace contextRef="#ctx0" brushRef="#br0" timeOffset="6262">19812 1795 0,'0'-9'0,"0"9"0,0 0 0,0 0 0,0 0 0,0 0 0,0 0 0,0 0 0,0 0 0,0 0 0,0 0 0,0 0 0,0 0 0,0 0 0,0 0 0,0 0 0,33 14 0,-33-14 0,0 0 0,0 0 0,0 0 0,0 0 0,0 0 0,0 0 0,0 0 0,0 0 0,0 0 0,66 51 0,-66-51 0,0 0 0,0 0 0,0 0 0,0 0 0,0 0 0,0 0 0,0 0 0,0 0 0,100 88 0,-100-88 0,0 0 0,0 0 0,0 0 0,0 0 0,0 0 0,0 0 0,0 0 0,0 0 0,0 0 0,0 0 0,0 0 0,0 0 0,0 0 0,0 0 0,0 0 0,0 0 0,0 0 0,0 0 0,0 0 0,0 0 0,0 0 0,0 0 0,0 0 0,0 0 0,0 0 0,0 0 0,0 0 0,0 0 0,0 0 0,0 0 0,0 0 0,0 0 0,0 0 0,0 0 0,0 0 0,0 0 0,0 0 0,33 28 0,-33-28 0,0 0 0,0 0 0,0 0 0,0 0 0,0 0 0,0 0 0,0 0 0,0 0 0,0 0 0,0 0 0,0 0 0,0 0 0,0 0 0,0 0 0,0 0 0,0 0 0,0 0 0,0 0 0,0 0 0,24-51 0,-24 51 0,0 0 0,0 0 0,0 0 0,0 0 0,0 0 0,0 0 0,0 0 0,83-36 0,-83 36 0,0 0 0,0 0 0,0 0 0,0 0 0,0 0 0,0 0 0,0 0 0,0 0 0,0 0 0,0 0 0,0 0 0,0 0 0,0 0 0,66-89 0,-66 89 0,0 0 0,0 0 0,0 0 0,0 0 0,0 0 0,0 0 0,0 0 0,0 0 0,0 0 0,0 0 0,0 0 0,0 0 0,0 0 0,0 0 0,0 0 0,0 0 0,0 0 0,0 0 0,42-121 0</inkml:trace>
  <inkml:trace contextRef="#ctx0" brushRef="#br0" timeOffset="7025">21333 1372 0,'0'14'0,"0"-14"0,0 0 0,0 0 0,0 0 0,0 0 0,0 0 0,0 0 0,0 0 0,0 0 0,0 0 0,0 0 0,0 0 0,0 0 0,0 0 0,0 0 0,-16 51 0,16-51 0,0 0 0,0 0 0,0 0 0,0 0 0,0 0 0,0 0 0,0 0 0,0 0 0,0 0 0,-50 70 0,50-70 0,0 0 0,0 0 0,0 0 0,0 0 0,0 0 0,-91 116 0,91-116 0,-74 126 0,49-94 0,0-8 16,25-24-1,0 0 1,-99 116-16,99-116 16,0 0-1,0 0 1,0 0-16,-66 37 15,66-37 1</inkml:trace>
  <inkml:trace contextRef="#ctx0" brushRef="#br0" timeOffset="7411">20846 1763 0,'8'9'0,"-8"-9"0,0 0 0,0 0 0,0 0 0,0 0 0,0 0 0,0 0 0,0 0 0,0 0 0,0 0 0,0 0 0,0 0 0,0 0 0,0 0 0,0 0 0,0 0 0,0 0 0,0 0 0,0 51 0,0-51 0,0 0 0,0 0 0,0 0 0,0 0 0,0 0 0,-8 89 0,8-89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27 0,0-27 0,0 0 0,0 0 0,0 0 0,0 0 0,0 0 0,0 0 0,0 0 0,0 0 0,8 24 0,-8-24 0,0 0 0,0 0 0,0 0 0,0 0 0,0 0 0,0 0 0,0 0 0,0 0 0,0 0 0,0 0 0,0 0 0,0 0 0,0 0 0,0 0 0,0 0 0,0 0 0,0 0 0,0 0 0,0 0 0,0 0 0,0 0 0,0 0 0,0 0 0,0 0 0,0 0 0,0 0 0,0 0 0,0 0 0,0 0 0,0 0 0,0 0 0,0 0 0,0 0 0,0 0 0,0 0 0,0 0 0,0 0 0,0 0 0,0 0 0,0 0 0,41 60 0,-41-60 0,0 0 0,0 0 0,0 0 0,0 0 0,0 0 0,0 0 0,0 0 0,0 0 0,0 0 0,0 0 0,0 0 0,0 0 0,0 0 0,75 14 0,-75-14 0,0 0 0,0 0 0,0 0 0,0 0 0,0 0 0,0 0 0,0 0 0,0 0 0,0 0 0,107-23 0,-107 23 0,0 0 0,0 0 0,0 0 0,0 0 0,0 0 0,116-75 0,-116 75 0</inkml:trace>
  <inkml:trace contextRef="#ctx0" brushRef="#br0" timeOffset="11658">23029 2330 0,'0'-9'0,"0"9"0,0 0 0,0 0 0,0 0 0,0 0 0,0 0 0,0 0 0,0 0 0,0 0 0,0 0 0,0 0 0,0 0 0,0 0 0,0 0 0,0 0 0,0 0 0,0 0 0,0 0 0,0 0 0,0 0 0,0 0 0,0 0 0,0 0 0,0 0 0,0 0 0,0 0 0,0 0 0,0 0 0,0 0 0,0 0 0,0 0 0,0 0 0,0 0 0,0 0 0,0 0 0,0 0 0,0 0 0,0 0 0,0 0 0,0 0 0,0 0 0,0 0 0,16 37 0,-16-37 0,0 0 0,0 0 0,0 0 0,0 0 0,0 0 0,0 0 0,0 0 0,0 0 0,0 0 0,0 0 0,0 0 0,0 0 0,0 0 0,25 117 0,-25-117 0,0 0 0,0 0 0,0 0 0,0 0 0,0 0 0,0 0 0,0 0 0,41 167 0,-41-167 0,0 0 0,0 0 0,0 0 0,0 0 0,0 0 0,0 0 0,0 0 0,8 79 0,-8-79 15,0 153 1,0-153-16,0 0 16,34 103-1,-34-103 1,41 69-1,-41-69-15,91 37 16,58-27 0,-9-15-1,9 0-15,-149 5 16,149 0-1,16 5 1,1 14 0,16-5-16,-17 0 15,17 0 1,-17-5-1,58 10-15,-82-10 16,0 0 0,-1 5-1,-16 0 1,-8-5-16,-33-9 15,-17-4 1,-25-5 0,-33-10-16,-8 19 15</inkml:trace>
  <inkml:trace contextRef="#ctx0" brushRef="#br0" timeOffset="12395">23268 2293 0,'33'-5'0,"67"0"0,-100 5 0,0 0 0,0 0 0,107 5 0,-107-5 0,0 0 0,116 14 0,-116-14 0,124 28 0,-8-9 15,24-5-15,9-19 16,41-4-1,9-5 1,32 9-16,-16 1 16,-16-6-1,-34 10 1,17 14-1,0-5-15,0-9 16,-25-4 0,-33 8-1,-42 10-15,-40 0 16,-9-4-1,-25-1 1,0 10-16,-16 18 16,8 23-1,17 24 1,8 23-1,-1 5-15,1 13 16,-8-13 0,-1-10-1,-8-4-15,-16-10 16,-33-32-1,41-56 1</inkml:trace>
  <inkml:trace contextRef="#ctx0" brushRef="#br0" timeOffset="12797">23814 2683 0,'0'-13'0,"0"13"0,0 0 0,0 0 0,0 0 0,0 0 0,0 0 0,0 0 0,0 0 0,0 0 0,0 0 0,0 0 0,0 0 0,0 0 0,0 0 0,0 0 0,0 0 0,0 0 0,0 0 0,8 37 0,-8-37 0,0 0 0,0 0 0,0 88 0,0-88 0,0 0 0,0 149 0,0-149 0,9 130 0,-9-130 0,24 126 16,-24-126-1,0 0 1,67 66-1,23-71-15,-90 5 16</inkml:trace>
  <inkml:trace contextRef="#ctx0" brushRef="#br0" timeOffset="13014">24633 2619 0,'16'13'0,"-16"-13"0,0 0 0,0 0 0,0 0 0,50 84 0,-50-84 0,0 0 0,25 121 0,-25-121 0,0 154 0,0-154 15,-25 130-15,25-130 16,0 0-1,0 0 1</inkml:trace>
  <inkml:trace contextRef="#ctx0" brushRef="#br0" timeOffset="13277">24988 2614 0,'17'46'0,"-17"-46"0,0 0 0,0 0 0,0 0 0,0 0 0,24 84 0,-24-84 0,0 0 0,0 0 0,25 139 0,-25-139 0,0 0 0,0 0 0,0 0 0,17 140 0,-17-140 16,0 0-1,0 0 1,0 0-1,0 0-15,33 65 16,-17-65 0</inkml:trace>
  <inkml:trace contextRef="#ctx0" brushRef="#br0" timeOffset="13477">25666 2712 0,'8'46'0,"17"56"0,-25-102 0,0 0 0,33 140 0,-33-140 0,42 130 0,-42-130 0,24 126 16,-24-126-1</inkml:trace>
  <inkml:trace contextRef="#ctx0" brushRef="#br0" timeOffset="14495">23012 1460 0,'-8'-4'0,"8"4"0,0 0 0,0 0 0,0 0 0,0 0 0,0 0 0,0 0 0,0 0 0,0 0 0,0 0 0,0 0 0,0 0 0,0 0 0,0 0 0,0 0 0,-33-47 0,33 47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0,-50-42 0,50 42 0,0 0 0,0 0 0,0 0 0,0 0 0,0 0 0,0 0 0,0 0 0,0 0 0,0 0 0,0 0 0,0 0 0,-58 14 0,58-14 0,0 0 0,0 0 0,0 0 0,-8 75 0,8-75 0,0 0 0,0 0 0,-33 125 0,33-125 0,0 0 0,0 149 0,0-149 0,8 135 0,0-5 16,-8-130-16,0 112 16,0-112-1,0 0 1,0 0-1,-8 51-15</inkml:trace>
  <inkml:trace contextRef="#ctx0" brushRef="#br0" timeOffset="14854">22607 1888 0,'8'0'0,"-8"0"0,0 0 0,0 0 0,0 0 0,0 0 0,0 0 0,0 0 0,0 0 0,0 0 0,0 0 0,0 0 0,0 0 0,0 0 0,0 0 0,0 0 0,0 0 0,0 0 0,0 0 0,0 0 0,0 0 0,0 0 0,0 0 0,0 0 0,0 0 0,0 0 0,0 0 0,0 0 0,0 0 0,0 0 0,0 0 0,0 0 0,0 0 0,0 0 0,0 0 0,0 0 0,0 0 0,0 0 0,33-8 0,-33 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0,66-52 0,-66 52 0,0 0 0,0 0 0,0 0 0,0 0 0,0 0 0,0 0 0,0 0 0,0 0 0,0 0 0,0 0 0,0 0 0,0 0 0,0 0 0,0 0 0,0 0 0,0 0 0,0 0 0,0 0 0,0 0 0,0 0 0,0 0 0,0 0 0,0 0 0,0 0 0,0 0 0,124-56 0,-124 56 0,0 0 0,0 0 0,0 0 0,0 0 0,0 0 0,0 0 0,0 0 0,0 0 0,0 0 0,0 0 0,0 0 0,0 0 0,0 0 0,0 0 0,0 0 0,0 0 0,0 0 0,0 0 0,0 0 0,0 0 0,0 0 0,0 0 0,0 0 0,0 0 0,0 0 0,0 0 0,0 0 0,0 0 0,0 0 0,0 0 0,0 0 0,0 0 0,0 0 0,0 0 0,0 0 0,33-5 0,-33 5 0,0 0 0,0 0 0,0 0 0,0 0 0,0 0 0,0 0 0,0 0 0,0 0 0,0 0 0,0 0 0,0 0 0,0 0 0,0 0 0,0 0 0,0 0 0,0 0 0,0 0 0,0 0 0,0 0 0,0 0 0,0 0 0,0 0 0,0 0 0,0 0 0,25 0 0,-25 0 0,0 0 0,0 0 0,0 0 0,0 0 0,0 0 0,91 0 0,-91 0 0,83 61 0,-83-61 16,8 88 0,-8-88-1,0 0 1</inkml:trace>
  <inkml:trace contextRef="#ctx0" brushRef="#br0" timeOffset="15046">22987 1763 0,'17'-5'0,"-17"5"0,0 0 0,0 0 0,0 0 0,0 0 0,0 0 0,0 0 0,0 0 0,0 0 0,0 0 0,66-19 0,-66 19 0,0 0 0,0 0 0,0 0 0</inkml:trace>
  <inkml:trace contextRef="#ctx0" brushRef="#br0" timeOffset="15659">23227 1837 0,'8'5'15,"-8"-5"1,33 60-16,-33-60 16,17 103-1,-17-103 1,0 0-1,0 0-15,41 70 16,-41-70 0,0-10-1,0 10-15,-16-46 16,16 46-1,0 0 1,33-89 0,-33 89-16,8-93 15,-8 93 1,0 0-1,50-70-15,-50 70 16,0 0 0,0 0-1,41-18 1,-41 18-16,0 0 15,0 0 1,0 0 0,8 32-1,-8-32-15,0 0 16,25 84-1,-25-84 1,0 0-16,0 0 16,-33 121-1,33-121 1,-41 51-1,41-51-15</inkml:trace>
  <inkml:trace contextRef="#ctx0" brushRef="#br0" timeOffset="16097">23434 1786 0,'16'-19'0,"-16"19"0,0 0 0,0 0 0,0 0 0,0 0 0,0 0 0,0 0 0,0 0 0,0 0 0,0 0 0,0 0 0,0 0 0,0 0 0,0 0 0,0 0 0,0 0 0,0 0 0,58-32 0,-58 32 0,0 0 0,0 0 0,0 0 0,0 0 0,0 0 0,0 0 0,0 0 0,0 0 0,0 0 0,0 0 0,0 0 0,0 0 0,0 0 0,0 0 0,0 0 0,0 0 0,66-55 0,-66 55 0,0 0 0,0 0 0,0 0 0,0 0 0,0 0 0,33-75 0,-33 75 0,0 0 0,0 0 0,0 0 0,0 0 0,0 0 0,0 0 0,0 0 0,0 0 0,0 0 0,0 0 0,0 0 0,0 0 0,0 0 0,0 0 0,0 0 0,0 0 0,0 0 0,0 0 0,0 0 0,0 0 0,0 0 0,0 0 0,0 0 0,0 0 0,0 0 0,0 0 0,0 0 0,0 0 0,0 0 0,0 0 0,-24-33 0,24 33 0,0 0 0,0 0 0,0 0 0,0 0 0,0 0 0,0 0 0,0 0 0,0 0 0,0 0 0,0 0 0,0 0 0,0 0 0,0 0 0,0 0 0,0 0 0,0 0 0,0 0 0,0 0 0,0 0 0,0 0 0,0 0 0,0 0 0,0 0 0,0 0 0,0 0 0,0 0 0,0 0 0,0 0 0,0 0 0,0 0 0,0 0 0,0 0 0,0 0 0,0 0 0,0 0 0,0 0 0,0 0 0,0 0 0,0 0 0,8 5 0,-8-5 0,0 0 0,0 0 0,0 0 0,0 0 0,0 0 0,0 0 0,0 0 0,8-33 0,-8 33 0,0 0 0,0 0 0,0 0 0,0 0 0,0 0 0,0 0 0,-16 33 0,16-33 0,0 0 0,0 0 0,0 0 0,0 0 0,0 0 0,0 79 0,0-79 0,0 0 0,0 0 0,0 0 0,0 0 0,0 116 0,0-116 0,0 0 0,0 0 0,0 0 0,0 130 0,0-130 0,0 0 0,0 0 0,24 121 0,-24-121 0,0 0 0,0 0 0,0 0 0,42 130 0</inkml:trace>
  <inkml:trace contextRef="#ctx0" brushRef="#br0" timeOffset="16876">25741 1349 0,'0'0'0,"0"0"0,0 0 0,0 0 0,0 0 0,0 0 0,0 0 0,0 0 0,0 0 0,0 0 0,0 0 0,0 0 0,0 0 0,0 0 0,0 0 0,0 0 0,0 0 0,0 0 0,0 0 0,0 0 0,0 0 0,8 42 0,25 55 0,-33-97 0,0 0 0,25 131 0,-25-131 0,25 125 0,-25-125 16,24 116-1,-7-13 1,-9-20-16,-16-129 15,8 46 1,0 0 0,0 0-1,16 56-15</inkml:trace>
  <inkml:trace contextRef="#ctx0" brushRef="#br0" timeOffset="17355">26071 1939 0,'9'0'0,"-9"0"0,0 0 0,0 0 0,0 0 0,0 0 0,0 0 0,0 0 0,0 0 0,0 0 0,0 0 0,0 0 0,0 0 0,0 0 0,0 0 0,0 0 0,0 0 0,0 0 0,0 0 0,0 0 0,0 0 0,0 0 0,0 0 0,24-37 0,-24 37 0,0 0 0,0 0 0,0 0 0,9-93 0,-9 93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0,-25-70 0,25 70 0,0 0 0,0 0 0,0 0 0,0 0 0,0 0 0,0 0 0,0 0 0,0 0 0,0 0 0,0 0 0,0 0 0,0 0 0,0 0 0,0 0 0,0 0 0,0 0 0,0 0 0,0 0 0,0 0 0,0 0 0,0 0 0,-66 10 0,57 13 0,9-23 0,0 0 0,0 0 0,0 0 0,0 0 0,0 0 0,0 0 0,0 0 0,0 0 0,0 0 0,0 0 0,0 0 0,0 0 0,0 0 0,0 0 0,0 0 0,0 0 0,0 0 0,0 0 0,0 0 0,-16 42 0,16-42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0,-33 116 0,33-116 0,0 0 0,0 0 0,0 0 0,0 0 0,0 0 0,0 0 0,0 0 0,0 0 0,0 0 0,0 0 0,0 0 0,0 0 0,0 0 0,0 0 0,0 0 0,0 0 0,0 0 0,0 0 0,0 0 0,0 0 0,0 0 0,0 0 0,0 0 0,0 0 0,0 0 0,0 0 0,0 0 0,0 0 0,0 0 0,0 75 0,0-75 0,0 0 0,0 0 0,0 0 0,0 0 0,0 0 0,0 0 0,0 0 0,0 0 0,0 0 0,0 0 0,0 0 0,0 0 0,0 0 0,0 0 0,0 0 0,0 0 0,0 0 0,0 0 0,0 0 0,0 0 0,0 0 0,0 0 0,41 18 0,-41-18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0,83 5 0,-83-5 0,0 0 0,0 0 0,0 0 0,0 0 0,0 0 0,0 0 0,0 0 0,0 0 0,0 0 0,0 0 0,0 0 0,74-23 0,-74 23 0,0 0 0,0 0 0,0 0 0,0 0 0,0 0 0,0 0 0,0 0 0,0 0 0,0 0 0,0 0 0,66-28 0,-66 28 0</inkml:trace>
  <inkml:trace contextRef="#ctx0" brushRef="#br0" timeOffset="17662">26328 1735 0,'0'-5'0,"0"5"0,0 0 0,0 0 0,0 0 0,0 0 0,0 0 0,0 0 0,0 0 0,0 0 0,0 0 0,0 0 0,0 0 0,0 0 0,0 0 0,0 0 0,-9 23 0,9-23 0,0 0 0,0 0 0,0 0 0,0 0 0,0 0 0,0 0 0,0 0 0,0 0 0,0 0 0,-16 70 0,16-70 0,0 0 0,0 0 0,0 0 0,0 0 0,0 0 0,0 0 0,0 0 0,0 0 0,25 103 0,-25-103 0,0 0 0,0 0 0,0 0 0,0 0 0,0 0 0,0 0 0,0 0 0,0 0 0,0 0 0,0 0 0,0 0 0,0 0 0,0 0 0,0 0 0,0 0 0,0 0 0,0 0 0,0 0 0,0 0 0,0 0 0,0 0 0,0 0 0,0 0 0,0 0 0,0 0 0,0 0 0,0 0 0,0 0 0,24 32 0,-24-32 0,0 0 0,0 0 0,0 0 0,0 0 0,0 0 0,0 0 0,-8 19 0,8-19 0,0 0 0,0 0 0,0 0 0,0 0 0,0 0 0,0 0 0,0 0 0,0 0 0,0 0 0,0 0 0,0 0 0,-16 69 0,16-69 0,0 0 0,0 0 0,0 0 0,0 0 0,0 0 0,0 0 0,0 0 0,-17 14 0,17-14 0,0 0 0,0 0 0,0 0 0</inkml:trace>
  <inkml:trace contextRef="#ctx0" brushRef="#br0" timeOffset="17846">26344 1875 0,'17'-5'0,"-17"5"0,0 0 0,0 0 0,0 0 0,0 0 0,0 0 0,0 0 0,0 0 0,0 0 0,82-19 0,-82 19 0,0 0 0,0 0 0,0 0 0,0 0 0,0 0 0,0 0 0,0 0 0,0 0 0,0 0 0,0 0 0,0 0 0,0 0 0,0 0 0,108-23 0,-108 23 0,0 0 0,0 0 0,0 0 0,0 0 0,0 0 0,0 0 0,0 0 0,0 0 0,0 0 0,0 0 0,0 0 0,0 0 0,0 0 0,0 0 0,0 0 0,0 0 0,74-65 0,-74 65 0</inkml:trace>
  <inkml:trace contextRef="#ctx0" brushRef="#br0" timeOffset="18117">26518 1605 0,'-8'-14'16,"8"14"-1,0 0 1,8 23-16,0 43 16,9 59-1,-9 5 1,-8-130-16,16 140 15,-16-140 1,0 0 0,0 0-1,34 51-15,48-85 16,-82 34-1</inkml:trace>
  <inkml:trace contextRef="#ctx0" brushRef="#br0" timeOffset="121505">11544 10111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33 0,0-33 0,0 0 0,0 0 0,0 0 0,0 0 0,0 0 0,0 0 0,0 0 0,0 0 0,0 0 0,0 0 0,0 56 0,0-56 0,0 0 0,0 0 0,0 0 0,0 0 0,0 0 0,0 0 0,0 0 0,0 0 0,0 0 0,0 0 0,0 0 0,0 0 0,0 0 0,0 0 0,0 0 0,0 0 0,0 0 0,0 0 0,0 0 0,0 0 0,0 0 0,0 0 0,0 0 0,0 0 0,-17 46 0,17-46 0,0 0 0,0 0 0,-25 98 0,25-98 0,0 0 0,-16 88 0,16-88 0,-25 93 0,25-93 0,-25 103 16,25-103-1,-25 93 1,25-93-16,-25 102 15,25-102 1,0 0 0,0 0-1,0 88-15,17-13 16,-17-75-1,58 65 1,-58-65-16,91 32 16,0-13-1,33-19 1,-8-14-1,8 0-15,-9 9 16,9 10 0,17 0-1,0-1-15,7-8 16,92 4-1,-83 9 1,9 10 0,-9 4-16,16-5 15,-16-8 1,-8-10-1,-16 4-15,15 20 16,-15 4 0,16-10-1,-9-8 1,-16-10-16,-49 0 15,-67 0 1,-33-5 0,25 5-16</inkml:trace>
  <inkml:trace contextRef="#ctx0" brushRef="#br0" timeOffset="122419">11833 10028 0,'8'4'0,"-8"-4"0,0 0 0,0 0 0,0 0 0,50 14 0,-50-14 0,0 0 0,74 14 0,-74-14 0,91 19 0,-8-5 0,-83-14 0,0 0 0,91 14 0,-91-14 0,107 9 0,9-4 16,33 4-16,-8-9 16,24 9-1,0 5 1,9 0-1,-9-9-15,9-5 16,0-5 0,-26 14-1,-7 1-15,-9 4 16,-8-6-1,0-3 1,-8-10 0,-17-13-16,-16 0 15,-25-5 1,-17 9-1,-8 9-15,-8 10 16,-17-1 0,1-4-1,-9 10 1,-9 3-16,1 15 15,16-42 1,-24 61 0,8 9-16,-9 14 15,0 18 1,-7 0-1,7 19 1,1 10-16,-1 8 16,9 0-1,-9 1 1,17-126-16,-8 103 15,8-103 1,0 0 0</inkml:trace>
  <inkml:trace contextRef="#ctx0" brushRef="#br0" timeOffset="123184">13057 9302 0,'-9'0'0,"9"0"0,0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33 0,8-33 0,0 0 0,0 0 0,0 0 0,0 0 0,0 0 0,0 0 0,0 0 0,0 0 0,0 0 0,0 0 0,0 0 0,-8 70 0,8-70 0,0 0 0,0 0 0,0 0 0,0 0 0,0 0 0,-17 111 0,17-111 0,0 0 0,0 106 0,0-106 0,9 52 0,-1 50 16,-8 1-1,0 8-15,-8 10 16,-1 5 0,-7-1-1,-1 1-15,9 9 16,0 60-1,8-74 1,8 0 0,-8-5-16,0-4 15,-16-4 1,-1-11-1,0-4 1,1-10-16,-1-13 16,17-15-1,9-21 1,-1-25-16,-8-18 15,0 9 1</inkml:trace>
  <inkml:trace contextRef="#ctx0" brushRef="#br0" timeOffset="124947">12842 10372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0,0-33 0,0 33 0,0 0 0,0 0 0,0 0 0,0 0 0,0 0 0,0 0 0,0 0 0,0 0 0,0 0 0,0 0 0,0 0 0,0 0 0,0 0 0,0 0 0,0 0 0,0 0 0,0 0 0,0 0 0,0 0 0,0 0 0,0 0 0,0 0 0,0 0 0,0 0 0,0 0 0,0 0 0,0 0 0,0 0 0,0 0 0,0 0 0,0 0 0,0 0 0,0 0 0,0 0 0,0 0 0,0 0 0,0 0 0,0 0 0,0 0 0,0 0 0,0 0 0,0 0 0,0 0 0,0 0 0,-17-51 0,17 51 0,0 0 0,0 0 0,0 0 0,0 0 0,0 0 0,0 0 0,0 0 0,0 0 0,0 0 0,0 0 0,0 0 0,0 0 0,0 0 0,0 0 0,0 0 0,-16-37 0,16 37 0,0 0 0,0 0 0,0 0 0,0 0 0,0 0 0,0 0 0,0 0 0,0 0 0,0 0 0,0 0 0,-33-75 0,33 75 0,0 0 0,0 0 0,0 0 0,0 0 0,0 0 0,0 0 0,0 0 0,-67-79 0,67 79 0,0 0 0,0 0 0,0 0 0,-82-74 0,-26 13 16,9 24-16,-8 19 16,-1 8-1,9 10 1,0 5-1,-17 9-15,25 5 16,-50 36 0,50-3-1,17 36-15,8-13 16,16 8-1,-8-9 1,25 10 0,0 9-16,17 14 15,7-4 1,9-1-1,9-18-15,7-5 16,9-5 0,16-14-1,25-9 1,-8-8-16,0-2 15,-8 1 1,24-5 0,1-13-16,7-14 15,-7-10 1,7 0-1,18-10 1,-18-9-16,1-13 16,-9-1-1,1-4 1,-9 0-16,0 0 15,9-10 1,-9-4 0,-8-5-1,-17-5-15,-8 1 16,0-10-1,0 5 1,-8-5 0,0-4-16,-9-1 15,-16 6 1,0 18-1,-8-15-15,0 1 16,-17 10 0,8 4-1,1-1-15,-9 1 16,0-9-1,-8 13 1,50 75 0,-67-75-16,-8 24 15,-24 9 1</inkml:trace>
  <inkml:trace contextRef="#ctx0" brushRef="#br0" timeOffset="197463">646 2739 0,'-9'0'0,"9"0"0,0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0,34 14 0,-34-14 0,0 0 0,0 0 0,0 0 0,0 0 0,0 0 0,0 0 0,0 0 0,0 0 0,0 0 0,0 0 0,0 0 0,0 0 0,0 0 0,0 0 0,0 0 0,0 0 0,0 0 0,0 0 0,0 0 0,0 0 0,0 0 0,0 0 0,0 0 0,0 0 0,0 0 0,0 0 0,0 0 0,0 0 0,0 0 0,0 0 0,0 0 0,0 0 0,0 0 0,0 0 0,0 0 0,0 0 0,0 0 0,0 0 0,0 0 0,0 0 0,0 0 0,0 0 0,0 0 0,57 0 0,-57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0,67 0 0,-67 0 0,0 0 0,0 0 0,0 0 0,0 0 0,0 0 0,0 0 0,0 0 0,0 0 0,0 0 0,0 0 0,0 0 0,0 0 0,0 0 0,0 0 0,0 0 0,0 0 0,0 0 0,0 0 0,0 0 0,124 5 0,-124-5 0,0 0 0,0 0 0,0 0 0,0 0 0,0 0 0,0 0 0,0 0 0,124 0 0,-124 0 0,0 0 0,0 0 0,0 0 0,132 5 0,-132-5 16,132 0-1,-132 0-15,124-5 16,-124 5 0,124-5-1,-8 15-15,-116-10 16,141 14-1,-141-14 1,124 9 0,8-14-16,-132 5 15,140-18 1,-140 18-1,149-14-15,-149 14 16,157-5 0,-157 5-1,191 0 1,-18 9-16,-173-9 15,182-9 1,-25-5 0,-24-4-1,-133 18-15,148-10 16,1 6-1,-8-1 1,8 0-16,-34-5 16,67 10-1,-74 0 1,24-8-1,0-16-15,-8-8 16,0 9 0,-41 23-1,16 14-15,25 13 16,-8-3-1,0-10 1,-17-9-16,9-10 16,-1 5-1,-8-4 1,9-2-1,-1 2-15,-24 4 16,-9 4 0,9-4-1,8 10 1,-8-5-16,-1 3 15,-7-8 1,-9-5 0,-107 10-16,123-10 15,-82 5 1,99-12-1,-99 12 1,133-24-16,-133 24 16,0 0-1,149-10 1,-149 10-16,0 0 15,0 0 1,140 0 0,-140 0-1,0 0-15,0 0 16,0 0-1,116 14 1,-116-14-16,0 0 16,0 0-1,0 0 1,74 24-1,-74-24-15,0 0 16</inkml:trace>
  <inkml:trace contextRef="#ctx0" brushRef="#br0" timeOffset="269288">19200 9330 0,'0'19'0,"0"-19"0,0 0 0,0 0 0,0 0 0,0 0 0,0 0 0,0 0 0,0 0 0,17 56 0,-17-56 0,0 0 0,0 0 0,0 0 0,0 0 0,0 0 0,25 69 0,-25-69 0,0 0 0,0 0 0,0 0 0,0 0 0,24 75 0,-24-75 0,0 0 0,0 0 0,0 0 0,0 0 0,0 0 0,0 0 0,0 0 0,17 93 0,-17-93 0,0 0 0,0 0 0,0 0 0,16 102 0,-16-102 16,17 121-1,-17-121 1,8 37-16,-8-37 15,0 0 1,0 0 0,0-19-16,0 19 15,9 19 1,7-52-1,-16-50 1,0-6-16,17 14 16,-1-3-1,-16 78 1,25-84-16,-25 84 15,41-84 1,-41 84 0,66-79-1,1 14-15,15 23 16,-82 42-1,108-23 1,-108 23-16</inkml:trace>
  <inkml:trace contextRef="#ctx0" brushRef="#br0" timeOffset="269847">19977 9562 0,'0'0'0,"0"0"0,0 0 0,0 0 0,0 0 0,0 0 0,0 0 0,0 0 0,0 0 0,0 0 0,0 0 0,0 0 0,0 0 0,0 0 0,0 0 0,0 0 0,25-13 0,-25 13 0,0 0 0,0 0 0,0 0 0,66-24 0,-66 24 0,0 0 0,0 0 0,0 0 0,0 0 0,0 0 0,0 0 0,0 0 0,0 0 0,0 0 0,0 0 0,0 0 0,0 0 0,0 0 0,0 0 0,0 0 0,0 0 0,0 0 0,0 0 0,0 0 0,0 0 0,75-56 0,-75 56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0,66-74 0,-66 74 0,0 0 0,0 0 0,0 0 0,0 0 0,0 0 0,0 0 0,0 0 0,0 0 0,0 0 0,0 0 0,0 0 0,0 0 0,0 0 0,0 0 0,0 0 0,8-23 0,-8 23 0,0 0 0,0 0 0,0 0 0,0 0 0,0 0 0,0 0 0,0 0 0,0 0 0,0 0 0,0 0 0,0 0 0,0 0 0,0 0 0,0 0 0,0 0 0,0 0 0,0 0 0,0 0 0,0 0 0,0 0 0,0 0 0,0 0 0,0 0 0,0 0 0,0 0 0,0 0 0,0 0 0,0 0 0,0 0 0,-16-5 0,16 5 0,0 0 0,0 0 0,0 0 0,0 0 0,0 0 0,0 0 0,0 0 0,0 0 0,0 0 0,0 0 0,0 0 0,0 0 0,0 0 0,0 0 0,0 0 0,0 0 0,0 0 0,0 0 0,0 0 0,0 0 0,0 0 0,0 0 0,-33-42 0,33 42 0,0 0 0,0 0 0,0 0 0,0 0 0,0 0 0,0 0 0,0 0 0,0 0 0,0 0 0,0 0 0,-67-4 0,67 4 0,0 0 0,0 0 0,0 0 0,0 0 0,0 0 0,0 0 0,0 0 0,0 0 0,0 0 0,-99 37 0,99-37 0,0 0 0,0 0 0,0 0 0,0 0 0,0 0 0,0 0 0,0 0 0,0 0 0,-82 70 0,82-70 0,0 0 0,0 0 0,0 0 0,0 0 0,0 0 0,0 0 0,0 0 0,-50 79 0,50-79 0,0 0 0,0 0 0,0 0 0,0 0 0,0 0 0,0 0 0,-33 88 0,33-88 0,0 0 0,0 0 0,0 0 0,0 0 0,0 0 0,-8 88 0,8-88 0,0 0 0,0 0 0,0 0 0,0 0 0,16 79 0,-16-79 0,0 0 0,0 0 0,0 0 0,0 0 0,0 0 0,0 0 0,0 0 0,41 75 0,-41-75 0,0 0 0,67 51 0,-67-51 0,74 28 0,34-37 0,-67-5 16</inkml:trace>
  <inkml:trace contextRef="#ctx0" brushRef="#br0" timeOffset="270369">20796 9251 0,'-8'0'0,"8"0"0,0 0 0,0 0 0,0 0 0,0 0 0,0 0 0,0 0 0,0 0 0,0 0 0,0 0 0,0 0 0,0 0 0,0 0 0,0 0 0,0 0 0,0 0 0,0 0 0,0 0 0,0 0 0,0 0 0,0 0 0,0 0 0,0 0 0,0 0 0,-50 5 0,50-5 0,0 0 0,0 0 0,0 0 0,0 0 0,-49 27 0,49-27 0,0 0 0,0 0 0,0 0 0,-67 42 0,67-42 0,0 0 0,0 0 0,-41 70 0,41-70 0,0 0 0,-33 74 0,33-74 0,-33 75 0,0 9 0,16-1 16,34-4-1,24 0 1,9-23 0,-1-9-16,9-24 15,0-10 1,0 11-1,8-28-15,9-34 16,-1-41 0,-16-9-1,-9 0-15,-49 88 16</inkml:trace>
  <inkml:trace contextRef="#ctx0" brushRef="#br0" timeOffset="270937">21243 9260 0,'0'19'0,"0"-19"0,0 0 0,0 0 0,0 0 0,0 0 0,0 0 0,-9 60 0,9-60 0,0 0 0,0 0 0,0 0 0,0 0 0,0 0 0,0 0 0,0 0 0,9 98 0,-9-98 0,0 0 0,8 107 0,-8-107 0,0 112 0,0-24 15,0 10-15,0-98 16,0 0-1,33 69 1,0-41 0,33-46-16,-16-34 15,-1-41 1,1-23-1,-25-14-15,-9 37 16,-16 42 0,0 37-1,0 23 1,9 5-16,-9 23 15,0 28 1,0 19 0,8 9-16,8 0 15,26-9 1,-42-84-1,49 70 1,-49-70-16,50 32 16</inkml:trace>
  <inkml:trace contextRef="#ctx0" brushRef="#br0" timeOffset="271346">21871 9405 0,'-17'23'0,"17"-23"0,0 0 0,0 0 0,0 0 0,0 0 0,-24 69 0,24-69 0,0 0 0,0 0 0,0 113 0,0-113 0,0 0 0,8 125 0,-8-125 0,33 102 0,-33-102 16,0 0-16,0 0 15,0 0 1,0 0-1,25 32 1,-25-50-16,-9-57 16,1 1-1,-17-6 1,50 7-16,8 17 15,9 5 1,-1-1 0,-25 11-1,-32 59-15</inkml:trace>
  <inkml:trace contextRef="#ctx0" brushRef="#br0" timeOffset="271751">22251 9432 0,'0'28'0,"9"42"0,-9-70 0,0 0 0,0 0 0,8 98 0,-8-98 0,0 0 0,8 102 0,-8-102 0,0 93 0,-8-5 16,8-88-16,0 0 16,0 0-1,0 0 1,-8 24-1,8-24-15,-17-56 16,17-56 0,0 5-1,17 23-15,-9 5 16,-8 10-1,8 4 1,0 18 0,25 14-16,17 19 15,-50 14 1</inkml:trace>
  <inkml:trace contextRef="#ctx0" brushRef="#br0" timeOffset="272207">22549 9721 0,'8'14'0,"-8"-14"0,0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14 0,-33-14 0,0 0 0,0 0 0,0 0 0,0 0 0,0 0 0,0 0 0,0 0 0,0 0 0,0 0 0,0 0 0,0 0 0,0 0 0,0 0 0,0 0 0,0 0 0,0 0 0,0 0 0,0 0 0,0 0 0,0 0 0,0 0 0,0 0 0,0 0 0,0 0 0,0 0 0,0 0 0,0 0 0,0 0 0,0 0 0,0 0 0,0 0 0,0 0 0,0 0 0,0 0 0,0 0 0,0 0 0,0 0 0,0 0 0,0 0 0,0 0 0,50-5 0,-50 5 0,0 0 0,0 0 0,0 0 0,0 0 0,0 0 0,0 0 0,0 0 0,0 0 0,0 0 0,0 0 0,0 0 0,0 0 0,0 0 0,0 0 0,0 0 0,0 0 0,0 0 0,0 0 0,0 0 0,0 0 0,0 0 0,0 0 0,0 0 0,0 0 0,0 0 0,0 0 0,0 0 0,0 0 0,0 0 0,0 0 0,0 0 0,0 0 0,0 0 0,0 0 0,0 0 0,0 0 0,0 0 0,0 0 0,0 0 0,0 0 0,0 0 0,0 0 0,0 0 0,0 0 0,0 0 0,74-28 0,1-28 0,-75 56 0,0 0 0,0 0 0,0 0 0,0 0 0,0 0 0,0 0 0,0 0 0,0 0 0,0 0 0,0 0 0,0 0 0,0 0 0,0 0 0,0 0 0,0 0 0,0 0 0,0 0 0,0 0 0,0 0 0,0 0 0,0 0 0,0 0 0,0 0 0,0 0 0,0 0 0,0 0 0,0 0 0,0 0 0,0 0 0,0 0 0,0 0 0,0 0 0,0 0 0,0 0 0,0 0 0,0 0 0,0 0 0,0 0 0,0 0 0,41-79 0,-41 79 0,0 0 0,0 0 0,0 0 0,0 0 0,0 0 0,0 0 0,0 0 0,0 0 0,0 0 0,0 0 0,0 0 0,0 0 0,0 0 0,0 0 0,0 0 0,0 0 0,0 0 0,0 0 0,0 0 0,0 0 0,0 0 0,0 0 0,0 0 0,0 0 0,0 0 0,0 0 0,0 0 0,0 0 0,0 0 0,0 0 0,-8-51 0,8 51 0,0 0 0,0 0 0,0 0 0,0 0 0,0 0 0,0 0 0,0 0 0,0 0 0,0 0 0,0 0 0,0 0 0,0 0 0,0 0 0,0 0 0,0 0 0,0 0 0,0 0 0,0 0 0,0 0 0,0 0 0,0 0 0,0 0 0,0 0 0,0 0 0,0 0 0,0 0 0,0 0 0,0 0 0,0 0 0,0 0 0,0 0 0,-25-70 0,25 70 0,0 0 0,0 0 0,0 0 0,0 0 0,0 0 0,0 0 0,0 0 0,0 0 0,0 0 0,0 0 0,0 0 0,0 0 0,0 0 0,-58-28 0,58 28 0,0 0 0,0 0 0,0 0 0,0 0 0,0 0 0,0 0 0,0 0 0,0 0 0,0 0 0,0 0 0,0 0 0,0 0 0,-41 19 0,41-19 0,0 0 0,0 0 0,0 0 0,0 0 0,0 0 0,0 0 0,0 0 0,0 0 0,-42 65 0,42-65 0,0 0 0,0 0 0,0 0 0,0 0 0,0 0 0,0 0 0,0 0 0,0 0 0,0 0 0,0 0 0,-33 94 0,33-94 0,0 0 0,0 0 0,0 0 0,0 0 0,0 0 0,0 0 0,0 0 0,0 0 0,0 0 0,-33 87 0,33-87 0,0 0 0,0 0 0,0 0 0,0 0 0,0 0 0,0 0 0,0 0 0,0 0 0,-25 84 0,25-84 0,0 0 0,0 0 0,0 0 0,0 0 0,0 0 0,0 0 0,0 0 0,-8 79 0,8-79 0,0 0 0,0 0 0,0 0 0,0 0 0,0 0 0,0 0 0,25 70 0,-25-70 0,0 0 0,0 0 0,0 0 0,0 0 0,0 0 0,0 0 0,0 0 0,0 0 0,0 0 0,0 0 0,0 0 0,50 56 0,-50-56 0,0 0 0,0 0 0,0 0 0,0 0 0,0 0 0,0 0 0,0 0 0,74 14 0,-74-14 0,0 0 0,0 0 0,0 0 0</inkml:trace>
  <inkml:trace contextRef="#ctx0" brushRef="#br0" timeOffset="272722">22962 9493 0,'0'4'0,"0"29"0,0-33 0,0 0 0,0 0 0,0 0 0,0 0 0,0 0 0,25 51 0,-25-51 0,0 0 0,0 0 0,0 0 0,0 0 0,33 84 0,-33-84 0,0 0 0,0 0 0,0 0 0,0 0 0,0 0 0,0 0 0,0 0 0,33 107 0,-33-107 0,0 0 0,0 0 0,0 0 0,-8 111 0,8-111 15,0 0 1,0 0-16,0 0 15,-8 38 1,0-71 0,32-69-16,1 9 15,0 5 1,-9 18-1,-24 107 1,41-102-16,-33 65 16,66-42-1,-66 42 1,83-9-1,16 27-15,-16 38 16,-42 32 0,-16 15-1,-25-6-15,0-97 16,0 0-1,0 0 1,0 0 0</inkml:trace>
  <inkml:trace contextRef="#ctx0" brushRef="#br0" timeOffset="273383">23814 9493 0,'0'-10'0,"0"10"0,0 0 0,0 0 0,0 0 0,0 0 0,0 0 0,0 0 0,0 0 0,0 0 0,-33 0 0,33 0 0,0 0 0,-50 28 0,50-28 0,0 0 0,-58 94 0,58-94 0,0 0 0,-41 116 0,41-116 0,-16 116 0,16-116 16,16 93-16,34-28 16,24-28-1,1-27 1,7-15-1,1-9-15,0-19 16,-9-18 0,-8-9-1,0-9-15,-24-11 16,-9 10-1,-17 10 1,-32 4 0,-42 19-16,-17 4 15,9 28 1,17 24-1,-1 32-15,9 23 16,8 20 0,24 4-1,34-15 1,25 1-16,16-19 15,8-14 1,34-23 0,8-33-16,16-41 15,-132 46 1</inkml:trace>
  <inkml:trace contextRef="#ctx0" brushRef="#br0" timeOffset="300216">16868 10935 0,'-8'0'0,"8"0"0,0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0 0,-17 0 0,0 0 0,0 0 0,0 0 0,0 0 0,0 0 0,0 0 0,0 0 0,0 0 0,0 0 0,0 0 0,0 0 0,0 0 0,0 0 0,58 9 0,-58-9 0,0 0 0,0 0 0,0 0 0,0 0 0,24 5 0,-24-5 0,0 0 0,0 0 0,0 0 0,34 4 0,-34-4 0,0 0 0,0 0 0,107 9 0,-107-9 0,0 0 0,108 5 0,-108-5 0,115 0 0,1 5 0,0 4 16,0 1-1,-17-15 1,-17 5 0,-82 0-16,0 0 15,0 0 1,0 0-1,34-24-15</inkml:trace>
  <inkml:trace contextRef="#ctx0" brushRef="#br0" timeOffset="300676">17381 11046 0,'0'9'0,"0"-9"0,0 0 0,0 0 0,0 0 0,0 0 0,0 0 0,0 0 0,0 0 0,0 0 0,0 0 0,0 0 0,0 0 0,0 0 0,0 0 0,0 0 0,0 0 0,0 0 0,0 0 0,0 0 0,0 0 0,17 42 0,-17-42 0,0 0 0,0 0 0,0 0 0,0 0 0,0 0 0,0 0 0,8 56 0,-8-56 0,0 0 0,0 0 0,0 0 0,0 0 0,0 0 0,0 0 0,0 0 0,0 0 0,0 0 0,16 84 0,-16-84 0,0 0 0,0 0 0,9 84 0,-9-84 0,0 0 0,0 51 0,0-51 0,0 97 0,8 6 0,-8 8 16,0-8 0,8-1-1,1-4 1,7 4-16,-8 4 15,-8-106 1,17 103 0,-17-103-16,0 0 15,0 0 1,0 0-1,8 65 1</inkml:trace>
  <inkml:trace contextRef="#ctx0" brushRef="#br0" timeOffset="301267">18167 10832 0,'0'0'0,"0"0"0,0 0 0,0 0 0,0 0 0,0 0 0,0 0 0,0 0 0,0 0 0,0 0 0,0 0 0,0 0 0,0 0 0,-17 33 0,17-33 0,-25 65 0,25-65 0,0 0 0,0 0 0,0 0 0,-33 93 0,33-93 0,0 0 0,-41 93 0,41-93 0,-33 88 0,33-88 16,-33 107 0,0 10-16,16 3 15,9-22 1,8 9-1,16 19-15,9 9 16,0-33 0,8-19-1,17-22-15,-1 4 16,1-18-1,-9-5 1,-8-33 0,-16-18-16,-17 9 15</inkml:trace>
  <inkml:trace contextRef="#ctx0" brushRef="#br0" timeOffset="302079">18191 11525 0,'9'10'0,"-9"-10"0,0 0 0,0 0 0,0 0 0,0 0 0,0 0 0,0 0 0,0 0 0,0 0 0,0 0 0,0 0 0,0 0 0,0 0 0,0 0 0,0 0 0,0 0 0,0 0 0,0 0 0,0 0 0,0 0 0,0 0 0,0 0 0,0 0 0,0 0 0,0 0 0,0 0 0,0 0 0,0 0 0,0 0 0,0 0 0,0 0 0,0 0 0,0 0 0,0 0 0,0 0 0,0 0 0,0 0 0,0 0 0,16 41 0,-16-41 0,0 0 0,0 0 0,0 0 0,0 0 0,0 0 0,0 0 0,0 0 0,0 0 0,0 0 0,0 0 0,0 0 0,17 84 0,-17-84 0,0 0 0,0 0 0,0 0 0,0 0 0,0 0 0,0 0 0,0 0 0,8 112 0,-8-112 0,0 0 0,0 0 0,0 0 0,-8 111 0,8-83 16,0-28 0,0 0-1,0 0-15,0-28 16,0 28-1,-8 5 1,8-38 0,0 33-16,0-102 15,8 4 1,8 5-1,-16 93-15,42-102 16,-42 102 0,49-69-1,17 8 1,-66 61-16,75-37 15,-75 37 1,0 0 0,91-5-1,-91 5-15,74 23 16,-24 42-1,-17 19 1,-41 18-16,8-102 16,-17 103-1,17-103 1,-16 117-1,16-117-15,0 115 16,0-115 0,0 0-1,0 0-15,24 75 16,-24-75-1</inkml:trace>
  <inkml:trace contextRef="#ctx0" brushRef="#br0" timeOffset="302670">18985 10916 0,'0'5'0,"0"-5"0,0 0 0,0 0 0,0 0 0,0 0 0,0 0 0,0 0 0,0 0 0,0 0 0,0 0 0,0 0 0,17 14 0,-17-14 0,0 0 0,0 0 0,0 0 0,0 0 0,0 0 0,41 46 0,-41-46 0,0 0 0,41 79 0,-41-79 0,0 0 0,0 0 0,0 0 0,0 0 0,0 0 0,0 0 0,0 0 0,34 102 0,-34-102 0,0 0 0,0 0 0,0 0 0,49 117 0,-41-80 16,1-5 0,24 103-1,-17-9-15,-16-10 16,-16-9-1,-1-9 1,-16 13-16,-16-13 16,7 0-1,-40 23 1,32-51-1,0-10-15,1-9 16,-1-8 0,50-43-1</inkml:trace>
  <inkml:trace contextRef="#ctx0" brushRef="#br0" timeOffset="347171">19771 11665 0,'0'14'0,"0"-14"0,0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14 0,-33-14 0,0 0 0,0 0 0,0 0 0,0 0 0,0 0 0,0 0 0,0 0 0,0 0 0,0 0 0,0 0 0,0 0 0,0 0 0,0 0 0,0 0 0,0 0 0,0 0 0,0 0 0,66 14 0,-66-14 0,0 0 0,0 0 0,0 0 0,0 0 0,0 0 0,0 0 0,0 0 0,0 0 0,0 0 0,0 0 0,0 0 0,0 0 0,0 0 0,91-5 0,-91 5 0,0 0 0,0 0 0,0 0 0,0 0 0,25-5 0,-25 5 0,0 0 0,0 0 0,0 0 0,25-9 0,-25 9 0,0 0 0,0 0 0,0 0 0,0 0 0,0 0 0,115-14 0,-115 14 0,100-19 0,-10 6 16,1-6-1,-91 19 1,83-14 0,-83 14-16,91 0 15,-91 0 1,0 0-1,0 0-15,0 0 16,74 0 0,-74 0-1</inkml:trace>
  <inkml:trace contextRef="#ctx0" brushRef="#br0" timeOffset="347755">19886 11916 0,'0'9'0,"0"-9"0,0 0 0,0 0 0,0 0 0,0 0 0,0 0 0,0 0 0,0 0 0,0 0 0,0 0 0,0 0 0,0 0 0,0 0 0,0 0 0,0 0 0,0 0 0,0 0 0,0 0 0,0 0 0,0 0 0,0 0 0,0 0 0,25 10 0,-25-10 0,0 0 0,0 0 0,0 0 0,0 0 0,58 0 0,-58 0 0,0 0 0,0 0 0,0 0 0,0 0 0,0 0 0,0 0 0,0 0 0,0 0 0,0 0 0,0 0 0,0 0 0,0 0 0,0 0 0,83-10 0,-83 10 0,0 0 0,0 0 0,0 0 0,0 0 0,0 0 0,0 0 0,0 0 0,0 0 0,0 0 0,49 14 0,-49-14 0,0 0 0,0 0 0,91 19 0,-91-19 0,0 0 0,83 24 0,-83-24 0,91 27 0,-8-32 16,-9-17-16,9-7 16,-83 29-1,91-14 1,-91 14-1,0 0-15</inkml:trace>
  <inkml:trace contextRef="#ctx0" brushRef="#br0" timeOffset="349091">22260 10558 0,'-9'0'0,"9"0"0,0 0 0,0 0 0,0 0 0,0 0 0,0 0 0,0 0 0,0 0 0,0 0 0,0 0 0,0 0 0,0 0 0,0 0 0,0 0 0,0 0 0,0 0 0,0 0 0,0 0 0,0 0 0,0 0 0,0 0 0,0 0 0,0 0 0,-33 14 0,33-14 0,0 0 0,0 0 0,0 0 0,0 0 0,0 0 0,0 0 0,0 0 0,0 0 0,0 0 0,0 0 0,0 0 0,0 0 0,0 0 0,0 0 0,0 0 0,0 0 0,0 0 0,-49 46 0,49-46 0,0 0 0,0 0 0,0 0 0,0 0 0,0 0 0,0 0 0,0 0 0,0 0 0,0 0 0,0 0 0,0 0 0,0 0 0,0 0 0,0 0 0,0 0 0,0 0 0,0 0 0,0 0 0,0 0 0,-58 93 0,58-93 0,0 0 0,0 0 0,0 0 0,0 0 0,0 0 0,-25 112 0,25-112 0,0 0 0,0 0 0,0 0 0,0 65 0,0 55 0,0-120 16,16 122-1,1-10 1,-17-112 0,0 116-16,0-116 15,-17 121 1,-32-18-1,49-103-15,-58 87 16,58-87 0,0 0-1,0 0 1,-66 66-16,66-66 15,0 0 1,-33 23 0,33-23-16,0 0 15,-9-10 1,9 10-1,0 0 1,42-9-16,-42 9 16,66-9-1,-66 9 1,66 28-16,-66-28 15,50 70 1,-25 13 0,-17 10-1,-8-93-15,0 98 16,0-98-1,-8 92 1,8-92-16,-9 108 16,9-108-1,-8 116 1,8-116-1,-17 117-15,9-11 16,8-106 0,-8 98-1,8-98-15,8 93 16,-8-93-1,-8 112 1,0 4 0,-17-4-16,25-112 15,-25 111 1,25-111-1,-8 97-15,8 11 16,0-108 0,25 97-1,-25-97 1,33 89-16,-33-89 15,49 51 1</inkml:trace>
  <inkml:trace contextRef="#ctx0" brushRef="#br0" timeOffset="355941">25360 10042 0,'8'0'0,"-8"0"0,0 0 0,0 0 0,0 0 0,0 0 0,0 46 0,0-46 0,0 0 0,0 0 0,0 0 0,0 0 0,0 0 0,-16 74 0,16-74 0,-8 103 0,8-103 0,0 0 0,0 116 0,0-9 16,0 13-1,-9-21 1,9-99-16,17 69 15,8-37 1,-17-26 0,0-12-16,-16-2 15,8 12 1,0-4-1,-8-23 1,8 23-16,-25-51 16,8-19-1,1-14 1,16 84-16,25-69 15,-25 69 1,66-33 0,-66 33-1,0 0-15,0 0 16,74 5-1,-74-5 1,0 0-16,58 51 16,-41 23-1,-17-74 1,-33 84-1,33-84-15,-75 79 16,75-79 0,-91 41-1,91-41-15,-74 10 16,74-10-1</inkml:trace>
  <inkml:trace contextRef="#ctx0" brushRef="#br0" timeOffset="356546">25782 10693 0,'8'4'0,"-8"-4"0,0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0,-33-9 0,33 9 0,0 0 0,0 0 0,0 0 0,0 0 0,0 0 0,0 0 0,0 0 0,0 0 0,0 0 0,0 0 0,0 0 0,0 0 0,0 0 0,0 0 0,0 0 0,0 0 0,0 0 0,0 0 0,0 0 0,0 0 0,0 0 0,0 0 0,0 0 0,0 0 0,0 0 0,0 0 0,0 0 0,0 0 0,0 0 0,0 0 0,0 0 0,0 0 0,0 0 0,0 0 0,0 0 0,0 0 0,0 0 0,0 0 0,0 0 0,0 0 0,0 0 0,0 0 0,0 0 0,-33-51 0,33 51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0,0-24 0,0 24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15 0,33-15 0,0 0 0,0 0 0,0 0 0,0 0 0,0 0 0,0 0 0,0 0 0,0 0 0,0 0 0,0 0 0,0 0 0,0 0 0,0 0 0,0 0 0,0 0 0,0 0 0,0 0 0,0 0 0,0 0 0,0 0 0,0 0 0,0 0 0,-58-10 0,58 10 0,0 0 0,0 0 0,0 0 0,0 0 0,0 0 0,0 0 0,0 0 0,0 0 0,0 0 0,0 0 0,0 0 0,0 0 0,0 0 0,0 0 0,0 0 0,0 0 0,0 0 0,0 0 0,0 0 0,0 0 0,0 0 0,0 0 0,0 0 0,0 0 0,0 0 0,0 0 0,0 0 0,0 0 0,0 0 0,0 0 0,0 0 0,0 0 0,0 0 0,0 0 0,0 0 0,0 0 0,0 0 0,0 0 0,0 0 0,0 0 0,0 0 0,0 0 0,0 0 0,-33 24 0,33-24 0,0 0 0,0 0 0,-8 65 0,8-65 0,0 0 0,0 0 0,0 0 0,0 0 0,0 0 0,0 0 0,0 0 0,0 0 0,0 0 0,0 0 0,0 0 0,0 0 0,0 0 0,0 0 0,0 0 0,0 0 0,0 0 0,0 0 0,0 0 0,0 0 0,0 0 0,0 0 0,0 0 0,0 0 0,0 0 0,0 0 0,0 0 0,0 0 0,0 0 0,0 0 0,0 0 0,0 0 0,0 0 0,0 0 0,0 0 0,0 0 0,0 0 0,25 65 0,-25-65 0,0 0 0,0 0 0,0 0 0,0 0 0,0 0 0,0 0 0,0 0 0,0 0 0,0 0 0,0 0 0,0 0 0,0 0 0,0 0 0,0 0 0,0 0 0,0 0 0,0 0 0,0 0 0,0 0 0,0 0 0,0 0 0,0 0 0,0 0 0,0 0 0,0 0 0,0 0 0,0 0 0,0 0 0,0 0 0,0 0 0,0 0 0,0 0 0,24 24 0,-24-24 0,0 0 0,0 0 0,0 0 0,0 0 0,0 0 0,0 0 0,0 0 0,0 0 0,0 0 0,0 0 0,0 0 0,0 0 0,0 0 0,0 0 0,33-15 0,-33 15 0,0 0 0,0 0 0,0 0 0,0 0 0,0 0 0,0 0 0,0 0 0,0 0 0,0 0 0,0 0 0,0 0 0,0 0 0,0 0 0,0 0 0,0 0 0,0 0 0,0 0 0,0 0 0,0 0 0,0 0 0,0 0 0,0 0 0,0 0 0,0 0 0,0 0 0,0 0 0,0 0 0,34-32 0,-34 32 0,0 0 0,0 0 0,0 0 0,0 0 0,0 0 0,0 0 0,0 0 0,0 0 0,0 0 0,0 0 0,0 0 0,0 0 0,0 0 0,0 0 0,0 0 0,0 0 0,0 0 0,0 0 0,0 0 0,0 0 0,0 0 0,0 0 0,0 0 0,0 0 0,0 0 0,0 0 0,0 0 0,0 0 0,0 0 0,0 0 0,0 0 0,0 0 0,0 0 0,0 0 0,0 0 0,0 0 0,0 0 0,0 0 0,0 0 0,0 0 0,0 0 0,0 0 0,0 0 0,0 0 0,49-38 0,-49 38 0,0 0 0,0 0 0,0 0 0,0 0 0,0 0 0,0 0 0,0 0 0,0 0 0,0 0 0,0 0 0,0 0 0,0 0 0,0 0 0,0 0 0,0 0 0,66 5 0,-66-5 0,0 0 0,0 0 0,0 0 0,0 0 0,0 0 0,0 0 0,0 0 0,0 0 0,0 0 0,0 0 0,0 0 0,0 0 0,0 0 0,0 0 0,0 0 0,0 0 0,0 0 0,0 0 0,0 0 0,0 0 0,58-5 0,-58 5 0,0 0 0,0 0 0,0 0 0</inkml:trace>
  <inkml:trace contextRef="#ctx0" brushRef="#br0" timeOffset="356956">26038 10408 0,'-16'15'0,"16"-15"0,0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32 0,17-32 0,0 0 0,0 0 0,0 0 0,0 0 0,0 0 0,0 0 0,0 0 0,0 0 0,0 0 0,0 0 0,0 0 0,0 0 0,0 0 0,0 0 0,0 0 0,0 0 0,0 0 0,0 0 0,0 0 0,0 0 0,0 0 0,0 0 0,0 0 0,0 0 0,0 0 0,0 0 0,0 0 0,0 0 0,0 0 0,0 0 0,0 0 0,0 0 0,0 0 0,0 0 0,0 0 0,0 0 0,0 0 0,0 0 0,0 0 0,0 0 0,0 0 0,0 0 0,0 0 0,0 0 0,-8 70 0,8-70 0,0 0 0,0 0 0,0 0 0,0 0 0,0 0 0,0 0 0,0 0 0,0 0 0,0 0 0,0 0 0,0 0 0,0 0 0,0 0 0,0 0 0,0 0 0,8 51 0,-8-51 0,0 0 0,0 0 0,0 0 0,0 0 0,17 84 0,-17-84 0,0 0 0,0 0 0,0 0 0,0 0 0,0 0 0,0 0 0,0 0 0,0 0 0,0 0 0,0 0 0,0 0 0,0 0 0,0 0 0,0 0 0,0 0 0,0 0 0,0 0 0,0 0 0,16 89 0,-24-20 15,8-69-15,-33 51 16,-8-32 0,7-42-1,34 23-15,0 0 16</inkml:trace>
  <inkml:trace contextRef="#ctx0" brushRef="#br0" timeOffset="357380">26096 10623 0,'0'5'0,"0"-5"0,0 0 0,0 0 0,0 0 0,0 0 0,0 0 0,0 0 0,0 0 0,0 0 0,33 9 0,-33-9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0,58-9 0,-58 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0,8-20 0,-8 20 0,0 0 0,0 0 0,0 0 0,0 0 0,0 0 0,0 0 0,0 0 0,0 0 0,0 0 0,0 0 0,0 0 0,0-8 0,0 8 0,0 0 0,0 0 0,0 0 0,0 0 0,0 0 0,0 0 0,0 0 0,0 0 0,0 0 0,0 0 0,0 0 0,0 0 0,0 0 0,0 0 0,0 0 0,25-47 0,-25 47 0,0 0 0,0 0 0,0 0 0,0 0 0,0 0 0,0 0 0,0 0 0,0 0 0,0 0 0,0 0 0,0 0 0,0 0 0,0 0 0,0 0 0,0 0 0,0 0 0,0 0 0,0 0 0,0 0 0,0 0 0,0 0 0,0 0 0,0 0 0,0 0 0,0 0 0,0 0 0,0 0 0,0 0 0,0 0 0,0 0 0,0 0 0,0 0 0,0 0 0,0 0 0,0 0 0,0 0 0,0 0 0,0 0 0,0 0 0,0 0 0,0 0 0,0 0 0,0 0 0,-8-32 0,8 32 0,0 0 0,0 0 0,0 0 0,0 0 0,0 0 0,0 0 0,0 0 0,0 0 0,-33 4 0,33-4 0,0 0 0,0 0 0,0 0 0,0 0 0,0 0 0,0 0 0,0 0 0,0 0 0,0 0 0,0 0 0,0 0 0,0 0 0,0 0 0,0 0 0,0 0 0,0 0 0,0 0 0,0 0 0,0 0 0,0 0 0,0 0 0,-25 56 0,25-56 0,0 0 0,0 0 0,0 0 0,0 0 0,0 0 0,0 0 0,0 0 0,0 0 0,0 0 0,0 0 0,0 0 0,0 0 0,0 0 0,0 0 0,0 0 0,0 0 0,0 0 0,-8 84 0,8-84 0,0 0 0,0 0 0,0 0 0,0 0 0,0 0 0,0 0 0,0 0 0,0 0 0,0 0 0,0 0 0,0 0 0,0 0 0,0 0 0,33 70 0,-33-70 0,0 0 0,0 0 0,0 0 0,0 0 0,0 0 0,0 0 0,0 0 0,0 0 0,0 0 0,49 56 0,-49-56 0,0 0 0,0 0 0,0 0 0,0 0 0,0 0 0,75 23 0,-75-23 0</inkml:trace>
  <inkml:trace contextRef="#ctx0" brushRef="#br0" timeOffset="357893">25459 11144 0,'-8'0'0,"8"0"0,0 0 0,0 0 0,0 0 0,0 0 0,0 0 0,0 0 0,0 0 0,0 0 0,0 0 0,0 0 0,0 0 0,0 0 0,0 0 0,0 0 0,0 0 0,0 0 0,0 0 0,0 0 0,0 0 0,0 0 0,0 0 0,0 0 0,0 0 0,0 0 0,-41 18 0,41-18 0,0 0 0,0 0 0,0 0 0,0 0 0,0 0 0,0 0 0,0 0 0,0 0 0,0 0 0,0 0 0,0 0 0,0 0 0,0 0 0,0 0 0,0 0 0,0 0 0,0 0 0,0 0 0,0 0 0,-66 24 0,66-24 0,0 0 0,0 0 0,0 0 0,0 0 0,0 0 0,0 0 0,0 0 0,0 0 0,0 0 0,0 0 0,0 0 0,0 0 0,0 0 0,0 0 0,0 0 0,0 0 0,0 0 0,0 0 0,0 0 0,0 0 0,0 0 0,0 0 0,0 0 0,0 0 0,0 0 0,-91 32 0,91-32 0,0 0 0,0 0 0,0 0 0,0 0 0,0 0 0,0 0 0,0 0 0,-99 47 0,99-47 0,0 0 0,-17 42 0,17-42 0,-41 74 0,41-74 0,-9 88 16,9-88-1,33 70 1,34-47-16,7-46 15</inkml:trace>
  <inkml:trace contextRef="#ctx0" brushRef="#br0" timeOffset="358874">25451 11297 0,'-8'5'0,"8"-5"0,0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0,-41-33 0,41 33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0,-34 14 0,34-14 0,0 0 0,0 0 0,0 0 0,0 0 0,0 0 0,0 0 0,0 0 0,0 0 0,0 0 0,0 0 0,0 0 0,0 0 0,0 0 0,0 0 0,0 0 0,0 0 0,0 0 0,0 0 0,0 0 0,0 0 0,0 0 0,0 0 0,0 0 0,0 0 0,0 0 0,0 0 0,0 0 0,0 0 0,0 0 0,0 0 0,0 0 0,0 0 0,0 0 0,0 0 0,0 0 0,0 0 0,0 0 0,0 0 0,0 0 0,0 0 0,0 0 0,-41 52 0,41-52 0,0 0 0,0 0 0,0 0 0,0 0 0,0 0 0,0 0 0,0 0 0,0 0 0,0 0 0,0 0 0,0 0 0,0 0 0,0 0 0,0 0 0,0 0 0,0 0 0,0 0 0,0 0 0,0 0 0,0 0 0,0 0 0,0 0 0,0 0 0,0 0 0,0 0 0,0 0 0,0 0 0,0 0 0,0 0 0,0 0 0,-41 111 0,41-111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61 0,0-61 0,0 0 0,0 0 0,0 0 0,0 0 0,0 0 0,0 0 0,0 0 0,0 0 0,0 0 0,0 0 0,0 0 0,0 0 0,0 0 0,0 0 0,0 0 0,0 0 0,0 0 0,0 0 0,0 0 0,0 0 0,0 0 0,0 0 0,0 0 0,0 0 0,0 0 0,0 0 0,0 0 0,0 0 0,0 0 0,0 0 0,0 0 0,0 0 0,0 0 0,0 0 0,0 0 0,0 0 0,0 0 0,25 18 0,-25-18 0,0 0 0,0 0 0,0 0 0,0 0 0,0 0 0,0 0 0,0 0 0,0 0 0,0 0 0,0 0 0,0 0 0,0 0 0,0 0 0,0 0 0,0 0 0,0 0 0,0 0 0,0 0 0,0 0 0,0 0 0,0 0 0,0 0 0,0 0 0,0 0 0,0 0 0,0 0 0,0 0 0,0 0 0,0 0 0,0 0 0,0 0 0,0 0 0,0 0 0,0 0 0,-9-18 0,9 18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0,33-19 0,17-37 0,-50 56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0,58-60 0,-58 60 0,0 0 0,0 0 0,0 0 0,0 0 0,0 0 0,66-37 0,-66 37 0,0 0 0,0 0 0,0 0 0,0 0 0,0 0 0,0 0 0,0 0 0,0 0 0,0 0 0,0 0 0,0 0 0,0 0 0,0 0 0,0 0 0,0 0 0,0 0 0,0 0 0,0 0 0,0 0 0,0 0 0,0 0 0,0 0 0,0 0 0,0 0 0,0 0 0,0 0 0,0 0 0,0 0 0,0 0 0,25 13 0,-25-13 0,0 0 0,0 0 0,0 0 0,0 0 0,0 0 0,0 0 0,0 0 0,0 0 0,0 0 0,0 0 0,0 0 0,0 0 0,0 0 0,0 0 0,0 0 0,0 0 0,0 0 0,0 0 0,0 0 0,0 0 0,0 0 0,0 0 0,0 0 0,0 0 0,0 0 0,0 0 0,0 0 0,0 0 0,0 0 0,0 0 0,0 0 0,0 0 0,0 0 0,0 0 0,0 0 0,0 0 0,0 0 0,0 0 0,0 0 0,0 0 0,0 0 0,0 48 0,0-48 0,0 0 0,0 0 0,0 0 0,0 0 0,0 0 0,0 0 0,0 0 0,0 0 0,0 0 0,0 0 0,0 0 0,0 0 0,0 0 0,0 0 0,0 0 0,0 0 0,0 0 0,0 0 0,0 0 0,0 0 0,0 0 0,0 0 0,0 0 0,0 0 0,0 0 0,0 0 0,-17 59 0,17-59 0,0 0 0,0 0 0,0 0 0,0 0 0,0 0 0,0 0 0,0 0 0,0 0 0,0 0 0,0 0 0,0 0 0,0 0 0,0 0 0,0 0 0,0 0 0,0 0 0,0 0 0,0 0 0,0 0 0,0 0 0,0 0 0,0 0 0,0 0 0,0 0 0,0 0 0,9 47 0,-9-47 0,0 0 0,0 0 0,0 0 0,0 0 0,0 0 0,0 0 0,0 0 0,0 0 0,0 0 0,0 0 0,0 0 0,0 0 0,0 0 0,0 0 0,0 0 0,0 0 0,0 0 0,0 0 0,0 0 0,0 0 0,0 0 0,0 0 0,0 0 0,0 0 0,0 0 0,0 0 0,0 0 0,0 0 0,0 0 0,0 0 0,0 0 0,0 0 0,0 0 0,0 0 0,0 0 0,0 0 0,0 0 0,0 0 0,0 0 0,0 0 0,0 0 0,0 0 0,24 5 0,-24-5 0,0 0 0,0 0 0,0 0 0,0 0 0,0 0 0,0 0 0,0 0 0,0 0 0,0 0 0,0 0 0,0 0 0,0 0 0,0 0 0,0 0 0,0 0 0,0 0 0,0 0 0,0 0 0,0 0 0,0 0 0,0 0 0,0 0 0,0 0 0,0 0 0,0 0 0,0 0 0,0 0 0,0 0 0,0 0 0,0 0 0,0 0 0,0 0 0,0 0 0,0 0 0,0 0 0,0 0 0,0 0 0,0 0 0,0 0 0,0 0 0,0 0 0,0 0 0,0 0 0,0 0 0,0 0 0,50-24 0,-50 24 0,0 0 0,0 0 0,0 0 0,0 0 0,0 0 0,0 0 0,0 0 0,0 0 0,0 0 0,0 0 0,0 0 0,0 0 0,0 0 0,0 0 0,0 0 0,0 0 0,0 0 0,0 0 0,0 0 0,0 0 0,50-41 0,-50 41 0,0 0 0,0 0 0,0 0 0,0 0 0,0 0 0,0 0 0,0 0 0,0 0 0,0 0 0,0 0 0,0 0 0,0 0 0,0 0 0,0 0 0,0 0 0,0 0 0,0 0 0,0 0 0,0 0 0,0 0 0,0 0 0,0 0 0,0 0 0,0 0 0,0 0 0,0 0 0,0 0 0,0 0 0,0 0 0,0 0 0,0 0 0,0 0 0,0 0 0,0 0 0,0 0 0,0 0 0,0 0 0,58-46 0,-58 46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8 0,-33-8 0,0 0 0,0 0 0,0 0 0,0 0 0,0 0 0,0 0 0,0 0 0,0 0 0,0 0 0,0 0 0,0 0 0,0 0 0,0 0 0,0 0 0,0 0 0,0 0 0,0 0 0,0 0 0,0 0 0,0 0 0,0 0 0,0 0 0,16 47 0,-16-47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51 0,8-51 0,0 0 0,0 0 0,0 0 0,0 0 0,0 0 0,0 0 0,0 0 0,0 0 0,0 0 0,0 0 0,0 0 0,-25 51 0,25-51 0,0 0 0,0 0 0,0 0 0,0 0 0,0 0 0,0 0 0,0 0 0,0 0 0,0 0 0,0 0 0,0 0 0,0 0 0,8 9 0,-8-9 0,58-18 15,25-5 1,-9-5-1,-8-14 1,-66 42-16,58-60 16,-58 60-1,0 0 1,0 0-16,9-80 15,-9 80 1,-33-46 0,-17 36-1,50 10-15,-33 47 16,33 37-1,0-84 1,49 74-16,-49-74 16,91 65-1</inkml:trace>
  <inkml:trace contextRef="#ctx0" brushRef="#br0" timeOffset="363860">25005 12488 0,'0'14'0,"0"-14"0,0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 33 0,-16-33 0,0 0 0,0 0 0,0 0 0,0 0 0,0 0 0,0 0 0,0 0 0,0 0 0,0 0 0,0 0 0,0 0 0,0 0 0,0 0 0,8 74 0,-8-74 0,0 0 0,0 0 0,0 0 0,0 0 0,0 88 0,0-88 0,0 0 0,0 0 0,0 0 0,0 0 0,0 0 0,0 0 0,0 0 0,0 42 0,0-42 0,0 0 0,0 0 0,0 0 0,17 93 0,-17-93 16,0 0-1,17 33 1,-9-38-1,-8 5-15,-25-19 16,25 19 0,-25-64-1,17 3-15,8 61 16,8-56-1,-8 56 1,42-102 0,-18 13-16,18 14 15,-42 75 1,74-55-1</inkml:trace>
  <inkml:trace contextRef="#ctx0" brushRef="#br0" timeOffset="364403">25253 12665 0,'-9'-5'0,"9"5"0,0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0,25-14 0,-25 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0,33-37 0,-33 37 0,0 0 0,0 0 0,0 0 0,0 0 0,0 0 0,0 0 0,0 0 0,0 0 0,0 0 0,0 0 0,0 0 0,0 0 0,0 0 0,0 0 0,0 0 0,0 0 0,0 0 0,0 0 0,0 0 0,0 0 0,0 0 0,0 0 0,0 0 0,0 0 0,0 0 0,0 0 0,0 0 0,0 0 0,0 0 0,0 0 0,0 0 0,0 0 0,0 0 0,0 0 0,0 0 0,0 0 0,0 0 0,0 0 0,0 0 0,0 0 0,42-56 0,-42 56 0,0 0 0,0 0 0,0 0 0,0 0 0,0 0 0,0 0 0,0 0 0,0 0 0,0 0 0,0 0 0,0 0 0,0 0 0,0 0 0,0 0 0,0 0 0,0 0 0,0 0 0,0 0 0,0 0 0,0 0 0,0 0 0,0 0 0,0 0 0,0 0 0,0 0 0,0 0 0,0 0 0,0 0 0,0 0 0,0 0 0,0-18 0,0 18 0,0 0 0,0 0 0,0 0 0,0 0 0,0 0 0,0 0 0,0 0 0,0 0 0,0 0 0,0 0 0,0 0 0,0 0 0,0 0 0,0 0 0,0 0 0,-25 4 0,25-4 0,0 0 0,0 0 0,0 0 0,0 0 0,0 0 0,0 0 0,0 0 0,0 0 0,0 0 0,0 0 0,0 0 0,0 0 0,0 0 0,0 0 0,-33-18 0,33 18 0,0 0 0,0 0 0,0 0 0,0 0 0,0 0 0,0 0 0,0 0 0,0 0 0,0 0 0,0 0 0,0 0 0,0 0 0,0 0 0,0 0 0,0 0 0,0 0 0,0 0 0,0 0 0,0 0 0,0 0 0,0 0 0,0 0 0,0 0 0,0 0 0,0 0 0,0 0 0,0 0 0,-50 14 0,50-14 0,0 0 0,0 0 0,0 0 0,0 0 0,0 0 0,0 0 0,0 0 0,0 0 0,0 0 0,0 0 0,0 0 0,0 0 0,0 0 0,0 0 0,0 0 0,0 0 0,0 0 0,0 0 0,0 0 0,0 0 0,-41 55 0,41-55 0,0 0 0,0 0 0,0 0 0,0 0 0,0 0 0,0 0 0,0 0 0,0 0 0,0 0 0,-25 61 0,25-61 0,0 0 0,0 0 0,0 0 0,0 0 0,0 0 0,0 0 0,0 0 0,0 0 0,0 0 0,0 0 0,0 0 0,0 0 0,0 0 0,0 0 0,0 0 0,0 0 0,0 0 0,0 0 0,0 0 0,0 0 0,0 0 0,0 0 0,0 0 0,0 0 0,0 0 0,0 0 0,0 0 0,0 0 0,0 0 0,0 0 0,0 0 0,0 0 0,25 60 0,-25-60 0,0 0 0,0 0 0,0 0 0,0 0 0,0 0 0,0 0 0,0 0 0,0 0 0,0 0 0,58 33 0,-58-33 0,0 0 0,0 0 0,0 0 0,0 0 0,0 0 0,82 18 0,-82-18 0</inkml:trace>
  <inkml:trace contextRef="#ctx0" brushRef="#br0" timeOffset="365030">25617 12446 0,'0'-5'0,"0"5"0,0 0 0,0 0 0,0 0 0,0 0 0,0 0 0,0 0 0,0 0 0,0 0 0,0 0 0,0 0 0,0 0 0,0 0 0,0 0 0,-25 5 0,25-5 0,0 0 0,0 0 0,0 0 0,0 0 0,0 0 0,0 0 0,0 0 0,0 0 0,0 0 0,0 0 0,0 0 0,0 0 0,0 0 0,0 0 0,0 0 0,0 0 0,0 0 0,0 0 0,0 0 0,0 0 0,0 0 0,0 0 0,0 0 0,-42 19 0,42-19 0,0 0 0,0 0 0,0 0 0,0 0 0,0 0 0,0 0 0,0 0 0,0 0 0,0 0 0,0 0 0,0 0 0,0 0 0,0 0 0,0 0 0,0 0 0,0 0 0,0 0 0,0 0 0,0 0 0,0 0 0,0 0 0,0 0 0,0 0 0,0 0 0,0 0 0,0 0 0,0 0 0,-41 46 0,41-46 0,0 0 0,0 0 0,0 0 0,0 0 0,0 0 0,0 0 0,0 0 0,0 0 0,0 0 0,0 0 0,0 0 0,0 0 0,0 0 0,-33 79 0,33-79 0,0 0 0,0 0 0,0 0 0,0 0 0,-25 98 0,25-98 0,0 0 0,0 0 0,0 0 0,0 0 0,0 0 0,0 0 0,0 0 0,-16 46 0,16-46 0,0 0 0,0 0 0,0 0 0,8 84 0,-8-84 0,41 42 15,-8-42 1,17-37-1,-50 37-15,0 0 16,25-79 0,-25 79-1,0 0 1,0 0-16,0 0 15,8-65 1,-8 46 0,0 19-16,0 23 15,8 52 1,-8-75-1,0 0 1,0 0-16,0 0 16,33 56-1,-33-56 1,67 37-1</inkml:trace>
  <inkml:trace contextRef="#ctx0" brushRef="#br0" timeOffset="365452">25881 12614 0,'-8'18'0,"8"-18"0,0 0 0,0 0 0,0 0 0,0 0 0,0 0 0,0 0 0,0 0 0,0 0 0,0 0 0,0 0 0,0 0 0,0 0 0,0 0 0,0 0 0,0 0 0,0 0 0,0 0 0,0 0 0,0 0 0,0 0 0,0 0 0,0 0 0,-8 65 0,8-65 0,0 0 0,0 0 0,0 0 0,0 0 0,0 0 0,0 0 0,0 0 0,0 0 0,0 0 0,0 0 0,0 0 0,0 0 0,0 0 0,0 0 0,0 0 0,0 0 0,0 0 0,0 0 0,0 0 0,0 0 0,0 0 0,0 0 0,0 0 0,0 0 0,0 0 0,0 0 0,0 0 0,0 0 0,0 0 0,0 0 0,0 0 0,0 0 0,0 0 0,0 0 0,0 0 0,0 0 0,0 0 0,0 0 0,0 0 0,0 0 0,0 0 0,-17 97 0,17-97 0,0 0 0,0 0 0,0 0 0,0 0 0,0 0 0,0 0 0,0 0 0,0 0 0,0 0 0,0 0 0,0 0 0,0 0 0,0 0 0,0 0 0,0 0 0,0 0 0,0 0 0,0 0 0,0 0 0,0 0 0,0 0 0,0 0 0,-16 113 0,16-113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 23 0,9-23 0,0 0 0,0 0 0,0 0 0,0 0 0,0 0 0,0 0 0,0 0 0,0 0 0,0 0 0,0 0 0,0 0 0,0 0 0,0 0 0,0 0 0,0 0 0,0 0 0,0 0 0,0 0 0,0 0 0,0 0 0,0 0 0,0 0 0,0 0 0,0 0 0,0 0 0,17-51 0,-17 51 0,0 0 0,0 0 0,0 0 0,0 0 0,0 0 0,0 0 0,0 0 0,0 0 0,0 0 0,0 0 0,0 0 0,0 0 0,0 0 0,0 0 0,0 0 0,0 0 0,0 0 0,0 0 0,0 0 0,0 0 0,0 0 0,8-70 0,-8 70 0,0 0 0,0 0 0,0 0 0,0 0 0,0 0 0,0 0 0,0 0 0,0 0 0,0 0 0,0 0 0,0 0 0,0 0 0,0 0 0,0 0 0,0 0 0,0 0 0,0 0 0,33-116 0,-33 116 0,0 0 0,0 0 0,0 0 0,0 0 0,0 0 0,0 0 0,0 0 0,0 0 0,0 0 0,0 0 0,0 0 0,0 0 0,0 0 0,0 0 0,0 0 0,0 0 0,0 0 0,0 0 0,0 0 0,0 0 0,0 0 0,0 0 0,0 0 0,0 0 0,41-89 0,-41 89 0,0 0 0,0 0 0,0 0 0,0 0 0,0 0 0,67-42 0,-67 42 0</inkml:trace>
  <inkml:trace contextRef="#ctx0" brushRef="#br0" timeOffset="367102">25790 12535 0,'-8'9'0,"8"-9"0,0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38 0,8-38 0,0 0 0,0 0 0,0 0 0,0 0 0,0 0 0,0 0 0,0 0 0,0 0 0,-33 55 0,33-55 0,0 0 0,0 0 0,0 0 0,0 0 0,0 0 0,0 0 0,0 0 0,0 0 0,0 0 0,0 0 0,0 0 0,0 0 0,0 0 0,0 0 0,0 0 0,-17 74 0,17-74 0,0 0 0,0 0 0,0 0 0,0 0 0,0 0 0,0 0 0,0 0 0,0 0 0,0 0 0,0 0 0,0 0 0,0 42 0,0-42 0,0 0 0,0 0 0,0 0 0,0 0 0,0 0 0,0 0 0,0 0 0,25 70 0,-25-70 0,0 0 0,0 0 0,0 0 0,33 84 0</inkml:trace>
  <inkml:trace contextRef="#ctx0" brushRef="#br0" timeOffset="369019">26228 12594 0,'0'10'0,"0"-10"0,0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24 0,33-24 0,0 0 0,0 0 0,0 0 0,0 0 0,0 0 0,0 0 0,0 0 0,0 0 0,0 0 0,0 0 0,0 0 0,0 0 0,0 0 0,0 0 0,-8 4 0,8-4 0,0 0 0,0 0 0,0 0 0,0 0 0,0 0 0,0 0 0,0 0 0,0 0 0,0 0 0,0 0 0,0 0 0,0 0 0,0 0 0,0 0 0,-25 9 0,25-9 0,0 0 0,0 0 0,0 0 0,0 0 0,0 0 0,0 0 0,0 0 0,0 0 0,0 0 0,0 0 0,0 0 0,0 0 0,0 0 0,0 0 0,0 0 0,0 0 0,0 0 0,0 0 0,0 0 0,0 0 0,0 0 0,0 0 0,0 0 0,0 0 0,0 0 0,0 0 0,0 0 0,0 0 0,0 0 0,0 0 0,0 0 0,0 0 0,0 0 0,0 0 0,0 0 0,0 0 0,0 0 0,0 0 0,0 0 0,0 0 0,-49 38 0,49-38 0,0 0 0,0 0 0,0 0 0,0 0 0,0 0 0,0 0 0,0 0 0,0 0 0,0 0 0,0 0 0,0 0 0,0 0 0,0 0 0,0 0 0,0 0 0,0 0 0,0 0 0,0 0 0,0 0 0,0 0 0,0 0 0,-66 55 0,66-55 0,0 0 0,0 0 0,0 0 0,0 0 0,0 0 0,0 0 0,0 0 0,0 0 0,0 0 0,0 0 0,0 0 0,0 0 0,0 0 0,0 0 0,0 0 0,0 0 0,0 0 0,-9 51 0,9-51 0,0 0 0,0 0 0,0 0 0,0 0 0,0 0 0,0 0 0,0 0 0,0 0 0,0 0 0,0 0 0,0 0 0,0 0 0,0 0 0,9 70 0,-9-70 0,0 0 0,0 0 0,0 0 0,0 0 0,0 0 0,0 0 0,0 0 0,0 0 0,0 0 0,0 0 0,0 0 0,0 0 0,0 0 0,0 0 0,0 0 0,0 0 0,0 0 0,0 0 0,33 70 0,-33-70 15,0 0 1,-25 47-1,-17-24-15</inkml:trace>
  <inkml:trace contextRef="#ctx0" brushRef="#br0" timeOffset="369261">26270 12697 0,'0'33'0,"0"-33"0,0 0 0,0 0 0,0 0 0,16 60 0,-16-60 0,0 0 0,0 0 0,0 0 0,0 0 0,-16 70 0,16-70 0,0 0 0,0 0 0,0 0 0,0 0 0,0 0 0,-33 23 0,33-23 0</inkml:trace>
  <inkml:trace contextRef="#ctx0" brushRef="#br0" timeOffset="369437">26146 12460 0,'8'19'15,"-8"-19"-15,0 0 16,0 0-1,0 0 1,0 0 0,0 0-16</inkml:trace>
  <inkml:trace contextRef="#ctx0" brushRef="#br0" timeOffset="369740">26344 12655 0,'8'24'0,"26"27"0,-34-51 0,0 0 0,0 0 0,0 0 0,0 0 0,0 0 0,24 70 0,-24-70 0,0 0 0,0 0 0,0 0 0,0 0 0,0 0 0,0 0 0,0 0 0,0 0 0,0 0 0,0 74 0,0-74 0,0 0 0,0 0 0,0 0 0,0 0 0,0 0 0,17 88 0,-17-88 0,0 0 0,33 66 0,-33-66 0,50 4 16,-50-4 0,8-55-1,-8 55-15,33-80 16,-33 80-1,0 0 1,0 0 0</inkml:trace>
  <inkml:trace contextRef="#ctx0" brushRef="#br0" timeOffset="370208">26650 12980 0,'0'10'0,"0"-10"0,0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0,0-28 0,0 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0,33-55 0,-33 55 0,0 0 0,0 0 0,0 0 0,0 0 0,0 0 0,0 0 0,0 0 0,0 0 0,0 0 0,0 0 0,0 0 0,0 0 0,0 0 0,0 0 0,0 0 0,0 0 0,0 0 0,0 0 0,0 0 0,0 0 0,0 0 0,0 0 0,0 0 0,0 0 0,25-93 0,-25 93 0,0 0 0,0 0 0,0 0 0,0 0 0,0 0 0,0 0 0,0 0 0,0 0 0,0 0 0,0 0 0,0 0 0,0 0 0,0 0 0,0 0 0,0 0 0,0 0 0,0 0 0,0 0 0,0 0 0,0 0 0,0 0 0,0 0 0,0 0 0,0 0 0,0 0 0,0 0 0,0 0 0,0 0 0,0 0 0,0 0 0,0 0 0,0 0 0,0 0 0,-8-47 0,8 47 0,0 0 0,0 0 0,0 0 0,0 0 0,0 0 0,0 0 0,0 0 0,0 0 0,0 0 0,0 0 0,0 0 0,0 0 0,0 0 0,0 0 0,-17-5 0,17 5 0,-33 20 0,33-20 0,0 0 0,0 0 0,0 0 0,0 0 0,0 0 0,0 0 0,0 0 0,0 0 0,0 0 0,0 0 0,0 0 0,0 0 0,0 0 0,0 0 0,0 0 0,0 0 0,0 0 0,0 0 0,0 0 0,0 0 0,0 0 0,0 0 0,0 0 0,0 0 0,0 0 0,-41 27 0,41-27 0,0 0 0,0 0 0,0 0 0,0 0 0,0 0 0,0 0 0,0 0 0,0 0 0,0 0 0,0 0 0,-42 70 0,42-70 0,0 0 0,0 0 0,0 0 0,0 0 0,0 0 0,0 0 0,0 0 0,0 0 0,0 0 0,-24 88 0,24-88 0,0 0 0,0 0 0,0 0 0,0 0 0,0 0 0,0 0 0,0 0 0,0 0 0,0 0 0,0 0 0,0 0 0,0 0 0,0 0 0,0 0 0,0 0 0,0 0 0,0 0 0,33 74 0,-33-74 0,0 0 0,0 0 0,0 0 0,0 0 0,0 0 0,0 0 0,0 0 0,0 0 0,0 0 0,0 0 0,0 0 0,0 0 0,0 0 0,49 42 0,-49-42 0,0 0 0,0 0 0,0 0 0,0 0 0,0 0 0,0 0 0,0 0 0,0 0 0,0 0 0,0 0 0,0 0 0,0 0 0,0 0 0,83 0 0,-83 0 0,0 0 0,0 0 0,0 0 0</inkml:trace>
  <inkml:trace contextRef="#ctx0" brushRef="#br0" timeOffset="370637">24955 13451 0,'0'18'0,"0"-18"0,0 0 0,0 0 0,0 0 0,0 0 0,0 0 0,-8 61 0,8-61 0,0 0 0,0 0 0,0 0 0,0 0 0,0 0 0,0 0 0,0 0 0,25 107 0,-25-107 0,0 0 0,24 131 0,-24-131 0,17 134 0,-34-13 0,-7-19 16,15-23 0,9-79-1,42 19-15,-42-19 16</inkml:trace>
  <inkml:trace contextRef="#ctx0" brushRef="#br0" timeOffset="370999">24939 13460 0,'0'0'0,"0"0"0,0 0 0,0 0 0,0 0 0,0 0 0,0 0 0,33 9 0,-33-9 0,0 0 0,0 0 0,0 0 0,0 0 0,0 0 0,0 0 0,0 0 0,66 24 0,-66-24 0,0 0 0,0 0 0,0 0 0,0 0 0,74 14 0,-74-14 0,0 0 0,0 0 0,0 0 0,0 0 0,0 0 0,0 0 0,0 0 0,0 0 0,0 0 0,0 0 0,0 0 0,0 0 0,0 0 0,0 0 0,0 0 0,0 0 0,0 0 0,0 0 0,0 0 0,75 56 0,-75-56 0,0 0 0,0 0 0,0 0 0,0 0 0,0 0 0,0 0 0,0 0 0,-9 51 0,9-51 0,0 0 0,0 0 0,0 0 0,0 0 0,0 0 0,0 0 0,-66 79 0,66-79 0,0 0 0,0 0 0,0 0 0,0 0 0,0 0 0,-25 32 0,25-32 0,0 0 0,0 0 0,0 0 0,0 0 0,0 0 0,0 0 0,0 0 0,0 0 0,0 0 0,0 0 0,0 0 0,0 0 0,0 0 0,-41 14 0,41-14 0,0 0 0,0-18 0,0 18 0</inkml:trace>
  <inkml:trace contextRef="#ctx0" brushRef="#br0" timeOffset="371931">25410 13497 0,'-8'10'0,"8"-10"0,0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0,-42-5 0,42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0,-58-9 0,58 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0,-24 23 0,24-23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0,-42 42 0,42-42 0,0 0 0,0 0 0,0 0 0,0 0 0,0 0 0,0 0 0,0 0 0,0 0 0,0 0 0,0 0 0,0 0 0,0 0 0,0 0 0,0 0 0,0 0 0,0 0 0,0 0 0,0 0 0,0 0 0,0 0 0,0 0 0,0 0 0,0 0 0,0 0 0,0 0 0,0 0 0,0 0 0,0 0 0,0 0 0,0 0 0,0 0 0,0 0 0,0 0 0,0 0 0,0 0 0,-8 79 0,8-79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74 0,-33-74 0,0 0 0,0 0 0,0 0 0,0 0 0,0 0 0,41 28 0,-41-28 0,0 0 0,0 0 0,0 0 0,0 0 0,0 0 0,0 0 0,0 0 0,0 0 0,0 0 0,0 0 0,0 0 0,0 0 0,0 0 0,0 0 0,0 0 0,0 0 0,0 0 0,0 0 0,0 0 0,0 0 0,0 0 0,0 0 0,0 0 0,0 0 0,0 0 0,0 0 0,0 0 0,0 0 0,0 0 0,50-23 0,-50 23 0,0 0 0,0 0 0,0 0 0,0 0 0,0 0 0,0 0 0,0 0 0,0 0 0,0 0 0,0 0 0,0 0 0,0 0 0,0 0 0,0 0 0,0 0 0,0 0 0,0 0 0,0 0 0,0 0 0,0 0 0,0 0 0,0 0 0,0 0 0,0 0 0,0 0 0,0 0 0,0 0 0,0 0 0,41-61 0,-41 61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0,42-41 0,-42 41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0,41-24 0,-41 24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0,50-10 0,-50 10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0,57 20 0,-57-20 0,0 0 0,0 0 0,0 0 0,0 0 0,0 0 0,0 0 0,0 0 0,0 0 0,0 0 0,0 0 0,0 0 0,0 0 0,0 0 0,0 0 0,0 0 0,0 0 0,0 0 0,67 23 0,-67-23 0,0 0 0,0 0 0,0 0 0,0 0 0,0 0 0,0 0 0,0 0 0,0 0 0,0 0 0,0 0 0,0 0 0,0 0 0,0 0 0,0 0 0,0 0 0,0 0 0,0 0 0,0 0 0,0 0 0,0 0 0,0 0 0,0 0 0,0 0 0,0 0 0,0 0 0,0 0 0,0 0 0,0 0 0,91-5 0,-91 5 0,0 0 0,74-33 0,-74 33 0,66-69 0,-25-52 16,-41 121-1,9-98-15,-9 98 16,0 0 0,0 0-1,0 0-15,0-69 16,-9 45-1,9 48 1,25 55 0,-8 23-16,-1 0 15,-16-102 1,0 0-1,0 0-15,0 0 16,9 79 0</inkml:trace>
  <inkml:trace contextRef="#ctx0" brushRef="#br0" timeOffset="372209">25708 13293 0,'8'0'0,"-8"0"0,0 0 0,0 0 0,0 0 0,0 0 0,0 0 0,0 0 0,0 0 0,0 0 0,0 0 0,0 0 0,0 0 0,0 0 0,0 0 0,0 0 0,0 0 0,0 0 0,25-5 0,-25 5 0,0 0 0,0 0 0,0 0 0,0 0 0,0 0 0,0 0 0,0 0 0,0 0 0,0 0 0,0 0 0,0 0 0,99 5 0,-99-5 0,0 0 0,0 0 0,0 0 0,99 9 0,-99-9 0,0 0 0,0 0 0,108 32 0,-108-32 0,0 0 0,82 28 0,-82-28 0,83 15 0,0-30 15</inkml:trace>
  <inkml:trace contextRef="#ctx0" brushRef="#br0" timeOffset="410008">22351 12679 0,'0'18'0,"0"-18"0,0 0 0,0 0 0,0 0 0,0 0 0,0 0 0,0 0 0,0 0 0,0 0 0,0 0 0,0 0 0,0 0 0,0 0 0,0 0 0,0 0 0,0 0 0,0 0 0,0 0 0,0 0 0,0 0 0,0 0 0,24 24 0,-24-24 0,0 0 0,0 0 0,0 0 0,0 0 0,0 0 0,0 0 0,0 0 0,0 0 0,0 0 0,0 0 0,0 0 0,0 0 0,0 0 0,0 0 0,0 0 0,0 0 0,0 0 0,0 0 0,0 0 0,0 0 0,0 0 0,0 0 0,0 0 0,0 0 0,0 0 0,0 0 0,0 0 0,0 0 0,0 0 0,0 0 0,0 0 0,0 0 0,0 0 0,0 0 0,0 0 0,0 0 0,0 0 0,0 0 0,0 0 0,0 0 0,50 13 0,-50-13 0,0 0 0,0 0 0,0 0 0,0 0 0,0 0 0,0 0 0,0 0 0,0 0 0,0 0 0,0 0 0,0 0 0,0 0 0,0 0 0,0 0 0,0 0 0,0 0 0,0 0 0,0 0 0,0 0 0,0 0 0,0 0 0,25-4 0,-25 4 0,0 0 0,0 0 0,0 0 0,33-5 0,-33 5 0,0 0 0,0 0 0,0 0 0,0 0 0,0 0 0,0 0 0,0 0 0,0 0 0,0 0 0,0 0 0,0 0 0,0 0 0,0 0 0,0 0 0,0 0 0,91-14 0,-91 14 0,0 0 0,0 0 0,0 0 0,0 0 0,0 0 0,0 0 0,0 0 0,0 0 0,0 0 0,0 0 0,0 0 0,99-9 0,-99 9 0,0 0 0,0 0 0,0 0 0,0 0 0,0 0 0,0 0 0,0 0 0,107 5 0,-107-5 0,0 0 0,0 0 0,0 0 0,100 23 0,-100-23 0,0 0 16,0 0 0,0 0-1,82 14 1,-82-14-16</inkml:trace>
  <inkml:trace contextRef="#ctx0" brushRef="#br0" timeOffset="410492">22789 12782 0,'0'3'0,"0"-3"0,0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 47 0,9-47 0,0 0 0,0 0 0,0 0 0,0 0 0,0 0 0,0 0 0,0 0 0,0 0 0,-33 79 0,33-79 0,0 0 0,0 0 0,0 0 0,0 0 0,0 0 0,0 0 0,0 0 0,-24 130 0,24-130 0,0 0 0,0 52 0,0-52 0,-9 107 0,18-5 0,-9-19 15,0-83 1,-17 103-1,17-103-15,0 0 16,0 0 0,0 0-1,-16 80 1,16-80-16,0 0 15</inkml:trace>
  <inkml:trace contextRef="#ctx0" brushRef="#br0" timeOffset="411163">23401 12283 0,'-9'0'0,"9"0"0,0 0 0,0 0 0,0 0 0,0 0 0,0 0 0,-16 42 0,16-42 0,0 0 0,0 0 0,0 0 0,0 0 0,0 0 0,0 0 0,0 0 0,-42 57 0,42-57 0,0 0 0,0 0 0,0 0 0,-41 78 0,41-78 0,0 0 0,0 0 0,-49 75 0,49-75 0,-42 79 0,42-79 15,-41 116-15,24-64 16,-8 49-1,1 11 1,15-33 0,1 9-16,0 15 15,-9 0 1,9 3-1,0 34-15,24-61 16,1 4 0,8-4-1,-9-23 1,17-9-16,-8-10 15,0 0 1,8-4 0,-8 4-16,-9-23 15,-16-14 1</inkml:trace>
  <inkml:trace contextRef="#ctx0" brushRef="#br0" timeOffset="412027">23492 12637 0,'-9'4'0,"9"-4"0,0 0 0,0 0 0,0 0 0,0 0 0,0 0 0,0 0 0,0 0 0,0 0 0,0 0 0,0 0 0,0 0 0,0 0 0,0 0 0,0 0 0,0 0 0,0 0 0,0 0 0,0 0 0,0 0 0,0 0 0,0 0 0,0 0 0,0 0 0,0 0 0,0 0 0,0 0 0,0 0 0,0 0 0,0 0 0,0 42 0,0-42 0,0 0 0,0 0 0,0 0 0,0 0 0,0 0 0,0 0 0,-8 75 0,8-75 0,0 0 0,0 0 0,0 0 0,0 0 0,0 0 0,0 0 0,0 0 0,0 0 0,0 0 0,0 0 0,0 0 0,-8 102 0,8-102 0,0 0 0,0 0 0,0 0 0,0 0 0,0 0 0,0 0 0,0 0 0,-25 98 0,25-98 0,0 0 0,0 0 0,0 0 0,-25 88 0,25-69 16,0-19-1,0 0 1,0 0 0,0 4-16,-8 20 15,8-24 1,0-24-1,0 24-15,8-65 16,-8 65 0,25-107-1,0 10 1,-25 97-16,0 0 15,49-98 1,-49 98 0,0 0-16,50-74 15,-50 74 1,41-28-1,-41 28 1,0 0-16,50 9 16,-50-9-1,50 60 1,-50-60-16,24 103 15,-24-103 1,-8 111 0,8-111-1,-8 117-15,8-117 16,0 0-1,-17 102 1,17-102-16,0 0 16,0 0-1,-8 42 1</inkml:trace>
  <inkml:trace contextRef="#ctx0" brushRef="#br0" timeOffset="412526">23244 13377 0,'8'13'0,"-8"-13"0,0 0 0,0 0 0,0 0 0,0 0 0,0 0 0,0 0 0,0 0 0,0 0 0,0 0 0,0 0 0,0 0 0,0 0 0,0 0 0,0 0 0,0 0 0,0 0 0,0 0 0,0 0 0,0 0 0,0 0 0,0 0 0,0 0 0,0 0 0,0 0 0,0 0 0,0 0 0,0 0 0,0 0 0,0 0 0,0 0 0,0 0 0,0 0 0,0 0 0,0 0 0,0-13 0,0 13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0,25-9 0,-25 9 0,0 0 0,0 0 0,0 0 0,0 0 0,0 0 0,0 0 0,0 0 0,0 0 0,0 0 0,0 0 0,0 0 0,0 0 0,0 0 0,0 0 0,0 0 0,0 0 0,0 0 0,0 0 0,0 0 0,0 0 0,0 0 0,0 0 0,0 0 0,0 0 0,0 0 0,0 0 0,0 0 0,0 0 0,0 0 0,0 0 0,0 0 0,49-15 0,-49 15 0,0 0 0,0 0 0,0 0 0,0 0 0,0 0 0,0 0 0,0 0 0,0 0 0,0 0 0,0 0 0,0 0 0,0 0 0,0 0 0,0 0 0,0 0 0,58-5 0,-58 5 0,0 0 0,0 0 0,0 0 0,0 0 0,0 0 0,0 0 0,0 0 0,0 0 0,0 0 0,0 0 0,91-14 0,-91 14 0,0 0 0,0 0 0,0 0 0,99-23 0,-99 23 0,0 0 0,0 0 0,83-37 0,-83 37 0,0 0 0,0 0 0,0 0 0,99-23 0,-99 23 0,0 0 16,0 0-1,0 0 1,66-5-1,-66 5-15</inkml:trace>
  <inkml:trace contextRef="#ctx0" brushRef="#br0" timeOffset="413254">23417 13660 0,'0'14'0,"0"-14"0,0 0 0,0 0 0,0 0 0,0 0 0,0 0 0,0 0 0,0 0 0,0 0 0,0 0 0,0 0 0,0 0 0,0 0 0,0 0 0,0 0 0,0 0 0,0 0 0,0 0 0,-16-19 0,16 19 0,0 0 0,0 0 0,0 0 0,0 0 0,0 0 0,0 0 0,0 0 0,0 0 0,0 0 0,0 0 0,0 0 0,0 0 0,0 0 0,0 0 0,0 0 0,0 0 0,0 0 0,0 0 0,0 0 0,0 0 0,0 0 0,0 0 0,0 0 0,0 0 0,0 0 0,0 0 0,0 0 0,0 0 0,0 0 0,0 0 0,0 0 0,0 0 0,0 0 0,8-37 0,-8 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0,25-18 0,-25 18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0,41-28 0,-41 28 0,0 0 0,0 0 0,0 0 0,0 0 0,0 0 0,0 0 0,0 0 0,0 0 0,0 0 0,0 0 0,0 0 0,0 0 0,0 0 0,0 0 0,0 0 0,0 0 0,0 0 0,0 0 0,0 0 0,0 0 0,0 0 0,50 13 0,-50-13 0,0 0 0,0 0 0,0 0 0,0 0 0,0 0 0,0 0 0,0 0 0,0 0 0,0 0 0,0 0 0,0 0 0,0 0 0,0 0 0,0 0 0,0 0 0,0 0 0,0 0 0,0 0 0,0 0 0,0 0 0,0 0 0,0 0 0,0 0 0,0 0 0,0 0 0,0 0 0,0 0 0,0 0 0,0 0 0,0 0 0,0 0 0,0 0 0,0 0 0,0 0 0,0 0 0,0 0 0,0 0 0,0 0 0,0 0 0,0 0 0,0 0 0,33 56 0,-33-56 0,0 0 0,0 0 0,0 0 0,0 0 0,0 0 0,0 84 0,0-84 0,0 0 0,0 0 0,0 0 0,0 0 0,0 0 0,0 0 0,0 0 0,0 0 0,0 0 0,0 0 0,0 0 0,0 0 0,0 0 0,0 0 0,0 0 0,0 0 0,0 0 0,0 0 0,0 0 0,0 0 0,0 0 0,0 0 0,0 0 0,0 0 0,0 0 0,0 0 0,0 0 0,0 0 0,0 0 0,0 0 0,0 0 0,0 0 0,0 0 0,0 0 0,0 0 0,-42 89 0,42-89 0,0 0 0,0 0 0,0 0 0,0 0 0,0 0 0,0 0 0,0 0 0,0 0 0,0 0 0,0 0 0,0 0 0,0 0 0,0 0 0,0 0 0,0 0 0,0 0 0,0 0 0,0 0 0,0 0 0,0 0 0,0 0 0,0 0 0,0 0 0,0 0 0,0 0 0,0 0 0,0 0 0,0 0 0,0 0 0,0 0 0,0 0 0,-49 93 0,49-93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0,-50 56 0,50-56 0,0 0 0,0 0 0,0 0 0,0 0 0,0 0 0,0 0 0,0 0 0,0 0 0,0 0 0,0 0 0,0 0 0,0 0 0,0 0 0,0 0 0,0 0 0,0 0 0,0 0 0,0 0 0,0 0 0,0 0 0,0 0 0,0 0 0,0 0 0,0 0 0,0 0 0,-16 27 0,16-27 0,0 0 0,0 0 0,0 0 0,0 0 0,0 0 0,0 0 0,0 0 0,0 0 0,0 0 0,0 0 0,0 0 0,24 5 0,-24-5 0,0 0 0,0 0 0,0 0 0,0 0 0,0 0 0,0 0 0,0 0 0,67-15 0,-67 15 0,0 0 0,0 0 0,0 0 0,82-4 0,-82 4 16,0 0-1,0 0 1,0 0-16,75 4 15,-75-4 1,74-22 0,-24-25-1</inkml:trace>
  <inkml:trace contextRef="#ctx0" brushRef="#br0" timeOffset="413860">23922 12135 0,'8'13'0,"-8"-13"0,0 0 0,0 0 0,0 0 0,0 0 0,0 0 0,0 0 0,0 0 0,8 61 0,-8-61 0,0 0 0,0 0 0,0 0 0,0 0 0,0 0 0,0 0 0,0 0 0,0 0 0,0 0 0,0 0 0,0 0 0,8 93 0,-8-93 0,0 0 0,0 0 0,0 0 0,0 0 0,0 0 0,0 0 0,0 0 0,25 126 0,-25-126 0,0 0 0,0 0 0,0 0 0,25 134 0,8-3 0,0-15 16,0 0-1,-16 10 1,-17 3 0,-9 2-16,-7 9 15,-1-19 1,17 0-1,-8-5-15,-17 14 16,-16 0 0,-17 10-1,17-19 1,8-10-16,0-32 15,16-23 1,17-56 0</inkml:trace>
  <inkml:trace contextRef="#ctx0" brushRef="#br0" timeOffset="427490">24153 14990 0,'0'5'0,"0"-5"0,0 0 0,0 0 0,0 0 0,0 0 0</inkml:trace>
  <inkml:trace contextRef="#ctx0" brushRef="#br0" timeOffset="429581">22987 14223 0,'0'23'0,"0"-23"0,0 0 0,0 0 0,0 0 0,0 0 0,0 0 0,0 0 0,0 0 0,0 0 0,0 0 0,0 0 0,0 0 0,0 0 0,0 0 0,0 0 0,0 0 0,0 0 0,0 0 0,0 0 0,0 0 0,0 0 0,0 0 0,0 0 0,0 0 0,0 0 0,0 0 0,0 0 0,0 0 0,0 0 0,0 0 0,0 0 0,0 0 0,0 0 0,0 0 0,0 0 0,0 0 0,0 0 0,0 0 0,0 0 0,0 0 0,0 0 0,0 0 0,0 0 0,0 0 0,0 0 0,0 61 0,0-61 0,0 0 0,0 0 0,0 0 0,0 0 0,0 83 0,0-83 0,0 0 0,0 0 0,0 0 0,0 0 0,0 0 0,0 0 0,0 0 0,-8 112 0,8-112 0,0 0 0,0 0 0,0 0 0,-8 116 0,8-51 16,-9 61-1,9-126-15,-8 145 16,8-145 0,0 0-1,0 0-15,0 0 16,-16 87-1,7-59 1,1-65 0</inkml:trace>
  <inkml:trace contextRef="#ctx0" brushRef="#br0" timeOffset="430131">22954 14209 0,'-8'0'0,"8"0"0,0 0 0,0 0 0,0 0 0,0 0 0,0 0 0,0 0 0,0 0 0,0 0 0,0 0 0,0 0 0,0 0 0,0 0 0,-25 23 0,25-23 0,0 0 0,0 0 0,0 0 0,-41 47 0,41-47 0,0 0 0,0 0 0,-50 84 0,50-84 0,0 0 0,-50 83 0,50-83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19 0,33-19 0,0 0 0,0 0 0,0 0 0,0 0 0,0 0 0,0 0 0,0 0 0,0 0 0,0 0 0,0 0 0,0 0 0,0 0 0,0 0 0,0 0 0,0 0 0,25-33 0,-25 33 0,0 0 0,0 0 0,0 0 0,0 0 0,0 0 0,0 0 0,0 0 0,0 0 0,0 0 0,0 0 0,0 0 0,0 0 0,0 0 0,0 0 0,50-69 0,-50 69 0,0 0 0,0 0 0,0 0 0,0 0 0,0 0 0,0 0 0,0 0 0,0 0 0,0 0 0,0 0 0,0 0 0,0 0 0,0 0 0,66-47 0,-66 47 0,0 0 0,0 0 0,0 0 0,0 0 0,0 0 0,0 0 0,0 0 0,0 0 0,0 0 0,0 0 0,0 0 0,0 0 0,58-37 0,-58 37 0,0 0 0,0 0 0,0 0 0,0 0 0,0 0 0,0 0 0,0 0 0,0 0 0,41-38 0,-41 38 0,0 0 0,0 0 0,0 0 0,0 0 0,0 0 0,0 0 0,0 0 0,0 0 0,0 0 0,0 0 0,-25 19 0,25-19 0,0 0 0,0 0 0,0 0 0,0 0 0,0 0 0,0 0 0,0 0 0,0 0 0,0 0 0,0 0 0,0 0 0,0 0 0,0 0 0,0 0 0,0 0 0,0 0 0,0 0 0,0 0 0,0 0 0,50-9 0,-50 9 0,0 0 0,0 0 0,0 0 0,0 0 0,0 0 0,0 0 0,0 0 0,0 0 0,0 0 0,0 0 0,0 0 0,0 0 0,0 0 0,0 0 0,0 0 0,0 0 0,0 0 0,0 0 0,0 0 0,0 0 0,0 0 0,0 0 0,58 18 0,-58-18 0,0 0 0,0 0 0,0 0 0,0 0 0,0 0 0,0 0 0,0 0 0,0 0 0,0 0 0,49 47 0,-49-47 0,0 0 0,0 0 0,0 0 0,0 0 0,0 0 0,75 88 0,-75-88 0,74 79 0,-74-79 0,75 75 16,-75-75-1,0 0 1</inkml:trace>
  <inkml:trace contextRef="#ctx0" brushRef="#br0" timeOffset="431110">22268 15595 0,'-8'-5'0,"8"5"0,0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0,-42-18 0,42 18 0,0 0 0,0 0 0,0 0 0,0 0 0,0 0 0,0 0 0,0 0 0,0 0 0,0 0 0,0 0 0,0 0 0,0 0 0,0 0 0,0 0 0,0 0 0,0 0 0,0 0 0,0 0 0,0 0 0,0 0 0,0 0 0,0 0 0,0 0 0,0 0 0,0 0 0,0 0 0,0 0 0,0 0 0,0 0 0,0 0 0,0 0 0,0 0 0,0 0 0,0 0 0,0 0 0,0 0 0,0 0 0,0 0 0,0 0 0,0 0 0,-82-15 0,82 15 0,0 0 0,0 0 0,0 0 0,0 0 0,0 0 0,0 0 0,0 0 0,0 0 0,0 0 0,0 0 0,0 0 0,0 0 0,0 0 0,0 0 0,0 0 0,0 0 0,0 0 0,0 0 0,0 0 0,0 0 0,0 0 0,-91 0 0,91 0 0,0 0 0,0 0 0,0 0 0,0 0 0,0 0 0,0 0 0,0 0 0,0 0 0,-25 5 0,25-5 0,0 0 0,0 0 0,0 0 0,0 0 0,0 0 0,0 0 0,0 0 0,-9 33 0,9-33 0,0 0 0,0 0 0,0 0 0,0 0 0,0 0 0,0 0 0,0 0 0,0 0 0,0 0 0,0 0 0,0 0 0,0 0 0,0 0 0,-57 84 0,57-84 0,0 0 0,0 0 0,0 0 0,0 0 0,0 0 0,0 0 0,0 0 0,0 0 0,0 0 0,-25 116 0,25-116 0,0 0 0,0 0 0,0 0 0,0 0 0,0 0 0,0 0 0,0 0 0,25 135 0,-25-135 16,74 79-1,17-61-15,8-59 16,-33-52 0,-24-19-1,-42 112-15,25-135 16,-25 135-1,16-149 1,-16 149 0,0 0-16,0 0 15,0 0 1,8-116-1,-8 116-15,0 0 16,-8-56 0,0 80-1,0 82 1,8 34-16,0-15 15,0-125 1,0 145 0,0-145-16,16 135 15,-16-135 1,0 0-1,0 0 1,25 69-16,-25-69 16,49-4-1</inkml:trace>
  <inkml:trace contextRef="#ctx0" brushRef="#br0" timeOffset="431372">22565 15637 0,'0'32'0,"0"-32"0,0 0 0,0 0 0,0 0 0,0 0 0,0 0 0,0 0 0,0 0 0,17 80 0,-17-80 0,0 0 0,0 0 0,0 0 0,0 0 0,0 0 0,0 0 0,0 0 0,0 0 0,0 0 0,0 0 0,0 0 0,8 125 0,-8-125 0,0 0 0,0 0 0,0 0 0,0 0 0,0 0 0,0 0 0,0 0 0,0 0 0,0 0 0,0 0 0,0 0 0,0 0 0,0 0 0,0 0 0,0 0 0,0 0 0,0 0 0,0 0 0,9 46 0,-9-46 0,0 0 0,0 0 0,-9-41 0,9 41 0,0 0 0,0-70 0,0 70 0</inkml:trace>
  <inkml:trace contextRef="#ctx0" brushRef="#br0" timeOffset="431539">22565 15311 0,'9'5'0,"-9"-5"0,0 0 0,0 0 0,0 0 0,0 0 0,0 0 0,0 0 0,0 0 0,0 0 0,0 0 0,0 0 0,0 0 0,0 0 0,0 0 0,0 0 0,0 0 0,0 0 0,0 0 0,0 0 0,0 0 0,0 0 0,0 0 0,0 0 0,0 0 0,0 0 0,0 0 0,0 0 0,0 0 0</inkml:trace>
  <inkml:trace contextRef="#ctx0" brushRef="#br0" timeOffset="431913">22739 15595 0,'8'18'16,"-8"-18"-1,0 0 1,33 75-16,-33-75 16,17 102-1,-17-102 1,25 144-16,-25-144 15,0 0 1,0 0 0,0 0-1,8 28-15,-8-46 16,33 36-1,0-55 1,9-70-16,-42 107 16,49-112-1,-49 112 1,0 0-1,50-106-15,-50 106 16</inkml:trace>
  <inkml:trace contextRef="#ctx0" brushRef="#br0" timeOffset="432136">23235 15637 0,'0'32'0,"0"-32"0,0 0 0,0 0 0,0 0 0,0 0 0,0 0 0,0 0 0,0 0 0,0 0 0,0 80 0,0-80 0,0 0 0,0 0 0,0 0 0,0 0 0,0 0 0,0 0 0,0 0 0,0 0 0,0 0 0,0 0 0,0 0 0,0 0 0,0 0 0,0 106 0,0-106 0,0 0 0,0 0 0,0 0 0,0 0 0,0 0 0,0 0 0,0 0 0,0 0 0,0 0 0,0 0 0,0 0 0,0 0 0,0 0 0,-8 33 0,8-33 0,0 0 0,0 0 0,0 0 0</inkml:trace>
  <inkml:trace contextRef="#ctx0" brushRef="#br0" timeOffset="432251">23219 15330 0,'8'-14'0,"-8"14"0,0 0 0,0 0 0,0 0 0,0 0 0,0 0 0,0 0 0,0 0 0,0 0 0</inkml:trace>
  <inkml:trace contextRef="#ctx0" brushRef="#br0" timeOffset="433241">23558 15520 0,'8'5'16,"-8"-5"0,0 0-1,0 0-15,0 0 16,-25-23-1,25 23 1,0 0-16,0 0 16,0 0-1,-49-9 1,49 9-1,-34 32-15,34-32 16,0 0 0,-41 51-1,41-51-15,0 0 16,0 98-1,0-98 1,0 0 0,41 60-16,-41-60 15,58-9 1,9-56-1,-10-41-15,-57 106 16,42-136 0,-42 136-1,8-139 1,-8 139-16,0 0 15,0 0 1,0 0 0,-17-117-16,17 117 15,-41-60 1,16 69-1,-8 80 1,17 41-16,16 5 16,0-135-1,25 139 1,-25-139-16,41 135 15,-41-135 1,0 0 0,83 107-1,-83-107-15,82 47 16,-82-47-1,91-24 1,-91 24-16,75-97 16,-75 97-1,41-121 1,-41 121-1,0 0-15,0 0 16,0-112 0,0 112-1,0 0-15,-50-46 16,50 46-1,-41 27 1,33 39 0,8-66-16,33 111 15,-33-111 1,99 93-1,-99-93-15,99 75 16</inkml:trace>
  <inkml:trace contextRef="#ctx0" brushRef="#br0" timeOffset="435192">24219 14018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4 0,-25-4 0,0 0 0,0 0 0,0 0 0,0 0 0,0 0 0,0 0 0,0 0 0,0 0 0,0 0 0,0 0 0,0 0 0,0 0 0,0 0 0,0 0 0,0 0 0,0 0 0,0 0 0,0 0 0,0 0 0,0 0 0,0 0 0,0 0 0,0 0 0,0 0 0,0 0 0,0 0 0,0 0 0,66 0 0,-66 0 0,0 0 0,0 0 0,0 0 0,0 0 0,0 0 0,0 0 0,0 0 0,0 0 0,0 0 0,0 0 0,0 0 0,0 0 0,0 0 0,0 0 0,0 0 0,0 0 0,0 0 0,0 0 0,0 0 0,0 0 0,91-9 0,-91 9 0,0 0 0,0 0 0,0 0 0,0 0 0,0 0 0,0 0 0,0 0 0,0 0 0,0 0 0,25 0 0,-25 0 0,0 0 0,0 0 0,0 0 0,0 0 0,0 0 0,0 0 0,0 0 0,0 0 0,16 0 0,-16 0 0,0 0 0,0 0 0,0 0 0,0 0 0,0 0 0,0 0 0,0 0 0,0 0 0,0 0 0,0 0 0,0 0 0,0 0 0,0 0 0,0 0 0,0 0 0,0 0 0,0 0 0,0 0 0,0 0 0,0 0 0,0 0 0,0 0 0,0 0 0,0 0 0,0 0 0,0 0 0,0 0 0,0 0 0,0 0 0,0 0 0,0 0 0,0 0 0,0 0 0,75-14 0,-75 14 0,0 0 0,0 0 0,0 0 0,0 0 0,0 0 0,0 0 0,0 0 0</inkml:trace>
  <inkml:trace contextRef="#ctx0" brushRef="#br0" timeOffset="435561">24500 13525 0,'-8'9'16,"8"-9"-1,0 0-15,0 0 16,-16 42-1,16-42 1,-17 79-16,0 14 16,1-9-1,8-5 1,-1 24-1,9-6-15,-8 1 16,0-14 0,-9-1-1,1 10-15,7-23 16,9-70-1</inkml:trace>
  <inkml:trace contextRef="#ctx0" brushRef="#br0" timeOffset="462204">24839 14409 0,'9'14'0,"-9"-14"0,0 0 0,0 0 0,0 0 0,0 0 0,0 0 0,0 0 0,0 0 0,0 0 0,0 0 0,0 0 0,0 0 0,0 0 0,0 0 0,0 0 0,0 0 0,0 0 0,0 0 0,0 0 0,0 0 0,0 0 0,0 0 0,0 0 0,0 0 0,0 0 0,0 0 0,0 0 0,0 0 0,0 0 0,0 0 0,0 0 0,0 0 0,0 0 0,0 0 0,0 0 0,0 0 0,0 0 0,0 0 0,0 0 0,0 37 0,0-37 0,0 0 0,0 0 0,0 0 0,0 0 0,0 0 0,0 0 0,0 0 0,0 0 0,0 0 0,0 0 0,0 0 0,0 0 0,0 0 0,0 0 0,0 0 0,0 0 0,0 0 0,0 0 0,0 0 0,0 0 0,0 0 0,0 0 0,0 0 0,0 0 0,0 0 0,0 0 0,0 0 0,0 0 0,0 0 0,0 0 0,0 0 0,0 0 0,0 0 0,0 0 0,0 0 0,0 0 0,0 0 0,0 0 0,0 0 0,0 0 0,0 0 0,0 0 0,0 0 0,0 0 0,-9 65 0,9-65 0,0 0 0,0 0 0,0 0 0,0 0 0,0 0 0,0 0 0,0 0 0,0 0 0,0 0 0,0 0 0,0 0 0,-24 93 0,24-93 0,0 0 0,0 0 0,0 0 0,0 28 0,0-28 0,0 0 0,0 0 0,8 28 0,-8-28 0,0 0 0,0 0 0,0 0 0,16 107 0,-16-107 15,0 0-15,9 112 16,-9-112 0,0 0-1,0 0 1,0 0-16,24 51 15,-24-51 1,25-10 0,-25 10-16,-16-60 15,7-48 1,-15 16-1,24 92 1,-17-88-16,17 88 16,0 0-1,0-70 1,0 70-16,0 0 15,0 0 1,0 0 0,17-47-1,-17 47-15,8-4 16,-8 4-1,-8 42 1,8-42-16,-25 93 16,25-93-1,-25 125 1,25-125-1,-8 135-15,8-135 16,0 0 0,0 0-1,0 0-15,-33 121 16</inkml:trace>
  <inkml:trace contextRef="#ctx0" brushRef="#br0" timeOffset="479594">16554 3349 0,'-8'9'0,"8"-9"0,0 0 0,0 0 0,0 0 0,0 0 0,0 0 0,0 0 0,0 0 0,0 0 0,0 0 0,0 0 0,0 0 0,0 0 0,0 0 0,0 0 0,0 0 0,0 0 0,8 42 0,-8-42 0,0 0 0,0 0 0,0 0 0,0 0 0,0 0 0,0 0 0,0 0 0,0 0 0,0 0 0,0 0 0,0 0 0,17 74 0,-17-74 0,0 0 0,0 0 0,0 0 0,0 0 0,0 0 0,0 0 0,0 0 0,16 117 0,-16-117 0,0 0 0,0 0 0,0 0 0,9 134 0,-1 20 15,0-10-15,0-115 16,-16 17 0,8-46-1,0 0-15,0 0 16,0 0-1,17 107 1,-17-107 0,8 18-16,9-64 15,7-75 1</inkml:trace>
  <inkml:trace contextRef="#ctx0" brushRef="#br0" timeOffset="480239">16637 3577 0,'0'-14'0,"0"14"0,0 0 0,0 0 0,0 0 0,0 0 0,0 0 0,0 0 0,0 0 0,0 0 0,0 0 0,0 0 0,0 0 0,0 0 0,0 0 0,0 0 0,0 0 0,0 0 0,0 0 0,0 0 0,0 0 0,0 23 0,0-23 0,0 0 0,0 0 0,0 0 0,0 0 0,0 0 0,0 0 0,0 0 0,0 0 0,0 0 0,0 0 0,25 88 0,-25-88 0,0 0 0,0 0 0,0 0 0,0 0 0,0 0 0,0 0 0,0 0 0,0 0 0,0 0 0,0 0 0,0 0 0,0 0 0,0 0 0,0 0 0,0 0 0,0 0 0,0 0 0,33 149 0,-33-149 0,0 0 0,0 0 0,0 0 0,0 0 0,0 0 0,0 0 0,0 0 0,0 0 0,0 0 0,0 0 0,0 0 0,0 0 0,0 0 0,41 56 0,-41-56 0,0 0 0,0 0 0,0 0 0,0 0 0,0 0 0,0 0 0,0 0 0,0 0 0,0 0 0,0 0 0,0 0 0,0 0 0,0 0 0,0 0 0,0 0 0,0 0 0,0 0 0,0 0 0,75 79 0,-18-65 16,10-56-1,-34-51 1,-33 93-16,25-125 16,-25 125-1,16-121 1,-16 121-1,0 0-15,0 0 16,0 0 0,8-98-1,-8 98-15,9-32 16,-9 78-1,0 56 1,8 42-16,0-13 16,33-10-1,1-10 1,7-13-1,1-5-15,-50-93 16,41 79 0,-41-79-1,0 0-15,0 0 16,17 23-1,-17-23 1</inkml:trace>
  <inkml:trace contextRef="#ctx0" brushRef="#br0" timeOffset="480723">17298 4167 0,'9'0'0,"-9"0"0,0 0 0,0 0 0,0 0 0,0 0 0,0 0 0,0 0 0,0 0 0,0 0 0,0 0 0,0 0 0,0 0 0,0 0 0,0 0 0,0 0 0,0 0 0,0 0 0,0 0 0,41 5 0,-41-5 0,0 0 0,0 0 0,0 0 0,0 0 0,0 0 0,0 0 0,0 0 0,74-23 0,-74 23 0,0 0 0,0 0 0,0 0 0,0 0 0,0 0 0,0 0 0,0 0 0,0 0 0,0 0 0,0 0 0,0 0 0,0 0 0,0 0 0,0 0 0,0 0 0,0 0 0,0 0 0,0 0 0,0 0 0,0 0 0,0 0 0,0 0 0,0 0 0,0 0 0,0 0 0,0 0 0,0 0 0,0 0 0,0 0 0,0 0 0,0 0 0,0 0 0,0 0 0,0 0 0,0 0 0,0 0 0,0 0 0,0 0 0,0 0 0,0 0 0,75-56 0,-75 56 0,0 0 0,0 0 0,0 0 0,0 0 0,0 0 0,0 0 0,0 0 0,0 0 0,0 0 0,0 0 0,0 0 0,0 0 0,0 0 0,0 0 0,0 0 0,0 0 0,0 0 0,0 0 0,0 0 0,0 0 0,0 0 0,0 0 0,0 0 0,0 0 0,0 0 0,0 0 0,0 0 0,0 0 0,0 0 0,0 0 0,16-37 0,-16 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0,-41 5 0,41-5 0,0 0 0,0 0 0,0 0 0,0 0 0,0 0 0,0 0 0,0 0 0,0 0 0,0 0 0,0 0 0,0 0 0,0 0 0,0 0 0,0 0 0,0 0 0,0 0 0,0 0 0,0 0 0,0 0 0,0 0 0,0 0 0,0 0 0,-33-24 0,33 24 0,0 0 0,0 0 0,0 0 0,0 0 0,0 0 0,0 0 0,0 0 0,0 0 0,0 0 0,0 0 0,0 0 0,0 0 0,0 0 0,0 0 0,0 0 0,0 0 0,0 0 0,0 0 0,0 0 0,0 0 0,0 0 0,-41 27 0,41-27 0,0 0 0,0 0 0,0 0 0,0 0 0,0 0 0,0 0 0,0 0 0,0 0 0,0 0 0,0 0 0,0 0 0,0 0 0,0 0 0,0 0 0,0 0 0,0 0 0,0 0 0,-50 89 0,50-89 0,0 0 0,0 0 0,0 0 0,0 0 0,0 0 0,0 0 0,0 0 0,0 0 0,0 0 0,0 0 0,0 0 0,0 0 0,0 0 0,25 111 0,-25-111 0,0 0 0,0 0 0,0 0 0,0 0 0,0 0 0,0 0 0,0 0 0,0 0 0,0 0 0,66 89 0,-66-89 0,0 0 0,0 0 0,91 33 0,-91-33 0,0 0 0,99-19 0,-99 19 0,99-56 0,-99 56 16,67-102 0</inkml:trace>
  <inkml:trace contextRef="#ctx0" brushRef="#br0" timeOffset="481179">17819 3972 0,'0'23'0,"0"-23"0,0 0 0,0 0 0,0 0 0,0 0 0,0 0 0,-8 84 0,8-84 0,0 0 0,0 0 0,0 0 0,0 0 0,0 0 0,0 0 0,0 0 0,25 107 0,-25-107 0,0 0 0,0 0 0,0 0 0,41 121 0,-41-121 16,0 0-1,0 0 1,33 32-16,-33-32 15,-8-51 1,8 51 0,-25-65-1,25 65-15,0 0 16,-25-121-1,25 121 1,0-116-16,0 116 16,34-84-1,-34 84 1,99-41-1,-99 41-15</inkml:trace>
  <inkml:trace contextRef="#ctx0" brushRef="#br0" timeOffset="481881">18440 4167 0,'0'0'0,"0"0"0,0 0 0,0 0 0,0 0 0,0 0 0,0 0 0,0 0 0,0 0 0,0 0 0,0 0 0,0 0 0,0 0 0,0-37 0,0 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0,16-74 0,-16 74 0,0 0 0,0 0 0,0 0 0,0 0 0,0 0 0,0 0 0,0 0 0,0 0 0,0 0 0,0 0 0,0 0 0,0 0 0,0 0 0,0 0 0,0 0 0,0 0 0,0 0 0,0 0 0,0 0 0,0 0 0,0 0 0,0 0 0,0 0 0,0 0 0,0 0 0,0 0 0,0 0 0,0 0 0,0 0 0,0 0 0,0 0 0,0 0 0,0 0 0,0 0 0,0 0 0,0 0 0,0 0 0,-16-47 0,16 47 0,0 0 0,0 0 0,0 0 0,0 0 0,0 0 0,0 0 0,0 0 0,0 0 0,0 0 0,0 0 0,0 0 0,0 0 0,0 0 0,0 0 0,0 0 0,0 0 0,0 0 0,0 0 0,0 0 0,0 0 0,0 0 0,0 0 0,0 0 0,0 0 0,0 0 0,0 0 0,0 0 0,0 0 0,0 0 0,0 0 0,0 0 0,0 0 0,0 0 0,0 0 0,0 0 0,0 0 0,0 0 0,0 0 0,0 0 0,0 0 0,0 0 0,0 0 0,-50 14 0,50-14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0,-66 38 0,66-38 0,0 0 0,0 0 0,0 0 0,0 0 0,0 0 0,0 0 0,0 0 0,0 0 0,0 0 0,0 0 0,0 0 0,0 0 0,0 0 0,0 0 0,0 0 0,0 0 0,0 0 0,0 0 0,0 0 0,0 0 0,0 0 0,0 0 0,0 0 0,0 0 0,0 0 0,0 0 0,0 0 0,0 0 0,0 0 0,0 0 0,0 0 0,0 0 0,0 0 0,0 0 0,0 0 0,0 0 0,0 0 0,0 0 0,0 0 0,0 0 0,0 0 0,0 0 0,0 0 0,-75 83 0,75-83 0,0 0 0,0 0 0,0 0 0,0 0 0,0 0 0,0 0 0,0 0 0,0 0 0,0 0 0,0 0 0,0 0 0,0 0 0,0 0 0,0 0 0,0 0 0,0 0 0,0 0 0,0 0 0,0 0 0,0 0 0,0 0 0,0 0 0,0 0 0,0 0 0,0 0 0,0 0 0,0 0 0,0 0 0,0 0 0,0 0 0,0 0 0,0 0 0,0 0 0,0 0 0,0 0 0,0 0 0,0 0 0,0 0 0,0 0 0,0 0 0,0 0 0,0 0 0,0 0 0,-24 84 0,24-84 0,0 0 0,0 0 0,0 0 0,0 0 0,0 0 0,0 0 0,0 0 0,0 0 0,0 0 0,0 0 0,0 0 0,0 0 0,0 0 0,0 0 0,0 0 0,0 0 0,0 0 0,0 0 0,0 0 0,0 0 0,0 0 0,0 0 0,0 0 0,0 0 0,0 0 0,0 0 0,0 0 0,0 0 0,0 0 0,0 0 0,0 0 0,0 0 0,0 0 0,0 0 0,0 0 0,0 0 0,0 0 0,0 0 0,0 0 0,0 0 0,0 0 0,57 46 0,-57-46 0,0 0 0,0 0 0,0 0 0,0 0 0,0 0 0,0 0 0,0 0 0,0 0 0,0 0 0,0 0 0,0 0 0,0 0 0,0 0 0,0 0 0,0 0 0,0 0 0,0 0 0,0 0 0,0 0 0,0 0 0,0 0 0,0 0 0,0 0 0,0 0 0,0 0 0,0 0 0,0 0 0,0 0 0,0 0 0,0 0 0,0 0 0,0 0 0,75-13 0,-75 13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 0 0,-66 0 0,0 0 0,0 0 0,0 0 0,0 0 0,50 3 0,-50-3 0,0 0 0,0 0 0,0 0 0,33 52 0,-33-52 0,0 0 0,0 0 0,16 89 0,-16-89 0,0 0 0,0 0 0,0 0 0,42 88 0,-42-88 15,16 84-15,-16-84 16,-16 75-1,-34-20 1,-16-32-16,-17-18 16,83-5-1,-91 0 1,-8-14-1,16-9-15,9-23 16</inkml:trace>
  <inkml:trace contextRef="#ctx0" brushRef="#br0" timeOffset="482492">18812 4172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0,33 0 0,-33 0 0,0 0 0,0 0 0,0 0 0,0 0 0,0 0 0,0 0 0,0 0 0,0 0 0,0 0 0,0 0 0,0 0 0,0 0 0,0 0 0,0 0 0,0 0 0,0 0 0,0 0 0,0 0 0,0 0 0,0 0 0,0 0 0,0 0 0,0 0 0,0 0 0,33-37 0,-33 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0,8-33 0,-8 33 0,0 0 0,0 0 0,0 0 0,0 0 0,0 0 0,0 0 0,0 0 0,0 0 0,0 0 0,0 0 0,0 0 0,0 0 0,0 0 0,0 0 0,-50 10 0,50-10 0,0 0 0,0 0 0,0 0 0,0 0 0,0 0 0,0 0 0,0 0 0,0 0 0,0 0 0,0 0 0,0 0 0,0 0 0,0 0 0,0 0 0,0 0 0,0 0 0,0 0 0,0 0 0,0 0 0,0 0 0,0 0 0,0 0 0,0 0 0,0 0 0,0 0 0,0 0 0,0 0 0,0 0 0,0 0 0,-49-19 0,49 19 0,0 0 0,0 0 0,0 0 0,0 0 0,0 0 0,0 0 0,0 0 0,0 0 0,0 0 0,0 0 0,0 0 0,0 0 0,0 0 0,0 0 0,0 0 0,0 0 0,0 0 0,0 0 0,0 0 0,0 0 0,0 0 0,0 0 0,0 0 0,0 0 0,0 0 0,-83 5 0,83-5 0,0 0 0,0 0 0,0 0 0,0 0 0,0 0 0,0 0 0,0 0 0,0 0 0,0 0 0,0 0 0,0 0 0,0 0 0,0 0 0,0 0 0,0 0 0,0 0 0,0 0 0,0 0 0,0 0 0,0 0 0,0 0 0,0 0 0,0 0 0,0 0 0,0 0 0,0 0 0,0 0 0,0 0 0,0 0 0,0 0 0,0 0 0,-58 65 0,58-65 0,0 0 0,0 0 0,0 0 0,0 0 0,0 0 0,0 0 0,0 0 0,0 0 0,0 0 0,0 0 0,0 0 0,0 0 0,0 0 0,0 0 0,0 0 0,0 83 0,0-83 0,0 0 0,0 0 0,0 0 0,0 0 0,0 0 0,42 75 0,-42-75 0,0 0 0,0 0 0,0 0 0,0 0 0,0 0 0,0 0 0,0 0 0,0 0 0,0 0 0,82 28 0,-82-28 0,0 0 0,0 0 0,99-10 0,-99 10 0,0 0 0,100-46 0,-100 46 0</inkml:trace>
  <inkml:trace contextRef="#ctx0" brushRef="#br0" timeOffset="483165">20093 3712 0,'8'-19'0,"-8"19"0,0 0 0,0 0 0,0 0 0,0 0 0,0 0 0,0 0 0,0 0 0,0 0 0,0 0 0,0 0 0,0 0 0,0 0 0,0 0 0,0 0 0,0 0 0,0 0 0,0 0 0,0 0 0,0 0 0,0 0 0,0 0 0,0 0 0,0 0 0,42-51 0,-42 51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0,33-89 0,-33 89 0,0 0 0,0 0 0,0 0 0,0 0 0,0 0 0,0 0 0,0 0 0,0 0 0,0 0 0,0 0 0,0 0 0,0 0 0,0 0 0,0 0 0,0 0 0,0 0 0,0 0 0,0 0 0,0 0 0,0 0 0,0 0 0,0 0 0,0 0 0,0 0 0,0 0 0,0 0 0,0 0 0,0 0 0,0 0 0,0 0 0,0 0 0,0 0 0,0 0 0,0 0 0,0 0 0,0-79 0,0 79 0,0 0 0,0 0 0,0 0 0,0 0 0,0 0 0,0 0 0,0 0 0,0 0 0,0 0 0,0 0 0,0 0 0,0 0 0,0 0 0,0 0 0,0 0 0,0 0 0,0 0 0,0 0 0,0 0 0,0 0 0,0 0 0,0 0 0,0 0 0,0 0 0,0 0 0,0 0 0,0 0 0,0 0 0,0 0 0,0 0 0,-66-37 0,66 37 0,0 0 0,0 0 0,0 0 0,0 0 0,0 0 0,0 0 0,0 0 0,0 0 0,0 0 0,0 0 0,0 0 0,0 0 0,0 0 0,0 0 0,0 0 0,0 0 0,0 0 0,0 0 0,0 0 0,0 0 0,0 0 0,0 0 0,0 0 0,0 0 0,0 0 0,0 0 0,0 0 0,-75 24 0,75-24 0,0 0 0,0 0 0,0 0 0,0 0 0,0 0 0,0 0 0,0 0 0,0 0 0,0 0 0,0 0 0,0 0 0,0 0 0,0 0 0,0 0 0,0 0 0,0 0 0,0 0 0,0 0 0,0 0 0,0 0 0,0 0 0,0 0 0,0 0 0,-124 46 0,124-46 0,0 0 0,0 0 0,0 0 0,0 0 0,0 0 0,0 0 0,0 0 0,0 0 0,0 0 0,0 0 0,0 0 0,0 0 0,0 0 0,0 0 0,0 0 0,0 0 0,0 0 0,0 0 0,0 0 0,-124 74 0,124-74 0,0 0 0,0 0 0,0 0 0,0 0 0,0 0 0,0 0 0,0 0 0,0 0 0,0 0 0,0 0 0,0 0 0,0 0 0,0 0 0,0 0 0,0 0 0,-82 93 0,82-93 0,0 0 0,0 0 0,0 0 0,0 0 0,0 0 0,0 0 0,0 0 0,0 0 0,0 0 0,0 0 0,0 0 0,-17 103 0,17-103 0,0 0 0,0 0 0,0 0 0,41 92 0,-41-92 0,0 0 0,0 0 0,91 80 0,-91-80 0,0 0 0,0 0 0,0 0 0,100 74 0,-100-74 16,0 0-1,57 84 1,-57-84-16,0 0 16,9 79-1,-59-13 1,50-66-1,-116 55-15,116-55 16,0 0 0,0 0-1,-107-14-15</inkml:trace>
  <inkml:trace contextRef="#ctx0" brushRef="#br0" timeOffset="483637">20391 3972 0,'-8'-5'0,"8"5"0,0 0 0,0 0 0,0 0 0,0 0 0,0 0 0,0 0 0,0 0 0,0 0 0,0 0 0,0 0 0,0 0 0,0 0 0,0 0 0,0 0 0,0 0 0,0 0 0,0 0 0,0 0 0,0 0 0,0 0 0,0 0 0,0 0 0,0 0 0,-42 5 0,42-5 0,0 0 0,0 0 0,0 0 0,0 0 0,0 0 0,0 0 0,0 0 0,0 0 0,0 0 0,-74 46 0,74-46 0,0 0 0,0 0 0,0 0 0,0 0 0,0 0 0,-99 75 0,99-75 0,0 0 0,-50 93 0,50-93 0,0 0 0,0 0 0,0 0 0,0 0 0,0 0 0,0 0 0,0 0 0,0 0 0,0 0 0,0 0 0,0 0 0,0 0 0,0 0 0,0 0 0,0 0 0,0 0 0,0 0 0,0 0 0,0 0 0,0 0 0,0 0 0,0 0 0,0 0 0,0 0 0,0 0 0,0 0 0,0 0 0,0 0 0,0 0 0,0 0 0,0 0 0,0 0 0,0 0 0,0 0 0,0 0 0,8 23 0,-8-23 0,0 0 0,0 0 0,0 0 0,0 0 0,0 0 0,0 0 0,0 0 0,0 0 0,0 0 0,0 0 0,0 0 0,0 0 0,0 0 0,0 0 0,0 0 0,25-4 0,-25 4 0,0 0 0,0 0 0,0 0 0,0 0 0,0 0 0,0 0 0,0 0 0,0 0 0,0 0 0,0 0 0,0 0 0,0 0 0,0 0 0,0 0 0,0 0 0,0 0 0,58 47 0,-58-47 0,0 0 0,0 0 0,0 0 0,0 0 0,0 0 0,0 0 0,0 0 0,0 0 0,0 0 0,0 0 0,0 0 0,0 0 0,0 0 0,0 0 0,0 0 0,0 0 0,0 0 0,0 0 0,0 0 0,0 0 0,0 0 0,0 0 0,0 0 0,0 0 0,0 0 0,99 0 0,-99 0 0,0 0 0,0 0 0,0 0 0,0 0 0,0 0 0,0 0 0,0 0 0,0 0 0,0 0 0,0 0 0,0 0 0,0 0 0,0 0 0,0 0 0,0 0 0,0 0 0,0 0 0,0 0 0,0 0 0,0 0 0,0 0 0,0 0 0,0 0 0,0 0 0,0 0 0,0 0 0,0 0 0,0 0 0,0 0 0,0 0 0,0 0 0,108-57 0,-108 57 0,0 0 0,0 0 0,0 0 0,0 0 0,0 0 0,0 0 0,0 0 0,0 0 0,0 0 0,0 0 0,0 0 0,0 0 0,0 0 0,0 0 0,0 0 0,33-74 0,-33 74 0,0 0 0,0 0 0,0 0 0,0 0 0,0 0 0,0 0 0,0 0 0,0 0 0,0 0 0,0 0 0,0 0 0,-25-89 0,25 89 0,0 0 0,0 0 0,0 0 0,0 0 0,0 0 0,0 0 0,0 0 0,0 0 0,0 0 0,0 0 0,-91-46 0,91 46 0</inkml:trace>
  <inkml:trace contextRef="#ctx0" brushRef="#br0" timeOffset="484087">20565 4018 0,'0'0'0,"0"0"0,0 0 0,0 0 0,0 0 0,0 0 0,0 0 0,0 0 0,0 0 0,0 0 0,0 0 0,0 0 0,0 0 0,0 0 0,0 0 0,0 0 0,0 0 0,0 0 0,0 0 0,0 0 0,0 0 0,0 0 0,0 0 0,0 0 0,0 0 0,0 0 0,0 0 0,16 51 0,-16-51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 84 0,-41-84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 38 0,-9-38 0,-9-24 0,9 24 0,0 0 0,0 0 0,0 0 0,0 0 0,0 0 0,0 0 0,0 0 0,0 0 0,0 0 0,0 0 0,0 0 0,0 0 0,0 0 0,0 0 0,0 0 0,0 0 0,0 0 0,0 0 0,0 0 0,0 0 0,0 0 0,0 0 0,0 0 0,0 0 0,0 0 0,-8 14 0,8-14 0,0 0 0,0 0 0,0 0 0,0 0 0,0 0 0,0 0 0,0 0 0,0 0 0,0 0 0,0 0 0,0 0 0,0 0 0,0 0 0,0 0 0,0 0 0,0 0 0,0 0 0,0 0 0,0 0 0,0 0 0,0 0 0,-25-42 0,25 42 0,0 0 0,0 0 0,0 0 0,0 0 0,0 0 0,0 0 0,0 0 0,0 0 0,0 0 0,0 0 0,0 0 0,0 0 0,0 0 0,0 0 0,0 0 0,0 0 0,0 0 0,0 0 0,0 0 0,0 0 0,0 0 0,0 0 0,0 0 0,0 0 0,0 0 0,-16-93 0,16 93 0,0 0 0,0 0 0,0 0 0,0 0 0,0 0 0,0 0 0,0 0 0,0 0 0,0 0 0,0 0 0,0 0 0,16-88 0,-16 88 0,0 0 0,0 0 0,0 0 0,0 0 0,0 0 0,0 0 0,0 0 0,83-51 0,-83 51 0,0 0 0,0 0 0,0 0 0</inkml:trace>
  <inkml:trace contextRef="#ctx0" brushRef="#br0" timeOffset="484385">20978 3977 0,'8'-5'0,"-8"5"0,0 0 0,0 0 0,0 0 0,0 0 0,0 0 0,0 0 0,0 0 0,0 0 0,0 0 0,0 0 0,0 0 0,0 0 0,0 0 0,0 0 0,42-19 0,-42 19 0,0 0 0,0 0 0,0 0 0,0 0 0,0 0 0,0 0 0,0 0 0,0 0 0,0 0 0,82-14 0,-82 14 0,0 0 0,0 0 0,0 0 0,0 0 0,0 0 0,0 0 0,0 0 0,116-9 0,-116 9 0,0 0 0,0 0 0,0 0 0,0 0 0,0 0 0,0 0 0,0 0 0,0 0 0,0 0 0,0 0 0,124-9 0,-124 9 0,0 0 0,0 0 0,25-5 0,-25 5 0,0 0 0,0 0 0,0 0 0</inkml:trace>
  <inkml:trace contextRef="#ctx0" brushRef="#br0" timeOffset="484831">21127 3618 0,'0'5'0,"0"-5"0,0 0 0,0 0 0,0 0 0,0 0 0,0 0 0,0 0 0,0 0 0,0 0 0,8 46 0,-8-46 0,0 0 0,0 0 0,0 0 0,0 0 0,0 0 0,8 94 0,-8-94 0,0 0 0,0 0 0,0 0 0,0 0 0,0 0 0,0 0 0,0 0 0,0 144 0,0-144 0,0 0 0,0 0 0,0 0 0,9 149 0,-9-149 16,24 79-16,9 50 16,-33-129-1,0 0 1,67 113-16,-1-43 15,0-53 1,25-44 0,8-38-1,-16-38-15,-17-8 16,-16-5-1</inkml:trace>
  <inkml:trace contextRef="#ctx0" brushRef="#br0" timeOffset="490998">13983 5247 0,'8'0'0,"-8"0"0,0 0 0,0 0 0,0 0 0,0 0 0,0 0 0,0 0 0,0 0 0,0 0 0,0 0 0,0 0 0,0 0 0,0 0 0,0 0 0,0 0 0,0 0 0,0 0 0,0 0 0,0 0 0,0 0 0,0 0 0,0 0 0,0 0 0,0 0 0,0 0 0,0 0 0,0 0 0,0 0 0,0 0 0,0 0 0,0 0 0,0 0 0,0 0 0,33-15 0,-33 15 0,0 0 0,0 0 0,0 0 0,0 0 0,0 0 0,0 0 0,0 0 0,0 0 0,0 0 0,0 0 0,0 0 0,0 0 0,0 0 0,0 0 0,0 0 0,0 0 0,0 0 0,75-9 0,-75 9 0,0 0 0,0 0 0,0 0 0,0 0 0,0 0 0,0 0 0,0 0 0,0 0 0,0 0 0,0 0 0,0 0 0,0 0 0,0 0 0,91 14 0,-91-14 0,0 0 0,0 0 0,0 0 0,0 0 0,41 15 0,-41-15 0,0 0 0,0 0 0,0 0 0,0 0 0,0 0 0,0 0 0,0 0 0,91 27 0,-91-27 0,0 0 0,0 0 0,0 0 0,124 9 0,-8-18 16,16-18-1,-16 3 1,-116 24-16,0 0 15,0 0 1,0 0 0,82-5-1</inkml:trace>
  <inkml:trace contextRef="#ctx0" brushRef="#br0" timeOffset="491466">14537 5344 0,'0'14'0,"0"-14"0,0 0 0,0 0 0,0 0 0,0 0 0,0 0 0,0 0 0,0 37 0,0-37 0,0 0 0,0 0 0,0 0 0,0 0 0,0 60 0,0-60 0,0 0 0,0 0 0,0 0 0,0 0 0,0 0 0,0 0 0,0 0 0,-8 103 0,8-103 0,0 0 0,-9 102 0,9-102 0,-16 117 0,-1-20 16,1 6-1,-1-6-15,17-4 16,0 10 0,17-15-1,-9 0 1,0-23-16,0-18 15,-8-38 1,0-9 0</inkml:trace>
  <inkml:trace contextRef="#ctx0" brushRef="#br0" timeOffset="491992">15339 5018 0,'0'-4'0,"0"4"0,0 0 0,0 0 0,0 0 0,0 0 0,0 0 0,0 0 0,0 0 0,0 0 0,0 0 0,0 0 0,0 0 0,0 0 0,0 0 0,0 0 0,0 0 0,0 0 0,-25 0 0,25 0 0,0 0 0,0 0 0,0 0 0,0 0 0,0 0 0,0 0 0,0 0 0,0 0 0,0 0 0,0 0 0,0 0 0,-41 41 0,41-41 0,0 0 0,0 0 0,0 0 0,-58 70 0,58-70 0,0 0 0,0 0 0,-33 89 0,33-89 0,0 0 0,-33 79 0,33-79 0,-33 88 0,16 19 0,9 5 16,16 9 0,0 0-1,1 4-15,-1-4 16,8-9-1,1-10 1,16-23 0,0-10-16,25-3 15,0-10 1,0-19-1,0-42-15,-58 5 16</inkml:trace>
  <inkml:trace contextRef="#ctx0" brushRef="#br0" timeOffset="492669">15471 5749 0,'-8'4'0,"8"-4"0,0 0 0,0 0 0,0 0 0,0 0 0,0 0 0,0 0 0,0 0 0,0 0 0,0 0 0,0 0 0,0 0 0,0 0 0,0 0 0,0 0 0,0 0 0,0 0 0,0 0 0,0 0 0,0 0 0,0 0 0,0 0 0,0 0 0,0 0 0,0 0 0,0 0 0,0 0 0,0 0 0,0 0 0,0 0 0,0 0 0,0 0 0,0 0 0,8 33 0,-8-33 0,0 0 0,0 0 0,0 0 0,0 0 0,0 0 0,0 0 0,0 0 0,0 0 0,0 0 0,0 0 0,0 0 0,0 0 0,0 0 0,0 0 0,0 0 0,0 0 0,0 0 0,0 0 0,0 0 0,0 0 0,0 0 0,0 0 0,0 0 0,0 0 0,0 0 0,0 0 0,0 0 0,0 0 0,0 0 0,0 0 0,17 60 0,-17-60 0,0 0 0,0 0 0,0 0 0,0 0 0,0 0 0,16 84 0,-16-84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98 0,-25-98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42 0,-8-42 0,0 0 0,0 0 0,0 0 0,0 0 0,0 0 0,0 0 0,0 0 0,0 0 0,0 0 0,0 0 0,0 0 0,0 0 0,0 0 0,0 0 0,0 0 0,0 0 0,0 0 0,0 0 0,0 0 0,0 0 0,0 0 0,0 0 0,0 0 0,0 0 0,0 0 0,0 0 0,0 0 0,0 0 0,0 0 0,0 0 0,0 0 0,0 0 0,0 0 0,0 0 0,0 0 0,0 0 0,0 0 0,0 0 0,0 0 0,0 0 0,0 0 0,0 0 0,0 0 0,0 0 0,-8-37 0,8 37 0,0 0 0,0 0 0,0 0 0,0 0 0,0 0 0,0 0 0,0 0 0,0 0 0,0 0 0,0 0 0,0 0 0,0 0 0,0 0 0,0 0 0,0 0 0,0 0 0,0 0 0,0 0 0,0 0 0,0 0 0,0 0 0,0 0 0,0 0 0,0 0 0,0 0 0,0 0 0,0 0 0,0 0 0,0 0 0,0 0 0,0 0 0,0 0 0,0 0 0,0 0 0,0 0 0,0 5 0,0-5 0,0 0 0,0 0 0,0 0 0,0 0 0,0 0 0,0 0 0,0 0 0,0 0 0,0 0 0,0 0 0,0 0 0,0 0 0,0 0 0,0 0 0,0 0 0,0 0 0,0 0 0,0 0 0,0 0 0,0 0 0,0 0 0,0 0 0,0 0 0,0 0 0,0 0 0,0 0 0,0 0 0,0 0 0,0 0 0,0 0 0,0-43 0,0 43 0,0 0 0,0 0 0,0 0 0,0 0 0,0 0 0,0 0 0,0 0 0,0 0 0,0 0 0,0 0 0,0 0 0,0 0 0,0 0 0,0 0 0,0 0 0,0 0 0,0 0 0,0 0 0,0 0 0,0 0 0,0 0 0,0 0 0,0 0 0,0 0 0,0 0 0,0 0 0,0 0 0,33-93 0,-33 93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0,41-60 0,-41 60 0,0 0 0,0 0 0,0 0 0,0 0 0,0 0 0,0 0 0,0 0 0,0 0 0,0 0 0,0 0 0,0 0 0,0 0 0,0 0 0,75-28 0,-75 28 0,0 0 0,0 0 0,0 0 0,0 0 0,83 18 0,-83-18 0,0 0 0,0 0 0,0 0 0,0 0 0,0 0 0,0 0 0,0 0 0,57 56 0,-57-56 0,0 0 0,0 0 0,0 0 0,50 84 0,-50-84 15,17 102 1,-17-102-16,0 0 16,0 0-1,8 56 1,-8-56-1</inkml:trace>
  <inkml:trace contextRef="#ctx0" brushRef="#br0" timeOffset="493170">16108 5293 0,'0'0'0,"0"0"0,0 0 0,0 0 0,0 0 0,0 0 0,0 0 0,0 0 0,0 0 0,0 0 0,0 0 0,0 0 0,0 0 0,0 0 0,0 0 0,0 0 0,0 0 0,0 0 0,0 0 0,0 0 0,0 0 0,0 0 0,0 0 0,0 0 0,0 0 0,25 42 0,-25-42 0,0 0 0,0 0 0,0 0 0,0 0 0,0 0 0,0 0 0,0 0 0,0 0 0,0 0 0,57 74 0,-57-74 0,0 0 0,0 0 0,0 0 0,0 0 0,0 0 0,50 116 0,-50-116 0,25 103 0,-9-20 0,1 6 16,16 13-1,-8 0 1,-17 1-16,-8-10 16,-8 4-1,-9-3 1,1-6-16,-9 10 15,-25 13 1,50-111 0</inkml:trace>
  <inkml:trace contextRef="#ctx0" brushRef="#br0" timeOffset="493974">16736 5907 0,'0'-5'0,"0"5"0,0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0,33-9 0,-33 9 0,0 0 0,0 0 0,0 0 0,0 0 0,0 0 0,0 0 0,0 0 0,0 0 0,0 0 0,0 0 0,0 0 0,0 0 0,0 0 0,0 0 0,0 0 0,0 0 0,0 0 0,0 0 0,0 0 0,0 0 0,0 0 0,66 4 0,-66-4 0,0 0 0,0 0 0,0 0 0,0 0 0,0 0 0,0 0 0,0 0 0,0 0 0,0 0 0,0 0 0,0 0 0,0 0 0,0 0 0,0 0 0,0 0 0,0 0 0,0 0 0,83 10 0,-83-10 0,0 0 0,0 0 0,0 0 0,0 0 0,0 0 0,0 0 0,0 0 0,0 0 0,0 0 0,0 0 0,0 0 0,0 0 0,0 0 0,0 0 0,0 0 0,0 0 0,0 0 0,0 0 0,0 0 0,50 0 0,-50 0 0,0 0 0,0 0 0,0 0 0,99 18 0,-99-18 0,0 0 0,0 0 0,91 14 0,-91-14 0,0 0 0,0 0 0,0 0 0,83 14 0,-83-14 16,0 0 0</inkml:trace>
  <inkml:trace contextRef="#ctx0" brushRef="#br0" timeOffset="494299">16794 6191 0,'33'0'0,"-33"0"0,0 0 0,0 0 0,0 0 0,0 0 0,0 0 0,0 0 0,75 0 0,-75 0 0,0 0 0,0 0 0,0 0 0,0 0 0,0 0 0,0 0 0,0 0 0,0 0 0,0 0 0,0 0 0,0 0 0,0 0 0,0 0 0,91-5 0,-91 5 0,0 0 0,0 0 0,0 0 0,99 0 0,-8-19 0,-91 19 0,99-28 0,8-9 15</inkml:trace>
  <inkml:trace contextRef="#ctx0" brushRef="#br0" timeOffset="495127">17828 5265 0,'0'5'0,"0"-5"0,0 0 0,0 0 0,0 0 0,0 0 0,0 0 0,0 0 0,8 41 0,-8-41 0,0 0 0,0 0 0,0 0 0,0 0 0,0 0 0,0 0 0,0 0 0,0 0 0,0 0 0,8 84 0,-8-84 0,0 0 0,0 0 0,25 103 0,-25-103 0,0 0 0,8 93 0,-8-93 0,0 74 0,17-4 15,-9 13 1,17-8 0,-17 4-16,-24-5 15,-17 5 1,-9-9-1,-7-9 1,7-15-16,-7-18 16,24-28-1,25-9 1,16-1-16,1 6 15,-9 4 1,9 4 0,-26-4-1,34 5-15,-25-5 16,50 19-1,-1 18 1,1 19-16,-17 23 16,-25 14-1,17 18 1,-25 6-1,0-1-15,-16 5 16,7-14 0,18-5-1,15 38-15,-7-57 16,16-13-1,0-9 1,-33-61 0</inkml:trace>
  <inkml:trace contextRef="#ctx0" brushRef="#br0" timeOffset="521501">18564 6823 0,'-17'0'0,"17"0"0,0 0 0,0 0 0,0 0 0,0 0 0,0 0 0,0 0 0,0 0 0,0 0 0,0 0 0,0 0 0,0 0 0,0 0 0,0 0 0,0 0 0,0 0 0,0 0 0,0 0 0,0 0 0,0 0 0,0 0 0,0 0 0,-17-19 0,17 19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0,0-46 0,0 46 0,0 0 0,0 0 0,0 0 0,0 0 0,9-74 0,-9 74 0,0 0 0,0 0 0,0 0 0,0 0 0,0 0 0,0 0 0,0 0 0,0 0 0,0 0 0,0 0 0,0 0 0,0 0 0,0 0 0,0 0 0,0 0 0,0 0 0,0 0 0,0 0 0,0 0 0,0 0 0,0 0 0,0 0 0,0 0 0,0-28 0,0 28 0,0 0 0,0 0 0,0 0 0,0 0 0,0 0 0,0 0 0,0 0 0,0 0 0,0 0 0,0 0 0,0 0 0,0 0 0,0 0 0,0 0 0,0 0 0,0 0 0,0 0 0,0 0 0,0 0 0,0 0 0,0 0 0,0 0 0,0 0 0,0 0 0,0 0 0,0 0 0,0 0 0,0 0 0,25-6 0,-25 6 0,0 0 0,0 0 0,0 0 0,0 0 0,0 0 0,0 0 0,33-64 0,-33 64 0,0 0 0,0 0 0,0 0 0,0 0 0,0 0 0,0 0 0,0 0 0,0 0 0,0 0 0,0 0 0,41-51 0,-41 51 0,0 0 0,0 0 0,0 0 0,0 0 0,0 0 0,0 0 0,0 0 0,58-28 0,-58 28 0,0 0 0,0 0 0,0 0 0,58-5 0,-58 5 15,74 9 1,-74-9-1,0 0-15,91 28 16,-8 5 0,-25 9-1,-58-42-15,33 70 16,-33-70-1,0 88 1,-17-9 0,-24-5-16,-17-9 15,58-65 1,-74 66-1,-9 3 1,8 6-16,1-10 16,74-65-1,-66 56 1,66-56-16,-75 46 15,75-46 1,0 0 0,0 0-1,0 0-15,-49 23 16,49-23-1,-25-4 1,25 4-16,17-23 16,-17 23-1,66-28 1,-66 28-1,91-10-15,-91 10 16,91 10 0,-91-10-1,99 28-15,-99-28 16,107 27-1,-107-27 1,100 10 0,-100-10-16,82-10 15,-82 10 1,0 0-1</inkml:trace>
  <inkml:trace contextRef="#ctx0" brushRef="#br0" timeOffset="524871">19820 6828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8 0,33-8 0,0 0 0,0 0 0,0 0 0,0 0 0,0 0 0,0 0 0,-49 33 0,49-33 0,0 0 0,0 0 0,0 0 0,0 0 0,0 0 0,0 0 0,0 0 0,0 0 0,0 0 0,0 0 0,0 0 0,-75 70 0,75-70 0,0 0 0,0 0 0,0 0 0,0 0 0,0 0 0,0 0 0,0 0 0,-33 60 0,33-60 0,0 0 0,-74 93 0,74-93 0,-66 98 0,-1-19 16,67-79-1,-41 65-15,41-65 16,0 0-1</inkml:trace>
  <inkml:trace contextRef="#ctx0" brushRef="#br0" timeOffset="525272">19316 6897 0,'0'0'0,"0"0"0,0 0 0,0 0 0,0 0 0,0 0 0,0 0 0,0 0 0,0 0 0,0 0 0,25 28 0,-25-28 0,0 0 0,25 52 0,-25-52 0,0 0 0,0 0 0,0 0 0,0 0 0,0 0 0,0 0 0,0 0 0,49 83 0,-49-83 0,0 0 0,0 0 0,0 0 0,0 0 0,0 0 0,0 0 0,0 0 0,58 84 0,-58-84 0,0 0 0,0 0 0,0 0 0,74 112 0,-57-80 15,8-9 1,-25-23 0,0 0-16,0 0 15,74 75 1,-74-75-1,66 18-15</inkml:trace>
  <inkml:trace contextRef="#ctx0" brushRef="#br0" timeOffset="525640">20044 6693 0,'8'4'0,"-8"-4"0,0 0 0,0 0 0,0 0 0,0 0 0,0 0 0,0 0 0,0 0 0,0 0 0,0 0 0,0 0 0,33 33 0,-33-33 0,0 0 0,0 0 0,0 0 0,0 0 0,0 0 0,0 0 0,0 0 0,0 0 0,0 0 0,0 0 0,0 0 0,0 0 0,0 0 0,0 0 0,0 0 0,0 0 0,0 0 0,58 0 0,-58 0 0,0 0 0,0 0 0,0 0 0,0 0 0,0 0 0,0 0 0,74-23 0,-74 23 0,0 0 0,0 0 0,0 0 0,0 0 0,0 0 0,0 0 0,0 0 0,0 0 0,0 0 0,0 0 0,0 0 0,91-47 0,-91 47 0,0 0 0,0 0 0,0 0 0,0 0 0,0 0 0,0 0 0,0 0 0,116 5 0,-116-5 0,0 0 0,0 0 0,0 0 0,116 23 0,-91-14 16,-25-9-1,0 0 1,0 0-16,8 0 15</inkml:trace>
  <inkml:trace contextRef="#ctx0" brushRef="#br0" timeOffset="526024">20399 6838 0,'0'3'0,"0"-3"0,0 0 0,0 0 0,0 0 0,0 0 0,0 0 0,0 38 0,0-38 0,0 0 0,0 0 0,0 0 0,0 0 0,0 0 0,0 0 0,0 0 0,-16 74 0,16-74 0,0 0 0,-17 117 0,17-117 0,-25 107 0,9-14 16,7-10 0,1 5-1,8 6-15,0-5 16,0-6-1,0-23 1,-25-18 0,1-19-16,24-31 15,16-26 1,-16 34-1</inkml:trace>
  <inkml:trace contextRef="#ctx0" brushRef="#br0" timeOffset="526489">20904 6474 0,'-9'0'0,"9"0"0,0 0 0,0 0 0,0 0 0,0 0 0,0 0 0,0 0 0,0 0 0,0 0 0,0 0 0,0 0 0,0 0 0,0 0 0,0 0 0,0 0 0,-33 23 0,33-23 0,0 0 0,0 0 0,0 0 0,0 0 0,0 0 0,0 0 0,0 0 0,0 0 0,0 0 0,-33 70 0,33-70 0,0 0 0,0 0 0,-33 83 0,33-83 0,0 0 0,-41 103 0,41-103 0,-25 88 0,8 10 15,17-1-15,0 11 16,9 13 0,7-9-1,9-10-15,0 5 16,0-5-1,-9-18 1,17-24 0,17-18-16,16-23 15,-66-19 1</inkml:trace>
  <inkml:trace contextRef="#ctx0" brushRef="#br0" timeOffset="527143">21127 6660 0,'0'5'0,"0"-5"0,0 0 0,0 0 0,0 0 0,0 0 0,0 0 0,0 0 0,0 0 0,0 0 0,0 0 0,0 0 0,0 0 0,0 0 0,0 0 0,0 0 0,0 0 0,0 0 0,0 0 0,0 0 0,0 0 0,0 0 0,0 23 0,0-23 0,0 0 0,0 0 0,0 0 0,0 0 0,0 0 0,0 0 0,0 0 0,0 0 0,0 0 0,0 0 0,0 0 0,0 0 0,0 0 0,0 0 0,0 0 0,8 89 0,-8-89 0,0 0 0,0 0 0,0 0 0,0 0 0,0 0 0,8 102 0,-8-102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37 0,0-37 0,0 0 0,0 0 0,0 0 0,0 0 0,0 0 0,0 0 0,0 0 0,0 0 0,0 0 0,0 0 0,0 0 0,0 0 0,0 0 0,0 0 0,0 0 0,0 0 0,0 0 0,0 0 0,0 0 0,0 0 0,0 0 0,0 0 0,0 0 0,0 0 0,0 0 0,0 0 0,0 0 0,0 0 0,0 0 0,0 0 0,0 0 0,0 0 0,0 0 0,0 0 0,0 0 0,0 0 0,0 0 0,0 0 0,0 0 0,0 0 0,0 0 0,0 0 0,0 0 0,0 0 0,-8-37 0,8 37 0,0 0 0,0 0 0,0 0 0,0 0 0,0 0 0,0 0 0,0 0 0,0 0 0,0 0 0,0 0 0,0 0 0,0 0 0,0 0 0,0 0 0,0 0 0,0 0 0,0 0 0,0 0 0,0 0 0,0 0 0,0 0 0,0 0 0,0 0 0,0 0 0,0 0 0,0 0 0,0 0 0,0 0 0,0 0 0,0 0 0,0 0 0,0 0 0,0 0 0,0 0 0,0 0 0,0-9 0,0 9 0,0 0 0,0 0 0,0 0 0,0 0 0,0 0 0,0 0 0,0 0 0,0 0 0,0 0 0,0 0 0,0 0 0,0 0 0,0 0 0,0 0 0,0 0 0,0 0 0,0 0 0,0 0 0,0 0 0,0 0 0,0 0 0,0 0 0,0 0 0,0 0 0,0 0 0,0 0 0,0 0 0,0 0 0,0 0 0,0 0 0,8-75 0,-8 75 0,0 0 0,0 0 0,0 0 0,0 0 0,0 0 0,0 0 0,0 0 0,0 0 0,0 0 0,0 0 0,0 0 0,0 0 0,0 0 0,0 0 0,0 0 0,0 0 0,0 0 0,0 0 0,0 0 0,0 0 0,0 0 0,0 0 0,0 0 0,0 0 0,0 0 0,0 0 0,0 0 0,33-121 0,-33 121 0,0 0 0,0 0 0,0 0 0,0 0 0,0 0 0,0 0 0,0 0 0,0 0 0,0 0 0,0 0 0,0 0 0,0 0 0,0 0 0,0 0 0,0 0 0,0 0 0,0 0 0,0 0 0,0 0 0,0 0 0,0 0 0,0 0 0,0 0 0,0 0 0,0 0 0,0 0 0,0 0 0,0 0 0,0 0 0,0 0 0,0 0 0,0 0 0,0 0 0,0 0 0,58-70 0,-58 70 0,0 0 0,0 0 0,0 0 0,0 0 0,0 0 0,0 0 0,0 0 0,0 0 0,0 0 0,0 0 0,0 0 0,0 0 0,0 0 0,0 0 0,0 0 0,0 0 0,0 0 0,75-18 0,-75 18 0,0 0 0,0 0 0,0 0 0,0 0 0,0 0 0,0 0 0,49 28 0,-49-28 0,0 0 0,0 0 0,0 0 0,0 0 0,0 0 0,0 0 0,0 0 0,0 0 0,0 0 0,0 0 0,0 0 0,50 83 0,-50-83 0,0 0 0,0 0 0,0 0 0,25 98 0,-25-98 0,0 0 0,0 0 0,8 84 0,-8-84 0,0 0 0,0 0 0,0 0 0,-8 88 0,8-88 0,0 74 16,0-74-1,-17 29 1</inkml:trace>
  <inkml:trace contextRef="#ctx0" brushRef="#br0" timeOffset="527625">20928 7302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18 0,-25-18 0,0 0 0,0 0 0,0 0 0,0 0 0,0 0 0,0 0 0,0 0 0,0 0 0,0 0 0,0 0 0,66-9 0,-66 9 0,0 0 0,0 0 0,0 0 0,0 0 0,0 0 0,0 0 0,0 0 0,0 0 0,0 0 0,99-33 0,-99 33 0,0 0 0,0 0 0,100-32 0,-100 32 0,0 0 0,58 5 0,-58-5 0,99 9 0,-8 0 15,0-13 1,-91 4 0,107-24-1,-107 24-15,91-18 16,-91 18-1,0 0 1</inkml:trace>
  <inkml:trace contextRef="#ctx0" brushRef="#br0" timeOffset="528275">21309 7641 0,'0'10'0,"0"-10"0,0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0,-9-15 0,9 15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0,9-41 0,-9 41 0,0 0 0,0 0 0,0 0 0,0 0 0,0 0 0,0 0 0,0 0 0,0 0 0,0 0 0,0 0 0,0 0 0,0 0 0,0 0 0,0 0 0,0 0 0,0 0 0,0 0 0,0 0 0,0 0 0,0 0 0,0 0 0,0 0 0,0 0 0,0 0 0,0 0 0,0 0 0,0 0 0,0 0 0,0 0 0,0 0 0,0 0 0,0 0 0,0 0 0,0 0 0,0 0 0,0 0 0,0 0 0,33-79 0,-33 79 0,0 0 0,0 0 0,0 0 0,0 0 0,0 0 0,0 0 0,0 0 0,0 0 0,0 0 0,0 0 0,0 0 0,0 0 0,0 0 0,0 0 0,0 0 0,0 0 0,0 0 0,0 0 0,0 0 0,0 0 0,0 0 0,0 0 0,0 0 0,0 0 0,0 0 0,0 0 0,0 0 0,0 0 0,0 0 0,0 0 0,0 0 0,0 0 0,0 0 0,0 0 0,0 0 0,0 0 0,0 0 0,0 0 0,0 0 0,0 0 0,0 0 0,0 0 0,33 0 0,-33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0 0,-33 0 0,0 0 0,0 0 0,0 0 0,0 0 0,0 0 0,0 0 0,0 0 0,0 0 0,0 0 0,0 0 0,0 0 0,0 0 0,0 0 0,0 0 0,0 0 0,0 0 0,0 0 0,0 0 0,0 0 0,0 0 0,0 0 0,0 0 0,0 0 0,0 0 0,0 0 0,0 0 0,0 0 0,0 0 0,0 0 0,0 0 0,0 0 0,0 0 0,0 0 0,0 0 0,0 0 0,0 0 0,0 0 0,0 0 0,0 0 0,0 0 0,0 0 0,0 0 0,0 0 0,25 42 0,-25-42 0,0 0 0,0 0 0,0 0 0,0 0 0,0 0 0,0 0 0,0 0 0,0 0 0,0 0 0,0 0 0,0 0 0,0 0 0,0 0 0,0 0 0,0 0 0,0 0 0,0 0 0,0 0 0,0 0 0,0 0 0,0 0 0,0 83 0,0-83 0,0 0 0,0 0 0,0 0 0,0 0 0,0 0 0,0 0 0,0 0 0,0 0 0,0 0 0,0 0 0,0 0 0,0 0 0,0 0 0,0 0 0,0 0 0,0 0 0,0 0 0,0 0 0,0 0 0,0 0 0,-17 84 0,17-84 0,0 0 0,0 0 0,-33 75 0,33-75 0,0 0 0,0 0 0,0 0 0,0 0 0,0 0 0,0 0 0,0 0 0,0 0 0,0 0 0,0 0 0,0 0 0,0 0 0,0 0 0,0 0 0,0 0 0,0 0 0,0 0 0,0 0 0,-33 65 0,33-65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0,-41 46 0,41-46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 14 0,25-14 0,0 0 0,0 0 0,0 0 0,0 0 0,0 0 0,0 0 0,0 0 0,0 0 0,0 0 0,0 0 0,0 0 0,0 0 0,0 0 0,0 0 0,0 0 0,0 0 0,0 0 0,25 0 0,-25 0 0,0 0 0,0 0 0,0 0 0,0 0 0,0 0 0,0 0 0,0 0 0,0 0 0,0 0 0,0 0 0,0 0 0,0 0 0,0 0 0,74 5 0,-74-5 0,0 0 0,0 0 0,0 0 0,0 0 0,0 0 0,0 0 0,0 0 0,0 0 0,0 0 0,0 0 0,0 0 0,0 0 0,0 0 0,91 0 0,-91 0 0,0 0 0,0 0 0,0 0 0,108 9 0,-42-27 15,-17-29 1</inkml:trace>
  <inkml:trace contextRef="#ctx0" brushRef="#br0" timeOffset="528763">21780 6790 0,'0'-9'0,"0"9"0,0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0 0,-17 0 0,0 0 0,0 0 0,0 0 0,0 0 0,0 0 0,0 0 0,0 0 0,0 0 0,0 0 0,0 0 0,0 0 0,49 42 0,-49-42 0,0 0 0,66 65 0,-66-65 0,0 0 0,0 0 0,50 93 0,-50-93 0,0 0 0,33 84 0,-33-84 0,33 93 0,0-10 16,0-3 0,0 8-1,-16 33 1,-9 19-16,-24-1 15,-26-13 1,-7-19 0,-18-19-16,18-23 15,49-65 1</inkml:trace>
  <inkml:trace contextRef="#ctx0" brushRef="#br0" timeOffset="537398">22466 7535 0,'-16'-10'0,"16"10"0,0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0,-17-14 0,17 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0,50 5 0,-50-5 0,0 0 0,0 0 0,0 0 0,0 0 0,0 0 0,0 0 0,0 0 0,0 0 0,0 0 0,0 0 0,0 0 0,0 0 0,0 0 0,0 0 0,0 0 0,0 0 0,0 0 0,0 0 0,0 0 0,0 0 0,0 0 0,0 0 0,0 0 0,0 0 0,0 0 0,0 0 0,0 0 0,0 0 0,0 0 0,41 0 0,-41 0 0,0 0 0,0 0 0,0 0 0,0 0 0,0 0 0,0 0 0,0 0 0,0 0 0,0 0 0,0 0 0,0 0 0,0 0 0,0 0 0,0 0 0,0 0 0,0 0 0,0 0 0,0 0 0,0 0 0,0 0 0,0 0 0,0 0 0,83-28 0,-83 28 0,0 0 0,0 0 0,0 0 0,0 0 0,0 0 0,0 0 0,0 0 0,0 0 0,0 0 0,0 0 0,91-23 0,-91 23 0,0 0 0,0 0 0,0 0 0,0 0 0,0 0 0,0 0 0,0 0 0,0 0 0,0 0 0,0 0 0,0 0 0,0 0 0,0 0 0,0 0 0,0 0 0,0 0 0,0 0 0,0 0 0,0 0 0,107-24 0,-107 24 0,0 0 0,0 0 0,0 0 0,0 0 0,0 0 0,0 0 0,0 0 0,0 0 0,0 0 0,0 0 0,0 0 0,0 0 0,0 0 0,0 0 0,0 0 0,0 0 0,0 0 0,0 0 0,0 0 0,0 0 0,0 0 0,0 0 0,0 0 0,0 0 0,0 0 0,0 0 0,0 0 0,0 0 0,0 0 0,0 0 0,0 0 0,0 0 0,0 0 0,83-17 0,-83 17 0,0 0 0,0 0 0,0 0 0,0 0 0,0 0 0,0 0 0,0 0 0</inkml:trace>
  <inkml:trace contextRef="#ctx0" brushRef="#br0" timeOffset="537920">22673 7158 0,'-8'0'0,"8"0"0,0 0 0,0 0 0,0 0 0,0 0 0,0 0 0,0 0 0,0 0 0,0 0 0,0 0 0,0 0 0,0 0 0,0 0 0,0 0 0,0 32 0,0-32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70 0,-8-70 0,0 0 0,0 0 0,0 0 0,0 0 0,0 0 0,0 0 0,0 0 0,0 0 0,0 0 0,0 0 0,0 0 0,0 107 0,0-107 0,0 0 0,0 0 0,0 0 0,0 0 0,0 0 0,0 0 0,0 0 0,8 57 0,-8-57 0,0 0 0,0 0 0,0 0 0,17 125 0,-17-23 16,0-102-1,0 0 1,0 0-1,0 0-15,16 84 16,-16-84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17-03-07T09:05:24.0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23936 2699 0,'0'0'31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T" name="resolution" value="1" units="1/dev"/>
        </inkml:channelProperties>
      </inkml:inkSource>
      <inkml:timestamp xml:id="ts0" timeString="2017-03-06T15:51:17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14859 14893 0,'-8'4'0,"8"-4"0,0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5 0,17-5 0,0 0 0,0 0 0,0 0 0,0 0 0,0 0 0,0 0 0,0 0 0,0 0 0,0 0 0,0 0 0,0 0 0,0 0 0,0 0 0,0 0 0,0 0 0,0 0 0,0 0 0,0 0 0,0 0 0,0 0 0,0 0 0,0 0 0,0 0 0,42 0 0,-42 0 0,0 0 0,0 0 0,0 0 0,0 0 0,0 0 0,0 0 0,0 0 0,0 0 0,0 0 0,41-5 0,-41 5 0,0 0 0,0 0 0,0 0 0,0 0 0,0 0 0,0 0 0,0 0 0,0 0 0,0 0 0,0 0 0,0 0 0,0 0 0,0 0 0,0 0 0,0 0 0,0 0 0,0 0 0,83-14 0,-83 14 0,0 0 0,0 0 0,0 0 0,0 0 0,0 0 0,0 0 0,0 0 0,0 0 0,0 0 0,0 0 0,0 0 0,0 0 0,0 0 0,140-14 0,-140 14 0,0 0 0,0 0 0,0 0 0,0 0 0,0 0 0,0 0 0,0 0 0,0 0 0,0 0 0,149-18 0,-149 18 0,0 0 0,0 0 0,0 0 0,0 0 0,0 0 0,0 0 0,0 0 0,149-10 0,-149 10 16,0 0 0,0 0-1,0 0 1</inkml:trace>
  <inkml:trace contextRef="#ctx0" brushRef="#br0" timeOffset="424">15149 14981 0,'0'5'0,"0"-5"0,0 0 0,0 0 0,0 0 0,0 0 0,0 0 0,0 0 0,0 0 0,0 0 0,0 0 0,0 0 0,0 0 0,0 0 0,0 0 0,0 0 0,0 0 0,0 0 0,0 0 0,0 0 0,0 0 0,0 0 0,0 0 0,0 0 0,0 0 0,0 0 0,0 0 0,0 0 0,0 0 0,0 0 0,0 0 0,0 46 0,0-46 0,0 0 0,0 0 0,0 0 0,0 0 0,0 0 0,0 0 0,0 0 0,0 0 0,0 0 0,0 0 0,-9 102 0,9-102 0,-8 135 0,0 0 0,0-19 16,8-46-1,0 65 1,0 9-16,8-9 15,-8-135 1,0 130 0,0-130-16,8 121 15,-8-121 1,0 0-1</inkml:trace>
  <inkml:trace contextRef="#ctx0" brushRef="#br0" timeOffset="912">16133 14586 0,'0'23'0,"0"-23"0,0 0 0,0 0 0,0 0 0,0 0 0,-17 74 0,17-74 0,0 0 0,0 0 0,-25 88 0,25-88 0,0 0 0,-49 131 0,49-131 0,-58 116 0,8 5 16,25 0-1,9 14-15,8 4 16,-1 1-1,26-14 1,16-1 0,17-4-16,-1-10 15,1-17 1,-9-29-1,17-32-15,-17-66 16,-41 33 0</inkml:trace>
  <inkml:trace contextRef="#ctx0" brushRef="#br0" timeOffset="1510">16306 15339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70 0,0-70 0,0 0 0,0 0 0,0 0 0,0 0 0,0 0 0,0 0 0,0 0 0,0 0 0,0 0 0,0 0 0,0 0 0,0 0 0,0 0 0,0 0 0,0 0 0,0 0 0,0 0 0,0 0 0,0 0 0,0 0 0,0 0 0,0 0 0,0 0 0,0 0 0,0 0 0,0 0 0,0 0 0,0 0 0,0 0 0,0 0 0,0 0 0,0 0 0,0 0 0,0 0 0,0 0 0,0 0 0,0 0 0,0 0 0,0 0 0,0 0 0,0 0 0,0 0 0,9 121 0,-9-121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9 0,0-9 0,24 23 0,-24-23 0,0 0 0,0 0 0,0 0 0,0 0 0,0 0 0,0 0 0,0 0 0,0 0 0,0 0 0,0 0 0,0 0 0,0 0 0,25-42 0,-25 42 0,0 0 0,0 0 0,0 0 0,0 0 0,0 0 0,0 0 0,0 0 0,0 0 0,0 0 0,0 0 0,0 0 0,0 0 0,0 0 0,0 0 0,0 0 0,0 0 0,0 0 0,0 0 0,0 0 0,0 0 0,0 0 0,0 0 0,0 0 0,41-125 0,-41 125 0,0 0 0,0 0 0,0 0 0,0 0 0,0 0 0,0 0 0,0 0 0,0 0 0,0 0 0,0 0 0,0 0 0,0 0 0,0 0 0,0 0 0,0 0 0,0 0 0,0 0 0,0 0 0,0 0 0,75-116 0,-75 116 0,0 0 0,0 0 0,0 0 0,0 0 0,0 0 0,0 0 0,0 0 0,0 0 0,0 0 0,0 0 0,0 0 0,0 0 0,0 0 0,0 0 0,0 0 0,0 0 0,0 0 0,0 0 0,0 0 0,0 0 0,0 0 0,0 0 0,74-70 0,-74 70 0,0 0 0,0 0 0,0 0 0,0 0 0,0 0 0,0 0 0,0 0 0,0 0 0,0 0 0,83-19 0,-83 19 0,0 0 0,0 0 0,83 47 0,-83-47 0,0 0 0,0 0 0,0 0 0,74 102 0,-33 33 16,-16-14-16,-25-121 15,8 144 1,-8-144 0,0 0-1,0 0-15,25 56 16</inkml:trace>
  <inkml:trace contextRef="#ctx0" brushRef="#br0" timeOffset="1909">17174 14511 0,'25'19'0,"25"27"0,-50-46 0,0 0 0,0 0 0,0 0 0,41 75 0,-41-75 0,0 0 0,0 0 0,0 0 0,0 0 0,0 0 0,42 120 0,-42-120 0,49 136 0,-16-6 16,-25-18 0,-16 8-16,0 15 15,-9 10 1,1-6-1,-17-9 1,0-14-16,0-23 16,8-27-1,0-48 1,25-18-16</inkml:trace>
  <inkml:trace contextRef="#ctx0" brushRef="#br0" timeOffset="2212">17737 15209 0,'8'9'0,"-8"-9"0,0 0 0,0 0 0,0 0 0,0 0 0,0 0 0,0 0 0,0 0 0,0 0 0,0 0 0,0 0 0,0 0 0,0 0 0,0 0 0,0 0 0,0 0 0,0 0 0,0 0 0,0 0 0,0 0 0,0 0 0,0 0 0,0 0 0,0 0 0,0 0 0,0 0 0,0 0 0,58 19 0,-58-19 0,0 0 0,0 0 0,0 0 0,0 0 0,0 0 0,0 0 0,0 0 0,0 0 0,0 0 0,0 0 0,0 0 0,91 0 0,-91 0 0,0 0 0,0 0 0,0 0 0,0 0 0,0 0 0,0 0 0,0 0 0,140-19 0,-140 19 0,0 0 0,0 0 0,0 0 0,0 0 0,0 0 0,0 0 0,0 0 0,0 0 0,33-9 0,-33 9 0,0 0 0,0 0 0,0 0 0</inkml:trace>
  <inkml:trace contextRef="#ctx0" brushRef="#br0" timeOffset="2484">17786 15413 0,'9'0'0,"-9"0"15,0 0 1,0 0 0,66 0-16,-66 0 15,82 14 1,-82-14-1,133 19-15,-133-19 16,115-23 0,-115 23-1</inkml:trace>
  <inkml:trace contextRef="#ctx0" brushRef="#br0" timeOffset="3314">18779 13223 0,'-9'5'0,"9"-5"0,0 0 0,0 0 0,0 0 0,0 0 0,0 51 0,0-51 0,0 0 0,0 0 0,0 69 0,0-69 0,0 0 0,0 103 0,0-103 0,9 112 0,7 4 16,9 5-16,0 4 16,8 5-1,-33 15 1,-25-1-1,-16 19-15,-9-1 16,-8-4 0,-16-19-1,-9-31-15,25-28 16,33-34-1,25-33 1,9-22 0,-1-9-16,8-6 15,1 6 1,-1 8-1,-7 10-15,-18 5 16,9-5 0,42 27-1,-42-27 1,49 61-16,-49-61 15,58 107 1,-8 28 0,-9 0-16,-32 10 15,-18 3 1,9 1-1,-8 9 1,8 10-16,0 4 16,0-5-1,8-13 1,-8-154-16,42 130 15,-42-130 1</inkml:trace>
  <inkml:trace contextRef="#ctx0" brushRef="#br0" timeOffset="4391">19299 15576 0,'0'-4'0,"0"4"0,0 0 0,0 0 0,0 0 0,0 0 0,0 0 0,0 0 0,0 0 0,0 0 0,0 0 0,0 0 0,0 0 0,0 0 0,0 0 0,0 0 0,0 0 0,0 0 0,0 0 0,0 0 0,0 0 0,0 0 0,0 0 0,0 0 0,0 0 0,0 0 0,0 0 0,0 0 0,0 0 0,0 0 0,0 0 0,0 0 0,0 0 0,0 0 0,9-47 0,-9 47 0,0 0 0,0 0 0,0 0 0,0 0 0,0 0 0,0 0 0,0 0 0,0 0 0,0 0 0,0 0 0,0 0 0,0 0 0,0 0 0,0 0 0,0 0 0,0 0 0,0 0 0,0 0 0,0 0 0,0 0 0,0 0 0,0 0 0,25-79 0,-25 79 0,0 0 0,0 0 0,0 0 0,0 0 0,0 0 0,0 0 0,0 0 0,74-84 0,-74 84 0,0 0 0,0 0 0,0 0 0,0 0 0,0 0 0,116-65 0,-116 65 0,41-9 0,-16 23 16,-25-14-16,116 28 15,-116-28 1,107 74 0,-107-74-1,41 130-15,-32 15 16,-34-6-1,-33-3 1,-25-44-16,83-92 16,-82 103-1,82-103 1,-108 88-1,108-88-15,0 0 16,0 0 0,0 0-1,-99 79-15,99-79 16,0 0-1,0 0 1,-50 41 0,50-41-16,9 19 15,-9-19 1,0 0-1,74 10-15,-74-10 16,132 32 0,-132-32-1,133 61-15,-133-61 16,124 27-1</inkml:trace>
  <inkml:trace contextRef="#ctx0" brushRef="#br0" timeOffset="4896">20531 15632 0,'0'0'0,"0"0"0,0 0 0,0 0 0,0 0 0,0 0 0,0 0 0,0 0 0,0 0 0,-16 37 0,16-37 0,0 0 0,0 0 0,0 0 0,0 0 0,0 0 0,0 0 0,0 0 0,0 0 0,0 0 0,0 0 0,0 0 0,-41 80 0,41-80 0,0 0 0,0 0 0,0 0 0,0 0 0,0 0 0,0 0 0,0 0 0,-67 120 0,67-120 0,0 0 0,0 0 0,0 0 0,-99 117 0,99-117 15,-91 120 1,91-120-1,-33 43 1,33-43-16,0 0 16</inkml:trace>
  <inkml:trace contextRef="#ctx0" brushRef="#br0" timeOffset="5254">20101 15720 0,'9'0'0,"-9"0"0,0 0 0,0 0 0,0 0 0,0 0 0,0 0 0,0 0 0,0 0 0,0 0 0,0 0 0,0 0 0,0 0 0,0 0 0,0 0 0,0 0 0,0 0 0,0 0 0,0 0 0,0 0 0,0 0 0,0 0 0,0 0 0,0 0 0,0 0 0,0 0 0,33 24 0,-33-24 0,0 0 0,58 51 0,-58-51 0,0 0 0,0 0 0,0 0 0,0 0 0,0 0 0,0 0 0,0 0 0,0 0 0,0 0 0,0 0 0,0 0 0,91 84 0,-91-84 0,0 0 0,0 0 0,0 0 0,0 0 0,0 0 0,0 0 0,0 0 0,41 46 0,-41-46 0,0 0 0,0 0 0,0 0 0,99 98 0,-99-98 0,0 0 15,0 0 1,0 0-1,108 56-15</inkml:trace>
  <inkml:trace contextRef="#ctx0" brushRef="#br0" timeOffset="5661">20713 15200 0,'0'0'0,"0"0"0,0 0 0,0 0 0,0 0 0,0 0 0,0 0 0,0 0 0,0 0 0,0 0 0,0 0 0,0 0 0,0 0 0,0 0 0,0 0 0,0 0 0,0 0 0,0 0 0,0 0 0,0 0 0,0 0 0,0 0 0,0 0 0,50-5 0,-50 5 0,0 0 0,0 0 0,0 0 0,91-19 0,-91 19 0,0 0 0,0 0 0,0 0 0,0 0 0,0 0 0,0 0 0,0 0 0,0 0 0,0 0 0,149-22 0,-149 22 0,0 0 0,0 0 0,0 0 0,0 0 0,0 0 0,0 0 0,0 0 0,0 0 0,0 0 0,0 0 0,0 0 0,0 0 0,0 0 0,0 0 0,0 0 0,0 0 0,0 0 0,0 0 0,0 0 0,0 0 0,0 0 0,0 0 0,58 0 0,-58 0 0,0 0 0,0 0 0,0 0 0,0 0 0,0 0 0,0 0 0,0 0 0,0 0 0,0 0 0,0 0 0,0 0 0,0 0 0,0 0 0,0 0 0,0 0 0,0 0 0,0 0 0,0 0 0,115-29 0</inkml:trace>
  <inkml:trace contextRef="#ctx0" brushRef="#br0" timeOffset="6080">20862 15139 0,'0'5'0,"0"-5"0,0 0 0,0 0 0,0 0 0,0 0 0,0 0 0,0 0 0,0 0 0,0 0 0,0 0 0,0 0 0,0 0 0,0 0 0,0 0 0,0 0 0,0 0 0,0 0 0,0 0 0,0 0 0,0 0 0,0 0 0,0 0 0,0 0 0,0 0 0,17 42 0,-17-42 0,0 0 0,0 0 0,0 0 0,0 0 0,0 0 0,0 0 0,0 0 0,0 0 0,0 0 0,25 88 0,-25-88 0,0 0 0,0 0 0,0 0 0,0 0 0,0 0 0,33 139 0,-33-139 0,8 141 0,-8-16 15,-8-4 1,-1-56-16,1 65 16,8-9-1,0-121 1,17 139-16,-17-139 15,16 140 1,-16-140 0,0 0-1,25 60-15</inkml:trace>
  <inkml:trace contextRef="#ctx0" brushRef="#br0" timeOffset="6547">21639 14893 0,'-8'-10'0,"8"10"0,0 0 0,0 0 0,0 0 0,0 0 0,0 0 0,0 0 0,0 0 0,0 0 0,0 0 0,0 0 0,0 0 0,0 0 0,-33 24 0,33-24 0,0 0 0,0 0 0,0 0 0,0 0 0,0 0 0,0 0 0,0 0 0,-74 83 0,74-83 0,0 0 0,-75 135 0,75-135 0,-58 154 0,42-10 0,16-1 15,8 2 1,0-1-1,9-4 1,-1-1-16,1-8 16,16-20-1,0-36 1,8-15-16,1-4 15,-26-10 1,-7-22 0,-9-24-1</inkml:trace>
  <inkml:trace contextRef="#ctx0" brushRef="#br0" timeOffset="7161">21830 15069 0,'8'0'0,"-8"0"0,0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56 0,-8-56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0,-8 102 0,8-102 0,0 0 0,0 0 0,0 0 0,0 0 0,0 0 0,0 0 0,0 0 0,0 0 0,0 0 0,0 0 0,0 0 0,0 0 0,0 0 0,0 0 0,0 0 0,0 0 0,0 0 0,0 0 0,0 0 0,0 0 0,0 0 0,0 0 0,0 0 0,0 0 0,0 0 0,0 0 0,0 0 0,0 0 0,0 0 0,0 0 0,0 0 0,0 0 0,0 0 0,0 0 0,0 0 0,0 0 0,0 0 0,0 0 0,0 0 0,0 0 0,-17 145 0,17-145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28 0,0-28 0,0 0 0,0 0 0,0 0 0,0 0 0,0 0 0,0 0 0,0 0 0,0 0 0,0 0 0,0 0 0,0 0 0,0 0 0,0 0 0,0 0 0,0 0 0,0 0 0,0 0 0,0 0 0,0 0 0,0 0 0,0 0 0,0 0 0,0 0 0,0 0 0,0 0 0,0 0 0,0 0 0,0 0 0,0 0 0,0 0 0,0 0 0,0 0 0,0 0 0,0 0 0,0 0 0,0 0 0,0 0 0,0 0 0,0 0 0,0 0 0,0 0 0,0 0 0,0 0 0,0 0 0,0-38 0,0 38 0,0 0 0,0 0 0,0 0 0,0 0 0,0 0 0,0 0 0,0 0 0,0 0 0,0 0 0,0 0 0,0 0 0,0 0 0,0 0 0,0 0 0,0 0 0,0 0 0,0 0 0,0 0 0,0 0 0,0 0 0,0 0 0,0 0 0,0 0 0,0 0 0,0 0 0,0 0 0,0 0 0,0 0 0,0 0 0,0 0 0,0 0 0,0 0 0,0 0 0,0 0 0,0 0 0,0-28 0,0 28 0,0 0 0,0 0 0,0 0 0,0 0 0,0 0 0,0 0 0,0 0 0,0 0 0,0 0 0,0 0 0,0 0 0,0 0 0,0 0 0,0 0 0,0 0 0,0 0 0,0 0 0,0 0 0,0 0 0,0 0 0,0 0 0,0 0 0,0 0 0,0 0 0,0 0 0,0 0 0,0 0 0,0 0 0,0 0 0,0 0 0,33-93 0,-33 93 0,0 0 0,0 0 0,0 0 0,0 0 0,0 0 0,0 0 0,0 0 0,0 0 0,0 0 0,0 0 0,0 0 0,0 0 0,0 0 0,0 0 0,0 0 0,0 0 0,0 0 0,0 0 0,0 0 0,0 0 0,0 0 0,0 0 0,0 0 0,0 0 0,0 0 0,0 0 0,0 0 0,58-139 0,-58 139 0,0 0 0,0 0 0,0 0 0,0 0 0,0 0 0,0 0 0,0 0 0,0 0 0,0 0 0,0 0 0,0 0 0,0 0 0,0 0 0,0 0 0,0 0 0,0 0 0,0 0 0,0 0 0,0 0 0,0 0 0,0 0 0,0 0 0,0 0 0,0 0 0,0 0 0,0 0 0,0 0 0,0 0 0,0 0 0,0 0 0,0 0 0,0 0 0,0 0 0,0 0 0,91-93 0,-91 93 0,0 0 0,0 0 0,0 0 0,0 0 0,0 0 0,0 0 0,0 0 0,0 0 0,0 0 0,0 0 0,0 0 0,0 0 0,0 0 0,0 0 0,0 0 0,0 0 0,0 0 0,0 0 0,0 0 0,0 0 0,0 0 0,0 0 0,0 0 0,0 0 0,0 0 0,99-33 0,-99 33 0,0 0 0,0 0 0,0 0 0,0 0 0,0 0 0,0 0 0,0 0 0,0 0 0,0 0 0,0 0 0,0 0 0,83 51 0,-83-51 0,0 0 0,0 0 0,0 0 0,0 0 0,0 0 0,0 0 0,0 0 0,50 112 0,-50-112 0,0 0 0,0 0 0,0 0 0,25 126 0,-25-126 16,0 0 0,0 0-1</inkml:trace>
  <inkml:trace contextRef="#ctx0" brushRef="#br0" timeOffset="7630">21590 15730 0,'8'4'0,"-8"-4"0,0 0 0,0 0 0,0 0 0,0 0 0,0 0 0,0 0 0,0 0 0,0 0 0,0 0 0,0 0 0,0 0 0,0 0 0,0 0 0,0 0 0,66-18 0,-66 18 0,0 0 0,0 0 0,0 0 0,0 0 0,0 0 0,0 0 0,0 0 0,0 0 0,0 0 0,91-37 0,-91 37 0,0 0 0,0 0 0,0 0 0,0 0 0,0 0 0,132-66 0,-132 66 0,108-47 0,8 25 16,-116 22-1,140-10 1,-107 6-16,9-6 16,-42 10-1,0 0 1,0 0-1,0 0-15,99-23 16</inkml:trace>
  <inkml:trace contextRef="#ctx0" brushRef="#br0" timeOffset="8252">21904 15911 0,'17'-5'0,"-17"5"0,0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0,49-9 0,-49 9 0,0 0 0,0 0 0,0 0 0,0 0 0,0 0 0,0 0 0,0 0 0,0 0 0,0 0 0,0 0 0,0 0 0,0 0 0,0 0 0,0 0 0,0 0 0,0 0 0,0 0 0,0 0 0,0 0 0,0 0 0,0 0 0,0 0 0,0 0 0,0 0 0,0 0 0,0 0 0,0 0 0,0 0 0,0 0 0,83 14 0,-83-14 0,0 0 0,0 0 0,0 0 0,0 0 0,0 0 0,0 0 0,0 0 0,0 0 0,0 0 0,0 0 0,0 0 0,0 0 0,0 0 0,0 0 0,0 0 0,0 0 0,0 0 0,0 0 0,0 0 0,0 0 0,0 0 0,0 0 0,0 0 0,0 0 0,0 0 0,0 0 0,0 0 0,0 0 0,0 0 0,0 0 0,0 0 0,0 0 0,0 0 0,0 0 0,0 0 0,0 0 0,0 0 0,49 75 0,-49-75 0,0 0 0,0 0 0,0 0 0,0 0 0,0 0 0,0 0 0,0 0 0,0 0 0,0 0 0,0 0 0,0 0 0,0 0 0,0 0 0,0 0 0,-24 120 0,24-120 0,0 0 0,0 0 0,0 0 0,0 0 0,0 0 0,0 0 0,0 0 0,-17 38 0,17-38 0,0 0 0,0 0 0,0 0 0,0 0 0,0 0 0,0 0 0,0 0 0,0 0 0,0 0 0,0 0 0,0 0 0,0 0 0,0 0 0,-16 18 0,16-18 0,0 0 0,0 0 0,0 0 0,0 0 0,0 0 0,0 0 0,0 0 0,0 0 0,0 0 0,0 0 0,0 0 0,0 0 0,0 0 0,0 0 0,0 0 0,0 0 0,0 0 0,0 0 0,-58 84 0,58-84 0,0 0 16,0 0 0,0 0-1,0 28-15,0-28 16,33 5-1,-33-5 1,91 0 0,-91 0-16,0 0 15,115 32 1,-115-32-1,0 0-15,91 14 16</inkml:trace>
  <inkml:trace contextRef="#ctx0" brushRef="#br0" timeOffset="8770">22690 14766 0,'-9'-3'0,"9"3"0,0 0 0,0 0 0,0 0 0,0 0 0,0 0 0,0 0 0,0 0 0,0 0 0,0 0 0,0 0 0,0 0 0,0 0 0,0 0 0,0 0 0,0 0 0,0 0 0,0 0 0,0 0 0,0 0 0,0 0 0,0 0 0,0 0 0,0 0 0,17 41 0,-17-41 0,0 0 0,0 0 0,0 0 0,0 0 0,0 0 0,0 0 0,0 0 0,0 0 0,0 0 0,25 93 0,-25-93 0,0 0 0,0 0 0,49 130 0,-49-130 0,0 0 0,0 0 0,0 0 0,42 139 0,-9 2 16,8-2-1,0-41 1,-8-5-16,-24 19 16,-1 27-1,-8 10 1,0-19-1,-8-23-15,8-14 16,-9 14 0,-24 0-1,-16-9-15,-17-15 16,-9 6-1,75-89 1</inkml:trace>
  <inkml:trace contextRef="#ctx0" brushRef="#br0" timeOffset="13194">23368 15507 0,'0'13'0,"0"-13"0,0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14 0,-8-14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0,33-4 0,-33 4 0,0 0 0,0 0 0,0 0 0,0 0 0,0 0 0,0 0 0,0 0 0,0 0 0,0 0 0,0 0 0,0 0 0,0 0 0,0 0 0,0 0 0,0 0 0,0 0 0,0 0 0,0 0 0,0 0 0,0 0 0,0 0 0,0 0 0,0 0 0,0 0 0,0 0 0,0 0 0,0 0 0,74 4 0,-74-4 0,0 0 0,0 0 0,0 0 0,0 0 0,0 0 0,0 0 0,0 0 0,0 0 0,0 0 0,0 0 0,0 0 0,0 0 0,0 0 0,0 0 0,0 0 0,0 0 0,0 0 0,0 0 0,0 0 0,0 0 0,0 0 0,0 0 0,0 0 0,116-4 0,-116 4 0,0 0 0,0 0 0,0 0 0,0 0 0,0 0 0,0 0 0,0 0 0,0 0 0,0 0 0,0 0 0,0 0 0,0 0 0,0 0 0,0 0 0,0 0 0,0 0 0,0 0 0,0 0 0,0 0 0,0 0 0,0 0 0,0 0 0,0 0 0,0 0 0,0 0 0,0 0 0,0 0 0,0 0 0,0 0 0,0 0 0,0 0 0,0 0 0,0 0 0,0 0 0,0 0 0,0 0 0,0 0 0,0 0 0,0 0 0,0 0 0,0 0 0,0 0 0,0 0 0,149-5 0,-149 5 0,0 0 0,0 0 0,0 0 0,0 0 0,0 0 0,0 0 0,0 0 0,0 0 0,0 0 0,0 0 0,0 0 0,0 0 0,0 0 0,0 0 0,0 0 0,0 0 0,0 0 0,0 0 0,107-18 0,-107 18 0,58-52 16</inkml:trace>
  <inkml:trace contextRef="#ctx0" brushRef="#br0" timeOffset="13659">23740 15032 0,'0'0'0,"0"0"0,0 0 0,0 0 0,0 0 0,0 0 0,0 0 0,0 0 0,0 0 0,0 0 0,0 0 0,0 0 0,0 0 0,0 0 0,0 0 0,0 0 0,0 0 0,0 0 0,0 0 0,0 0 0,0 0 0,0 0 0,0 0 0,0 0 0,0 0 0,0 0 0,0 0 0,0 0 0,0 0 0,0 0 0,0 0 0,0 0 0,0 0 0,0 0 0,0 0 0,-9 37 0,9-37 0,0 0 0,0 0 0,0 0 0,0 0 0,0 0 0,0 0 0,0 0 0,0 0 0,0 0 0,0 75 0,0-75 0,0 0 0,0 0 0,0 0 0,0 0 0,0 0 0,-8 121 0,8-121 0,8 130 0,-8-130 0,0 79 16,0-79-1,-8 149 1,8-149 0,0 143-16,0-143 15,0 154 1,0-154-1,0 0-15,0 0 16,0 0 0,-8 117-1,8-117 1</inkml:trace>
  <inkml:trace contextRef="#ctx0" brushRef="#br0" timeOffset="14708">24533 15079 0,'0'4'0,"0"-4"0,0 0 0,0 0 0,0 0 0,0 0 0,0 0 0,0 0 0,0 0 0,0 0 0,0 0 0,0 0 0,0 0 0,0 0 0,0 0 0,0 0 0,0 0 0,0 0 0,0 0 0,0 0 0,0 0 0,0 0 0,0 42 0,0-42 0,0 0 0,0 0 0,0 0 0,0 0 0,0 0 0,0 0 0,0 0 0,0 0 0,0 0 0,0 0 0,0 0 0,0 0 0,0 0 0,0 0 0,0 0 0,0 0 0,0 0 0,0 0 0,0 0 0,0 0 0,0 0 0,0 0 0,0 0 0,0 0 0,0 0 0,0 0 0,0 0 0,0 0 0,-8 88 0,8-88 0,0 0 0,0 0 0,0 0 0,0 0 0,0 0 0,0 0 0,0 0 0,-8 126 0,8-126 0,0 0 0,0 0 0,0 0 0,16 163 0,-7-121 15,-18 4 1,9-46-16,0 0 16,0 0-1,0 0 1,0 135-1,0-135-15,0 0 16,9 65 0,-9-65-1,0-24-15,16-73 16,-16 97-1,50-149 1,-50 149-16,0 0 16,33-144-1,-33 144 1,49-121-1,-49 121-15,67-106 16,-67 106 0,0 0-1,82-61-15,-82 61 16,0 0-1,124-28 1,-124 28 0,0 0-16,116 19 15,-116-19 1,91 70-1,-91-70-15,50 111 16,-50-111 0,41 149-1,-41-149 1,0 148-16,0-148 15,17 140 1,-17-140 0,0 0-1,0 0-15,41 112 16,-41-112-1,49 42 1,34-70-16</inkml:trace>
  <inkml:trace contextRef="#ctx0" brushRef="#br0" timeOffset="53389">25286 15586 0,'-8'23'0,"8"-23"0,0 0 0,0 0 0,0 0 0,0 0 0,0 0 0,0 0 0,0 0 0,0 0 0,0 0 0,0 0 0,0 0 0,0 0 0,0 0 0,0 0 0</inkml:trace>
  <inkml:trace contextRef="#ctx0" brushRef="#br0" timeOffset="101269">5929 13455 0,'0'24'0,"0"-24"0,0 0 0,0 0 0,0 0 0,0 0 0,0 0 0,0 0 0,0 0 0,0 0 0,0 0 0,0 0 0,0 0 0,0 0 0,0 0 0,0 0 0,0 0 0,0 0 0,0 0 0,42 23 0,-42-23 0,0 0 0,0 0 0,0 0 0,0 0 0,0 0 0,74 23 0,-74-23 0,91 5 0,8-1 0,-99-4 0,0 0 0,91-9 0,-91 9 0,99-23 0,1-10 16,15 15 0,-15 13-1,15 19-15,-7 9 16,-9-13-1,9-20 1,-17-22 0,-25-5-16,-25 18 15,-24 19 1,-26 5-1,9-5-15</inkml:trace>
  <inkml:trace contextRef="#ctx0" brushRef="#br0" timeOffset="101618">6855 13516 0,'-16'14'0,"16"-14"0,0 0 0,0 0 0,0 0 0,0 0 0,0 0 0,0 0 0,0 0 0,0 0 0,0 0 0,0 0 0,0 0 0,0 0 0,-17 42 0,17-42 0,0 0 0,0 0 0,0 0 0,0 0 0,0 0 0,0 0 0,0 0 0,-8 83 0,8-83 0,0 0 0,-17 103 0,17-103 0,-8 116 0,-8 5 16,-1 18-1,17 10 1,0 5-1,0-20-15,25-17 16,8-39 0,17-40-1,-50-38-15</inkml:trace>
  <inkml:trace contextRef="#ctx0" brushRef="#br0" timeOffset="102027">7740 13014 0,'-25'9'0,"-24"23"0,49-32 0,0 0 0,-75 70 0,75-70 0,-58 107 0,17 19 0,-9-5 0,17-15 16,0 11 0,17 32-1,24 14-15,25-14 16,8-24-1,9-9 1,0-13 0,24-24-16,0-42 15,17-51 1,-91 14-1</inkml:trace>
  <inkml:trace contextRef="#ctx0" brushRef="#br0" timeOffset="102568">7781 13785 0,'0'-5'0,"0"5"0,0 0 0,0 0 0,0 0 0,-8 20 0,8-20 0,0 0 0,0 0 0,0 0 0,-8 65 0,0 50 0,8-115 0,0 0 0,0 0 0,0 117 0,0-117 0,0 0 0,0 0 0,0 0 0,-25 98 0,25-98 16,0 0 0,0 0-16,-8 14 15,41-43 1,-17 17-1,9-59-15,25-40 16,-17 8 0,-33 103-1,49-93-15,-49 93 16,75-74-1,7 51 1,-24 32 0,-8 52-16,-17 31 15,0 16 1,17 63-1,-34-50-15,-24-8 16,-9-26 0,-7-35-1,15-52 1,9 0-16</inkml:trace>
  <inkml:trace contextRef="#ctx0" brushRef="#br0" timeOffset="102951">8583 13377 0,'0'3'0,"0"-3"0,0 0 0,0 0 0,0 0 0,0 0 0,0 0 0,0 0 0,0 0 0,0 0 0,0 0 0,0 0 0,25 38 0,-25-38 0,0 0 0,0 0 0,0 0 0,0 0 0,0 0 0,25 89 0,-25-89 0,33 102 0,-41 5 0,8-19 0,-17 10 16,9 4 0,-8-13-1,-9 4 1,-17-5-16,1-9 15,8-5 1,16-46 0,26-28-16,7-37 15,-16 37 1</inkml:trace>
  <inkml:trace contextRef="#ctx0" brushRef="#br0" timeOffset="103254">8914 13763 0,'8'0'0,"-8"0"0,0 0 0,0 0 0,0 0 0,0 0 0,0 0 0,0 0 0,0 0 0,0 0 0,0 0 0,0 0 0,0 0 0,0 0 0,50-15 0,-50 15 0,0 0 0,0 0 0,0 0 0,0 0 0,0 0 0,0 0 0,0 0 0,0 0 0,0 0 0,0 0 0,0 0 0,0 0 0,0 0 0,0 0 0,0 0 0,0 0 0,0 0 0,0 0 0,0 0 0,0 0 0,0 0 0,66-9 0,-66 9 0,0 0 0,0 0 0,0 0 0,0 0 0,0 0 0,0 0 0,0 0 0,0 0 0,0 0 0,0 0 0,0 0 0,0 0 0,0 0 0,0 0 0,0 0 0,0 0 0,0 0 0,99 14 0,-99-14 0,0 0 0,0 0 0,0 0 0,0 0 0,0 0 0,0 0 0,0 0 0,0 0 0,0 0 0,0 0 0,91 23 0,-91-23 0,0 0 0,0 0 0,0 0 0,0 0 0,0 0 0,0 0 0,0 0 0,0 0 0,0 0 0,0 0 0,0 0 0,0 0 0,0 0 0,33 14 0,-33-14 0,0 0 0,-16 0 0,16 0 0</inkml:trace>
  <inkml:trace contextRef="#ctx0" brushRef="#br0" timeOffset="103493">8980 13925 0,'9'-4'0,"-9"4"0,0 0 0,0 0 0,0 0 0,0 0 0,0 0 0,0 0 0,0 0 0,49-24 0,-49 24 0,0 0 0,0 0 0,0 0 0,0 0 0,0 0 0,0 0 0,0 0 0,0 0 0,0 0 0,0 0 0,0 0 0,83-37 0,-83 37 0,0 0 0,0 0 0,0 0 0,99-37 0,-99 37 0,0 0 0,0 0 0,108-38 0,-108 38 0,0 0 0,0 0 0,0 0 0,107-27 0,-16 3 15,17-3 1</inkml:trace>
  <inkml:trace contextRef="#ctx0" brushRef="#br0" timeOffset="104216">9940 12269 0,'-9'-9'0,"9"9"0,0 0 0,0 0 0,0 0 0,0 0 0,0 0 0,-8 23 0,8-23 0,0 0 0,0 0 0,0 0 0,-17 47 0,17-47 0,0 0 0,0 0 0,-16 107 0,16-107 0,0 0 0,0 135 0,0-135 0,0 125 0,16-8 15,-7-10-15,-9 13 16,-9-3-1,-7-15 1,-1-14 0,-16 15-16,-16-20 15,-9-27 1,25-42-1,24-18-15,18-20 16,-1 6 0,-8 4-1,0 9 1,17 0-16,24-8 15,25-11 1,-8-4 0,-83 47-1,66-14-15,-7 32 16,-18 33-1,1 27 1,-26 10-16,-7 19 16,-17 9-1,24 14 1,26 18-1,8 10-15,33 74 16,-34-102 0,1-42-1,0-33-15,25-37 16,-50-37-1</inkml:trace>
  <inkml:trace contextRef="#ctx0" brushRef="#br0" timeOffset="104938">10775 14065 0,'-9'-10'0,"9"10"0,0 0 0,0 0 0,0 0 0,0 0 0,0 0 0,-8-37 0,8 37 0,0 0 0,0 0 0,0 0 0,0 0 0,0 0 0,0 0 0,0 0 0,0 0 0,0 0 0,0 0 0,-33-65 0,33 65 0,0 0 0,17-88 0,-17 88 0,0 0 0,0 0 0,49-65 0,-49 65 0,0 0 0,75-47 0,-75 47 0,74-19 0,-74 19 15,25-4 1,-25 18-16,49 10 15,1 31 1,-25 29 0,-25 9-1,-25 9-15,-41 0 16,0 5-1,0-4 1,8-20-16,58-83 16,0 0-1,-50 84 1,50-84-1,0 0-15,0 0 16,0 0 0,-16 56-1,16-56-15,57 32 16,-57-32-1,108 24 1,32-38 0,-7-5-16,-133 19 15,107-42 1,-16-13-1,33-43-15,-124 98 16</inkml:trace>
  <inkml:trace contextRef="#ctx0" brushRef="#br0" timeOffset="105179">11775 13972 0,'0'4'0,"0"-4"0,0 0 0,0 0 0,0 0 0,0 0 0,0 0 0,0 0 0,0 0 0,0 0 0,0 0 0,0 0 0,0 0 0,0 0 0,-25 24 0,25-24 0,0 0 0,0 0 0,0 0 0,-41 46 0,41-46 0,0 0 0,0 0 0,-66 70 0,66-70 0,0 0 0,-50 88 0,50-88 0,-58 98 0,58-98 0,0 0 15,0 0 1,-49 46 0</inkml:trace>
  <inkml:trace contextRef="#ctx0" brushRef="#br0" timeOffset="105472">11494 13921 0,'8'0'0,"-8"0"0,0 0 0,0 0 0,0 0 0,0 0 0,33 32 0,-33-32 0,0 0 0,0 0 0,33 47 0,-33-47 0,0 0 0,42 79 0,-42-79 0,25 79 0,24-5 0,1-18 15,-1-5 1,9-4-16,-58-47 16,75 32-1,-9-18 1,-25-14-16,-41 0 15</inkml:trace>
  <inkml:trace contextRef="#ctx0" brushRef="#br0" timeOffset="105766">12098 13590 0,'33'-5'0,"49"-12"0,-82 17 0,0 0 0,0 0 0,0 0 0,0 0 0,0 0 0,0 0 0,100-20 0,-100 20 0,0 0 0,0 0 0,0 0 0,0 0 0,0 0 0,0 0 0,0 0 0,0 0 0,0 0 0,0 0 0,0 0 0,82-18 0,-82 18 0,0 0 0,0 0 0,0 0 0,0 0 0,0 0 0,0 0 0,0 0 0,91 4 0,-91-4 0,0 0 0,0 0 0,0 0 0,99 19 0,-99-19 15,0 0 1,0 0-16</inkml:trace>
  <inkml:trace contextRef="#ctx0" brushRef="#br0" timeOffset="106058">12329 13632 0,'0'14'0,"0"-14"0,0 0 0,0 0 0,0 0 0,0 0 0,-8 70 0,8-70 0,0 0 0,0 0 0,-25 84 0,25-84 0,0 0 0,-33 121 0,33-121 0,-25 116 0,9 15 16,7-6-16,18-9 15,15-23 1,-24-93-1,0 0 1,75 51-16,-9-65 16,-66 14-1</inkml:trace>
  <inkml:trace contextRef="#ctx0" brushRef="#br0" timeOffset="106381">12701 13223 0,'0'9'0,"0"-9"0,0 0 0,0 0 0,0 0 0,0 0 0,-16 61 0,16-61 0,0 0 0,0 0 0,-17 87 0,17-87 0,0 0 0,0 127 0,0-127 0,8 116 0,9-14 0,16-9 15,-33-93 1,0 0-1,0 0 1,58 47-16,-58-47 16</inkml:trace>
  <inkml:trace contextRef="#ctx0" brushRef="#br0" timeOffset="107196">12792 13116 0,'0'14'0,"0"-14"0,0 0 0,0 0 0,0 0 0,0 0 0,0 0 0,0 0 0,0 0 0,0 0 0,0 0 0,0 0 0,0 0 0,0 0 0,0 0 0,0 0 0,0 0 0,0 0 0,0 0 0,0 0 0,0 0 0,0 0 0,-25 50 0,25-50 0,0 0 0,0 0 0,0 0 0,0 0 0,0 0 0,0 0 0,0 0 0,-33 94 0,33-94 0,0 0 0,-16 126 0,16-126 0,-9 125 0,1-18 15,8 5-15,-8 23 16,0 13 0,8 5-1,0 1-15,8-5 16,0-5-1,17-23 1,16-14 0,1-23-16,-9-42 15,-8-42 1,-25 0-1</inkml:trace>
  <inkml:trace contextRef="#ctx0" brushRef="#br0" timeOffset="107731">13082 13311 0,'8'10'0,"-8"-10"0,0 0 0,0 0 0,0 0 0,0 0 0,0 0 0,25 47 0,-25-47 0,0 0 0,0 0 0,0 0 0,33 78 0,-33-78 0,0 0 0,0 0 0,33 93 0,-33-93 0,0 0 0,0 0 0,0 0 0,-9 102 0,9-102 16,0 0-1,0 0 1,0 0-1,0 52-15,9-62 16,-1-73 0,9-6-1,-9 5-15,17 15 16,16 18-1,0 27 1,1 24 0,-18 14-16,-15 23 15,-9 38 1,0 27-1,0 1-15,-9-15 16,1-14 0,-17-18-1,25-56 1</inkml:trace>
  <inkml:trace contextRef="#ctx0" brushRef="#br0" timeOffset="107997">12999 14014 0,'25'-10'0,"24"-14"0,-49 24 0,0 0 0,0 0 0,0 0 0,0 0 0,66-32 0,-66 32 0,0 0 0,0 0 0,0 0 0,91-37 0,-91 37 0,0 0 0,0 0 0,91-28 0,-91 28 0,0 0 0,0 0 0,0 0 0,91-14 0,-91 14 15,0 0-15,0 0 16,0 0 0</inkml:trace>
  <inkml:trace contextRef="#ctx0" brushRef="#br0" timeOffset="108400">13189 14139 0,'17'0'0,"-17"0"0,0 0 0,0 0 0,0 0 0,0 0 0,0 0 0,0 0 0,0 0 0,0 0 0,0 0 0,0 0 0,0 0 0,0 0 0,0 0 0,0 0 0,0 0 0,0 0 0,0 0 0,0 0 0,49 0 0,-49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41 0,-25-41 0,0 0 0,0 0 0,0 0 0,0 0 0,0 0 0,0 0 0,0 0 0,0 0 0,0 0 0,0 0 0,0 0 0,0 0 0,0 0 0,0 0 0,0 0 0,0 0 0,0 0 0,0 0 0,0 0 0,0 0 0,0 0 0,0 80 0,0-80 0,0 0 0,0 0 0,0 0 0,0 0 0,0 0 0,0 0 0,0 0 0,0 0 0,0 0 0,0 0 0,0 0 0,0 0 0,-8 47 0,8-47 0,0 0 0,0 0 0,0 0 0,0 0 0,0 0 0,0 0 0,0 0 0,0 0 0,0 0 0,0 0 0,0 0 0,0 0 0,0 0 0,0 0 0,0 0 0,0 0 0,0 0 0,0 0 0,0 0 0,0 0 0,0 0 0,0 0 0,0 0 0,0 0 0,0 0 0,0 0 0,0 0 0,0 0 0,-9 97 0,9-97 0,0 0 0,25 51 0,-25-51 0,58 14 0,8-42 16,17-37 0,-25-14-16,0-18 15</inkml:trace>
  <inkml:trace contextRef="#ctx0" brushRef="#br0" timeOffset="108737">13743 13368 0,'17'0'0,"7"17"0,-24-17 0,0 0 0,0 0 0,0 0 0,33 47 0,-33-47 0,0 0 0,0 0 0,25 84 0,-25-84 0,0 0 0,25 84 0,-25-84 0,17 88 0,-9 9 15,-8 20 1,-8 27-16,-34-4 15,-7-24 1,-9-18 0,33-24-16,0-23 15,9-37 1,16-14-1</inkml:trace>
  <inkml:trace contextRef="#ctx0" brushRef="#br0" timeOffset="109055">14132 13953 0,'24'5'0,"43"0"0,-67-5 0,0 0 0,0 0 0,0 0 0,0 0 0,0 0 0,0 0 0,0 0 0,0 0 0,74 0 0,-74 0 0,0 0 0,0 0 0,0 0 0,0 0 0,0 0 0,0 0 0,0 0 0,0 0 0,0 0 0,0 0 0,0 0 0,0 0 0,0 0 0,0 0 0,0 0 0,0 0 0,0 0 0,0 0 0,0 0 0,0 0 0,0 0 0,0 0 0,91-10 0,-91 10 0,0 0 0,0 0 0,0 0 0,0 0 0,0 0 0,0 0 0,0 0 0,0 0 0,0 0 0,0 0 0,0 0 0,0 0 0,0 0 0,0 0 0,0 0 0,0 0 0,50-32 0,-50 32 0</inkml:trace>
  <inkml:trace contextRef="#ctx0" brushRef="#br0" timeOffset="109286">14314 13683 0,'8'24'0,"0"22"15,-8 28 1,-8 24-1,0 4-15,-1-4 16,-7-9 0,16-89-1,0 0 1,0 0-16,25 18 15</inkml:trace>
  <inkml:trace contextRef="#ctx0" brushRef="#br0" timeOffset="109584">14669 13544 0,'17'32'0,"-1"47"0,-16-79 0,0 0 0,8 113 0,-8-113 0,-16 134 0,-17-4 0,-9-23 16,26-14 0,16-93-1,8 93-15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T" name="resolution" value="1" units="1/dev"/>
        </inkml:channelProperties>
      </inkml:inkSource>
      <inkml:timestamp xml:id="ts0" timeString="2017-03-06T15:17:53.9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7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1" timeString="2017-03-06T15:19:49.505"/>
    </inkml:context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18324 4367 0,'-9'-23'0,"9"23"0,0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0,-8-9 0,8 9 0,0 0 0,0 0 0,0 0 0,0 0 0,0 0 0,0 0 0,0 0 0,0 0 0,0 0 0,-8 74 0,8-74 0,0 0 0,0 0 0,0 0 0,0 0 0,0 0 0,-8 51 0,8-51 0,0 0 0,0 0 0,0 0 0,0 0 0,-9 107 0,9-107 0,0 0 0,0 0 0,0 0 0,0 0 0,0 0 0,0 0 0,0 0 0,-16 107 0,16-107 0,0 0 0,0 0 0,0 0 0,-25 89 0,25-89 16,-25 89 0,25-89-1,-8 78 1,8-78-16,17 51 15,-17-51 1,49 28 0,-49-28-1,83 0-15,24-23 16,9-5-1,8 9 1,-8 19-16,24 14 16,-16 0-1,25-9 1,0-10-1,0-4-15,74-10 16,-57 15 0,-1 18-1,-8 0-15,0 9 16,-8-5-1,8-8 1,-25-10 0,1-5-16,-34 14 15,-41 1 1,-25-1-1,-17-14-15,-16 5 16</inkml:trace>
  <inkml:trace contextRef="#ctx0" brushRef="#br0" timeOffset="672.0667">18572 4274 0,'0'5'0,"0"-5"0,0 0 0,0 0 0,0 0 0,0 0 0,0 0 0,0 0 0,33 37 0,-33-37 0,0 0 0,0 0 0,0 0 0,0 0 0,58 37 0,-58-37 0,0 0 0,0 0 0,0 0 0,91 33 0,-91-33 0,0 0 0,0 0 0,91 9 0,-91-9 0,0 0 0,124 5 0,-124-5 0,140 14 0,9-5 16,-8 0-1,24-4 1,25-10-16,33-9 16,-24 1-1,-59 17 1,-7 15-1,-17 5-15,-26-16 16,-23-8 0,-26-4-1,0 12-15,9 12 16,0 3-1,16-19 1,-33 20 0,-25 18-16,-25 33 15,-7 8 1,-1 10-1,17 4-15,8-4 16,8-4 0,0-29-1,25-23-15,-33-37 16</inkml:trace>
  <inkml:trace contextRef="#ctx0" brushRef="#br0" timeOffset="1399.1398">22392 4558 0,'-8'28'0,"8"-28"0,0 0 0,0 0 0,0 0 0,0 0 0,0 0 0,0 0 0,0 0 0,0 0 0,0 0 0,-9 61 0,9-61 0,0 0 0,0 0 0,0 0 0,0 0 0,0 0 0,0 0 0,0 0 0,0 0 0,0 0 0,0 0 0,0 0 0,0 0 0,0 0 0,0 0 0,0 0 0,-8 97 0,8-97 0,0 0 0,0 0 0,0 0 0,0 0 0,0 0 0,0 0 0,0 0 0,0 0 0,0 0 0,0 0 0,0 0 0,0 0 0,0 0 0,0 0 0,0 0 0,0 0 0,0 0 0,0 0 0,0 0 0,0 0 0,0 116 0,0-116 0,0 0 0,0 0 0,0 0 0,33 84 0,42-42 15,-34-37 1,66 4-16,1-5 15,24 10 1,0 0 0,9-9-16,16 0 15,17-5 1,-1-5-1,92-9 1,-124 9-16,-42 15 16,-17-1-1,-7 6 1,-17-7-16,-33-8 15,-25 0 1</inkml:trace>
  <inkml:trace contextRef="#ctx0" brushRef="#br0" timeOffset="2038.2038">22408 4488 0,'0'0'0,"0"0"0,0 0 0,0 0 0,0 0 0,0 0 0,0 0 0,0 0 0,0 0 0,0 0 0,9-24 0,-9 24 0,0 0 0,0 0 0,0 0 0,0 0 0,0 0 0,0 0 0,0 0 0,0 0 0,0 0 0,0 0 0,0 0 0,0 0 0,0 0 0,49-22 0,-49 22 0,0 0 0,0 0 0,0 0 0,0 0 0,75-10 0,-75 10 0,0 0 0,0 0 0,0 0 0,91 15 0,-91-15 0,0 0 0,0 0 0,91 17 0,-91-17 0,0 0 0,107 5 0,-107-5 0,124 0 0,33 5 16,0 5 0,17-1-16,-25 5 15,24 9 1,9-4-1,25-15 1,-25-4-16,-58 10 16,-41 4-1,-9-10 1,-8-8-1,-8-10-15,-41 4 16,-17 10 0,-17 5-1,1 14-15,16 9 16,8 4-1,-8-51 1,16 70 0,-16 5-16,-8 19 15,-8 13 1,-1 1-1,17-89-15,0 0 16,0 0 0</inkml:trace>
  <inkml:trace contextRef="#ctx0" brushRef="#br0" timeOffset="2797.2797">19597 6339 0,'0'10'0,"0"-10"0,0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46 0,8-46 0,0 0 0,0 0 0,0 0 0,0 0 0,0 0 0,0 70 0,0-70 0,0 0 0,0 0 0,0 0 0,0 0 0,-8 98 0,8-98 0,0 0 0,0 0 0,0 0 0,0 0 0,0 0 0,0 97 0,0-97 0,0 0 0,0 0 0,0 0 0,0 93 0,0-56 15,16-69-15,-16 32 16</inkml:trace>
  <inkml:trace contextRef="#ctx0" brushRef="#br0" timeOffset="3426.3426">19605 6335 0,'9'9'0,"-9"-9"0,0 0 0,0 0 0,0 0 0,0 0 0,0 0 0,0 0 0,41 9 0,-41-9 0,0 0 0,0 0 0,0 0 0,0 0 0,58 0 0,-58 0 0,0 0 0,0 0 0,0 0 0,91-23 0,-91 23 0,0 0 0,0 0 0,91-28 0,-91 28 0,0 0 0,107-5 0,-107 5 0,124 19 0,9-10 0,15-18 15,18-5 1,32 5 0,9 9-1,0-9-15,16 9 16,8 9-1,9-5 1,-8-13-16,8-5 16,-26 0-1,-23 10 1,-18 8-1,-32-14-15,-34-12 16,-16-6 0,-8 19-1,-9 18-15,-24 0 16,-17 15-1,-8-15 1,-9 14 0,-16 19-16,-16 18 15,-1 14 1,9-8-1,0 13-15,8-15 16,0 7 0,8-20-1,-16-79 1,8 28-16,0 0 15,0 0 1</inkml:trace>
  <inkml:trace contextRef="#ctx0" brushRef="#br0" timeOffset="4098.4096">19630 6897 0,'-16'10'0,"16"-10"0,0 0 0,0 0 0,0 0 0,0 0 0,0 0 0,0 0 0,0 0 0,0 0 0,0 0 0,0 0 0,0 0 0,0 0 0,0 0 0,0 0 0,0 0 0,0 0 0,0 0 0,0 0 0,0 0 0,0 0 0,0 0 0,0 0 0,0 0 0,0 0 0,0 0 0,0 0 0,-25-19 0,25 19 0,0 0 0,0 0 0,0 0 0,0 0 0,0 0 0,16-32 0,-16 32 0,0 0 0,0 0 0,0 0 0,0 0 0,42-47 0,-42 47 0,0 0 0,0 0 0,0 0 0,74-5 0,-74 5 0,0 0 0,0 0 0,83 19 0,-83-19 0,0 0 0,82 28 0,-82-28 0,91 28 0,25-10 0,8-27 15,33-19-15,17 9 16,16 11-1,17-2 1,8 5 0,8 15-16,9-5 15,-9-5 1,8 8-1,1-3-15,-17-5 16,-17-8 0,-16 11-1,-41 2 1,-25 0-16,-50-5 15,-25 14 1,-24 9 0,-17-23-16</inkml:trace>
  <inkml:trace contextRef="#ctx0" brushRef="#br0" timeOffset="8036.8036">18497 5125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42 0,-17-42 0,0 0 0,0 0 0,0 0 0,8 70 0,-8-70 0,0 0 0,0 0 0,-8 51 0,8-51 0,0 0 0,0 88 0,0-88 0,-8 84 0,8-84 0,0 98 15,0-98 1,8 107 0,-8-107-1,0 0-15,0 0 16,16 46-1,-7-41 1,-18-71-16</inkml:trace>
  <inkml:trace contextRef="#ctx0" brushRef="#br0" timeOffset="8460.846">18530 5163 0,'-8'-10'0,"8"10"0,0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28 0,8-28 0,0 0 0,0 0 0,0 0 0,0 0 0,0 0 0,0 0 0,0 0 0,0 0 0,0 0 0,0 0 0,0 0 0,0 0 0,0 0 0,0 0 0,0 0 0,0 0 0,0 0 0,0 0 0,0 0 0,0 0 0,0 0 0,0 0 0,-17 56 0,17-56 0,0 0 0,0 0 0,0 0 0,0 0 0,0 0 0,0 0 0,0 0 0,0 0 0,0 0 0,0 0 0,0 0 0,0 0 0,0 0 0,0 0 0,0 0 0,0 0 0,0 0 0,0 0 0,0 0 0,0 0 0,0 0 0,-16 98 0,16-98 0,0 0 0,0 0 0,0 0 0,0 0 0,0 0 0,0 0 0,0 0 0,0 0 0,0 0 0,0 0 0,0 0 0,0 0 0,0 0 0,0 0 0,0 0 0,0 0 0,0 0 0,0 0 0,0 0 0,0 0 0,-41 69 0,41-69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0,-34 10 0,34-10 0,0 0 0,0 0 0,0 0 0,0 0 0,0 0 0,0 0 0,0 0 0,0 0 0,0 0 0,0 0 0,0 0 0,0 0 0,0 0 0,0 0 0,0 0 0,0 0 0,0 0 0,0 0 0,0 0 0,0 0 0,0 0 0,0 0 0,0 0 0,0 0 0,0 0 0,0 0 0,0 0 0,0 0 0,0 0 0,0-140 0,0 140 0,0 0 0,0 0 0,0 0 0,0 0 0,0 0 0,0 0 0,0 0 0,0 0 0,0 0 0,0 0 0,0 0 0,0 0 0,42-60 0,-42 60 0,0 0 0,0 0 0,0 0 0,0 0 0,0 0 0,0 0 0,0 0 0,0 0 0,0 0 0,0 0 0,0 0 0,66-28 0,-66 28 0,0 0 0,0 0 0,0 0 0,0 0 0,0 0 0,0 0 0,0 0 0,0 0 0,0 0 0,0 0 0,58 0 0,-58 0 0,0 0 0,0 0 0,0 0 0,0 0 0,0 0 0,0 0 0,0 0 0,0 0 0,0 0 0,16 14 0,-16-14 0,0 0 0,0 0 0,0 0 0,0 0 0,0 0 0,0 0 0,0 0 0,0 0 0,0 14 0,0-14 0,0 0 0,0 0 0,0 0 0,0 0 0,0 0 0,0 0 0,0 0 0,-8-5 0,8 5 0,0 0 0,0 0 0,0 0 0,0 0 0,0 0 0,0 0 0,0 0 0,0 0 0,0 0 0,0 0 0,0 0 0,0 0 0,0 0 0,8 28 0,-8-28 0,0 0 0,0 0 0,0 0 0,0 0 0,25 47 0,-25-47 0,0 0 0,0 0 0,0 0 0,41 32 0,-41-32 0,0 0 0,0 0 0,75 23 0,-75-23 0,0 0 0,99-14 0,-99 14 0</inkml:trace>
  <inkml:trace contextRef="#ctx0" brushRef="#br0" timeOffset="9523.9522">22582 5158 0,'-8'-9'0,"8"9"0,0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15,0 0-15,0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 23 0,9-23 0,0 0 0,0 0 0,0 0 0,0 0 0,0 0 0,0 0 0,0 0 0,0 14 0,0-14 0,0 0 0,0 0 0,0 0 0,0 0 0,0 0 0,0 0 0,0 32 0,0-32 0,0 0 0,0 0 0,0 0 0,0 0 0,0 0 0,0 0 0,0 0 0,0 0 0,0 0 0,0 0 0,0 0 0,9 93 0,-9-93 0,0 0 0,0 0 0,0 0 0,0 0 0,0 0 0,0 0 0,0 0 0,0 117 0,0-117 0,0 0 0,0 0 0,0 0 0,16 121 0,-16-121 0,0 0 16,0 60-1,9-51-15</inkml:trace>
  <inkml:trace contextRef="#ctx0" brushRef="#br0" timeOffset="9908.9908">22541 5163 0,'-9'-5'0,"9"5"0,0 0 0,0 0 0,0 0 0,0 0 0,0 0 0,0 0 0,0 0 0,0 0 0,0 0 0,0 0 0,0 0 0,0 0 0,0 0 0,0 0 0,0 0 0,0 0 0,0 0 0,0 0 0,0 0 0,0 0 0,0 0 0,0 0 0,-8 23 0,8-23 0,0 0 0,0 0 0,0 0 0,0 0 0,0 0 0,0 0 0,0 0 0,0 0 0,0 0 0,0 0 0,0 0 0,0 0 0,0 0 0,0 0 0,0 0 0,0 0 0,0 0 0,0 0 0,0 0 0,0 0 0,0 0 0,0 0 0,0 0 0,0 0 0,0 0 0,0 0 0,0 0 0,0 0 0,0 0 0,0 0 0,0 0 0,0 0 0,0 0 0,0 0 0,0 0 0,0 0 0,0 0 0,0 0 0,0 0 0,0 0 0,0 0 0,-33 61 0,33-61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0,-41 28 0,41-28 0,0 0 0,0 0 0,0 0 0,0 0 0,0 0 0,0 0 0,0 0 0,0 0 0,0 0 0,0 0 0,0 0 0,-9-15 0,9 15 0,0 0 0,0 0 0,0 0 0,0 0 0,0 0 0,0 0 0,0 0 0,0 0 0,0 0 0,0 0 0,34-23 0,-34 23 0,0 0 0,0 0 0,0 0 0,0 0 0,0 0 0,0 0 0,0 0 0,0 0 0,0 0 0,0 0 0,0 0 0,0 0 0,0 0 0,0 0 0,0 0 0,0 0 0,0 0 0,0 0 0,0 0 0,16-32 0,-16 32 0,0 0 0,0 0 0,0 0 0,0 0 0,0 0 0,0 0 0,0 0 0,0 0 0,0 0 0,0 0 0,0 0 0,0 0 0,0 0 0,0 0 0,0 0 0,0 0 0,0 0 0,0 0 0,0 0 0,0 0 0,0 0 0,0 0 0,0 0 0,0 0 0,0 0 0,0 0 0,0 0 0,0 0 0,50-47 0,-50 47 0,0 0 0,0 0 0,0 0 0,66 5 0,-66-5 0,0 0 0,0 0 0,58 37 0,-58-37 0,0 0 0,49 70 0,-49-70 0</inkml:trace>
  <inkml:trace contextRef="#ctx0" brushRef="#br0" timeOffset="11100.1099">19820 7177 0,'0'-14'0,"0"14"0,0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32 0,0-32 0,0 0 0,0 0 0,0 0 0,0 0 0,0 61 0,0-61 0,0 0 0,0 0 0,0 0 0,9 46 0,-9-46 0,0 0 0,0 0 0,8 93 0,-8-93 0,0 0 0,8 84 0,-8-84 0,8 79 0,-8-1 15,0-78 1,-8 85-1,8-85-15,0 0 16,0 28 0,-8-38-1</inkml:trace>
  <inkml:trace contextRef="#ctx0" brushRef="#br0" timeOffset="11340.1339">19870 7116 0,'0'-9'0,"0"9"0,0 0 0,0 0 0,0 0 0,0 0 0,0 0 0,0 0 0,0 0 0,0 0 0,0 0 0,0 0 0,0 0 0,0 0 0,0 0 0,0 0 0,-8 28 0,8-28 0,0 0 0,-25 60 0,25-60 0,-41 93 0,-9-18 0,50-75 0,0 0 0,0 0 0,0 0 0,0 0 0,0 0 0,0 0 0,0 0 0,0 0 0,0 0 0,0 0 0,0 0 0,0 0 0</inkml:trace>
  <inkml:trace contextRef="#ctx0" brushRef="#br0" timeOffset="11527.1526">19920 7158 0,'8'0'0,"-8"0"0,0 0 0,0 0 0,0 0 0,66 5 0,-66-5 0,0 0 0,0 0 0,0 0 0</inkml:trace>
  <inkml:trace contextRef="#ctx0" brushRef="#br0" timeOffset="28785.8783">18001 6000 0,'-8'-5'0,"8"5"0,0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0,8-18 0,-8 18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0,17-5 0,-17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5 0,-25-5 0,0 0 0,0 0 0,0 0 0,0 0 0,0 0 0,0 0 0,0 0 0,0 0 0,0 0 0,0 0 0,0 0 0,0 0 0,0 0 0,0 0 0,0 0 0,0 0 0,0 0 0,0 0 0,0 0 0,0 0 0,0 0 0,0 0 0,0 0 0,0 0 0,0 0 0,0 0 0,0 0 0,0 0 0,0 0 0,0 0 0,0 0 0,0 0 0,0 0 0,0 0 0,0 0 0,0 0 0,0 0 0,41 14 0,-41-14 0,0 0 0,0 0 0,0 0 0,0 0 0,0 0 0,0 0 0,0 0 0,0 0 0,0 0 0,0 0 0,0 0 0,0 0 0,0 0 0,0 0 0,0 0 0,0 0 0,0 0 0,0 0 0,0 0 0,0 0 0,0 0 0,0 0 0,0 0 0,0 0 0,0 0 0,0 0 0,0 0 0,0 0 0,0 0 0,0 0 0,0 0 0,0 0 0,41 37 0,-41-37 0,0 0 0,0 0 0,0 0 0,0 0 0,0 0 0,0 0 0,0 0 0,0 0 0,0 0 0,0 0 0,0 0 0,0 0 0,0 0 0,0 0 0,0 0 0,0 0 0,0 0 0,0 0 0,0 0 0,0 0 0,0 0 0,0 0 0,0 0 0,0 0 0,0 0 0,0 0 0,0 0 0,0 0 0,0 0 0,0 0 0,0 0 0,0 0 0,0 0 0,0 0 0,0 0 0,0 0 0,0 0 0,0 0 0,0 0 0,0 0 0,0 0 0,0 0 0,0 0 0,25 69 0,-25-69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56 0,-25-56 0,0 0 0,0 0 0,0 0 0,0 0 0,0 0 0,0 0 0,0 0 0,0 0 0,0 0 0,50 5 0,-50-5 0,0 0 0,0 0 0,0 0 0,0 0 0,0 0 0,66-47 0,-66 47 0</inkml:trace>
  <inkml:trace contextRef="#ctx0" brushRef="#br0" timeOffset="29156.9154">18043 5688 0,'0'0'0,"0"0"0,0 0 0,0 0 0,0 0 0,0 0 0,0 0 0,0 0 0,0 0 0,0 0 0,0 0 0,0 0 0,33 0 0,-33 0 0,0 0 0,0 0 0,0 0 0,0 0 0,0 0 0,82 10 0,-82-10 0</inkml:trace>
  <inkml:trace contextRef="#ctx0" brushRef="#br0" timeOffset="33131.3128">17596 4116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0,-25-14 0,25 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33 0,0-33 0,0 0 0,0 0 0,0 0 0,0 0 0,0 0 0,0 0 0,0 0 0,0 0 0,0 0 0,0 0 0,0 0 0,0 0 0,0 0 0,0 74 0,0-74 0,0 0 0,0 0 0,0 0 0,0 0 0,-8 84 0,8-84 0,0 0 0,0 0 0,0 0 0,0 0 0,0 0 0,0 0 0,0 0 0,25 116 0,-25-116 0,0 0 0,0 0 0,0 0 0,25 84 0,-25-84 15,0 0 1,8 18 0</inkml:trace>
  <inkml:trace contextRef="#ctx0" brushRef="#br0" timeOffset="33895.3892">17447 4125 0,'0'-9'0,"0"9"0,0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0,9-47 0,-9 47 0,0 0 0,0 0 0,0 0 0,0 0 0,0 0 0,0 0 0,0 0 0,0 0 0,0 0 0,0 0 0,0 0 0,0 0 0,0 0 0,0 0 0,0 0 0,0 0 0,0 0 0,0 0 0,0 0 0,0 0 0,0 0 0,0 0 0,0 0 0,0 0 0,0 0 0,0 0 0,0 0 0,0 0 0,0 0 0,0 0 0,0 0 0,0 0 0,0 0 0,66-51 0,-66 51 0,0 0 0,0 0 0,0 0 0,0 0 0,0 0 0,0 0 0,0 0 0,0 0 0,0 0 0,0 0 0,0 0 0,0 0 0,0 0 0,0 0 0,0 0 0,0 0 0,0 0 0,0 0 0,0 0 0,0 0 0,0 0 0,0 0 0,0 0 0,0 0 0,0 0 0,0 0 0,0 0 0,0 0 0,0 0 0,0 0 0,0 0 0,0 0 0,0 0 0,0 0 0,0 0 0,0 0 0,0 0 0,0 0 0,0 0 0,0 0 0,99-41 0,-99 41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0 0,-33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28 0,-17-28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 56 0,-66-56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69 0,-33-69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65 0,0-65 0,0 0 0,0 0 0,0 0 0,0 0 0,0 0 0,0 0 0,0 0 0,0 0 0,0 0 0,0 0 0,0 0 0,0 0 0,0 0 0,0 0 0,0 0 0,0 0 0,0 0 0,0 0 0,0 0 0,0 0 0,0 0 0,0 0 0,0 0 0,0 0 0,0 0 0,0 0 0,0 0 0,0 0 0,0 0 0,0 0 0,0 0 0,0 0 0,0 0 0,0 0 0,0 0 0,0 0 0,0 0 0,0 0 0,0 0 0,0 0 0,0 0 0,0 0 0,0 0 0,33 33 0,-33-33 0,0 0 0,0 0 0,0 0 0,0 0 0,0 0 0,0 0 0,0 0 0,0 0 0,0 0 0,58 18 0,-58-18 0,0 0 0,0 0 0,0 0 0,0 0 0,0 0 0,0 0 0,0 0 0,74 23 0,-74-23 16,66 42-1,-66-42-15,0 0 16,25 66-1,-25-66 1,-16 70 0,-51-6-16,18 2 15,49-66 1,0 0-1,-50 18-15</inkml:trace>
  <inkml:trace contextRef="#ctx0" brushRef="#br0" timeOffset="35524.5521">22466 4028 0,'0'-10'0,"0"10"0,0 0 0,0 0 0,0 0 0,0 0 0,0 0 0,0 0 0,0 0 0,0 0 0,0 0 0,0 0 0,0 0 0,0 0 0,0 0 0,0 0 0,17-32 0,-17 32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0,-17-51 0,17 51 0,0 0 0,0 0 0,0 0 0,0 0 0,0 0 0,0 0 0,0 0 0,0 0 0,0 0 0,0 0 0,0 0 0,0 0 0,0 0 0,0 0 0,0 0 0,0 0 0,0 0 0,0 0 0,0 0 0,0 0 0,0 0 0,0 0 0,0 0 0,0 0 0,0 0 0,0 0 0,0 0 0,0 0 0,0 0 0,0 0 0,0 0 0,0 0 0,0 0 0,0 0 0,0 0 0,-41 9 0,41-9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0,-50 14 0,50-14 0,0 0 0,0 0 0,0 0 0,0 0 0,0 0 0,0 0 0,0 0 0,0 0 0,0 0 0,0 0 0,0 0 0,0 0 0,0 0 0,0 0 0,0 0 0,0 0 0,0 0 0,0 0 0,0 0 0,0 0 0,0 0 0,-74 70 0,74-70 0,0 0 0,0 0 0,0 0 0,0 0 0,0 0 0,0 0 0,0 0 0,0 0 0,0 0 0,0 0 0,0 0 0,0 0 0,0 0 0,0 0 0,0 0 0,0 0 0,0 0 0,-33 107 0,33-107 0,0 0 0,0 0 0,0 0 0,0 0 0,0 0 0,0 0 0,0 0 0,0 0 0,0 0 0,0 0 0,0 0 0,0 0 0,0 0 0,0 0 0,0 0 0,0 0 0,0 0 0,0 0 0,0 0 0,0 111 0,0-111 0,0 0 0,0 0 0,0 0 0,0 0 0,0 0 0,0 0 0,0 0 0,41 89 0,-41-89 0,0 0 0,0 0 0,0 0 0,83 37 0,-83-37 15,99-14 1,-99 14-1,83-70-15</inkml:trace>
  <inkml:trace contextRef="#ctx0" brushRef="#br0" timeOffset="36698.6688">23913 6028 0,'0'-10'0,"0"10"0,0 0 0,0 0 0,0 0 0,0 0 0,0 0 0,0 0 0,0 0 0,0 0 0,0 0 0,0 0 0,0 0 0,0 0 0,0 0 0,0 0 0,0 0 0,0 0 0,0 0 0,0 0 0,0 0 0,0 0 0,0 0 0,0 0 0,0 0 0,0 0 0,0 0 0,0 0 0,0 0 0,0 0 0,0 0 0,0 0 0,0 0 0,0 0 0,0 0 0,0 0 0,0 0 0,0 0 0,0 0 0,17 37 0,-17-37 0,0 0 0,0 0 0,0 0 0,0 0 0,0 0 0,8 52 0,-8-52 0,0 0 0,0 0 0,0 0 0,0 0 0,-16 84 0,16-84 0,0 0 0,0 0 0,0 0 0,0 0 0,0 0 0,0 0 0,0 0 0,-34 69 0,34-69 0,0 0 0,0 79 0,0-79 0,17 84 0,8-5 16,-33-14-1,-17-23 1,-8-18 0,16-19-16,17-39 15,8-21 1,9-34-1,-17 89-15</inkml:trace>
  <inkml:trace contextRef="#ctx0" brushRef="#br0" timeOffset="37018.7008">23955 6088 0,'0'-18'0,"0"18"0,0 0 0,0 0 0,0 0 0,0 0 0,0 0 0,0 0 0,0 0 0,0 0 0,0 0 0,0 0 0,0 0 0,0 0 0,0 0 0,0 0 0,0 0 0,0 0 0,0 0 0,0 0 0,0 0 0,0 0 0,0 0 0,0 0 0,0 0 0,0 0 0,0 0 0,0 0 0,0 0 0,0 0 0,0 0 0,0 9 0,0-9 0,0 0 0,0 0 0,0 0 0,0 0 0,0 0 0,0 0 0,0 0 0,0 0 0,0 0 0,0 0 0,0 0 0,0 0 0,0 0 0,0 0 0,0 0 0,0 0 0,0 0 0,0 0 0,0 0 0,24 51 0,-24-51 0,0 0 0,0 0 0,0 0 0,0 0 0,0 0 0,0 0 0,0 0 0,33 108 0,-33-108 0,0 0 0,42 111 0,-42-111 0,33 101 0,-25-77 16,0 4 0,-8-28-16,0 0 15,0 0 1,0 0-1,25 79 1</inkml:trace>
  <inkml:trace contextRef="#ctx0" brushRef="#br0" timeOffset="37301.7291">23864 6381 0,'8'-4'0,"-8"4"0,0 0 0,0 0 0,0 0 0,0 0 0,0 0 0,0 0 0,0 0 0,0 0 0,0 0 0,0 0 0,0 0 0,0 0 0,0 0 0,0 0 0,0 0 0,0 0 0,0 0 0,0 0 0,41-24 0,-41 24 0,0 0 0,0 0 0,0 0 0,0 0 0,0 0 0,0 0 0,0 0 0,0 0 0,0 0 0,0 0 0,0 0 0,0 0 0,0 0 0,83 0 0,-83 0 0,0 0 0,0 0 0,0 0 0,0 0 0,0 0 0,0 0 0,0 0 0,0 0 0,0 0 0,107 5 0,-107-5 0,0 0 0,0 0 0,0 0 0,0 0 0,0 0 0,0 0 0,0 0 0</inkml:trace>
  <inkml:trace contextRef="#ctx0" brushRef="#br0" timeOffset="45468.5464">22938 5632 0,'0'-9'0,"0"9"0,0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0,0-9 0,0 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 18 0,-16-18 0,0 0 0,0 0 0,0 0 0,0 0 0,0 0 0,0 0 0,0 0 0,0 0 0,0 0 0,0 0 0,0 0 0,0 0 0,0 0 0,0 0 0,0 0 0,0 0 0,0 0 0,0 0 0,0 0 0,0 0 0,0 0 0,0 0 0,0 0 0,0 0 0,0 0 0,0 0 0,0 0 0,17 33 0,-17-33 0,0 0 0,0 0 0,0 0 0,0 0 0,0 0 0,0 0 0,0 0 0,0 0 0,0 0 0,0 0 0,0 0 0,0 0 0,0 0 0,0 0 0,0 0 0,0 0 0,0 0 0,0 0 0,0 0 0,0 0 0,0 0 0,0 0 0,0 0 0,0 0 0,0 0 0,0 0 0,0 0 0,0 0 0,0 0 0,0 0 0,0 0 0,41 46 0,-41-46 0,0 0 0,0 0 0,0 0 0,0 0 0,0 0 0,0 0 0,0 0 0,0 0 0,0 0 0,0 0 0,0 0 0,0 0 0,0 0 0,0 0 0,0 0 0,0 0 0,0 0 0,25 84 0,-25-84 0,0 0 0,0 0 0,0 0 0,0 0 0,0 0 0,0 0 0,16 79 0,-16-79 0,0 0 0,0 0 0,0 0 0,0 0 0,0 0 0,0 0 0,0 0 0,0 0 0,0 0 0,0 0 0,0 0 0,-8 70 0,8-70 0,0 0 0,0 0 0,0 0 0,0 0 0,0 0 0,0 0 0,0 0 0,0 0 0,0 0 0,0 0 0,0 0 0,0 0 0,-41 47 0,41-47 16,-42 0-1,42 0-15,-41-42 16,41 42-1,-8-65 1,8 65 0,33-66-16,-33 66 15,0 0 1,58-41-1,-58 41-15,0 0 16,66-56 0,-33-10-1</inkml:trace>
  <inkml:trace contextRef="#ctx0" brushRef="#br0" timeOffset="45745.5741">22954 5502 0,'8'0'0,"-8"0"0,0 0 0,0 0 0,0 0 0,0 0 0,0 0 0,0 0 0,0 0 0,0 0 0,25-14 0,-25 14 0,0 0 0,0 0 0,0 0 0</inkml:trace>
  <inkml:trace contextRef="#ctx0" brushRef="#br0" timeOffset="48627.8623">20333 7651 0,'8'5'0,"-8"-5"0,0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0,-8-15 0,8 15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10 0,33-10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0,-17-15 0,17 15 0,0 0 0,0 0 0,0 0 0,0 0 0,0 0 0,0 0 0,0 0 0,0 0 0,0 0 0,0 0 0,0 0 0,0 0 0,0 0 0,0 0 0,0 0 0,0 0 0,0 0 0,0 0 0,0 0 0,0 0 0,0-4 0,0 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24 0,0-24 0,0 0 0,0 0 0,0 0 0,0 0 0,0 0 0,0 0 0,0 0 0,0 0 0,0 0 0,0 0 0,0 0 0,0 0 0,0 0 0,0 0 0,0 0 0,0 0 0,0 0 0,0 0 0,0 0 0,-16 46 0,16-46 0,0 0 0,0 0 0,0 0 0,0 0 0,0 0 0,0 0 0,0 0 0,0 0 0,0 0 0,0 0 0,0 0 0,0 0 0,0 0 0,0 0 0,0 0 0,8 61 0,-8-61 0,0 0 0,0 0 0,0 0 0,0 0 0,0 0 0,-8 93 0,8-93 0,0 0 0,0 0 0,0 0 0,0 0 0,0 0 0,0 0 0,0 0 0,0 0 0,0 0 0,0 88 0,0-88 0,0 0 0,0 0 0,0 0 0,0 0 0,0 0 0,0 0 0,0 0 0,8 88 0,-8-88 16,0 0-1,8 33 1,-8-33-16</inkml:trace>
  <inkml:trace contextRef="#ctx0" brushRef="#br0" timeOffset="49073.9069">20548 7846 0,'0'0'0,"0"0"0,0 0 0,0 0 0,0 0 0,0 0 0,0 0 0,0 0 0,0 0 0,0 0 0,0 0 0,0 0 0,0 0 0,0 0 0,0 0 0,0 0 0,0 0 0,0 0 0,0 0 0,0 0 0,0 0 0,0 0 0,0 0 0,-25 14 0,25-14 0,0 0 0,0 0 0,0 0 0,-49 33 0,49-33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23 0,17-23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0 0,-17 0 0,0 0 0,0 0 0,0 0 0,0 0 0,0 0 0,0 0 0,0 0 0,0 0 0,0 0 0,0 0 0,0 0 0,0 0 0,0 0 0,0 0 0,0 0 0,8 33 0,-8-33 0,0 0 0,0 0 0,0 0 0,0 0 0,0 0 0,0 0 0,0 0 0,0 0 0,0 0 0,0 0 0,49 23 0,-49-23 0,0 0 0,0 0 0,0 0 0,0 0 0,0 0 0,0 0 0,0 0 0,0 0 0,0 0 0,0 0 0,0 0 0,0 0 0</inkml:trace>
  <inkml:trace contextRef="#ctx0" brushRef="#br0" timeOffset="51512.1507">20705 7846 0,'17'-4'0,"-17"4"0,0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 0 0,9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9 0,8-9 0,0 0 0,0 0 0,0 0 0,0 0 0,0 0 0,0 0 0,0 0 0,0 0 0,0 0 0,0 0 0,0 0 0,0 0 0,0 0 0,0 0 0,0 0 0,0 0 0,0 0 0,0 0 0,0 0 0,0 0 0,0 0 0,0 0 0,0 0 0,0 0 0,0 0 0,0 0 0,0 0 0,-16 28 0,16-28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0,-42 42 0,42-42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42 0,33-42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41 0,-8-41 0,0 0 0,0 0 0,0 0 0,0 0 0,0 0 0,0 0 0,0 0 0,0 0 0,0 0 0,0 0 0,0 0 0,0 0 0,0 0 0,0 0 0,0 0 0,0 0 0,0 0 0,0 0 0,0 0 0,0 0 0,0 0 0,0 0 0,0 0 0,0 0 0,0 0 0,0 0 0,0 0 0,0 0 0,0 0 0,0 0 0,0 0 0,0 0 0,0 0 0,0 0 0,0 0 0,0 0 0,0 0 0,0 0 0,0 0 0,0 0 0,0 0 0,0 0 0,0 0 0,0 0 0,0 0 0,33 38 0,-33-38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0,67 23 0,-67-23 0,0 0 0,0 0 0,0 0 0,0 0 0,0 0 0,0 0 0,0 0 0,0 0 0,0 0 0,0 0 0,0 0 0,0 0 0,0 0 0,0 0 0,0 0 0,0 0 0,0 0 0,0 0 0,0 0 0,0 0 0,0 0 0,0 0 0,0 0 0,0 0 0,0 0 0,0 0 0,0 0 0,0 0 0,0 0 0,0 0 0,0 0 0,0 0 0,0 0 0,41 32 0,-41-32 0,0 0 0,0 0 0,0 0 0,0 0 0,0 0 0,0 0 0,0 0 0</inkml:trace>
  <inkml:trace contextRef="#ctx1" brushRef="#br0">12188 9419 0</inkml:trace>
  <inkml:trace contextRef="#ctx0" brushRef="#br0" timeOffset="127553.8227">18853 4884 0,'16'-5'0,"-16"5"0,0 0 0,0 0 0,0 0 0,0 0 0,0 0 0,0 0 0,0 0 0,0 0 0,0 0 0,0 0 0,0 0 0,0 0 0,0 0 0,0 0 0,0 0 0,0 0 0,0 0 0,-16-27 0,16 27 0,0 0 0,0 0 0,-25-34 0,25 34 0,0 0 0,-58-37 0,58 37 0</inkml:trace>
  <inkml:trace contextRef="#ctx0" brushRef="#br0" timeOffset="127754.8227">18679 4870 0,'0'-6'15</inkml:trace>
  <inkml:trace contextRef="#ctx0" brushRef="#br0" timeOffset="129331.8227">18696 4879 0,'16'0'0,"-16"0"0,0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0,0-27 0,0 27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0,-8-20 0,8 20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15 0,-17-15 0,0 0 0,0 0 0,0 0 0,0 0 0,0 0 0,0 0 0,0 0 0,0 0 0,0 0 0,0 0 0,0 0 0,0 0 0,0 0 0,0 0 0,0 0 0,0 0 0,0 0 0,0 0 0,0 0 0,0 0 0,0 0 0,0 0 0,0 0 0,0 0 0,0 0 0,0 0 0,0 0 0,0 0 0,0 0 0,0 0 0,0 0 0,0 0 0,0 0 0,0 0 0,0 0 0,0 0 0,0 0 0,0 0 0,0 0 0,0 0 0,0 0 0,0 0 0,0 0 0,0 0 0,0 0 0,24 5 0,-24-5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18 0,-25-18 0,0 0 0,0 0 0,0 0 0,0 0 0,0 0 0,0 0 0,0 0 0,0 0 0,0 0 0,0 0 0,0 0 0,0 0 0,0 0 0,0 0 0,0 0 0,0 0 0,0 0 0,0 0 0,0 0 0,0 0 0,0 0 0,0 0 0,0 0 0,0 0 0,0 0 0,0 0 0,0 0 0,0 0 0,0 0 0,58 55 0,-58-55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 52 0,-58-52 0,0 0 0,0 0 0,0 0 0,0 0 0,0 0 0,0 0 0,0 0 0,0 0 0,0 0 0,0 0 0,0 0 0,0 0 0,0 0 0,0 0 0,0 0 0,50 51 0,-50-51 0,0 0 0,0 0 0,0 0 0,0 0 0,0 0 0,0 0 0,0 0 0,0 0 0,0 0 0,0 0 0,0 0 0,0 0 0,0 0 0,0 0 0,0 0 0,0 0 0,58 46 0,-58-46 0,0 0 0,0 0 0,0 0 0,0 0 0,0 0 0,0 0 0,0 0 0,41 42 0,-41-42 16,0 0-1,49 61-15,-49-61 16,0 0 0,67 46-1,-67-46 1,0 0-16,49 70 15,-49-70 1,42 65 0,-42-65-16,0 0 15,0 0 1,0 0-1,49 60 1,-49-60-16,50 66 16,-50-66-1,0 0 1,0 0-16,0 0 15,58 60 1,-58-60 0,74 65-1,-74-65-15,0 0 16,0 0-1,0 0 1,50 65 0,-50-65-16,41 70 15,-41-70 1,0 0-1,0 0-15,0 0 16,33 74 0,-33-74-1,33 75-15,-33-75 16,0 0-1,0 0 1,0 0 0,50 56-16,-50-56 15,33 65 1,-33-65-1,41 60-15,-41-60 16,0 0 0,0 0-1,0 0 1,42 33-16,-42-33 15,24 51 1,-24-51 0,25 46-1,-25-46-15,0 0 16,25 38-1,-25-38 1,0 0-16,33 65 16,-33-65-1,0 0 1,0 0-1,0 0-15,25 32 16,-25-32 0,0 0-1,0 0-15,16-4 16</inkml:trace>
  <inkml:trace contextRef="#ctx0" brushRef="#br0" timeOffset="130433.8227">19713 6284 0,'0'-5'0,"0"5"0,0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0,25-5 0,-25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 5 0,-16-5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5 0,-17-5 0,0 0 0,0 0 0,0 0 0,0 0 0,0 0 0,0 0 0,0 0 0,0 0 0,0 0 0,0 0 0,0 0 0,0 0 0,0 0 0,0 0 0,0 0 0,0 0 0,0 0 0,41 32 0,-41-32 0,0 0 0,0 0 0,0 0 0,0 0 0,0 0 0,0 0 0,0 0 0,0 0 0,0 0 0,0 0 0,0 0 0,0 0 0,0 0 0,0 0 0,0 0 0,0 0 0,0 0 0,0 0 0,0 0 0,0 0 0,0 0 0,0 0 0,0 0 0,0 0 0,0 0 0,0 0 0,0 0 0,0 0 0,41 51 0,-41-51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 42 0,-42-42 0,0 0 0,0 0 0,0 0 0,0 0 0,0 0 0,0 0 0,0 0 0,0 0 0,0 0 0,0 0 0,0 0 0,0 0 0,0 0 0,0 0 0,0 0 0,0 0 0,0 0 0,0 0 0,0 0 0,0 0 0,0 0 0,0 0 0,0 0 0,0 0 0,0 0 0,0 0 0,0 0 0,0 0 0,41 47 0,-41-47 0,0 0 0,0 0 0,0 0 0,0 0 0,0 0 0,0 0 0,0 0 0,0 0 0,0 0 0,0 0 0,0 0 0,0 0 0,0 0 0,33 55 0,-33-55 0,0 0 0,0 0 0,0 0 0,0 0 0,0 0 0,0 0 0,0 0 0,0 0 0,0 0 0,0 0 0,0 0 0,0 0 0,0 0 0,0 0 0,0 0 0,0 0 0,0 0 0,0 0 0,33 33 0,-33-33 15,0 0 1,0 0 0,0 0-16,17 37 15,-17-37 1,0 0-1,0 0 1,0 0-16,0 28 16,0-28-1,8-32 1,-8 32-1,0 0-15,17-52 16,-17 52 0,24-75-1,-24 75-15,0 0 16,0 0-1,0 0 1,17-64 0,-17 64-16,0 0 15,8-70 1,-8 70-1,8-56-15,-8 56 16,0 0 0,0 0-1,0 0-15,9-27 16,-9 27-1,0 0 1,0 0 0,0 0-16,0-38 15,0 38 1</inkml:trace>
  <inkml:trace contextRef="#ctx0" brushRef="#br0" timeOffset="148193.8227">18762 6009 0,'17'-5'0,"-17"5"0,0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0,8-4 0,-8 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0,-17-14 0,17 14 0,0 0 0,0 0 0,0 0 0,0 0 0,0 0 0,0 0 0,0 0 0,0 0 0,0 0 0,0 0 0,0 0 0,0 0 0,0 0 0,0 0 0,0 0 0,0 0 0,0 0 0,0 0 0,0 0 0,0 0 0,0 0 0,0 0 0,0 0 0,0 0 0,0 0 0,0 0 0,0 0 0,0 0 0,0 0 0,0 0 0,0 0 0,0 0 0,0 0 0,0 0 0,0 0 0,0 0 0,0 0 0,0 0 0,0 0 0,0 0 0,0 0 0,0 0 0,0 0 0,9-33 0,-9 33 0,0 0 0,0 0 0,0 0 0,0 0 0,0 0 0,0 0 0,0 0 0,0 0 0,33-37 0,-33 37 0,0 0 0,0 0 0,0 0 0,0 0 0,0 0 0,0 0 0,0 0 0,0 0 0,0 0 0,0 0 0,0 0 0,0 0 0,0 0 0,0 0 0,0 0 0,0 0 0,0 0 0,0 0 0,0 0 0,0 0 0,0 0 0,0 0 0,0 0 0,0 0 0,0 0 0,0 0 0,0 0 0,0 0 0,0 0 0,0 0 0,0 0 0,0 0 0,0 0 0,0 0 0,0 0 0,0 0 0,0 0 0,0 0 0,0 0 0,0 0 0,33-51 0,-33 51 0,0 0 0,0 0 0,0 0 0,0 0 0,0 0 0,0 0 0,0 0 0,0 0 0,0 0 0,0 0 0,0 0 0,0 0 0,0 0 0,58-70 0,-58 70 0,0 0 0,0 0 0,0 0 0,0 0 0,0 0 0,0 0 0,0 0 0,0 0 0,0 0 0,0 0 0,0 0 0,0 0 0,0 0 0,66-51 0,-66 51 0,0 0 0,0 0 0,0 0 0,49-79 0,-49 79 16,0 0 0,58-79-1,-58 79-15,75-56 16,-75 56-1,33-65 1,-33 65-16,0 0 16,0 0-1,49-61 1,-49 61-1,0 0-15,0 0 16,0 0 0,33-51-1,-33 51-15,0 0 16,0 0-1,9-60 1,-9 60 0,0 0-16,0 0 15,0 0 1,33-51-1,-33 51 1,0 0-16,0 0 16,0 0-1,8-28 1,-8 28-16,0 0 15,0 0 1,0 0 0,0-28-1,0 28-15</inkml:trace>
  <inkml:trace contextRef="#ctx0" brushRef="#br0" timeOffset="149171.8227">19250 5284 0,'0'-5'0,"0"5"0,0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0,0-14 0,0 14 0,0 0 0,0 0 0,0 0 0,0 0 0,0 0 0,0 0 0,0 0 0,0 0 0,0 0 0,0 0 0,0 0 0,0 0 0,0 0 0,0 0 0,0 0 0,0 0 0,0 0 0,0 0 0,0 0 0,0 0 0,0 0 0,0 0 0,0 0 0,0 0 0,0 0 0,0 0 0,0 0 0,0 0 0,0 0 0,0 0 0,0 0 0,0 0 0,0 0 0,0 0 0,0 0 0,0 0 0,0 0 0,0 0 0,0 0 0,0 0 0,0 0 0,0 0 0,0 0 0,0 0 0,0 0 0,8-13 0,-8 13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0,41-38 0,-41 38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0,58-37 0,-58 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0,50-28 0,-50 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14 0,-33-14 0,0 0 0,0 0 0,0 0 0,0 0 0,0 0 0,0 0 0,0 0 0,0 0 0,0 0 0,0 0 0,0 0 0,0 0 0,0 0 0,0 0 0,0 0 0,0 0 0,0 0 0,0 0 0,0 0 0,0 0 0,0 0 0,0 0 0,0 0 0,0 0 0,0 0 0,0 0 0,0 0 0,0 0 0,0 0 0,0 0 0,0 0 0,0 0 0,0 0 0,0 0 0,0 0 0,0 0 0,0 0 0,0 0 0,0 0 0,33 37 0,-33-37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70 0,-8-70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74 0,-25-74 0,0 0 0,0 0 0,0 0 0,0 0 0,0 0 0,0 0 0,0 0 0,0 0 0,0 0 0,0 0 0,0 0 0,0 0 0,0 0 0,0 0 0,0 0 0,0 0 0,0 0 0,0 0 0,0 0 0,0 0 0,0 0 0,0 0 0,25 60 0,-25-60 0,0 0 0,0 0 0,0 0 0,0 0 0,0 0 0,0 0 0,0 0 0,0 0 0,0 0 0,0 0 0,0 0 0,0 0 0,0 0 0,0 0 0,0 0 0,0 0 0,0 0 0,0 0 0</inkml:trace>
  <inkml:trace contextRef="#ctx0" brushRef="#br1" timeOffset="209213.8227">22789 4879 0,'8'0'0,"-8"0"0,0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0 0,17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0,-49 19 0,49-19 0,0 0 0,0 0 0,0 0 0,0 0 0,0 0 0,0 0 0,0 0 0,0 0 0,0 0 0,0 0 0,0 0 0,0 0 0,0 0 0,0 0 0,0 0 0,0 0 0,0 0 0,0 0 0,0 0 0,0 0 0,0 0 0,0 0 0,0 0 0,-58 27 0,58-27 0,0 0 0,0 0 0,0 0 0,0 0 0,0 0 0,0 0 0,0 0 0,0 0 0,0 0 0,0 0 0,0 0 0,0 0 0,0 0 0,0 0 0,0 0 0,0 0 0,0 0 0,0 0 0,0 0 0,0 0 0,0 0 0,0 0 0,0 0 0,0 0 0,0 0 0,0 0 0,0 0 0,0 0 0,0 0 0,0 0 0,0 0 0,0 0 0,0 0 0,0 0 0,0 0 0,0 0 0,-83 24 0,83-24 0,0 0 0,0 0 0,0 0 0,0 0 0,0 0 0,0 0 0,0 0 0,0 0 0,0 0 0,0 0 0,0 0 0,-74 42 0,74-42 0,0 0 0,0 0 0,0 0 0,0 0 0,0 0 0,0 0 0,0 0 0,-83 46 0,83-46 0,0 0 0,0 0 0,0 0 0,-82 42 0,7 14 0,75-56 16,-83 37-1,83-37 1,-99 19-1,16 4-15,1 0 16,82-23 0,-83 28-1,83-28-15,-91 33 16,91-33-1,-99 37 1,99-37 0,-116 32-16,116-32 15,-107 37 1,107-37-1,-100 46-15,100-46 16,-99 38 0,17 13-1,82-51 1,-91 47-16,91-47 15,-75 42 1,-7 0 0,82-42-16,-75 41 15,75-41 1,-83 56-1,83-56 1,-74 51-16,74-51 16,-83 56-1,83-56 1,-82 56-1,82-56-15,-67 47 16,67-47 0,-74 61-1,74-61-15,0 0 16,-58 55-1,58-55 1,0 0-16,-58 74 16,58-74-1,-49 79 1,16 5-1,33-84-15,-33 70 16,33-70 0,0 0-1,-17 84-15,17-84 16,0 0-1,0 0 1,0 0 0,-8 83-16,8-83 15,0 0 1,0 0-1,0 0 1,-9 74-16,9-74 16,0 0-1,0 0 1</inkml:trace>
  <inkml:trace contextRef="#ctx0" brushRef="#br1" timeOffset="209983.8227">19961 6614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 27 0,-16-27 0,0 0 0,0 0 0,0 0 0,0 0 0,0 0 0,0 0 0,0 0 0,0 0 0,0 0 0,0 0 0,0 0 0,0 0 0,0 0 0,0 0 0,0 0 0,0 0 0,0 0 0,0 0 0,0 0 0,0 0 0,0 0 0,0 0 0,0 0 0,0 0 0,0 0 0,0 0 0,0 0 0,0 0 0,0 0 0,0 0 0,0 0 0,0 0 0,0 0 0,0 0 0,0 0 0,0 0 0,9 33 0,-9-33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56 0,-33-56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84 0,-33-84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46 0,-33-46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5 0,-25-5 0,0 0 0,0 0 0,0 0 0,0 0 0,0 0 0,0 0 0,0 0 0,0 0 0,0 0 0,0 0 0,0 0 0,0 0 0,0 0 0,0 0 0,0 0 0,0 0 0,0 0 0,0 0 0,0 0 0,0 0 0,0 0 0,0 0 0,0 0 0,0 0 0,0 0 0,0 0 0,0 0 0,0 0 0,0 0 0,0 0 0,0 0 0,0 0 0,0 0 0,0 0 0,0 0 0,16-24 0,-16 24 0,0 0 0,0 0 0,0 0 0,0 0 0,0 0 0,0 0 0,0 0 0,0 0 0,0 0 0,0 0 0,0 0 0,0 0 0,0 0 0,0 0 0,0 0 0,0 0 0,0 0 0,0 0 0,0 0 0,0 0 0,0 0 0,0 0 0,0 0 0,0 0 0,0 0 0,0 0 0,0 0 0,0 0 0,0 0 0,0 0 0,0 0 0,0 0 0,0 0 0,0 0 0,0 0 0,0 0 0,0 0 0,0 0 0,0 0 0,0 0 0,0 0 0,0 0 0,0 0 0,0 0 0,0 0 0,50-55 0,-50 55 0,0 0 0,0 0 0,0 0 0,0 0 0,0 0 0,0 0 0,0 0 0,0 0 0,0 0 0,0 0 0,0 0 0,0 0 0,0 0 0,0 0 0,0 0 0,0 0 0,0 0 0,0 0 0,0 0 0,0 0 0,0 0 0,0 0 0,0 0 0,0 0 0,0 0 0,50-65 0,-50 65 0,0 0 0,0 0 0,0 0 0,0 0 0,0 0 0,0 0 0,0 0 0,0 0 0,0 0 0,0 0 0,0 0 0,0 0 0,0 0 0,0 0 0,0 0 0,0 0 0,0 0 0,0 0 0,0 0 0,0 0 0,0 0 0,74-37 0,-74 37 0,0 0 0,0 0 0,0 0 0,0 0 0,0 0 0,0 0 0,0 0 0,0 0 0,0 0 0,0 0 0,0 0 0,0 0 0,0 0 0,0 0 0,0 0 0,0 0 0,0 0 0,66-43 0,-66 43 0,0 0 0,0 0 0,0 0 0,0 0 0,0 0 0,0 0 0,0 0 0,0 0 0,0 0 0,0 0 0,0 0 0,0 0 0,0 0 0,41-51 0,-41 51 0,0 0 0,0 0 0,0 0 0,0 0 0,0 0 0,0 0 0,0 0 0,0 0 0,0 0 0,0 0 0,0 0 0,0 0 0,0 0 0,0 0 0,0 0 0,0 0 0,0 0 0,0 0 0</inkml:trace>
  <inkml:trace contextRef="#ctx0" brushRef="#br1" timeOffset="224175.8227">22739 5865 0,'-8'0'0,"8"0"0,0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19 0,8-19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4 0,0-4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0,0-18 0,0 18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0,8-28 0,-8 28 0,0 0 0,0 0 0,0 0 0,0 0 0,0 0 0,0 0 0,0 0 0,0 0 0,0 0 0,0 0 0,0 0 0,0 0 0,0 0 0,0 0 0,0 0 0,0 0 0,0 0 0,0 0 0,0 0 0,0 0 0,0 0 0,16-47 0,-16 47 0,0 0 0,0 0 0,0 0 0,0 0 0,0 0 0,0 0 0,0 0 0,0 0 0,0 0 0,0 0 0,0 0 0,0 0 0,0 0 0,0 0 0,0 0 0,0 0 0,0 0 0,0 0 0,0 0 0,0 0 0,0 0 0,0 0 0,0 0 0,0 0 0,0 0 0,50-84 0,-50 84 0,0 0 0,0 0 0,0 0 0,0 0 0,0 0 0,0 0 0,0 0 0,0 0 0,0 0 0,0 0 0,0 0 0,50-73 0,-50 73 0,0 0 0,0 0 0,0 0 0,0 0 0,0 0 0,0 0 0,0 0 0,49-80 0,-49 80 0,0 0 0,0 0 0,0 0 0,58-79 0,-58 79 16,50-75 0,-50 75-1,0 0-15,0 0 16,49-69-1,-49 69 1,50-70 0,-50 70-16,0 0 15,0 0 1,41-42-1,-41 42 1,0 0-16,0 0 16,0 0-1,17-28 1,-17 28-16,0 0 15,0 0 1,0 0 0,8-9-1,-8 9-15,0 0 16</inkml:trace>
  <inkml:trace contextRef="#ctx0" brushRef="#br1" timeOffset="224985.8227">22921 5442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0,17-38 0,-17 38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0,49-37 0,-49 37 0,0 0 0,0 0 0,0 0 0,0 0 0,0 0 0,0 0 0,0 0 0,0 0 0,0 0 0,0 0 0,0 0 0,0 0 0,0 0 0,0 0 0,0 0 0,0 0 0,0 0 0,0 0 0,0 0 0,0 0 0,0 0 0,0 0 0,0 0 0,0 0 0,0 0 0,0 0 0,0 0 0,0 0 0,0 0 0,0 0 0,0 0 0,0 0 0,0 0 0,0 0 0,0 0 0,0 0 0,0 0 0,0 0 0,0 0 0,0 0 0,17-9 0,-17 9 0,0 0 0,0 0 0,0 0 0,0 0 0,0 0 0,0 0 0,0 0 0,0 0 0,0 0 0,0 0 0,0 0 0,0 0 0,0 0 0,0 0 0,0 0 0,0 0 0,0 0 0,0 0 0,0 0 0,0 0 0,0 0 0,0 0 0,0 0 0,0 0 0,0 0 0,0 0 0,0 0 0,0 0 0,0 0 0,0 0 0,0 0 0,8-19 0,-8 19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0,58-69 0,-58 69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0,49-38 0,-49 38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0,42-28 0,-42 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0,33-13 0,-33 13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9 0,-33-9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32 0,-17-32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61 0,0-61 0,0 0 0,0 0 0,0 0 0,0 0 0,0 0 0,0 0 0,0 0 0,0 0 0,0 0 0,0 0 0,0 0 0,0 0 0,0 0 0,0 0 0,0 0 0,0 0 0,0 0 0,0 0 0,0 0 0,-9 74 0,9-74 0,0 0 0,0 0 0,0 0 0,0 0 0,0 0 0,0 0 0,0 0 0,0 0 0,0 0 0,0 0 0,0 0 0,0 0 0,0 0 0,0 0 0,0 0 0,0 0 0,0 0 0,0 0 0,0 0 0,0 0 0,0 0 0,0 0 0,0 0 0,0 0 0,0 0 0,0 0 0,0 0 0,0 0 0,0 0 0,0 0 0,0 0 0,0 0 0,0 0 0,-8 65 0,8-65 0,0 0 0,0 0 0,0 0 0,0 0 0,0 0 0,0 15 0,0-15 0</inkml:trace>
  <inkml:trace contextRef="#ctx0" brushRef="#br1" timeOffset="259894.8227">24939 13980 0,'57'-32'0,"59"-33"0,-116 65 0,0 0 0,108-74 0,-108 74 0,82-70 0,1 5 16,8 23 0,-17 5-1,-16-5-15,-58 42 16,66-65-1,-66 65 1,75-65-16</inkml:trace>
  <inkml:trace contextRef="#ctx0" brushRef="#br1" timeOffset="261300.8227">20548 7846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0,-8-32 0,8 32 0,0 0 0,0 0 0,0 0 0,0 0 0,0 0 0,0 0 0,0 0 0,0 0 0,0 0 0,0 0 0,0 0 0,0 0 0,0 0 0,0 0 0,0 0 0,0 0 0,0 0 0,0 0 0,0 0 0,0 0 0,0 0 0,0 0 0,0 0 0,0 0 0,0 0 0,0-56 0,0 56 0,0 0 0,0 0 0,0 0 0,0 0 0,0 0 0,0 0 0,0 0 0,0 0 0,0 0 0,0 0 0,0 0 0,-9-75 0,9 75 0,0 0 0,0 0 0,0 0 0,0 0 0,0 0 0,0 0 0,0 0 0,-8-102 0,8 102 0,0 0 0,0 0 0,0 0 0,0-84 0,0 84 15,17-83-15,-17 83 16,0 0 0,16-75-1,-16 75-15,25-83 16,-25 83-1,0 0 1,33-89 0,-33 89-16,0 0 15,0 0 1,0 0-1,33-65-15,-33 65 16,0 0 0,0 0-1,0 0-15,33-56 16,-33 56-1,0 0 1,0 0 0</inkml:trace>
  <inkml:trace contextRef="#ctx0" brushRef="#br1" timeOffset="262105.8227">20440 7293 0,'0'-10'0,"0"10"0,0 0 0,0 0 0,0 0 0,0 0 0,0 0 0,0 0 0,0 0 0,0 0 0,0 0 0,0 0 0,0 0 0,0 0 0,0 0 0,0 0 0,0 0 0,0 0 0,0 0 0,0 0 0,0 0 0,0 0 0,0 0 0,0 0 0,0 0 0,0 0 0,25-18 0,-25 18 0,0 0 0,42-61 0,-42 61 0,0 0 0,0 0 0,0 0 0,0 0 0,0 0 0,0 0 0,0 0 0,0 0 0,0 0 0,0 0 0,0 0 0,0 0 0,0 0 0,0 0 0,0 0 0,0 0 0,0 0 0,0 0 0,0 0 0,0 0 0,0 0 0,0 0 0,0 0 0,0 0 0,0 0 0,0 0 0,0 0 0,0 0 0,0 0 0,0 0 0,0 0 0,0 0 0,0 0 0,0 0 0,0 0 0,0 0 0,0 0 0,0 0 0,0 0 0,0 0 0,41-83 0,-41 83 0,0 0 0,0 0 0,0 0 0,0 0 0,0 0 0,0 0 0,0 0 0,0 0 0,0 0 0,0 0 0,8-24 0,-8 24 0,0 0 0,0 0 0,0 0 0,0 0 0,0 0 0,0 0 0,0 0 0,0 0 0,0 0 0,0 0 0,0 0 0,0 0 0,0 0 0,0 0 0,17-13 0,-17 13 0,0 0 0,0 0 0,0 0 0,0 0 0,0 0 0,0 0 0,0 0 0,0 0 0,0 0 0,0 0 0,0 0 0,0 0 0,0 0 0,0 0 0,0 0 0,0 0 0,0 0 0,0 0 0,0 0 0,0 0 0,0 0 0,0 0 0,41-80 0,-41 80 0,0 0 0,0 0 0,0 0 0,0 0 0,0 0 0,0 0 0,0 0 0,0 0 0,0 0 0,0 0 0,0 0 0,0 0 0,0 0 0,0 0 0,0 0 0,0 0 0,0 0 0,0 0 0,41-55 0,-41 55 0,0 0 16,0 0-1,0 0 1,42-10 0,-42 10-16,0 0 15,0 0 1,33 14-1,-33-14-15,33 61 16,-33-61 0,33 83-1,-33-83 1,0 0-16,41 80 15,-41-80 1,0 0 0,0 0-1,50 83-15</inkml:trace>
  <inkml:trace contextRef="#ctx0" brushRef="#br1" timeOffset="292911.8226">4772 6149 0,'0'9'0,"0"-9"0,0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0,33-9 0,-33 9 0,0 0 0,0 0 0,0 0 0,0 0 0,0 0 0,0 0 0,0 0 0,0 0 0,0 0 0,0 0 0,0 0 0,0 0 0,0 0 0,0 0 0,0 0 0,0 0 0,0 0 0,0 0 0,0 0 0,0 0 0,0 0 0,0 0 0,0 0 0,25-10 0,-25 10 0,0 0 0,0 0 0,0 0 0,0 0 0,0 0 0,0 0 0,0 0 0,0 0 0,0 0 0,0 0 0,0 0 0,0 0 0,0 0 0,0 0 0,0 0 0,0 0 0,0 0 0,0 0 0,0 0 0,24 0 0,-24 0 0,0 0 0,0 0 0,0 0 0,0 0 0,0 0 0,0 0 0,0 0 0,0 0 0,0 0 0,0 0 0,0 0 0,0 0 0,0 0 0,0 0 0,0 0 0,75-14 0,-75 14 0,0 0 0,0 0 0,0 0 0,0 0 0,0 0 0,0 0 0,0 0 0,0 0 0,0 0 0,0 0 0,99 0 0,-99 0 0,0 0 0,0 0 0,0 0 0,99 24 0,-99-24 0,0 0 0,0 0 0,91 23 0,-91-23 0,0 0 0,0 0 0,0 0 0,75 23 0,-75-23 16,91 14-1,0 10 1,-9-7-16,1 7 15,0-24 1,-9-18 0,0 4-1,9 18-15,33 29 16,-33-1-1,8-27 1,-1-24 0,-7-8-16,8 13 15,8 23 1,1 28-1,-1-9-15,8-23 16,-8-24 0,1-13-1,-1-2-15,-8 22 16,8 24-1,9 22 1,-1-7 0,9-36-16,0-14 15,-1 0 1,1 23-1,0 18-15,0 5 16,8-9 0,-9-14-1,9-4 1,-8 8-16,16 10 15,1 0 1,-9-23 0,0-14-1,-25-5-15,-8 5 16,8 32-1,9 19 1,-9 0-16,17-28 16,-25-19-1,0-13 1,-9 8-1,-7 11-15,7 13 16,1 13 0,16 15-1,-8-9-15,-16-19 16,16-14-1,-17 5 1,9-5 0,-9 4-16,9 2 15,-25-12 1,8 6-1,-17 5-15,9 0 16,8 23 0,-8 28-1,0 4 1,-8-18-16,-1-33 15,-24-13 1,-25 4 0,-8 5-16,8 13 15,0-4 1,0 0-1</inkml:trace>
  <inkml:trace contextRef="#ctx0" brushRef="#br0" timeOffset="421427.8226">13247 6479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32 0,-8-32 0,0 0 0,0 0 0,0 0 0,0 0 0,0 0 0,0 0 0,0 0 0,0 0 0,0 0 0,0 0 0,0 0 0,0 0 0,0 0 0,0 0 0,0 0 0,0 0 0,0 0 0,0 0 0,0 0 0,0 0 0,0 0 0,0 0 0,0 0 0,0 0 0,0 0 0,0 0 0,0 0 0,0 0 0,0 0 0,0 0 0,0 0 0,0 14 0,0-14 0,0 0 0,0 0 0,0 0 0,0 0 0,0 0 0,0 0 0,0 0 0,0 0 0,0 0 0,0 0 0,0 0 0,0 0 0,0 0 0,0 0 0,0 0 0,0 0 0,0 0 0,0 0 0,0 0 0,0 0 0,0 0 0,0 0 0,0 0 0,0 0 0,0 0 0,0 0 0,0 0 0,0 0 0,0 0 0,0 0 0,17-5 0,-17 5 0,0 0 0,0 0 0,0 0 0,0 0 0,0 0 0,0 0 0,0 0 0,0 0 0,0 0 0,0 0 0,0 0 0,0 0 0,0 0 0,0 0 0,0 0 0,0 0 0,0 0 0,0 0 0,0 0 0,0 0 0,0 0 0,0 0 0,0 0 0,0 0 0,0 0 0,0 0 0,0 0 0,0 0 0,0 0 0,0 0 0,0 0 0,0 0 0,0 0 0,0 0 0,0 0 0,0 0 0,0 0 0,49 14 0,-49-14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0,66-4 0,-66 4 0,0 0 0,0 0 0,0 0 0,0 0 0,0 0 0,0 0 0,0 0 0,0 0 0,0 0 0,0 0 0,0 0 0,0 0 0,0 0 0,0 0 0,0 0 0,0 0 0,0 0 0,0 0 0,0 0 0,0 0 0,0 0 0,0 0 0,0 0 0,0 0 0,0 0 0,0 0 0,0 0 0,0 0 0,0 0 0,0 0 0,0 0 0,0 0 0,0 0 0,0 0 0,0 0 0,0 0 0,0 0 0,0 0 0,0 0 0,0 0 0,0 0 0,0 0 0,0 0 0,0 0 0,0 0 0,91-24 0,-91 24 0,0 0 0,0 0 0,0 0 0,0 0 0,0 0 0,0 0 0,0 0 0,0 0 0,0 0 0,0 0 0,0 0 0,0 0 0,0 0 0,0 0 0,0 0 0,0 0 0,0 0 0,0 0 0,0 0 0,0 0 0,0 0 0,0 0 0,0 0 0,0 0 0,0 0 0,0 0 0,0 0 0,0 0 0,0 0 0,0 0 0,0 0 0,0 0 0,0 0 0,0 0 0,0 0 0,0 0 0,0 0 0,0 0 0,0 0 0,0 0 0,0 0 0,0 0 0,0 0 0,0 0 0,0 0 0,83-23 0,-83 23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0,66-14 0,-66 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0,42-9 0,-42 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 0 0,-16 0 0,0 0 0,0 0 0,0 0 0,0 0 0,0 0 0,-8 14 0,8-14 0,0 0 0,0 0 0,0 0 0,0 0 0,-8 37 0,8-37 0,0 0 0,0 0 0,0 0 0,0 0 0,0 0 0,0 0 0,0 0 0,-17 65 0,17-65 0,0 0 0,0 0 0,0 0 0,-8 79 0,8-79 0,0 103 16,0-103-1,-17 93 1,17-93-16,0 93 15,0-93 1,0 0 0,-8 92-1,8-92-15,0 0 16,0 0-1,0 0 1,0 66-16,0-66 16,0 0-1,0 0 1,0 0-1,0 46-15,0-46 16</inkml:trace>
  <inkml:trace contextRef="#ctx0" brushRef="#br0" timeOffset="422395.8226">14289 6195 0,'-9'5'0,"9"-5"0,0 0 0,0 0 0,0 0 0,0 0 0,0 0 0,0 0 0,0 0 0,0 0 0,0 0 0,0 0 0,0 0 0,0 0 0,0 0 0,0 0 0,0 0 0,0 0 0,0 0 0,25-23 0,-25 23 0,0 0 0,0 0 0,0 0 0,0 0 0,0 0 0,0 0 0,0 0 0</inkml:trace>
  <inkml:trace contextRef="#ctx0" brushRef="#br0" timeOffset="422769.8226">14289 6046 0,'8'-8'15,"-8"8"-15,0 0 16,0 0-1,0 0 1,-17 0 0,17 0-16,-49 12 15,49-12 1,-50 66-1,17 18 1,33 18-16,-8-60 16,0 55-1,-1-3 1,-7 4-16,16 8 15,0 1 1,16 0 0,1-4-1,16 18-15,0-52 16,-8-27-1,8-23 1,0-33-16,-33 14 16</inkml:trace>
  <inkml:trace contextRef="#ctx0" brushRef="#br0" timeOffset="423118.8226">14487 6660 0,'0'5'0,"0"-5"0,0 0 0,0 0 0,0 0 0,0 0 0,0 0 0,0 0 0,0 0 0,0 0 0,0 0 0,0 0 0,0 0 0,0 0 0,0 0 0,0 0 0,0 0 0,0 0 0,8 46 0,-8-46 0,0 0 0,0 0 0,0 0 0,0 0 0,0 0 0,0 0 0,0 0 0,0 0 0,0 0 0,0 0 0,0 0 0,9 84 0,-9-84 0,0 0 0,0 0 0,0 0 0,0 0 0,0 0 0,0 0 0,0 0 0,16 130 0,-16-130 0,0 0 0,0 0 0,0 0 0,9 116 0,-9-116 16,0 0-1,24 5 1,-24-5-16</inkml:trace>
  <inkml:trace contextRef="#ctx0" brushRef="#br0" timeOffset="423348.8226">14479 6465 0,'8'5'0,"-8"-5"0,0 0 0,0 0 0,0 0 0,0 0 0,0 0 0,0 0 0,0 0 0,0 0 0,33 23 0,-33-23 0,0 0 0,0 0 0,0 0 0</inkml:trace>
  <inkml:trace contextRef="#ctx0" brushRef="#br0" timeOffset="424001.8226">15281 6502 0,'-8'0'0,"8"0"0,0 0 0,0 0 0,0 0 0,0 0 0,0 0 0,0 0 0,0 0 0,0 0 0,0 0 0,0 0 0,0 0 0,0 0 0,0 0 0,0 0 0,0 0 0,0 0 0,-42 33 0,42-33 0,0 0 0,0 0 0,0 0 0,0 0 0,0 0 0,-58 55 0,58-55 0,0 0 0,0 0 0,0 0 0,0 0 0,-66 75 0,66-75 0,0 0 0,0 0 0,0 0 0,0 0 0,0 0 0,0 0 0,0 0 0,-82 46 0,82-46 0,0 0 0,0 0 0,0 0 0,0 0 0,0 0 0,0 0 0,0 0 0,0 0 0,0 0 0,-75 38 0,42 3 15,58 10 1,-33-78-1,57 78 1,17-9-16,9-19 16,-75-23-1,83 5 1,-83-5-1,0 0-15,0 0 16</inkml:trace>
  <inkml:trace contextRef="#ctx0" brushRef="#br0" timeOffset="424251.8226">15000 6995 0,'8'9'0,"-8"-9"0,0 0 0,0 0 0,0 0 0,0 0 0,0 0 0,0 0 0,0 0 0,50 20 0,-50-20 0,0 0 0,0 0 0,0 0 0,0 0 0,0 0 0,0 0 0,0 0 0,0 0 0,0 0 0,0 0 0,0 0 0,66 22 0,-66-22 0,0 0 0,0 0 0,0 0 0,0 0 0,0 0 0,0 0 0,0 0 0,91 24 0,-91-24 0,0 0 0,0 0 0,0 0 0,107-5 0,-107 5 0,0 0 0</inkml:trace>
  <inkml:trace contextRef="#ctx0" brushRef="#br0" timeOffset="424577.8226">15471 6758 0,'0'19'16,"0"-19"-1,0 51 1,0 28-16,0 14 15,17-5 1,-1 1 0,9 4-1,-25-93-15,17 93 16,-17-93-1,0 0 1,0 61-16,0-44 16,0-17-1</inkml:trace>
  <inkml:trace contextRef="#ctx0" brushRef="#br0" timeOffset="424948.8226">15430 6814 0,'0'-5'0,"0"5"0,0 0 0,0 0 0,0 0 0,0 0 0,0 0 0,0 0 0,0 0 0,0 0 0,0 0 0,0 0 0,0 0 0,0 0 0,0 0 0,0 0 0,0 0 0,0 0 0,0 0 0,0 0 0,0 0 0,16-37 0,-16 37 0,0 0 0,0 0 0,0 0 0,0 0 0,0 0 0,0 0 0,0 0 0,0 0 0,0 0 0,0 0 0,0 0 0,0 0 0,0 0 0,0 0 0,0 0 0,0 0 0,0 0 0,0 0 0,0 0 0,0 0 0,0 0 0,0 0 0,0 0 0,0 0 0,0 0 0,0 0 0,0 0 0,0 0 0,0 0 0,0 0 0,0 0 0,0 0 0,0 0 0,0 0 0,0 0 0,58 0 0,-58 0 0,0 0 0,0 0 0,0 0 0,0 0 0,0 0 0,0 0 0,0 0 0,0 0 0,0 0 0,0 0 0,0 0 0,0 0 0,0 0 0,0 0 0,0 0 0,0 0 0,0 0 0,0 0 0,0 0 0,0 0 0,0 0 0,0 0 0,0 0 0,0 0 0,0 0 0,0 0 0,0 0 0,0 0 0,99 14 0,-99-14 0,0 0 0,0 0 0,0 0 0,0 0 0,0 0 0,0 0 0,0 0 0,0 0 0,0 0 0,0 0 0,0 0 0,0 0 0,0 0 0,0 0 0,0 0 0,0 0 0,0 0 0,0 0 0,0 0 0,0 0 0,0 0 0,0 0 0,0 0 0,0 0 0,0 0 0,0 0 0,0 0 0,83 55 0,-83-55 0,0 0 0,0 0 0,0 0 0,0 0 0,0 0 0,0 0 0,0 0 0,0 0 0,0 0 0,0 0 0,0 0 0,0 0 0,0 0 0,0 0 0,0 0 0,0 0 0,0 0 0,0 0 0,0 0 0,0 0 0,0 0 0,0 0 0,0 0 0,50 66 0,-50-66 0,0 0 0,0 0 0,0 0 0,0 0 0,0 0 0,0 0 0,0 0 0,0 0 0,0 0 0,0 0 0,0 0 0,0 0 0,0 0 0,0 0 0,0 0 0,0 0 0,0 0 0,0 0 0,0 0 0,-9 42 0,9-42 0,0 0 0,0 0 0,0 0 0,0 0 0,0 0 0,0 0 0,0 0 0,0 0 0,0 0 0,0 0 0,0 0 0,0 0 0,0 0 0,0 0 0,0 0 0,-24 69 0,24-69 0,0 0 0,0 0 0,0 0 0,0 0 0,0 0 0,0 0 0,0 0 0,0 0 0,0 0 0,0 0 0,0 0 0,0 0 0,0 0 0,0 0 0,0 0 0,0 0 0,0 0 0,0 0 0,0 0 0,0 0 0,0 0 0,0 0 0,0 0 0,-50 42 0,50-42 0</inkml:trace>
  <inkml:trace contextRef="#ctx0" brushRef="#br0" timeOffset="429905.8227">16248 7139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0,-24-4 0,24 4 0,0 0 0,0 0 0,0 0 0,0 0 0,0 0 0,0 0 0,0 0 0,0 0 0,0 0 0,0 0 0,0 0 0,0 0 0,0 0 0,0 0 0,0 0 0,0 0 0,0 0 0,0 0 0,0 0 0,0 0 0,0 0 0,0 0 0,0 0 0,0 0 0,0 0 0,0 0 0,0 0 0,0 0 0,0 0 0,0 0 0,0 0 0,0 0 0,0 0 0,0 0 0,0 0 0,-17-24 0,17 24 0,0 0 0,0 0 0,0 0 0,0 0 0,0 0 0,0 0 0,0 0 0,0 0 0,0 0 0,0 0 0,0 0 0,0 0 0,0 0 0,-17-55 0,17 55 0,0 0 0,0 0 0,0 0 0,0 0 0,-16-75 0,16 75 0,0 0 0,0 0 0,0 0 0,16-88 0,-16 88 0,0 0 0,0 0 0,17-89 0,-17 89 0,0 0 0,0 0 0,0 0 0,25-79 0,-25 79 16,0 0-16,0 0 16,0 0-1,25-55 1,-25 55-16,0 0 15,41 0 1,-8 51 0,-8 42-1,-25-93-15,33 102 16,-33-102-1,25 93 1,-25-93-16,0 0 16,0 0-1,0 0 1,25 75-1</inkml:trace>
  <inkml:trace contextRef="#ctx0" brushRef="#br0" timeOffset="431287.8227">16835 6856 0,'-8'0'0,"8"0"0,0 0 0,0 0 0,0 0 0,0 0 0,0 0 0,0 0 0,0 0 0,0 0 0,0 0 0,0 0 0,0 0 0,0 0 0,0 0 0,0 0 0,0 0 0,0 0 0,0 0 0,0 0 0,0 0 0,0 0 0,0 0 0,0 0 0,0 0 0,0 0 0,0 0 0,0 0 0,0 0 0,0 0 0,0 0 0,0 0 0,0 0 0,0 0 0,0 0 0,0 0 0,0 0 0,0 0 0,0 0 0,0 0 0,0 0 0,0 51 0,0-51 0,0 0 0,0 0 0,0 0 0,0 74 0,0-74 0,0 0 0,0 0 0,-8 98 0,8-98 0,0 0 0,-8 88 0,8-88 0,0 89 0,0-10 16,0-5-1,-9-9 1,-7-18-16,-17-15 15,8-18 1,41-23 0,-57-5-16,0-23 15</inkml:trace>
  <inkml:trace contextRef="#ctx0" brushRef="#br0" timeOffset="431522.8227">16703 6521 0,'0'4'0,"0"-4"0,0 0 0,0 0 0,0 0 0,0 0 0,0 0 0,0 0 0,0 0 0,0 0 0,0 0 0,0 0 0,0 0 0,33 14 0,-33-14 0</inkml:trace>
  <inkml:trace contextRef="#ctx0" brushRef="#br0" timeOffset="432621.8227">17298 6963 0,'9'-10'0,"-9"10"0,0 0 0,0 0 0,0 0 0,0 0 0,0 0 0,0 0 0,0 0 0,0 0 0,0 0 0,0 0 0,0 0 0,0 0 0,0 0 0,0 0 0,-17 10 0,17-10 0,0 0 0,0 0 0,0 0 0,0 0 0,0 0 0,0 0 0,0 0 0,0 0 0,0 0 0,0 0 0,0 0 0,0 0 0,0 0 0,0 0 0,0 0 0,0 0 0,0 0 0,0 0 0,0 0 0,0 0 0,0 0 0,0 0 0,0 0 0,0 0 0,0 0 0,0 0 0,0 0 0,0 0 0,0 0 0,0 0 0,0 0 0,0 0 0,0 0 0,0 0 0,0 0 0,0 0 0,0 0 0,0 0 0,0 0 0,0 0 0,0 0 0,0 0 0,0 0 0,-49 23 0,49-23 0,0 0 0,0 0 0,0 0 0,0 0 0,0 0 0,0 0 0,0 0 0,0 0 0,0 0 0,0 0 0,0 0 0,0 0 0,0 0 0,0 0 0,0 0 0,0 0 0,0 0 0,0 0 0,0 0 0,0 0 0,0 0 0,0 0 0,0 0 0,0 0 0,0 0 0,0 0 0,-83 42 0,83-42 0,0 0 0,0 0 0,0 0 0,0 0 0,0 0 0,0 0 0,0 0 0,0 0 0,0 0 0,0 0 0,0 0 0,0 0 0,0 0 0,0 0 0,0 0 0,0 0 0,0 0 0,0 0 0,0 0 0,0 0 0,0 0 0,0 0 0,0 0 0,0 0 0,0 0 0,0 0 0,0 0 0,0 0 0,0 0 0,0 0 0,0 0 0,0 0 0,0 0 0,0 0 0,0 0 0,-25 8 0,25-8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15 0,0-15 0,0 0 0,0 0 0,0 0 0,0 0 0,0 0 0,0 0 0,0 0 0,0 0 0,0 0 0,0 0 0,0 0 0,0 0 0,0 0 0,0 0 0,0 0 0,0 0 0,0 0 0,0 0 0,0 0 0,0 0 0,0 0 0,0 0 0,0 0 0,-33 46 0,33-46 0,0 0 0,0 0 0,0 0 0,0 0 0,0 0 0,0 0 0,0 0 0,0 0 0,0 0 0,0 0 0,0 0 0,0 0 0,0 0 0,0 0 0,0 0 0,0 0 0,0 0 0,0 0 0,0 0 0,25 38 0,-25-38 0,0 0 0,0 0 0,0 0 0,0 0 0,0 0 0,0 0 0,0 0 0,0 0 0,0 0 0,0 0 0,0 0 0,0 0 0,0 0 0,0 0 0,0 0 0,66 42 0,-66-42 0,0 0 0,0 0 0,0 0 0,0 0 0,0 0 0,0 0 0,0 0 0,0 0 0,0 0 0,0 0 0,0 0 0,0 0 0,0 0 0,0 0 0,0 0 0,0 0 0,0 0 0,0 0 0,0 0 0,0 0 0,0 0 0,0 0 0,0 0 0,74 32 0,-74-32 0</inkml:trace>
  <inkml:trace contextRef="#ctx0" brushRef="#br0" timeOffset="433320.8227">17009 7344 0,'0'5'0,"0"-5"0,0 0 0,0 0 0,0 0 0,0 0 0,0 0 0,0 0 0,0 0 0,0 0 0,41 18 0,-41-18 0,0 0 0,0 0 0,0 0 0,75 19 0,-75-19 0,0 0 0,0 0 0,0 0 0,0 0 0,0 0 0,0 0 0,0 0 0,99 38 0,-99-38 0,0 0 0,0 0 0,0 0 0,0 0 0,0 0 0,0 0 0,0 0 0,0 0 0,0 0 0,0 0 0,0 0 0,0 0 0,0 0 0,0 0 0,0 0 0,0 0 0,99 32 0,-99-32 0,0 0 0,0 0 0,0 0 0,0 0 0,0 0 0,25 9 0,-25-9 0</inkml:trace>
  <inkml:trace contextRef="#ctx0" brushRef="#br0" timeOffset="434252.8227">17795 7251 0,'-9'0'16,"9"0"-16,0 0 16,0 0-1,0-18 1,0 18-1,17-56-15,-17 56 16,16-80 0,-16 80-1,0-93-15,0 93 16,-16-32-1,16 32 1,-50-37-16,-16 46 16,66-9-1,-83 51 1,83-51-1,0 0-15,-41 75 16,41-75 0,0 0-1,17 51 1,-17-51-16,49 23 15,-49-23 1,0 0 0,0 0-16,0 0 15,66 5 1,-66-5-1,33 28 1,-33 28-16,-24 22 16,7 25-1,1-10 1,-1 4-16,17-97 15,25 98 1,-25-98 0,33 61-1,-33-61-15,66 9 16,-8-51-1,-17-47 1,-41 89-16,9-106 16,-9 106-1,-42-75 1,-24 33-1,66 42-15,-91-9 16,91 9 0,0 0-1,-50 9-15,59-9 16,49-18-1,33-19 1,-17-5 0,9-5-16</inkml:trace>
  <inkml:trace contextRef="#ctx0" brushRef="#br0" timeOffset="434633.8227">18051 6735 0,'8'4'0,"-8"-4"0,0 0 0,0 0 0,0 0 0,0 0 0,0 0 0,0 0 0,0 0 0,0 0 0,0 0 0,0 0 0,0 0 0,0 0 0,0 0 0,0 0 0,0 0 0,0 0 0,25 24 0,-25-24 0,0 0 0,0 0 0,0 0 0,0 0 0,0 0 0,0 0 0,0 0 0,0 0 0,0 0 0,0 0 0,0 0 0,58 41 0,-58-41 0,0 0 0,0 0 0,0 0 0,58 75 0,-58-75 0,0 0 0,0 0 0,0 0 0,0 0 0,0 0 0,66 93 0,-66-93 0,33 116 0,-17 10 16,-24-24-1,-17-14-15,-16 1 16,8-10 0,33-79-1</inkml:trace>
  <inkml:trace contextRef="#ctx0" brushRef="#br0" timeOffset="450422.8227">13991 7977 0,'-8'0'0,"8"0"0,0 0 0,0 0 0,0 0 0,0 0 0,0 0 0,0 0 0,0 0 0,0 0 0,0 0 0,0 0 0,0 0 0,0 0 0,0 0 0,0 0 0,0 0 0,0 0 0,0 0 0,0 0 0,0 0 0,0 0 0,0 0 0,0 0 0,0 0 0,0 0 0,0 0 0,0 0 0,0 0 0,0 0 0,0 0 0,0 27 0,0-27 0,0 0 0,0 0 0,0 0 0,0 0 0,0 0 0,0 0 0,0 0 0,0 0 0,0 0 0,0 0 0,0 0 0,0 0 0,0 0 0,-17 52 0,17-52 0,0 0 0,0 0 0,0 0 0,0 0 0,0 0 0,0 0 0,0 0 0,0 0 0,0 0 0,-25 93 0,25-93 0,0 0 0,0 0 0,0 0 0,0 0 0,0 0 0,-8 87 0,8-87 0,0 0 0,0 0 0,0 0 0,0 0 0,0 0 0,0 0 0,0 0 0,0 0 0,0 0 0,8 47 0,-8-47 0,0 0 0,0 0 0,0 0 0,0 0 0,0 0 0,0 0 0,0 0 0,25 47 0,0-42 16,8-43 0</inkml:trace>
  <inkml:trace contextRef="#ctx0" brushRef="#br0" timeOffset="450701.8227">13842 7707 0,'-8'0'0,"8"0"0,0 0 0,0 0 0,0 0 0,0 0 0,0 0 0,0 0 0,0 0 0,0 0 0,0 0 0,0 0 0,0 23 0,0-23 0,0 0 0,0 0 0,0 0 0,0 0 0,0 0 0,17 51 0,-17-51 0,0 0 0,49 51 0,-49-51 0,0 0 0,0 0 0,0 0 0,66 28 0,-66-28 0,0 0 0,0 0 0,99 0 0,-99 0 0,0 0 0,91 0 0,-91 0 0</inkml:trace>
  <inkml:trace contextRef="#ctx0" brushRef="#br0" timeOffset="451496.8227">14438 7888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0,24 14 0,-24-14 0,0 0 0,0 0 0,0 0 0,0 0 0,0 0 0,0 0 0,0 0 0,0 0 0,0 0 0,0 0 0,0 0 0,0 0 0,0 0 0,0 0 0,0 0 0,0 0 0,0 0 0,0 0 0,0 0 0,0 0 0,0 0 0,0 0 0,0 0 0,0 0 0,0 0 0,0 0 0,0 0 0,58 19 0,-58-19 0,0 0 0,0 0 0,0 0 0,0 0 0,0 0 0,0 0 0,0 0 0,0 0 0,0 0 0,0 0 0,0 0 0,0 0 0,0 0 0,0 0 0,0 0 0,0 0 0,0 0 0,0 0 0,0 0 0,0 0 0,0 0 0,0 0 0,0 0 0,83 23 0,-83-23 0,0 0 0,0 0 0,0 0 0,0 0 0,0 0 0,0 0 0,0 0 0,0 0 0,0 0 0,0 0 0,0 0 0,0 0 0,0 0 0,0 0 0,107 14 0,-107-14 0,0 0 0,0 0 0,0 0 0,0 0 0,0 0 0,0 0 0,0 0 0,25 5 0,-25-5 0,0 0 0,0 0 0,0 0 0,0 0 0,0 0 0,0 0 0,25-5 0,-25 5 0,0 0 0,0 0 0,0 0 0,0 0 0,0 0 0,0 0 0,0 0 0,0 0 0,0 0 0,0 0 0,0 0 0,99 5 0,-99-5 0,0 0 0,0 0 0,0 0 0,0 0 0,0 0 0,0 0 0,0 0 0,0 0 0,0 0 0,0 0 0,0 0 0,0 0 0,66 14 0,-66-14 16,0 18 0,0-18-16,-41 41 15,41-41 1,-91 57-1,91-57-15,-107 60 16,107-60 0,-100 56-1,100-56 1,0 0-16,0 0 15</inkml:trace>
  <inkml:trace contextRef="#ctx0" brushRef="#br0" timeOffset="452145.8227">15124 8027 0,'-8'5'0,"8"-5"0,0 0 0,0 0 0,0 0 0,0 0 0,0 0 0,0 0 0,0 0 0,0 0 0,0 0 0,0 0 0,0 0 0,0 0 0,0 0 0,0 0 0,0 0 0,0 0 0,0 0 0,0 0 0,0 0 0,0 0 0,0 0 0,0 0 0,0 0 0,0 0 0,0 0 0,0 0 0,0 0 0,0 0 0,0 0 0,0 0 0,0 0 0,0 0 0,0 0 0,0 0 0,0 24 0,0-24 0,0 0 0,0 0 0,0 0 0,0 0 0,0 0 0,-17 79 0,17-79 0,-16 116 0,-1 14 0,0-28 16,9-13 0,16-15-16,1-37 15,-18-60 1,9 23-1,9 10 1,-1-43-16,0-32 16</inkml:trace>
  <inkml:trace contextRef="#ctx0" brushRef="#br0" timeOffset="452571.8227">15140 7967 0,'0'-4'0,"0"4"0,0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9 0,-25-9 0,0 0 0,0 0 0,0 0 0,0 0 0,0 0 0,0 0 0,0 0 0,0 0 0,0 0 0,0 0 0,0 0 0,0 0 0,0 0 0,0 0 0,0 0 0,42 28 0,-42-28 0,0 0 0,0 0 0,0 0 0,0 0 0,0 0 0,0 0 0,0 0 0,0 0 0,0 0 0,0 0 0,0 0 0,0 0 0,0 0 0,0 0 0,0 0 0,0 0 0,0 0 0,0 0 0,0 0 0,0 0 0,0 0 0,66 46 0,-66-46 0,0 0 0,0 0 0,0 0 0,0 0 0,0 0 0,0 0 0,0 0 0,0 0 0,0 0 0,0 0 0,0 0 0,0 0 0,0 0 0,0 0 0,0 0 0,0 0 0,0 0 0,58 61 0,-58-61 0,0 0 0,0 0 0,0 0 0,0 0 0,0 0 0,0 0 0,8 14 0,-8-14 0,0 0 0,0 0 0,0 0 0,0 0 0,0 0 0,0 0 0,0 0 0,0 0 0,0 0 0,0 0 0,-17 32 0,17-32 0,0 0 0,0 0 0,0 0 0,0 0 0,0 0 0,0 0 0,0 0 0,-8 71 0,8-71 0,0 0 0,0 0 0,0 0 0,-66 73 0,66-73 16,-83 52-1,83-52-15</inkml:trace>
  <inkml:trace contextRef="#ctx0" brushRef="#br0" timeOffset="454226.8227">15918 7986 0,'0'4'0,"0"-4"0,0 0 0,0 0 0,0 0 0,0 0 0,0 0 0,0 0 0,0 0 0,0 0 0,0 0 0,0 0 0,0 0 0,0 0 0,0 0 0,0 0 0,0 0 0,0 0 0,0 0 0,0 0 0,0 0 0,0 0 0,0 0 0,0 0 0,0 0 0,0 0 0,0 0 0,0 0 0,0 0 0,0 0 0,0 0 0,8 34 0,-8-34 0,0 0 0,0 0 0,0 0 0,8 64 0,-8-64 0,0 0 0,0 0 0,0 0 0,0 0 0,25 107 0,-25-107 0,0 0 0,0 0 0,17 93 0,-17-93 0,0 0 0,8 19 0,-8-19 0,8 18 0,-8-18 15,33 94 1,-33-94 0,0 0-16,41 51 15,9-33 1,8-46-1,-8-42 1,-17-9-16,8 4 16,-41 75-1,41-73 1,-41 73-16,42-84 15,-42 84 1,0 0 0,0 0-1,0 0-15,24-52 16,-24 52-1</inkml:trace>
  <inkml:trace contextRef="#ctx0" brushRef="#br0" timeOffset="454816.8227">17150 8153 0,'0'0'0,"0"0"0,0 0 0,0 0 0,0 0 0,0 0 0,0 0 0,0 0 0,0 0 0,0 0 0,0 0 0,0 0 0,0 0 0,0 0 0,0 0 0,0 0 0,0 0 0,0 0 0,0 28 0,0-28 0,0 0 0,0 0 0,0 0 0,0 0 0,0 0 0,0 0 0,0 0 0,0 0 0,0 0 0,0 0 0,0 0 0,0 65 0,0-65 0,0 0 0,0 0 0,0 0 0,8 93 0,-8-93 0,0 0 0,0 0 0,0 88 0,0-88 0,0 0 0,0 0 0,0 0 0,0 98 0,0-98 16,-8 97-1,-1-68-15,9-29 16,0 0-1,-16-5 1,16 5 0,-50 28-16,-16-56 15</inkml:trace>
  <inkml:trace contextRef="#ctx0" brushRef="#br0" timeOffset="455028.8227">17001 7958 0,'8'5'0,"-8"-5"0,0 0 0,0 0 0,0 0 0,0 0 0,0 0 0,41 9 0,-41-9 0,0 0 0,0 0 0,0 0 0,0 0 0,0 0 0,0 0 0,0 0 0,83 18 0,-83-18 0,0 0 0,0 0 0,0 0 0</inkml:trace>
  <inkml:trace contextRef="#ctx0" brushRef="#br0" timeOffset="455980.8227">17538 8172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18 0,-17-18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 24 0,-41-24 0,0 0 0,0 0 0,0 0 0,0 0 0,0 0 0,0 0 0,0 0 0,0 0 0,0 0 0,0 0 0,0 0 0,0 0 0,0 0 0,0 0 0,0 0 0,0 0 0,0 0 0,0 0 0,0 0 0,0 0 0,0 0 0,0 0 0,0 0 0,0 0 0,0 0 0,0 0 0,0 0 0,0 0 0,0 0 0,0 0 0,0 0 0,0 0 0,0 0 0,0 0 0,0 0 0,0 0 0,0 0 0,0 0 0,0 0 0,0 0 0,0 0 0,0 0 0,75 28 0,-75-28 0,0 0 0,0 0 0,0 0 0,0 0 0,0 0 0,0 0 0,0 0 0,0 0 0,0 0 0,0 0 0,0 0 0,0 0 0,0 0 0,0 0 0,0 0 0,0 0 0,0 0 0,0 0 0,0 0 0,0 0 0,0 0 0,0 0 0,0 0 0,0 0 0,0 0 0,0 0 0,0 0 0,0 0 0,0 0 0,0 0 0,0 0 0,0 0 0,0 0 0,0 0 0,0 0 0,0 0 0,0 0 0,0 0 0,0 0 0,0 0 0,0 0 0,0 0 0,0 0 0,0 0 0,0 0 0,74 23 0,-74-23 0,0 0 0,0 0 0,0 0 0,0 0 0,0 0 0,0 0 0,0 0 0,0 0 0,0 0 0,0 0 0,0 0 0,0 0 0,0 0 0,0 0 0,0 0 0,0 0 0,0 0 0,0 0 0,0 0 0,0 0 0,41 9 0,-41-9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0,75 23 0,-75-23 0,0 0 0,0 0 0,0 0 0,0 0 0,0 0 0,0 0 0,0 0 0,0 0 0,0 0 0,0 0 0,0 0 0,0 0 0,0 0 0,0 0 0,0 0 0,0 0 0,0 0 0,0 0 0,0 0 0,0 0 0,0 0 0,0 0 0,0 0 0,0 0 0,0 0 0,0 0 0,0 0 0,41 24 0,-41-24 0,0 0 0,0 0 0,0 0 0,0 0 0,0 0 0,0 0 0,0 0 0,0 0 0,0 0 0,0 0 0,0 0 0,0 0 0,0 0 0,0 0 0,0 0 0,0 0 0,0 0 0,0 0 0,0 0 0,0 0 0,0 23 0,0-23 0,0 0 0,0 0 0,0 0 0,0 0 0,0 0 0,0 0 0,0 0 0,0 0 0,0 0 0,0 0 0,0 0 0,0 0 0,0 0 0,0 0 0,0 0 0,0 0 0,0 0 0,0 0 0,0 0 0,-58 37 0,58-37 0,0 0 0,0 0 0,0 0 0,0 0 0,0 0 0,0 0 0,0 0 0,0 0 0,0 0 0,0 0 0,0 0 0,0 0 0,0 0 0,0 0 0,0 0 0,-91 46 0,91-46 0,0 0 0,0 0 0,0 0 0,0 0 0,0 0 0,0 0 0,0 0 0,0 0 0,0 0 0,0 0 0,0 0 0,0 0 0,0 0 0,0 0 0,0 0 0,0 0 0,0 0 0,0 0 0,0 0 0,0 0 0,0 0 0,0 0 0,0 0 0,-99 38 0,99-38 0</inkml:trace>
  <inkml:trace contextRef="#ctx0" brushRef="#br0" timeOffset="457063.8227">18324 8414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0,25-10 0,-25 10 0,0 0 0,0 0 0,0 0 0,0 0 0,0 0 0,0 0 0,0 0 0,0 0 0,0 0 0,0 0 0,0 0 0,0 0 0,0 0 0,0 0 0,0 0 0,0 0 0,0 0 0,0 0 0,0 0 0,0 0 0,0 0 0,0 0 0,0 0 0,0 0 0,0 0 0,0 0 0,0 0 0,0 0 0,0 0 0,0 0 0,0 0 0,0 0 0,0 0 0,0 0 0,49-46 0,-49 46 0,0 0 0,0 0 0,0 0 0,0 0 0,0 0 0,0 0 0,0 0 0,0 0 0,0 0 0,0 0 0,0 0 0,0 0 0,0 0 0,0 0 0,0 0 0,0 0 0,0 0 0,0 0 0,0 0 0,0 0 0,0 0 0,0 0 0,0 0 0,0 0 0,0 0 0,0 0 0,0 0 0,0 0 0,0 0 0,0 0 0,17-19 0,-17 19 0,0 0 0,0 0 0,0 0 0,0 0 0,0 0 0,0 0 0,0 0 0,0-18 0,0 18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0,8-75 0,-8 75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0,-33-32 0,33 32 0,0 0 0,0 0 0,0 0 0,0 0 0,0 0 0,0 0 0,0 0 0,0 0 0,0 0 0,0 0 0,0 0 0,0 0 0,0 0 0,0 0 0,0 0 0,0 0 0,0 0 0,0 0 0,0 0 0,-66 5 0,66-5 0,0 0 0,0 0 0,0 0 0,0 0 0,0 0 0,0 0 0,0 0 0,0 0 0,0 0 0,0 0 0,0 0 0,0 0 0,0 0 0,0 0 0,0 0 0,0 0 0,0 0 0,0 0 0,0 0 0,0 0 0,0 0 0,0 0 0,-83 32 0,83-32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0,-58 70 0,58-70 0,0 0 0,0 0 0,0 0 0,0 0 0,0 0 0,0 0 0,0 0 0,0 0 0,0 0 0,0 0 0,0 0 0,0 0 0,0 0 0,0 0 0,0 0 0,0 0 0,0 0 0,0 0 0,0 0 0,0 0 0,0 0 0,0 0 0,0 0 0,0 0 0,0 0 0,0 0 0,0 0 0,0 0 0,0 0 0,0 0 0,0 0 0,0 0 0,0 0 0,0 0 0,0 0 0,-8 46 0,8-46 0,0 0 0,0 0 0,0 0 0,0 0 0,0 0 0,0 0 0,0 0 0,0 0 0,0 0 0,0 0 0,0 0 0,0 0 0,0 0 0,0 0 0,0 0 0,0 0 0,0 0 0,0 0 0,0 0 0,0 0 0,0 0 0,0 0 0,0 0 0,0 0 0,0 0 0,0 0 0,0 0 0,0 0 0,0 0 0,0 0 0,25 28 0,-25-28 0,0 0 0,0 0 0,0 0 0,0 0 0,0 0 0,0 0 0,0 0 0,0 0 0,0 0 0,0 0 0,0 0 0,0 0 0,0 0 0,0 0 0,0 0 0,0 0 0,0 0 0,0 0 0,0 0 0,0 0 0,0 0 0,0 0 0,0 0 0,0 0 0,0 0 0,0 0 0,0 0 0,0 0 0,0 0 0,0 0 0,0 0 0,0 0 0,0 0 0,0 0 0,0 0 0,0 0 0,0 0 0,0 0 0,0 0 0,0 0 0,74 14 0,-74-14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0,50 18 0,-50-18 0,0 0 0,0 0 0,0 0 0,0 0 0,0 0 0,0 0 0,0 0 0,0 0 0,0 0 0,0 0 0,0 0 0,8 52 0,-8-52 0,0 0 0,0 0 0,0 0 0,-17 79 0,17-79 0,0 0 0,0 0 0,-41 107 0,41-107 0,0 0 0,0 0 0,0 0 0,-25 102 0,25-102 15,0 89-15,0-89 16,0 0 0,50 51-1,8-37 1,0-52-16,-9-41 15,-49 79 1,25-83 0,-25 83-1,-8-79-15,8 79 16,-58-61-1,58 61 1,0 0-16,0 0 16,0 0-1,-50-28 1,50 28-1,-24-18-15,65-1 16,50-14 0</inkml:trace>
  <inkml:trace contextRef="#ctx0" brushRef="#br0" timeOffset="458626.8227">12610 7730 0,'-8'5'0,"8"-5"0,0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4 0,-25-4 0,0 0 0,0 0 0,0 0 0,0 0 0,0 0 0,0 0 0,0 0 0,0 0 0,0 0 0,0 0 0,0 0 0,0 0 0,0 0 0,0 0 0,0 0 0,0 0 0,0 0 0,0 0 0,0 0 0,0 0 0,0 0 0,0 0 0,0 0 0,0 0 0,0 0 0,66 5 0,-66-5 0,0 0 0,0 0 0,0 0 0,0 0 0,0 0 0,0 0 0,0 0 0,0 0 0,0 0 0,0 0 0,99 0 0,-99 0 0,0 0 0,0 0 0,0 0 0,0 0 0,0 0 0,0 0 0,0 0 0,0 0 0,0 0 0,108 0 0,-108 0 0,0 0 0,0 0 0,0 0 0,0 0 0,0 0 0,0 0 0,0 0 0,0 0 0,16 0 0,-16 0 0,0 0 0,0 0 0,0 0 0,0 0 0,0 0 0,0 0 0,0 0 0,42-9 0,-42 9 0,0 0 0,0 0 0,0 0 0,0 0 0,0 0 0,0 0 0,0 0 0,0 0 0,0 0 0,0 0 0,0 0 0,0 0 0,0 0 0,99-10 0,-99 10 0,0 0 0,0 0 0,0 0 0,0 0 0,0 0 0,0 0 0,0 0 0,0 0 0,0 0 0,0 0 0,0 0 0,0 0 0,0 0 0,0 0 0,0 0 0,0 0 0,0 0 0,0 0 0,66-18 0,-66 18 16</inkml:trace>
  <inkml:trace contextRef="#ctx0" brushRef="#br0" timeOffset="458963.8227">12701 7939 0,'8'14'0,"-8"-14"0,0 0 0,0 0 0,0 0 0,0 0 0,0 0 0,0 0 0,0 0 0,0 0 0,0 0 0,0 0 0,0 0 0,0 0 0,58 14 0,-58-14 0,0 0 0,0 0 0,0 0 0,75-4 0,-75 4 0,0 0 0,0 0 0,99-10 0,-99 10 0,0 0 0,74-4 0,-74 4 0,75-10 0,-75 10 0,0 0 0,91-9 0,-91 9 15,0 0-15,82-5 16,-48 5 0,-68 10-1,-32 13-15,66-23 16</inkml:trace>
  <inkml:trace contextRef="#ctx0" brushRef="#br0" timeOffset="459244.8227">12635 8293 0,'17'0'0,"-17"0"0,0 0 0,0 0 0,0 0 0,0 0 0,0 0 0,0 0 0,0 0 0,57-5 0,-57 5 0,0 0 0,0 0 0,0 0 0,0 0 0,0 0 0,83 0 0,-83 0 0,0 0 0,0 0 0,0 0 0,0 0 0,99-5 0,-99 5 0,0 0 0,0 0 0,0 0 0,83-4 0,-83 4 0,0 0 0,0 0 0,83-5 0,-83 5 0,0 0 0,0 0 0,0 0 0,82-9 0,-82 9 0,0 0 16,0 0 0</inkml:trace>
  <inkml:trace contextRef="#ctx0" brushRef="#br0" timeOffset="584186.8227">12155 14655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0,-16 14 0,16-14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0,41-5 0,-41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 14 0,-58-14 0,0 0 0,0 0 0,0 0 0,0 0 0,0 0 0,0 0 0,0 0 0,0 0 0,0 0 0,0 0 0,0 0 0,0 0 0,0 0 0,0 0 0,0 0 0,0 0 0,0 0 0,99 10 0,-99-10 0,0 0 0,0 0 0,0 0 0,0 0 0,0 0 0,0 0 0,0 0 0,0 0 0,0 0 0,0 0 0,0 0 0,0 0 0,0 0 0,116 4 0,-116-4 0,0 0 0,0 0 0,0 0 0,0 0 0,0 0 0,0 0 0,0 0 0,0 0 0,0 0 0,0 0 0,0 0 0,0 0 0,0 0 0,0 0 0,0 0 0,0 0 0,116-9 0,-116 9 0,107-5 0,-107 5 16,108 0-16,-108 0 15,0 0 1,107 0 0,-107 0-1,108 5-15,-108-5 16,116-9-1,-116 9 1,115-24-16,-115 24 16,124-14-1,0 5 1,-8 4-1,-116 5-15,0 0 16,99 5 0,-99-5-1,100 0-15,-1-9 16,0-14-1,0 4 1,-16 1 0,-83 18-16,0 0 15,74 0 1,-74 0-1,100 3-15,15 2 16,-115-5 0,116 0-1,-116 0 1,0 0-16,116-5 15,-116 5 1,91 10 0,-91-10-16,99 19 15,-99-19 1,0 0-1,0 0 1,108 19-16,-108-19 16,0 0-1,0 0 1,0 0-16,99 13 15,-99-13 1,0 0 0,0 0-1,0 0-15,107 14 16,-107-14-1,124 19 1,-124-19-16,0 0 16,0 0-1,0 0 1,75 19-1,-75-19-15,0 0 16,0 0 0,0 0-1,74 14-15,-74-14 16</inkml:trace>
  <inkml:trace contextRef="#ctx0" brushRef="#br0" timeOffset="809354.8227">15446 11381 0,'0'5'0,"0"-5"0,0 0 0,0 0 0,0 0 0,0 0 0,0 0 0,0 0 0,0 0 0,0 0 0,0 0 0,0 0 0,0 0 0,0 0 0,0 0 0,0 0 0,0 0 0,0 0 0,0 0 0,0 0 0,0 0 0,0 0 0,0 0 0,0 0 0,0 0 0,0 0 0,0 0 0,0 0 0,0 0 0,0 0 0,0 0 0,0 0 0,0 0 0,-16 46 0,16-46 0,0 0 0,0 0 0,0 0 0,0 0 0,0 0 0,0 0 0,0 0 0,0 0 0,0 0 0,0 0 0,0 0 0,-17 65 0,17-65 0,0 0 0,0 0 0,0 0 0,0 0 0,0 0 0,0 0 0,0 0 0,-8 56 0,8-56 0,0 0 0,-8 98 0,8-98 0,-9 88 0,9-88 16,-16 89-1,16-89-15,0 0 16,0 0 0,-25 83-1,25-83 1,-16 88-16,16-88 15,0 0 1,0 0 0,8 66-16,-8-66 15,41 42 1,9-10-1,24-13 1,-8 5-16,9-7 16,-9-22-1,17-17 1,8-11-16,-9 5 15,17 19 1,17 18 0,58 28-1,-50-32-15,-8-28 16,8 0-1,24 18 1,1 19-16,17-19 16,-1-4-1,17 4 1,-8 10-1,-17-10-15,0 5 16,-8 5 0,24-10-1,1-13-15,-9-6 16,-16 20 0,-8 22-1,-9 1 1,-16-14-16,-17-19 15,-16 0 1,-1 4 0,-24-4-16,-25 5 15,-33 9 1</inkml:trace>
  <inkml:trace contextRef="#ctx0" brushRef="#br0" timeOffset="810579.8227">15446 11391 0,'0'0'0,"0"0"0,0 0 0,0 0 0,0 0 0,0 0 0,0 0 0,0 0 0,0 0 0,0 0 0,0 0 0,0 0 0,0 0 0,0 0 0,0 0 0,0 0 0,0 0 0,0 0 0,0 0 0,0 0 0,0 0 0,0 0 0,0 0 0,0 0 0,0 0 0,0 0 0,0 0 0,0 0 0,0 0 0,0 0 0,0 0 0,0 0 0,0 0 0,0 0 0,0 0 0,0 0 0,0 0 0,0 0 0,0 0 0,0 0 0,0 0 0,0 0 0,0 0 0,42-5 0,-42 5 0,0 0 0,82-19 0,-82 19 0,0 0 0,0 0 0,0 0 0,0 0 0,0 0 0,0 0 0,0 0 0,0 0 0,0 0 0,66-14 0,-66 14 0,0 0 0,0 0 0,116-5 0,-116 5 0,0 0 0,116 10 0,-116-10 0,116 18 0,-9-13 16,17-24-16,0-4 15,17 5 1,-9 18 0,83 14-1,-58-14-15,17 4 16,-17 1-1,-16-14 1,7-5 0,34 9-16,17 5 15,-9-5 1,0 1-1,-8-1-15,-8-4 16,-1-19 0,1 0-1,24 19-15,-32 18 16,-17-14-1,-25-19 1,-9-3 0,-15 22-16,-18 25 15,-7 12 1,-26-18-1,-32-19-15,-17 0 16,-8-4 0,-9 4-1,17 5 1,0 24-16,17 22 15,-9 10 1,-16-89 0,16 98-1,0 1-15,0 8 16,9 14-1,-17-88 1,16 98-16,1-1 16,-9 1-1,-8-98 1,9 102-1,-9-102-15,0 0 16,0 0 0,-9 80-1</inkml:trace>
  <inkml:trace contextRef="#ctx0" brushRef="#br0" timeOffset="810884.8227">19382 12111 0,'0'10'0,"0"-10"0,0 0 0,0 0 0,0 0 0,0 0 0,0 0 0,0 0 0,0 0 0,0 0 0</inkml:trace>
  <inkml:trace contextRef="#ctx0" brushRef="#br0" timeOffset="811407.8227">19465 11967 0,'0'9'15,"0"-9"1,0 0 0,0 0-16,0 0 15,0 0 1,0 0-1,0 0-15,0 0 16,0 0 0,0 0-1,0 0 1,0 10-16,0-10 15,16 8 1,-16-8 0,0 0-16,42 15 15,-42-15 1,74 28-1,-74-28 1,99 28-16,9-10 16,-108-18-1,91 14 1,-91-14-16,91-9 15,-91 9 1,91-19 0,-91 19-1,82-23-15,-82 23 16,0 0-1,0 0 1</inkml:trace>
  <inkml:trace contextRef="#ctx0" brushRef="#br0" timeOffset="814611.8227">15909 11391 0,'-8'13'0,"8"-13"0,0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19 0,33-19 0,0 0 0,0 0 0,0 0 0,0 0 0,0 0 0,0 0 0,0 0 0,0 0 0,0 0 0,0 0 0,0 0 0,0 0 0,0 0 0,0 0 0,0 0 0,0 0 0,0 0 0,0 0 0,0 0 0,0 0 0,0 0 0,-74 46 0,74-46 0,0 0 0,0 0 0,0 0 0,0 0 0,-75 70 0,75-70 0,0 0 0,0 0 0,0 0 0,0 0 0,0 0 0,0 0 0,0 0 0,-33 52 0,33-52 0,0 0 0,0 0 0,0 0 0,-58 97 0,58-97 16,-41 98-16,41-98 15,-25 107 1,25-107-1,0 0-15,17 83 16,-17-83 0,41 52-1,-41-52 1,66 13-16,-66-13 15,75-32 1,-75 32 0,41-61-16,-41 61 15,0 0 1,0-37-1,0 37 1,0 0-16,0 0 16,-33-23-1,33 23 1,0 0-16,0 0 15,0 0 1</inkml:trace>
  <inkml:trace contextRef="#ctx0" brushRef="#br0" timeOffset="815198.8227">16124 11521 0,'-8'0'0,"8"0"0,0 0 0,0 0 0,0 0 0,0 0 0,0 0 0,0 0 0,0 0 0,0 0 0,0 0 0,0 0 0,0 0 0,0 0 0,0 0 0,0 0 0,-33 4 0,33-4 0,0 0 0,-25 28 0,25-28 0,-25 51 0,25-51 0,0 0 0,0 0 0,0 0 0,0 0 0,0 0 0,0 0 0,0 0 0,0 0 0,0 0 0,-24 65 0,24-65 0,0 0 0,0 0 0,0 0 0,0 0 0,0 0 0,0 0 0,0 0 0,0 0 0,0 0 0,0 0 0,0 0 0,0 0 0,0 0 0,0 0 0,0 0 0,-42 70 0,42-70 0,0 0 0,0 0 0,0 0 0,0 0 0,0 0 0,0 0 0,0 0 0,0 0 0,0 0 0,0 0 0,0 0 0,-8 28 0,8-28 0,0 0 0,0 0 0,0 0 0,0 0 0,0 0 0,0 0 0,0 0 0,0 9 0,0-9 0,0 0 0,0 0 0,0 0 0,0 75 0,0-75 15,33 60 1,-33-60 0,66 24-16,-66-24 15,83-5 1,-83 5-1,0 0 1,0 0-16,0 0 16,74-19-1,-74 19 1</inkml:trace>
  <inkml:trace contextRef="#ctx0" brushRef="#br0" timeOffset="815554.8227">16166 11669 0,'0'10'0,"0"-10"0,0 0 0,0 0 0,0 0 0,0 0 0,0 0 0,0 0 0,0 0 0,0 0 0,0 0 0,0 0 0,0 0 0,0 37 0,0-37 0,0 0 0,0 0 0,0 0 0,0 0 0,0 0 0,0 0 0,0 0 0,0 0 0,0 0 0,0 0 0,0 0 0,0 0 0,0 0 0,0 0 0,0 0 0,0 0 0,0 0 0,0 0 0,0 0 0,0 0 0,0 0 0,0 0 0,0 0 0,0 0 0,0 0 0,0 0 0,0 0 0,0 0 0,0 0 0,0 0 0,0 0 0,0 0 0,0 0 0,0 0 0,0 0 0,0 0 0,8 70 0,-8-70 0,0 0 0,0 0 0,0 0 0,0 0 0,0 0 0,0 0 0,0 0 0,0 0 0,0 0 0,0 0 0,0 0 0,-25 88 0,25-88 0,0 0 0,0 0 0,0 0 0,0 0 0,0 0 0,-8 98 0,8-98 0,0 0 0,0 0 0,0 0 0,0 37 0,0-37 15</inkml:trace>
  <inkml:trace contextRef="#ctx0" brushRef="#br0" timeOffset="816059.8227">16571 11335 0,'0'13'0,"0"-13"0,0 0 0,0 0 0,0 0 0,0 0 0,0 0 0,0 0 0,0 0 0,0 0 0,0 0 0,0 0 0,0 0 0,0 0 0,0 0 0,0 0 0,0 0 0,0 0 0,0 0 0,0 0 0,16 43 0,-16-43 0,0 0 0,0 0 0,0 0 0,0 0 0,0 0 0,0 0 0,0 0 0,0 0 0,0 0 0,0 0 0,0 0 0,0 0 0,0 0 0,0 78 0,0-78 0,0 0 0,0 0 0,0 0 0,0 0 0,-8 98 0,8-98 0,0 0 0,0 0 0,0 0 0,0 0 0,0 0 0,0 0 0,0 0 0,-25 102 0,25-102 0,0 0 0,0 0 0,0 0 0,-16 130 0,16-130 0,-9 145 16,1-24-1,-8-47 1,16-120 0,-9 125-16,9-79 15,0 0 1</inkml:trace>
  <inkml:trace contextRef="#ctx0" brushRef="#br0" timeOffset="816917.8227">16918 11493 0,'-8'4'0,"8"-4"0,0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42 0,17-42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43 0,8-43 0,0 0 0,0 0 0,0 0 0,0 0 0,0 0 0,0 0 0,0 0 0,0 0 0,0 0 0,0 0 0,0 0 0,0 0 0,0 0 0,0 0 0,0 0 0,0 0 0,0 0 0,0 0 0,0 0 0,0 0 0,0 0 0,0 0 0,0 0 0,0 69 0,0-69 0,0 0 0,0 0 0,0 0 0,0 0 0,0 0 0,0 0 0,0 0 0,0 0 0,0 0 0,0 0 0,0 0 0,0 0 0,0 0 0,0 0 0,0 0 0,0 0 0,0 0 0,0 0 0,0 0 0,8 79 0,-8-79 0,0 0 0,0 0 0,0 0 0,0 0 0,0 0 0,0 0 0,0 0 0,0 0 0,0 0 0,0 0 0,0 0 0,0 0 0,0 0 0,0 0 0,0 0 0,0 0 0,0 0 0,0 0 0,0 0 0,0 0 0,0 0 0,0 0 0,0 0 0,0 0 0,0 0 0,0 0 0,0 0 0,0 0 0,0 0 0,0 0 0,0 0 0,0 0 0,0 0 0,42 64 0,-42-64 0,0 0 0,0 0 0,0 0 0,0 0 0,0 0 0,0 0 0,0 0 0,16 66 0,-16-66 16,0 65-1,0-65 1,-25 51-16,-24-18 15,-1-48 1,50 15 0,0 0-1,0 0-15</inkml:trace>
  <inkml:trace contextRef="#ctx0" brushRef="#br0" timeOffset="817209.8227">16868 11632 0,'9'-4'0,"-9"4"0,0 0 0,0 0 0,0 0 0,0 0 0,0 0 0,0 0 0,0 0 0,0 0 0,0 0 0,0 0 0,0 0 0,0 0 0,0 0 0,0 0 0,0 0 0,0 0 0,0 0 0,0 0 0,0 0 0,0 0 0,0 0 0,0 0 0,0 0 0,0 0 0,0 0 0,0 0 0,0 0 0,0 0 0,0 0 0,0 0 0,0 0 0,0 0 0,0 0 0,0 0 0,0 0 0,0 0 0,0 0 0,0 0 0,25-19 0,-25 19 0,0 0 0,0 0 0,0 0 0,0 0 0,0 0 0,0 0 0,0 0 0,0 0 0,0 0 0,0 0 0,0 0 0,0 0 0,0 0 0,0 0 0,0 0 0,0 0 0,0 0 0,0 0 0,0 0 0,0 0 0,0 0 0,0 0 0,0 0 0,0 0 0,0 0 0,0 0 0,0 0 0,41-18 0,-41 18 0,0 0 0,0 0 0,0 0 0,0 0 0,0 0 0,0 0 0,0 0 0,0 0 0,0 0 0,0 0 0,0 0 0,0 0 0,0 0 0,83-19 0,-83 19 0,0 0 0,0 0 0,0 0 0,0 0 0,0 0 0,0 0 0,0 0 0,0 0 0,0 0 0,91-24 0,-91 24 0,0 0 0,0 0 0,24-4 0,-24 4 0,0 0 0,17-5 0,-17 5 0</inkml:trace>
  <inkml:trace contextRef="#ctx0" brushRef="#br0" timeOffset="819324.8227">17489 11479 0,'0'-10'0,"0"10"0,0 0 0,0 0 0,0 0 0,0 0 0,0 0 0,0 0 0,0 0 0,0 0 0,0 0 0,0 0 0,0 0 0,0 0 0,0 0 0,0 0 0,0 0 0,0 0 0,0 0 0,0 0 0,0 0 0,0 0 0,0 0 0,0 0 0,0 0 0,0 0 0,0 0 0,0 0 0,0 0 0,0 0 0,0 0 0,0 0 0,0 0 0,0 0 0,0 0 0,0 0 0,0 0 0,0 0 0,0 0 0,0 0 0,0 0 0,0 0 0,0 0 0,0 0 0,0 0 0,-9 28 0,9-28 0,0 0 0,0 0 0,0 0 0,0 0 0,0 0 0,0 0 0,0 0 0,0 0 0,0 0 0,0 0 0,0 0 0,0 0 0,0 0 0,0 0 0,0 0 0,0 0 0,0 0 0,-8 65 0,8-65 0,0 0 0,0 0 0,0 0 0,0 0 0,0 0 0,0 0 0,0 29 0,0-29 0,0 0 0,0 0 0,0 0 0,0 0 0,0 0 0,0 23 0,0-23 0,0 0 0,0 0 0,0 0 0,0 0 0,-16 97 0,16-97 0,0 0 0,0 0 0,0 0 0,0 0 0,0 0 0,0 0 0,0 0 0,0 88 0,0-88 0,0 0 0,0 0 0,0 0 0,8 89 0,-8-89 15,0 0 1,0 0 0,0 0-16,8 60 15</inkml:trace>
  <inkml:trace contextRef="#ctx0" brushRef="#br0" timeOffset="820405.8227">18010 11391 0,'-9'0'0,"9"0"0,0 0 0,0 0 0,0 0 0,0 0 0,0-24 0,0 24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0,0-19 0,0 19 0,0 0 0,0 0 0,0 0 0,0 0 0,0 0 0,0 0 0,0 0 0,0 0 0,0 0 0,0 0 0,0 0 0,0 0 0,0 0 0,0 0 0,0 0 0,0 0 0,0 0 0,0 0 0,0 0 0,0 0 0,0 0 0,0 0 0,0 0 0,0 0 0,0 0 0,0 0 0,0 0 0,0 0 0,0 33 0,0-33 0,0 0 0,0 0 0,0 0 0,0 0 0,0 0 0,0 0 0,0 0 0,0 0 0,0 0 0,0 0 0,0 0 0,0 0 0,0 0 0,-8 42 0,8-42 0,0 0 0,0 0 0,0 0 0,0 0 0,-8 65 0,8-65 0,0 0 0,0 0 0,0 0 0,-17 111 0,17-111 0,0 0 0,0 0 0,0 0 0,0 0 0,0 0 0,-25 112 0,25-112 0,0 107 0,0 0 16,0 5-1,0-112 1,9 93-16,-9-93 15,0 79 1,0-79 0,0 0-1</inkml:trace>
  <inkml:trace contextRef="#ctx0" brushRef="#br0" timeOffset="821041.8227">18481 11525 0,'0'-4'0,"0"4"0,0 0 0,0 0 0,0 0 0,0 0 0,0 0 0,0 0 0,0 0 0,0 0 0,0 0 0,0 0 0,0 0 0,0 0 0,0 0 0,0 18 0,0-18 0,0 0 0,0 0 0,0 0 0,0 0 0,0 0 0,0 0 0,0 0 0,0 0 0,0 0 0,0 0 0,0 0 0,0 0 0,0 0 0,0 0 0,0 0 0,0 0 0,0 0 0,0 0 0,0 0 0,0 0 0,0 0 0,0 0 0,0 0 0,8 43 0,-8-43 0,0 0 0,0 0 0,0 0 0,0 0 0,0 0 0,0 0 0,0 0 0,0 0 0,0 0 0,0 0 0,0 0 0,0 0 0,0 0 0,0 0 0,0 0 0,0 0 0,0 0 0,0 0 0,0 0 0,0 0 0,0 0 0,0 0 0,0 0 0,0 0 0,0 0 0,0 0 0,0 0 0,-8 64 0,8-64 0,0 0 0,0 0 0,0 0 0,0 0 0,0 0 0,0 0 0,0 0 0,0 0 0,0 0 0,0 0 0,0 0 0,0 0 0,0 0 0,-25 79 0,25-79 0,0 0 0,0 0 0,0 0 0,0 0 0,-33 74 0,33-74 0,0 0 0,0 0 0,0 0 0,0 0 0,0 0 0,0 0 0,0 0 0,0 42 0,0-42 0,0 0 0,0 0 0,0 0 0,-8 94 0,8-94 15</inkml:trace>
  <inkml:trace contextRef="#ctx0" brushRef="#br0" timeOffset="821566.8227">18729 11614 0,'0'-5'0,"0"5"0,0 0 0,0 0 0,0 0 0,0 0 0,0 0 0,0 0 0,0 0 0,0 0 0,0 0 0,0 0 0,0 0 0,0 0 0,0 0 0,0 0 0,0 0 0,0 0 0,0 0 0,0 0 0,0 0 0,0 0 0,0 0 0,0 0 0,0 0 0,0 0 0,0 0 0,0 0 0,0 0 0,-8 28 0,8-28 0,0 0 0,0 0 0,0 0 0,0 0 0,0 0 0,0 0 0,0 0 0,0 0 0,0 0 0,0 0 0,0 0 0,0 0 0,0 0 0,0 0 0,0 0 0,0 0 0,0 0 0,0 0 0,0 0 0,0 0 0,0 0 0,0 0 0,0 0 0,0 0 0,0 0 0,0 0 0,0 0 0,0 0 0,0 0 0,0 0 0,0 0 0,0 0 0,0 0 0,0 0 0,0 0 0,0 0 0,0 0 0,0 0 0,0 0 0,0 0 0,0 0 0,0 0 0,-17 51 0,17-51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94 0,0-94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50 0,-17-50 0,0 0 0,0 0 0,0 0 0,0 0 0,0 0 0,0 0 0,0 0 0,0 0 0,0 0 0,0 0 0,0 0 0,0 0 0,0 0 0,0 0 0,0 0 0,0 0 0,0 0 0,0 0 0,0 0 0,0 0 0,0 0 0,0 0 0,0 0 0,0 0 0,0 0 0,0 0 0,58 9 0,-58-9 0,0 0 0,0 0 0,0 0 0,0 0 0,0 0 0,0 0 0,0 0 0,0 0 0,0 0 0,0 0 0,0 0 0,0 0 0,0 0 0,0 0 0,0 0 0,0 0 0,0 0 0,24-4 0,-24 4 0,0 0 0,0 0 0,0 0 0,0 0 0,0 0 0,0 0 0,0 0 0,0 0 0,0 0 0,0 0 0,0 0 0,0 0 0,0 0 0,0 0 0,0 0 0,0 0 0,25-9 0,-25 9 0,0 0 0,0 0 0,0 0 0,0 0 0,0 0 0,0 0 0,0 0 0,0 0 0,0 0 0,0 0 0,0 0 0,0 0 0,0 0 0,0 0 0,0 0 0,0 0 0,0 0 0,0 0 0,0 0 0,0 0 0,0 0 0,0 0 0,0 0 0,0 0 0,0 0 0,0 0 0,0 0 0,0 0 0,0 0 0,0 0 0,0 0 0,91-52 0,-91 52 0,0 0 0,0 0 0,0 0 0,0 0 0,0 0 0,0 0 0,0 0 0,0 0 0,0 0 0,0 0 0,0 0 0,0 0 0,0 0 0,0 0 0,58-60 0,-58 60 0,0 0 0,0 0 0,0 0 0,0 0 0,0 0 0,0 0 0,0 0 0,0 0 0,0 0 0,0 0 0,0 0 0,0 0 0,0 0 0,0 0 0,0 0 0,0 0 0,0 0 0,0 0 0,0 0 0,0 0 0,0 0 0,0 0 0,0 0 0,17-74 0,-17 74 0,0 0 0,0 0 0,0 0 0,0 0 0,0 0 0,0 0 0,0 0 0,0 0 0,0 0 0,0 0 0,0 0 0,0 0 0,0 0 0,0 0 0,0 0 0,0 0 0,0 0 0,0 0 0,0 0 0,-25-70 0,25 70 0,0 0 0,0 0 0,0 0 0,0 0 0,0 0 0,0 0 0,0 0 0,0 0 0,0 0 0,0 0 0,0 0 0,0 0 0,0 0 0,0 0 0,0 0 0,-75-28 0,75 28 0,0 0 0,0 0 0,0 0 0,0 0 0,0 0 0,0 0 0,0 0 0,0 0 0,0 0 0,0 0 0,0 0 0,-91 0 0,91 0 0,0 0 0,0 0 0,0 0 0,0 0 0,0 0 0,0 0 0,0 0 0,-66 42 0,66-42 0,0 0 0,0 0 0,0 0 0</inkml:trace>
  <inkml:trace contextRef="#ctx0" brushRef="#br0" timeOffset="822092.8227">19266 11269 0,'0'5'0,"0"-5"0,0 0 0,0 0 0,0 0 0,0 0 0,0 0 0,0 0 0,0 0 0,0 0 0,0 0 0,0 0 0,0 0 0,0 0 0,0 0 0,0 0 0,0 0 0,0 0 0,25 42 0,-25-42 0,0 0 0,0 0 0,0 0 0,0 0 0,0 0 0,0 0 0,0 0 0,0 0 0,0 0 0,0 0 0,0 0 0,33 80 0,-33-80 0,0 0 0,0 0 0,0 0 0,0 0 0,0 0 0,0 0 0,0 0 0,25 111 0,-25-111 0,0 0 0,0 0 0,0 0 0,-8 144 0,0-13 15,-9-11 1,17-40 0,0-25-16,0-83 15,0 28 1,0 0-1,25 42 1</inkml:trace>
  <inkml:trace contextRef="#ctx0" brushRef="#br0" timeOffset="823041.8227">19688 11525 0,'0'-9'0,"0"9"0,0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0,17-23 0,-17 23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0,66-24 0,-66 24 0,0 0 0,0 0 0,0 0 0,0 0 0,0 0 0,0 0 0,0 0 0,0 0 0,0 0 0,74 0 0,-74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0,75 47 0,-75-47 0,0 0 0,0 0 0,0 0 0,0 0 0,0 0 0,0 0 0,0 0 0,0 0 0,0 0 0,0 0 0,0 0 0,0 0 0,0 0 0,0 0 0,0 0 0,8 14 0,-8-14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23 0,17-23 0,0 0 0,0 0 0,0 0 0,0 0 0,0 0 0,0 0 0,0 0 0,0 0 0,0 0 0,0 0 0,0 0 0,0 0 0,0 0 0,0 0 0,0 0 0,0 0 0,0 0 0,0 0 0,0 0 0,0 0 0,0 0 0,0 65 0,0-65 0,0 0 0,0 0 0,0 0 0,0 0 0,0 0 0,0 0 0,0 0 0,0 0 0,0 0 0,0 0 0,0 0 0,0 0 0,0 0 0,0 0 0,0 0 0,0 0 0,0 0 0,0 0 0,0 0 0,0 0 0,0 0 0,0 0 0,0 0 0,0 0 0,0 0 0,0 0 0,0 0 0,0 0 0,0 0 0,0 0 0,0 0 0,0 0 0,0 0 0,0 0 0,0 0 0,0 0 0,0 0 0,0 0 0,0 0 0,0 0 0,0 0 0,-33 70 0,33-70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 37 0,25-37 0,0 0 0,0 0 0,0 0 0,0 0 0,0 0 0,0 0 0,0 0 0,0 0 0,0 0 0,0 0 0,0 0 0,0 0 0,0 0 0,0 0 0,0 0 0,0 0 0,0 0 0,0 0 0,0 0 0,0 0 0,0 0 0,0 0 0,0 0 0,17 5 0,-17-5 0,0 0 0,0 0 0,0 0 0,0 0 0,0 0 0,0 0 0,0 0 0,0 0 0,0 0 0,0 0 0,0 0 0,0 0 0,0 0 0,0 0 0,0 0 0,0 0 0,0 0 0,0 0 0,0 0 0,41-5 0,-41 5 0,0 0 0,0 0 0,0 0 0,0 0 0,0 0 0,0 0 0,0 0 0,0 0 0,0 0 0,0 0 0,0 0 0,0 0 0,0 0 0,0 0 0,0 0 0,0 0 0,0 0 0,0 0 0,0 0 0,0 0 0,0 0 0,0 0 0,83-4 0,-83 4 0,0 0 0,0 0 0,0 0 0,0 0 0,0 0 0,0 0 0,0 0 0,0 0 0,0 0 0,0 0 0,0 0 0,0 0 0,0 0 0,0 0 0,0 0 0,0 0 0,0 0 0,0 0 0,41 23 0,-41-23 16,-8 55-16,8-55 15,-33 66 1,33-66 0,0 0-16,-74 46 15,74-46 1,0 0-1,0 0 1</inkml:trace>
  <inkml:trace contextRef="#ctx0" brushRef="#br0" timeOffset="824225.8227">20829 11144 0,'0'9'0,"0"-9"0,0 0 0,0 0 0,0 0 0,0 0 0,0 0 0,0 0 0,0 0 0,0 0 0,0 0 0,0 0 0,0 0 0,0 0 0,0 0 0,0 0 0,0 0 0,0 0 0,0 0 0,0 0 0,0 0 0,0 0 0,0 0 0,0 0 0,0 0 0,0 0 0,0 0 0,0 0 0,0 0 0,0 0 0,0 0 0,0 0 0,0 0 0,0 0 0,0 0 0,0 0 0,0 0 0,0 0 0,0 0 0,0 0 0,0 0 0,0 33 0,0-33 0,0 0 0,0 0 0,0 0 0,0 0 0,0 0 0,0 0 0,0 0 0,0 102 0,0-102 0,0 0 0,-8 135 0,8-135 0,-17 139 0,17-139 16,0 52-16,-16 50 15,16-102 1,0 98-1,0-98 1,0 97-16,0-97 16,0 0-1,0 0 1,0 0-16,16 71 15,17-16 1,25-9 0,17-27-1,-1 14-15,9-29 16,-1-8-1,18-24 1,-1 4-16,17 6 16,8-1-1,66 19 1,-41 14-1,0 0-15,16-9 16,0-10 0,1 0-1,7 15-15,-24-6 16,8 1-1,0 4 1,-157-9 0,323 33-16,-141-24 15,-17-13 1,-8 4-1,-25-5-15,9-9 16,-17 5 0,-16 9-1,-42 4 1,-17-13-16,-24-19 15,-25 28 1</inkml:trace>
  <inkml:trace contextRef="#ctx0" brushRef="#br0" timeOffset="825202.8227">21127 10935 0,'0'4'0,"0"-4"0,0 0 0,0 0 0,0 0 0,0 0 0,0 0 0,0 0 0,0 0 0,0 0 0,0 0 0,0 0 0,0 0 0,0 0 0,0 0 0,0 0 0,0 0 0,0 0 0,0 0 0,0 0 0,0 0 0,0 0 0,0 0 0,0 0 0,0 0 0,33 5 0,-33-5 0,0 0 0,0 0 0,0 0 0,0 0 0,58 23 0,-58-23 0,0 0 0,0 0 0,0 0 0,99 29 0,-99-29 0,0 0 0,0 0 0,83 32 0,-83-32 0,0 0 0,107 9 0,-107-9 0,124-29 0,17 12 15,8 17 1,-1 17-16,18 12 15,-1-1 1,34-5 0,7-23-1,1-5-15,8 5 16,-8 5-1,-9-5 1,1-5-16,-18-4 16,-15 14-1,-1 4 1,-41-4-1,-8-10-15,-33-9 16,-25-9 0,-17 9-1,-8 14-15,0 14 16,-8 23-1,0-4 1,-25-1 0,-9-18-16,-15-9 15,32-10 1,-16 34-1,8-29-15,-9 55 16,9 24 0,0 28-1,9 9 1,-1-14-16,17 1 15,-1-6 1,-24-97 0,0 0-16,0 0 15,0 0 1,9 66-1</inkml:trace>
  <inkml:trace contextRef="#ctx0" brushRef="#br0" timeOffset="825655.8227">23822 11223 0,'9'19'0,"-9"-19"0,0 0 0,0 0 0,0 0 0,0 0 0,8 69 0,-8-69 0,0 0 0,0 0 0,8 93 0,-8-93 0,0 0 0,25 112 0,-25-112 0,25 98 0,-9 4 16,-7-4-1,-9-98-15,0 102 16,0-102-1,0 112 1,0-24 0,8-56-16,0-55 15,-8 23 1</inkml:trace>
  <inkml:trace contextRef="#ctx0" brushRef="#br0" timeOffset="826318.8227">24285 11437 0,'0'-9'0,"0"9"0,0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27 0,33-27 0,0 0 0,0 0 0,0 0 0,0 0 0,0 0 0,0 0 0,0 0 0,0 0 0,0 0 0,0 0 0,0 0 0,0 0 0,0 0 0,0 0 0,-25 70 0,25-70 0,0 0 0,0 0 0,0 0 0,0 0 0,0 0 0,0 0 0,0 0 0,0 0 0,0 0 0,0 0 0,0 0 0,-16 103 0,16-103 0,0 0 0,0 0 0,0 0 0,25 83 0,-25-83 0,0 0 0,0 0 0,33 33 0,-33-33 0,0 0 0,0 0 0,0 0 0,66 65 0,-66-65 15,66 56-15,-66-56 16,0 0 0,0 0-1,25 42 1,-33-14-16,-34-10 15,42-18 1,-91-5 0,91 5-16,-82-46 15,32-19 1,50 65-1,-17-93 1,17 93-16,0 0 16,0 0-1,0 0 1,25-93-16,-25 93 15,0 0 1,66-60 0,25 8-1,-8 34-15,8-6 16,0 15-1,-91 9 1,83-14-16</inkml:trace>
  <inkml:trace contextRef="#ctx0" brushRef="#br0" timeOffset="826865.8227">22921 11102 0,'0'9'0,"0"-9"0,0 0 0,0 0 0,0 0 0,0 0 0,-8 47 0,8-47 0,0 0 0,0 0 0,-17 84 0,17-84 0,0 0 0,-25 106 0,25-106 0,-8 94 0,8 8 15,0 9-15,0 1 16,0-10 0,0-102-1,-8 93-15,8-9 16,0-23-1,0-43 1,0-18 0</inkml:trace>
  <inkml:trace contextRef="#ctx0" brushRef="#br0" timeOffset="827430.8227">23070 11525 0,'0'-4'0,"0"4"0,0 0 0,0 0 0,0 0 0,0 0 0,0 0 0,0 0 0,0 0 0,0 0 0,0 0 0,0 0 0,0 0 0,0 0 0,0 0 0,0 0 0,0 0 0,0 0 0,0 0 0,0 0 0,0 0 0,0 0 0,0 0 0,0 0 0,0 0 0,0 0 0,0 0 0,0 0 0,0 0 0,0 0 0,0 0 0,0 0 0,0 0 0,0 0 0,0 0 0,0 0 0,0 0 0,0 0 0,0 0 0,0 0 0,0 0 0,0 0 0,0 0 0,0 0 0,33-28 0,-33 28 0,0 0 0,0 0 0,0 0 0,0 0 0,0 0 0,0 0 0,0 0 0,0 0 0,0 0 0,0 0 0,0 0 0,0 0 0,0 0 0,0 0 0,0 0 0,0 0 0,0 0 0,0 0 0,0 0 0,0 0 0,0 0 0,0 0 0,0 0 0,0 0 0,0 0 0,0 0 0,74-5 0,-74 5 0,0 0 0,0 0 0,0 0 0,0 0 0,0 0 0,0 0 0,0 0 0,0 0 0,0 0 0,0 0 0,0 0 0,0 0 0,0 0 0,0 0 0,0 0 0,0 0 0,83 28 0,-83-28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70 0,-25-70 0,0 0 0,0 0 0,0 0 0,0 0 0,0 0 0,0 0 0,0 0 0,0 0 0,0 0 0,0 0 0,0 0 0,-25 69 0,25-69 0,0 0 0,0 0 0,0 0 0,0 0 0,0 0 0,0 0 0,0 0 0,0 0 0,0 0 0,0 0 0,-58 70 0,58-70 0,0 0 0,0 0 0,0 0 0,0 0 0,0 0 0,0 0 0,0 0 0,0 0 0,0 0 0,-49 42 0,49-42 0,0 0 0,0 0 0,0 0 0,0 0 0,0 0 0,0 0 0,0 0 0,0 0 0,-50 19 0,50-19 0,0 0 0,0 0 0,0 0 0,0 0 0,0 0 0,0 0 0,0 0 0,-50 0 0,50 0 0,0 0 0,0 0 0,0 0 0,0 0 0,0 0 0,0 0 0,-24-10 0,24 10 0,0 0 0,0 0 0,0 0 0,0 0 0,16 6 0,-16-6 0,0 0 0,0 0 0,0 0 0,0 0 0,-8 27 0,8-27 0,0 0 0,0 0 0,0 0 0,0 0 0,0 0 0,0 0 0,0 0 0,33 37 0,-33-37 0,0 0 0,0 0 0,0 0 0,49 23 0,-49-23 16,83 14-1,-83-14-15,91-32 16,-91 32 0,91-52-1</inkml:trace>
  <inkml:trace contextRef="#ctx0" brushRef="#br0" timeOffset="827789.8227">23533 11423 0,'0'0'0,"0"0"0,0 0 0,0 0 0,0 0 0,0 0 0,0 0 0,0 0 0,0 0 0,0 0 0,0 0 0,0 0 0,0 0 0,0 0 0,0 0 0,0 0 0,0 0 0,0 0 0,0 0 0,0 0 0,0 0 0,0 0 0,0 0 0,0 0 0,0 0 0,0 0 0,0 0 0,0 0 0,0 0 0,0 0 0,0 0 0,8 37 0,-8-37 0,0 0 0,0 0 0,0 0 0,0 0 0,0 0 0,0 0 0,0 0 0,0 0 0,0 0 0,0 0 0,0 0 0,0 0 0,0 0 0,8 65 0,-8-65 0,0 0 0,0 0 0,0 0 0,0 0 0,0 0 0,0 0 0,0 0 0,0 0 0,0 0 0,9 98 0,-9-98 0,0 0 0,0 0 0,0 0 0,0 0 0,0 0 0,25 107 0,-25-107 0,8 107 0,-8-56 0,0-51 16,0 0-1,0 0 1</inkml:trace>
  <inkml:trace contextRef="#ctx0" brushRef="#br0" timeOffset="828397.8227">21871 11116 0,'-17'14'0,"17"-14"0,0 0 0,0 0 0,0 0 0,0 0 0,0 0 0,-16 66 0,16-66 0,0 0 0,0 0 0,0 0 0,0 78 0,0-78 0,0 0 0,0 0 0,0 0 0,0 0 0,0 0 0,-8 122 0,8-122 0,0 111 0,-9 5 15,-7-23-15,8-10 16,8-83-1,0 94 1,0-29 0,8-37-16,-8-28 15</inkml:trace>
  <inkml:trace contextRef="#ctx0" brushRef="#br0" timeOffset="828973.8227">21970 11321 0,'0'18'0,"0"-18"0,0 0 0,0 0 0,0 0 0,0 0 0,0 0 0,41 33 0,-41-33 0,0 0 0,0 0 0,0 0 0,0 0 0,0 0 0,0 0 0,0 0 0,67 19 0,-67-19 0,0 0 0,0 0 0,0 0 0,0 0 0,66 27 0,-66-27 0,0 0 0,0 0 0,0 0 0,0 0 0,0 0 0,0 0 0,0 0 0,0 0 0,0 0 0,0 0 0,0 0 0,0 0 0,0 0 0,0 0 0,0 0 0,0 0 0,0 0 0,0 0 0,0 0 0,0 0 0,0 0 0,0 0 0,0 0 0,0 0 0,0 0 0,0 0 0,0 0 0,41 47 0,-41-47 0,0 0 0,0 0 0,0 0 0,0 0 0,0 0 0,0 0 0,0 0 0,0 0 0,0 0 0,0 0 0,0 0 0,0 0 0,0 0 0,0 0 0,0 0 0,0 0 0,0 0 0,0 0 0,0 0 0,0 0 0,0 0 0,0 0 0,0 0 0,0 0 0,0 0 0,0 0 0,0 0 0,0 0 0,0 0 0,0 0 0,0 0 0,0 0 0,0 0 0,0 0 0,-33 32 0,33-32 0,0 0 0,0 0 0,0 0 0,0 0 0,0 0 0,0 0 0,0 0 0,0 0 0,0 0 0,0 0 0,0 0 0,0 0 0,-33 79 0,33-79 0,0 0 0,0 0 0,0 0 0,0 0 0,0 0 0,0 0 0,0 0 0,0 0 0,0 0 0,0 0 0,0 0 0,0 0 0,0 0 0,0 0 0,0 0 0,0 0 0,0 0 0,0 0 0,0 0 0,0 0 0,0 0 0,0 0 0,0 0 0,0 0 0,0 0 0,0 0 0,0 0 0,0 0 0,-17 52 0,17-52 0,0 0 0,0 0 0,0 0 0,17 27 0,-17-27 0,0 0 15,50 38 1,-50-38-1,33 37-15,-33-37 16,-9 69 0,9-69-1,-66 80 1,66-80-16,-66 37 15,66-37 1,-33-19 0</inkml:trace>
  <inkml:trace contextRef="#ctx0" brushRef="#br0" timeOffset="829514.8227">22417 11391 0,'-9'13'0,"9"-13"0,0 0 0,0 0 0,0 0 0,0 0 0,0 0 0,0 0 0,0 0 0,0 0 0,0 0 0,0 0 0,0 0 0,9-8 0,-9 8 0,0 0 0,0 0 0,0 0 0,0 0 0,0 0 0,0 0 0,0 0 0,0 0 0,0 0 0,0 0 0,0 0 0,0 0 0,0 0 0,0 0 0,0 0 0,33-20 0,-33 20 0,0 0 0,0 0 0,0 0 0,0 0 0,0 0 0,0 0 0,0 0 0,0 0 0,0 0 0,0 0 0,0 0 0,58-18 0,-58 18 0,0 0 0,0 0 0,0 0 0,0 0 0,0 0 0,0 0 0,0 0 0,0 0 0,0 0 0,0 0 0,0 0 0,0 0 0,0 0 0,0 0 0,0 0 0,0 0 0,0 0 0,0 0 0,0 0 0,0 0 0,0 0 0,66 38 0,-66-38 0,0 0 0,0 0 0,0 0 0,0 0 0,0 0 0,0 0 0,0 0 0,0 0 0,0 0 0,0 0 0,0 0 0,0 0 0,0 0 0,0 0 0,0 0 0,0 0 0,0 0 0,8 41 0,-8-41 0,0 0 0,0 0 0,0 0 0,0 0 0,0 0 0,0 0 0,0 0 0,0 0 0,0 0 0,0 0 0,0 0 0,0 0 0,0 0 0,-8 98 0,8-98 0,0 0 0,0 0 0,0 0 0,0 0 0,-25 93 0,25-93 0,0 0 0,0 0 0,0 0 0,0 0 0,0 0 0,0 0 0,0 0 0,-66 88 0,66-88 0,0 0 0,0 0 0,0 0 0,-58 88 0,58-88 15,-8 56 1,8-56 0,33 23-16,-33-23 15,99 0 1,-99 0-1,107-28 1,-107 28-16</inkml:trace>
  <inkml:trace contextRef="#ctx0" brushRef="#br0" timeOffset="830329.8227">21019 11381 0,'-8'10'0,"8"-10"0,0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8 0,-33-8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 0 0,-66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15 0,-17-15 0,0 0 0,0 0 0,0 0 0,0 0 0,0 0 0,0 0 0,0 0 0,0 0 0,0 0 0,0 0 0,0 0 0,0 0 0,0 0 0,0 0 0,0 0 0,0 0 0,0 0 0,33 23 0,-33-23 0,0 0 0,0 0 0,0 0 0,0 0 0,0 0 0,0 0 0,0 0 0,0 0 0,0 0 0,0 0 0,0 0 0,0 0 0,0 0 0,0 0 0,0 0 0,0 0 0,-8 42 0,8-42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46 0,17-46 0,0 0 0,0 0 0,0 0 0,0 0 0,0 0 0,0 0 0,0 0 0,0 0 0,0 0 0,0 0 0,0 0 0,0 0 0,0 0 0,0 0 0,0 0 0,17 47 0,-17-47 0,0 0 0,0 0 0,0 0 0,0 0 0,0 0 0,0 0 0,0 0 0,0 0 0,0 0 0,0 0 0,0 0 0,41 46 0,-41-46 0,0 0 0,0 0 0,0 0 0,0 0 0,0 0 0,0 0 0,0 0 0,0 0 0,0 0 0,0 0 0,50 51 0,-50-51 0,24 66 0,-24-66 0,-49 79 15,-9-5 1,58-74-1,-66 65 1,66-65-16,0 0 16,-50 23-1,34-51 1</inkml:trace>
  <inkml:trace contextRef="#ctx0" brushRef="#br0" timeOffset="830916.8227">21540 11260 0,'0'9'0,"0"-9"0,0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0,-41 24 0,41-24 0,0 0 0,0 0 0,0 0 0,0 0 0,0 0 0,0 0 0,0 0 0,0 0 0,0 0 0,0 0 0,-50 55 0,50-55 0,0 0 0,0 0 0,0 0 0,0 0 0,0 0 0,0 0 0,-41 70 0,41-70 0,0 0 0,0 0 0,0 0 0,0 0 0,0 0 0,0 0 0,0 0 0,0 0 0,0 0 0,0 0 0,0 0 0,-8 79 0,8-79 0,0 0 0,0 0 0,0 0 0,0 28 0,0-28 0,0 0 0,0 0 0,-9 23 0,9-23 0,0 0 0,0 0 0,0 0 0,-8 84 0,8-84 16,17 79-1,-17-79 1,49 51-16,-49-51 15,83 29 1,-83-29 0,107-5-16,-107 5 15,0 0 1,91-33-1</inkml:trace>
  <inkml:trace contextRef="#ctx0" brushRef="#br0" timeOffset="831217.8227">21689 11348 0,'8'10'0,"-8"-10"0,0 0 0,0 0 0,0 0 0,0 0 0,0 41 0,0-41 0,0 0 0,0 0 0,0 0 0,0 0 0,0 0 0,-8 52 0,8-52 0,0 0 0,-41 93 0,41-93 0,0 0 0,-42 93 0,42-93 0,-24 102 0,15-18 15,9-84 1,-16 93-1,16-93 1</inkml:trace>
  <inkml:trace contextRef="#ctx0" brushRef="#br0" timeOffset="845863.8227">16116 12232 0,'0'-4'0,"0"4"0,0 0 0,0 0 0,0 0 0,0 0 0,0 0 0,0 0 0,0 0 0,0 0 0,0 0 0,0 0 0,0 0 0,0 0 0,0 0 0,0 0 0,0 0 0,0 0 0,0 0 0,0 0 0,0 0 0,0 0 0,-16 23 0,16-23 0,0 0 0,0 0 0,0 0 0,0 0 0,0 0 0,0 0 0,0 0 0,0 0 0,0 0 0,0 0 0,0 0 0,0 0 0,0 0 0,0 0 0,0 0 0,0 0 0,0 0 0,0 0 0,0 0 0,0 0 0,0 0 0,0 0 0,0 0 0,0 0 0,0 0 0,-17 42 0,17-42 0,0 0 0,0 0 0,0 0 0,0 0 0,0 0 0,0 0 0,0 0 0,0 0 0,0 0 0,0 0 0,0 0 0,0 0 0,0 0 0,0 0 0,0 0 0,0 0 0,0 0 0,0 0 0,0 0 0,0 0 0,0 0 0,0 0 0,0 0 0,0 0 0,0 0 0,0 0 0,0 0 0,0 0 0,0 0 0,0 0 0,0 0 0,0 28 0,0-28 0,0 0 0,0 0 0,0 0 0,0 0 0,0 0 0,0 0 0,0 0 0,0 0 0,0 0 0,0 0 0,0 0 0,0 0 0,0 0 0,0 0 0,0 0 0,8 23 0,-8-23 0,0 0 0,0 0 0,0 0 0,0 0 0,0 0 0,0 0 0,0 0 0,0 0 0,0 0 0,0 0 0,0 0 0,0 97 0,0-97 0,0 0 0,0 0 0,0 0 0,0 0 0,0 0 0,0 0 0,0 0 0,0 121 0,0-121 0,0 0 0,0 0 0,0 0 0,9 112 0,-9-112 16,8 111 0,-8-111-1,0 0-15,0 0 16,0 108-1,0-108 1,-17 79 0,9-37-16,-9-47 15,9-46 1,25-42-1</inkml:trace>
  <inkml:trace contextRef="#ctx0" brushRef="#br0" timeOffset="846229.8227">16050 12228 0,'0'0'0,"0"0"0,0 0 0,0 0 0,0 0 0,0 0 0,0 0 0,0 0 0,0 0 0,0 0 0,0 0 0,0 0 0,0 0 0,0 0 0,0 0 0,0 0 0,0 0 0,0 0 0,0 0 0,0 0 0,0 0 0,0 0 0,0 0 0,0 0 0,0 0 0,0 0 0,0 0 0,0 0 0,0 0 0,0 0 0,0 0 0,0 0 0,0 0 0,0 0 0,0 27 0,0-27 0,0 0 0,0 0 0,0 0 0,0 0 0,0 0 0,0 0 0,0 0 0,-8 52 0,8-52 0,0 0 0,0 0 0,0 0 0,0 0 0,0 0 0,0 0 0,0 0 0,0 0 0,0 0 0,0 0 0,0 0 0,0 0 0,0 0 0,-25 65 0,25-65 0,0 0 0,0 0 0,0 0 0,0 0 0,0 0 0,0 0 0,0 0 0,-41 79 0,41-79 0,0 0 0,0 0 0,0 0 0,0 0 0,0 0 0,-58 97 0,58-97 0,-17 29 0,9-12 0,8-17 16,0 0 0,-50 57-1,17-57-15</inkml:trace>
  <inkml:trace contextRef="#ctx0" brushRef="#br0" timeOffset="846521.8227">16091 12321 0,'9'14'0,"-9"-14"0,0 0 0,0 0 0,0 0 0,0 0 0,0 0 0,0 0 0,0 0 0,0 0 0,0 0 0,0 0 0,0 0 0,0 0 0,0 0 0,0 0 0,0 0 0,0 0 0,0 0 0,0 0 0,0 0 0,33 13 0,-33-13 0,0 0 0,0 0 0,0 0 0,0 0 0,0 0 0,0 0 0,0 0 0,0 0 0,0 0 0,0 0 0,66 19 0,-66-19 0,0 0 0,0 0 0,0 0 0,0 0 0,0 0 0,0 0 0,0 0 0,0 0 0,58 33 0,-58-33 0,0 0 0,0 0 0,0 0 0,0 0 0,0 0 0,0 0 0,0 0 0,0 0 0,0 0 0,0 0 0,0 0 0,0 0 0,0 0 0,0 0 0,0 0 0,0 0 0,0 0 0,0 0 0,0 0 0,0 0 0,0 0 0,0 0 0,33 23 0,-33-23 0,0 0 0,0 0 0,0 0 0,0 0 0,0 0 0,0 0 0,0 0 0,0 0 0,0 0 0,66 70 0,-66-70 0,0 0 0,0 0 0,0 0 0,0 0 0,0 0 0,0 0 0,0 0 0</inkml:trace>
  <inkml:trace contextRef="#ctx0" brushRef="#br0" timeOffset="847447.8227">21325 12046 0,'8'9'0,"-8"-9"0,0 0 0,0 0 0,0 0 0,0 0 0,0 0 0,0 0 0,0 0 0,0 0 0,0 0 0,0 0 0,0 0 0,0 0 0,0 0 0,0 0 0,0 0 0,0 0 0,0 0 0,0 0 0,0 0 0,0 0 0,0 0 0,0 0 0,0 0 0,0 0 0,0 0 0,0 0 0,0 0 0,0 0 0,0 0 0,0 0 0,0 0 0,0 0 0,0 0 0,0 0 0,0 0 0,0 0 0,0 0 0,0 0 0,0 38 0,0-38 0,0 0 0,0 0 0,0 0 0,0 0 0,0 0 0,0 0 0,0 0 0,0 0 0,0 0 0,0 0 0,0 0 0,0 0 0,0 0 0,0 0 0,0 0 0,0 0 0,0 0 0,0 0 0,0 0 0,-16 65 0,16-65 0,0 0 0,0 0 0,0 0 0,0 0 0,0 0 0,0 0 0,0 0 0,0 0 0,0 0 0,0 0 0,0 0 0,0 0 0,0 0 0,0 0 0,0 0 0,0 0 0,0 0 0,0 0 0,0 0 0,0 0 0,0 0 0,-17 74 0,17-74 0,0 0 0,0 0 0,0 0 0,0 0 0,0 0 0,0 0 0,0 0 0,0 0 0,0 0 0,-8 89 0,8-89 0,0 0 0,0 0 0,0 37 0,0-37 0,0 0 0,0 0 0,0 0 0,0 97 0,0 6 0,-8-1 15,8 10 1,-17-19-1,1 0-15,16-93 16,-8 88 0,8-88-1,0 0-15,0 0 16,0 23-1,8-37 1,-8-46 0,16-47-16</inkml:trace>
  <inkml:trace contextRef="#ctx0" brushRef="#br0" timeOffset="847792.8227">21424 12111 0,'0'5'0,"0"-5"0,0 0 0,0 0 0,0 0 0,0 0 0,0 0 0,0 0 0,-24 32 0,24-32 0,0 0 0,0 0 0,0 0 0,0 0 0,0 0 0,0 0 0,0 0 0,0 0 0,0 0 0,-58 66 0,58-66 0,0 0 0,0 0 0,-75 79 0,75-79 0,0 0 0,-74 74 0,74-74 0,-58 70 0,0 9 16,58-79 0,-66 84-16,66-84 15,-58 28 1,58-28-1</inkml:trace>
  <inkml:trace contextRef="#ctx0" brushRef="#br0" timeOffset="848072.8227">21474 12139 0,'8'14'0,"-8"-14"0,0 0 0,0 0 0,0 0 0,0 0 0,0 0 0,0 0 0,0 0 0,0 0 0,0 0 0,0 0 0,0 0 0,0 0 0,0 0 0,0 0 0,25 51 0,-25-51 0,0 0 0,0 0 0,0 0 0,0 0 0,0 0 0,0 0 0,0 0 0,0 0 0,0 0 0,17 79 0,-17-79 0,0 0 0,0 0 0,0 0 0,0 0 0,0 0 0,24 111 0,-24-111 0,34 103 0,15-10 15</inkml:trace>
  <inkml:trace contextRef="#ctx0" brushRef="#br0" timeOffset="883291.8227">6343 7024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0,16-20 0,-16 20 0,0 0 0,0 0 0,0 0 0,0 0 0,0 0 0,0 0 0,0 0 0,0 0 0,0 0 0,0 0 0,0 0 0,0 0 0,0 0 0,0 0 0,0 0 0,0 0 0,0 0 0,0 0 0,0 0 0,0 0 0,0 0 0,0 0 0,0 0 0,0 0 0,0 0 0,0 0 0,0 0 0,0 0 0,0 0 0,0 0 0,0 0 0,0 0 0,0 0 0,0 0 0,0 0 0,0 0 0,0 0 0,0 0 0,50-23 0,-50 23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0,49-14 0,-49 14 0,0 0 0,0 0 0,0 0 0,0 0 0,0 0 0,0 0 0,0 0 0,0 0 0,0 0 0,0 0 0,0 0 0,0 0 0,0 0 0,0 0 0,0 0 0,0 0 0,0 0 0,0 0 0,0 0 0,0 0 0,0 0 0,0 0 0,0 0 0,0 0 0,0 0 0,0 0 0,0 0 0,0 0 0,0 0 0,0 0 0,0 0 0,0 0 0,0 0 0,0 0 0,0 0 0,0 0 0,0 0 0,0 0 0,0 0 0,83-18 0,-83 18 0,0 0 0,0 0 0,0 0 0,0 0 0,0 0 0,0 0 0,0 0 0,0 0 0,0 0 0,0 0 0,0 0 0,0 0 0,0 0 0,0 0 0,0 0 0,0 0 0,0 0 0,0 0 0,0 0 0,0 0 0,0 0 0,0 0 0,0 0 0,0 0 0,0 0 0,0 0 0,0 0 0,0 0 0,0 0 0,0 0 0,0 0 0,0 0 0,0 0 0,0 0 0,0 0 0,0 0 0,0 0 0,0 0 0,0 0 0,0 0 0,0 0 0,0 0 0,0 0 0,0 0 0,91 4 0,-91-4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0,83 24 0,-83-24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 18 0,-58-18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 33 0,-16-33 0,0 0 0,0 0 0,0 0 0,0 0 0,0 0 0,0 0 0,0 0 0,0 0 0,0 0 0,0 0 0,0 0 0,0 0 0,0 0 0,0 0 0,0 0 0,0 0 0,0 0 0,0 0 0,0 0 0,0 0 0,0 0 0,0 0 0,-33 42 0,33-42 0,0 0 0,0 0 0,0 0 0,0 0 0,0 0 0,0 0 0,0 0 0,0 0 0,0 0 0,0 0 0,-58 41 0,58-41 0,0 0 0,0 0 0,0 0 0,0 0 0,0 0 0,0 0 0,0 0 0,0 0 0,0 0 0,-82 61 0,82-61 0,0 0 0,0 0 0,0 0 0,0 0 0,0 0 0,0 0 0,0 0 0,0 0 0,-75 69 0,75-69 0,0 0 0,0 0 0,0 0 0,0 0 0,0 0 0,0 0 0,0 0 0,-58 61 0,58-61 0,0 0 0,0 0 0,0 0 0,0 0 0,0 0 0,0 0 0,0 0 0,0 0 0,0 0 0,0 0 0,0 0 0,0 0 0,0 0 0,-66 51 0,66-51 0,0 0 0,0 0 0,0 0 0,0 0 0,0 0 0,0 0 0,0 0 0,0 0 0,0 0 0,0 0 0,0 0 0,0 0 0,0 0 0,0 0 0,0 0 0,0 0 0,0 0 0,0 0 0,-49 37 0</inkml:trace>
  <inkml:trace contextRef="#ctx0" brushRef="#br0" timeOffset="883806.8227">7029 7144 0,'0'19'0,"0"-19"0,0 0 0,0 0 0,0 0 0,0 0 0,0 0 0,0 0 0,0 0 0,0 0 0,0 0 0,0 0 0,0 0 0,0 0 0,0 0 0,0 0 0,0 0 0,0 0 0,0 0 0,0 0 0,-8 55 0,8-55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18 0,17-18 0,0 0 0,0 0 0,0 0 0,0 0 0,0 0 0,0 0 0,-8 0 0,8 0 0,0 0 0,0 0 0,0 0 0,0 0 0,0 0 0,0 0 0,0 0 0,0 0 0,0 0 0,0 0 0,0 0 0,-41 43 0,41-43 0,0 0 0,0 0 0,0 0 0,-58 51 0,58-51 0,0 0 0,0 0 0,-83 47 0,83-47 0,0 0 0,0 0 0,0 0 0,-74 64 0,74-64 0,-83 84 16,83-84 0,-83 70-1,83-70-15,0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T" name="resolution" value="1" units="1/dev"/>
        </inkml:channelProperties>
      </inkml:inkSource>
      <inkml:timestamp xml:id="ts0" timeString="2017-03-07T09:07:39.9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8294 8586 0,'0'-5'0,"0"5"0,0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23 0,0-23 0,0 0 0,0 0 0,0 0 0,0 0 0,0 0 0,0 0 0,0 0 0,0 0 0,0 0 0,0 0 0,0 0 0,0 0 0,0 0 0,0 0 0,0 0 0,0 0 0,0 0 0,0 0 0,0 0 0,0 0 0,0 0 0,0 0 0,0 0 0,0 0 0,0 0 0,0 0 0,0 0 0,0 0 0,0 0 0,0 0 0,0 0 0,0 0 0,0 0 0,0 0 0,0 0 0,0 0 0,0 0 0,-25 38 0,25-38 0,0 0 0,0 0 0,0 0 0,0 0 0,0 0 0,0 0 0,0 0 0,0 0 0,0 0 0,0 0 0,0 0 0,0 0 0,0 0 0,0 0 0,0 0 0,0 0 0,0 0 0,0 0 0,0 0 0,-25 9 0,25-9 0,0 0 0,0 0 0,0 0 0,0 0 0,0 0 0,0 0 0,0 0 0,0 0 0,0 0 0,0 0 0,0 0 0,0 0 0,0 0 0,0 0 0,0 0 0,0 0 0,0 0 0,0 0 0,0 0 0,0 0 0,0 0 0,0 0 0,-16 5 0,16-5 0,0 0 0,0 0 0,0 0 0,0 0 0,0 0 0,0 0 0,0 0 0,0 0 0,0 0 0,-83 46 0,83-46 0,0 0 0,0 0 0,-99 28 0,99-28 0,0 0 0,-99 33 0,99-33 0,-83 27 0,9-7 15,-9-11 1,-8-1 0,0-3-1,-8-5-15,0-13 16,-42-16-1,25 25 1,9-1-16,-1-9 16,-7 5-1,-9 9 1,-25 0-1,0-5-15,8 5 16,9 5 0,0-5-1,-1-5-15,-24 5 16,0 5-1,-8 13 1,16-8 0,0-1-16,0 0 15,1 19 1,15 9-1,-7 1-15,7-1 16,9 0 0,17-8-1,8-7 1,24-3-16,-7-1 15,7 1 1,26 14 0,7-1-16,9 5 15,25-5 1,0-3-1,16-6 1,-8-14-16,0-9 16,0-9-1,0 14 1,0-5-16,0 0 15,0-28 1</inkml:trace>
  <inkml:trace contextRef="#ctx0" brushRef="#br0" timeOffset="904">1671 9363 0,'8'-5'0,"-8"5"0,0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0,25-14 0,-25 14 0,0 0 0,0 0 0,0 0 0,0 0 0,0 0 0,0 0 0,0 0 0,0 0 0,0 0 0,0 0 0,0 0 0,0 0 0,0 0 0,0 0 0,0 0 0,0 0 0,0 0 0,0 0 0,0 0 0,0 0 0,0 0 0,0 0 0,0 0 0,66-9 0,-66 9 0,0 0 0,0 0 0,0 0 0,0 0 0,0 0 0,0 0 0,0 0 0,0 0 0,0 0 0,83-10 0,-83 10 0,0 0 0,0 0 0,0 0 0,0 0 0,0 0 0,0 0 0,0 0 0,0 0 0,0 0 0,0 0 0,0 0 0,0 0 0,0 0 0,0 0 0,0 0 0,0 0 0,0 0 0,99-9 0,-99 9 0,0 0 0,0 0 0,0 0 0,0 0 0,0 0 0,0 0 0,0 0 0,0 0 0,0 0 0,0 0 0,0 0 0,0 0 0,0 0 0,0 0 0,0 0 0,0 0 0,0 0 0,0 0 0,0 0 0,0 0 0,0 0 0,0 0 0,0 0 0,0 0 0,99-9 0,-99 9 0,0 0 0,0 0 0,0 0 0,0 0 0,0 0 0,0 0 0,0 0 0</inkml:trace>
  <inkml:trace contextRef="#ctx0" brushRef="#br0" timeOffset="1381">1944 8907 0,'-8'9'0,"8"-9"0,0 0 0,0 0 0,0 0 0,0 0 0,0 0 0,0 0 0,0 0 0,0 0 0,0 0 0,0 0 0,0 0 0,0 0 0,-9 51 0,9-51 0,0 0 0,0 0 0,0 0 0,0 0 0,0 0 0,0 0 0,0 0 0,-16 84 0,16-84 0,0 0 0,-17 112 0,17-112 0,-16 97 0,7-8 0,26-1 16,-17-88 0,17 112-1,-26 18-15,-7-14 16,-1-32-1,25-28 1,17-19 0,-8-19-16,-25-32 15,8 14 1,0 0-1</inkml:trace>
  <inkml:trace contextRef="#ctx0" brushRef="#br0" timeOffset="1978">2208 9581 0,'0'-9'0,"0"9"0,0 0 0,0 0 0,0 0 0,0 0 0,0 0 0,0 0 0,0 0 0,0 0 0,0 0 0,0 0 0,0 0 0,0 0 0,0 0 0,0 0 0,0 0 0,0 0 0,0 0 0,0 0 0,0 0 0,0 0 0,0 0 0,0 0 0,0 0 0,0 0 0,0 0 0,0 0 0,0 0 0,0 0 0,0 0 0,0 0 0,0 0 0,0 0 0,0 0 0,-24 23 0,24-23 0,0 0 0,0 0 0,0 0 0,0 0 0,-25 51 0,25-51 0,0 0 0,0 0 0,0 0 0,0 0 0,0 0 0,0 0 0,0 0 0,-41 112 0,41-112 0,0 0 0,-25 107 0,25-107 0,0 0 0,0 0 0,0 0 0,-9 70 0,34-70 15,25-28 1,-75 42-1,83-52-15,-58 38 16,0 0 0,0 0-1,0 0 1,74-18-16,-74 18 15,91-5 1,-91 5 0,66 23-16,-66-23 15,0 0 1,42 24-1,-26-38 1,-16-28-16,0 42 16,-8-93-1,8 93 1,8-89-16,-8 89 15,17-102 1,-17 102 0,41-102-1</inkml:trace>
  <inkml:trace contextRef="#ctx0" brushRef="#br0" timeOffset="2389">2920 9516 0,'0'19'0,"0"-19"0,0 0 0,0 0 0,0 0 0,0 0 0,0 0 0,0 0 0,0 0 0,0 0 0,0 0 0,0 0 0,0 0 0,0 0 0,0 0 0,0 0 0,-25 65 0,25-65 0,0 0 0,0 0 0,0 0 0,0 0 0,0 0 0,0 0 0,-25 79 0,25-79 0,0 0 0,0 0 0,0 0 0,0 0 0,0 0 0,0 0 0,0 0 0,0 0 0,0 0 0,0 0 0,0 0 0,-17 97 0,17-97 0,0 0 0,0 0 0,0 0 0,0 0 0,0 0 0,0 0 0,0 0 0,0 0 0,0 0 0,0 0 0,33 34 0,-33-34 0,34 55 0,40-32 16,0-32-1,-16-33-15,-8-19 16,-50 61 0,33-74-1,-41 4 1,-25 14-16,33 56 15,-67-23 1,67 23 0,-74 28-16,74-28 15,0 0 1</inkml:trace>
  <inkml:trace contextRef="#ctx0" brushRef="#br0" timeOffset="6055">2415 10390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0,-25-18 0,25 18 0,0 0 0,0 0 0,0 0 0,0 0 0,0 0 0,-74-28 0,74 28 0,0 0 0,0 0 0,0 0 0,0 0 0,0 0 0,0 0 0,0 0 0,0 0 0,0 0 0,0 0 0,0 0 0,0 0 0,0 0 0,0 0 0,0 0 0,0 0 0,0 0 0,0 0 0,0 0 0,-41-5 0,41 5 0,0 0 0,0 0 0,0 0 0,0 0 0,0 0 0,0 0 0,0 0 0,0 0 0,0 0 0,0 0 0,0 0 0,0 0 0,0 0 0,0 0 0,0 0 0,0 0 0,0 0 0,0 0 0,0 0 0,0 0 0,0 0 0,0 0 0,-83-4 0,83 4 0,0 0 0,0 0 0,0 0 0,0 0 0,0 0 0,0 0 0,0 0 0,0 0 0,0 0 0,-83 55 0,83-55 0,0 0 0,0 0 0,-49 75 0,49-75 0,0 0 0,0 0 0,0 0 0,-25 111 0,25-111 0,0 103 16,0-103-1,49 83 1,-49-83-1,75 52-15,-1-43 16</inkml:trace>
  <inkml:trace contextRef="#ctx0" brushRef="#br0" timeOffset="6660">2605 10674 0,'0'-5'0,"0"5"0,0 0 0,0 0 0,0 0 0,0 0 0,0 0 0,0 0 0,0 0 0,0 0 0,0 0 0,0 0 0,0 0 0,0 0 0,0 0 0,0 0 0,0 0 0,0 0 0,0 0 0,0 0 0,0 0 0,0 0 0,0 0 0,0 0 0,0 0 0,0 0 0,0 0 0,0 0 0,0 0 0,-8-32 0,8 32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0,17-51 0,-17 51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0,24-75 0,-24 75 0,0 0 0,0 0 0,0 0 0,0 0 0,0 0 0,0 0 0,0 0 0,0 0 0,0 0 0,0 0 0,0 0 0,0 0 0,0 0 0,0 0 0,0 0 0,0 0 0,0 0 0,0 0 0,0 0 0,0 0 0,0 0 0,0 0 0,0 0 0,0 0 0,0 0 0,0 0 0,0 0 0,0 0 0,0 0 0,0 0 0,0 0 0,0 0 0,0 0 0,0 0 0,0 0 0,0 0 0,0 0 0,0 0 0,0 0 0,0 0 0,17-74 0,-17 74 0,0 0 0,0 0 0,0 0 0,0 0 0,0 0 0,0 0 0,0 0 0,0 0 0,0 0 0,0 0 0,0 0 0,0 0 0,0 0 0,0 0 0,0 0 0,0 0 0,0 0 0,0 0 0,0 0 0,0 0 0,0 0 0,0 0 0,0 0 0,0 0 0,0-19 0,0 19 0,0 0 0,0 0 0,0 0 0,0 0 0,0 0 0,0 0 0,0 0 0,0 0 0,0 0 0,0 0 0,0 0 0,0 0 0,0 0 0,0 0 0,0 0 0,0 0 0,0 0 0,0 0 0,0 0 0,-33 24 0,33-24 0,0 0 0,0 0 0,0 0 0,0 0 0,0 0 0,0 0 0,0 0 0,0 0 0,0 0 0,0 0 0,0 0 0,0 0 0,0 0 0,0 0 0,0 0 0,0 0 0,0 0 0,0 0 0,0 0 0,0 0 0,0 0 0,0 0 0,-25 4 0,25-4 0,0 0 0,0 0 0,0 0 0,0 0 0,0 0 0,0 0 0,0 0 0,0 0 0,0 0 0,0 0 0,0 0 0,0 0 0,0 0 0,0 0 0,0 0 0,0 0 0,0 0 0,0 0 0,0 0 0,0 0 0,0 0 0,-41 51 0,41-51 0,0 0 0,0 0 0,0 0 0,0 0 0,0 0 0,0 0 0,0 0 0,0 0 0,0 0 0,0 0 0,0 0 0,0 0 0,0 0 0,0 0 0,0 0 0,0 0 0,0 0 0,0 0 0,0 0 0,0 0 0,0 0 0,0 0 0,0 0 0,0 0 0,-25 99 0,25-99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55 0,-8-55 0,0 0 0,0 0 0,0 0 0,0 0 0,0 0 0,0 0 0,0 0 0,0 0 0,0 0 0,0 0 0,0 0 0,0 0 0,0 0 0,0 0 0,0 0 0,0 0 0,0 0 0,0 0 0,0 0 0,0 0 0,0 0 0,0 0 0,0 0 0,0 0 0,0 0 0,0 0 0,0 0 0,0 0 0,0 0 0,0 0 0,42 32 0,-42-32 0,0 0 0,0 0 0,0 0 0,0 0 0,0 0 0,0 0 0,0 0 0,0 0 0,0 0 0,0 0 0,0 0 0,0 0 0,0 0 0,0 0 0,0 0 0,0 0 0,0 0 0,0 0 0,0 0 0,0 0 0,0 0 0,0 0 0,0 0 0,0 0 0,0 0 0,0 0 0,0 0 0,57-14 0,-57 14 0,0 0 0,0 0 0,0 0 0,0 0 0,0 0 0,0 0 0,0 0 0,0 0 0,0 0 0,0 0 0,0 0 0,0 0 0,0 0 0,0 0 0,0 0 0,0 0 0,0 0 0,0 0 0,0 0 0,0 0 0,0 0 0,0 0 0,0 0 0,83-37 0,-83 37 0,0 0 0,0 0 0,0 0 0,0 0 0,0 0 0,0 0 0,0 0 0,0 0 0,0 0 0,0 0 0,0 0 0,0 0 0,0 0 0,0 0 0,0 0 0,0 0 0,0 0 0,0 0 0,0 0 0,75-14 0,-75 14 0,0 0 0,0 0 0,0 0 0,0 0 0,0 0 0,0 0 0,0 0 0,0 0 0,0 0 0,0 0 0,0 0 0,0 0 0,0 0 0,0 0 0,0 0 0,41 14 0,-41-14 0,0 0 0,0 0 0,0 0 0,0 0 0,0 0 0,0 0 0,0 0 0,0 0 0,0 0 0,0 0 0,0 0 0,0 0 0,0 0 0,0 0 0,0 0 0,0 0 0,49 14 0,-49-14 0,0 0 0,0 0 0,34-9 0,-34 9 0,0 0 0,33-56 0,-33 56 0</inkml:trace>
  <inkml:trace contextRef="#ctx0" brushRef="#br0" timeOffset="6937">3035 10102 0,'0'-5'0,"0"5"0,0 0 0,0 0 0,0 0 0,0 0 0,0 0 0,0 0 0,0 0 0,0 0 0,0 0 0,0 0 0,0 0 0,0 0 0,0 0 0,0 0 0,-16 14 0,16-14 0,0 0 0,0 0 0,0 0 0,0 0 0,-8 47 0,8-47 0,0 0 0,0 0 0,0 0 0,0 79 0,0-79 0,0 0 0,0 0 0,24 93 0,-24-93 0,0 0 0,0 93 0,0-93 0,-16 93 0,-1 4 16,26-8-1,-9-89 1,24 74-16,1-42 15,0-54 1,-9-67 0,-16 89-1</inkml:trace>
  <inkml:trace contextRef="#ctx0" brushRef="#br0" timeOffset="7190">3300 10139 0,'8'-28'0,"-8"28"0,0 0 0,0 0 0,0 0 0,0 0 0,0 0 0,0 0 0,0 0 0,0 0 0,0 0 0,0 0 0,0 0 0,0 0 0,0 0 0,17-9 0,-26 56 0,9-47 0,0 0 0,0 0 0,-33 111 0,33-111 0,0 0 0,-16 116 0,16-116 0,-25 117 0,25-10 16,0-5-1,-16-18 1,7-19 0,9-19-16,9-13 15,-9-33 1</inkml:trace>
  <inkml:trace contextRef="#ctx0" brushRef="#br0" timeOffset="7635">3672 10408 0,'8'5'0,"-8"-5"0,0 0 0,0 0 0,0 0 0,0 0 0,0 0 0,0 0 0,0 0 0,0 0 0,-25 10 0,25-10 0,0 0 0,0 0 0,0 0 0,-57 37 0,57-37 0,0 0 0,0 0 0,0 0 0,0 0 0,0 0 0,0 0 0,0 0 0,0 0 0,0 0 0,-75 75 0,75-75 0,0 0 0,0 0 0,0 0 0,0 0 0,0 0 0,0 0 0,0 0 0,0 0 0,0 0 0,0 0 0,0 0 0,0 0 0,0 0 0,0 0 0,0 0 0,-41 97 0,41-97 0,0 0 0,0 0 0,0 0 0,0 0 0,0 0 0,0 0 0,0 0 0,0 0 0,0 0 0,0 0 0,0 0 0,16 65 0,-16-65 0,0 0 0,0 0 0,0 0 0,17 10 0,-17-10 0,0 0 0,0 0 0,41 9 0,-41-9 0,0 0 0,0 0 0,0 0 0,75 37 0,-75-37 0,0 0 16,0 0-1,49 47 1,-49-47-16,0 60 15,-58-4 1,-41 4 0,0-13-16</inkml:trace>
  <inkml:trace contextRef="#ctx0" brushRef="#br0" timeOffset="12474">10824 7386 0,'-8'18'0,"8"-18"0,0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0,-17-14 0,17 14 0,0 0 0,0 0 0,0 0 0,0 0 0,0 0 0,0 0 0,0 0 0,0 0 0,0-13 0,0 13 0,0 0 0,0 0 0,0 0 0,0 0 0,0 0 0,0 0 0,0 0 0,17-14 0,-17 14 0,0 0 0,0 0 0,0 0 0,0 0 0,0 0 0,0 0 0,0 0 0,0 0 0,0 0 0,0 0 0,0 0 0,0 0 0,0 0 0,0 0 0,0 0 0,0 0 0,0 0 0,0 0 0,0 0 0,33-33 0,-33 33 0,0 0 0,0 0 0,0 0 0,41-65 0,-41 65 0,0 0 0,0 0 0,58-56 0,-58 56 0,0 0 0,58-56 0,-58 56 0,58-60 0,0 0 16,-58 60 0,66-56-16,8-10 15,-7 1 1,-67 65-1,82-60 1,-82 60-16,83-47 16,-9-8-1,1 4 1,-75 51-16,0 0 15,0 0 1,0 0 0,49-33-1</inkml:trace>
  <inkml:trace contextRef="#ctx0" brushRef="#br0" timeOffset="13298">10890 7018 0,'0'0'0,"0"0"0,0 0 0,0 0 0,0 0 0,0 0 0,0 0 0,0 0 0,0 0 0,0 0 0,0 0 0,0 0 0,0 0 0,0 0 0,0 0 0,0 0 0,0 0 0,0 0 0,0 0 0,0 0 0,0 0 0,9 33 0,-9-33 0,0 0 0,0 0 0,0 0 0,0 0 0,0 0 0,0 0 0,0 0 0,0 0 0,0 0 0,8 56 0,-8-56 0,0 0 0,0 0 0,0 0 0,0 0 0,0 0 0,0 0 0,0 0 0,0 0 0,0 0 0,0 0 0,0 0 0,0 0 0,0 0 0,0 0 0,0 0 0,-8 93 0,8-93 0,0 0 0,0 0 0,0 0 0,0 0 0,0 0 0,0 0 0,0 0 0,0 0 0,0 0 0,0 0 0,0 0 0,-17 41 0,17-41 0,0 0 0,0 0 0,0 0 0,0 0 0,0 0 0,0 0 0,0 0 0,-8 94 0,8-94 0,0 0 0,0 0 0,0 0 0,-25 89 0,25-89 0,0 0 15,0 0 1,0 0 0,17 69-1,-17-69-15,33 32 16,8-41-1,17-33 1,8-8 0,-66 50-16,66-43 15,-66 43 1,75-32-1,-75 32-15</inkml:trace>
  <inkml:trace contextRef="#ctx0" brushRef="#br0" timeOffset="15345">12304 6097 0,'0'5'0,"0"-5"0,0 0 0,0 0 0,0 0 0,0 0 0,0 0 0,0 0 0,0 0 0,0 0 0,0 0 0,0 0 0,0 0 0,0 0 0,0 0 0,0 0 0,0 0 0,0 0 0,0 0 0,0 0 0,0 0 0,0 0 0,0 0 0,0 0 0,0 0 0,0 0 0,0 0 0,0 0 0,0 0 0,0 0 0,0 0 0,0 0 0,0 0 0,0 0 0,-25 14 0,25-14 0,0 0 0,-57 23 0,57-23 0,0 0 0,0 0 0,0 0 0,0 0 0,0 0 0,0 0 0,0 0 0,0 0 0,0 0 0,0 0 0,0 0 0,0 0 0,0 0 0,0 0 0,0 0 0,0 0 0,0 0 0,0 0 0,0 0 0,0 0 0,0 0 0,0 0 0,0 0 0,0 0 0,0 0 0,0 0 0,0 0 0,-83 24 0,83-24 0,0 0 0,0 0 0,0 0 0,0 0 0,0 0 0,0 0 0,0 0 0,0 0 0,0 0 0,0 0 0,0 0 0,-25 9 0,25-9 0,0 0 0,0 0 0,0 0 0,0 0 0,0 0 0,0 0 0,0 0 0,0 0 0,0 0 0,0 0 0,0 23 0,0-23 0,0 0 0,0 0 0,0 0 0,0 0 0,0 0 0,0 0 0,0 0 0,0 0 0,0 0 0,0 0 0,0 0 0,0 0 0,0 0 0,0 0 0,-33 55 0,33-55 0,0 0 0,0 0 0,0 0 0,0 0 0,0 0 0,0 0 0,0 0 0,0 0 0,0 0 0,0 0 0,0 0 0,0 0 0,0 0 0,0 0 0,0 0 0,0 0 0,0 0 0,0 0 0,0 0 0,0 0 0,0 0 0,0 0 0,8 57 0,-8-57 0,0 0 0,0 0 0,0 0 0,0 0 0,0 0 0,0 0 0,0 0 0,0 0 0,0 0 0,50 65 0,-50-65 0,0 0 0,0 0 0,0 0 0,0 0 0,0 0 0,0 0 0,0 0 0,58 56 0,-58-56 16,25 60 0,-34 1-1,9-61 1,-24 69-16,-10-31 15,26-34 1,8-46 0</inkml:trace>
  <inkml:trace contextRef="#ctx0" brushRef="#br0" timeOffset="15611">12503 6274 0,'0'5'0,"0"-5"0,0 0 0,0 0 0,0 0 0,0 0 0,0 0 0,0 0 0,0 0 0,16 37 0,-16-37 0,0 0 0,0 0 0,0 0 0,0 0 0,0 0 0,0 0 0,0 0 0,0 0 0,0 0 0,0 0 0,0 0 0,9 70 0,-9-70 0,0 0 0,0 0 0,0 0 0,8 88 0,-8-88 0,0 0 0,0 0 0,0 0 0,0 0 0,0 0 0,0 89 0,0-89 0,0 0 0,-8 27 0,8-27 0,0 0 0,0 0 0,-17-37 0,17 37 0,0 0 0,-25-103 0,25 103 0</inkml:trace>
  <inkml:trace contextRef="#ctx0" brushRef="#br0" timeOffset="15782">12387 6125 0,'8'-4'0,"-8"4"0,0 0 0,0 0 0,0 0 0,0 0 0,0 0 0,0 0 0,0 0 0,0 0 0,0 0 0,0 0 0,0 0 0,0 0 0,0 0 0,0 0 0,0 0 0,0 0 0,0 0 0,0 0 0,0 0 0</inkml:trace>
  <inkml:trace contextRef="#ctx0" brushRef="#br0" timeOffset="16562">12751 6293 0,'16'4'15,"-16"-4"-15,0 0 16,0 0-1,0 0 1,0 0 0,42 0-16,-42 0 15,0 0 1,0 0-1,24 28-15,-24-28 16,-8 42 0,8-42-1,8 71 1,-8-71-16,0 0 15,9 83 1,-9-83 0,33 69-16,-33-69 15,0 0 1,58 66-1,-58-66 1,41 79-16,-41-79 16,17 88-1,-17-88 1,0 0-1,0 0-15,-17 56 16,-16-42 0,33-14-1,0-52-15,25-40 16,33-11-1,-9-8 1,-7 4 0,-42 107-16,0 0 15,0 0 1,8-75-1,-8 75-15,-25-37 16,25 37 0,-50 0-1,1 47 1,49-47-16,-17 65 15,50 4 1,-33-69 0,83 56-16,-83-56 15,99 24 1,-99-24-1</inkml:trace>
  <inkml:trace contextRef="#ctx0" brushRef="#br0" timeOffset="16941">13677 6367 0,'0'28'0,"0"-28"0,0 0 0,0 0 0,0 0 0,0 0 0,0 0 0,0 0 0,0 0 0,0 0 0,0 0 0,0 0 0,0 0 0,0 0 0,0 0 0,0 0 0,0 0 0,0 0 0,0 0 0,0 0 0,0 0 0,0 0 0,0 0 0,0 0 0,8 65 0,-8-65 0,0 0 0,0 0 0,0 0 0,0 0 0,0 0 0,0 0 0,0 0 0,0 0 0,0 0 0,0 0 0,0 0 0,0 0 0,0 0 0,0 0 0,0 0 0,0 0 0,0 0 0,41 70 0,-41-70 0,0 0 0,0 0 0,0 0 0,0 0 0,0 0 0,0 0 0,0 0 0,0 0 0,0 0 0,0 0 0,0 0 0,0 0 0,0 0 0,0 0 0,0 0 0,0 0 0,0 0 0,0 0 0,0 0 0,67 14 0,-67-14 0,0 0 0,49-42 0,-49 42 0,0 0 0,0 0 0,0 0 0,0 0 0,0 0 0,0 0 0,0 0 0,0 0 0,0 0 0,0 0 0,0 0 0,0 0 0,0 0 0,0 0 0,0 0 0,0 0 0,0 0 0,0 0 0,0 0 0,0 0 0,0 0 0,0 0 0,0 0 0,0 0 0,0 0 0,0 0 0,0 0 0,0 0 0,0 0 0,0 0 0,0 0 0,0 0 0,0 0 0,0 0 0,17-46 0,-17 46 0,0 0 0,0 0 0,0 0 0,0 0 0,0 0 0,0 0 0,0 0 0,0 0 0,0 0 0,0 0 0,0 0 0,0 0 0,0 0 0,0 0 0,0 0 0,0 0 0,0 0 0,-8-84 0,8 84 0,0 0 0,0 0 0,0 0 0,0 0 0,0 0 0,0 0 0,0 0 0,0 0 0,0 0 0,0 0 0,0 0 0,0 0 0,-42-42 0,42 42 0,0 0 0,0 0 0,0 0 0,0 0 0,0 0 0,0 0 0,0 0 0,0 0 0,0 0 0,0 0 0,0 0 0,0 0 0,0 0 0,-33-23 0,33 23 0,0 0 0,0 0 0,0 0 0</inkml:trace>
  <inkml:trace contextRef="#ctx0" brushRef="#br0" timeOffset="17297">14272 5981 0,'8'-4'0,"-8"4"16,0 0-1,0 0 1,-8 9-16,8-9 15,-41 37 1,-9 28 0,34 5-1,49 5-15,16 8 16,9 24-1,-25 23 1,0-4-16,-24-19 16,-1-47-1,-8-22 1,-8-38-1,-9-33-15,-32-23 16,49 56 0</inkml:trace>
  <inkml:trace contextRef="#ctx0" brushRef="#br0" timeOffset="17503">14049 6423 0,'-8'-19'0,"8"19"0,0 0 0,0 0 0,0 0 0,0 0 0,0 0 0,0 0 0,0 0 0,0 0 0,0 0 0,0 0 0,0 0 0,0 0 0,0 0 0,0 0 0,0 0 0,0 0 0,58-41 0,-58 41 0,0 0 0,0 0 0,0 0 0,0 0 0,0 0 0,91-47 0,-91 47 0,0 0 0,0 0 0,0 0 0,0 0 0,115-37 0,-115 37 0,0 0 0,0 0 0,0 0 0,0 0 0,0 0 0,0 0 0,0 0 0,99-19 0,-99 19 0,0 0 0,0 0 0,0 0 0,100-4 0,-9-6 15</inkml:trace>
  <inkml:trace contextRef="#ctx0" brushRef="#br0" timeOffset="18001">14876 6418 0,'-17'10'0,"17"-10"0,0 0 0,0 0 0,0 0 0,0 0 0,0 0 0,0 0 0,-49 28 0,49-28 0,0 0 0,0 0 0,0 0 0,0 0 0,0 0 0,0 0 0,0 0 0,0 0 0,0 0 0,0 0 0,0 0 0,0 0 0,0 0 0,0 0 0,0 0 0,0 0 0,0 0 0,0 0 0,0 0 0,0 0 0,0 0 0,0 0 0,0 0 0,0 0 0,0 0 0,-9 9 0,9-9 0,0 0 0,0 0 0,0 0 0,0 0 0,0 0 0,0 0 0,0 0 0,0 0 0,0 0 0,0 0 0,0 0 0,0 0 0,0 0 0,0 0 0,0 0 0,0 0 0,0 0 0,0 0 0,0 0 0,0 0 0,0 0 0,0 0 0,0 0 0,0 0 0,0 0 0,0 0 0,0 0 0,0 0 0,0 0 0,0 0 0,0 0 0,0 0 0,0 0 0,0 0 0,0 0 0,0 0 0,0 0 0,0 0 0,0 0 0,0 0 0,0 0 0,0 0 0,0 0 0,33-15 0,-33 15 0,0 0 0,0 0 0,0 0 0,0 0 0,0 0 0,0 0 0,0 0 0,0 0 0,0 0 0,0 0 0,0 0 0,0 0 0,0 0 0,0 0 0,0 0 0,0 0 0,0 0 0,0 0 0,0 0 0,0 0 0,0 0 0,0 0 0,75-50 0,-75 50 0,0 0 0,0 0 0,0 0 0,0 0 0,0 0 0,0 0 0,0 0 0,0 0 0,0 0 0,0 0 0,0 0 0,0 0 0,0 0 0,0 0 0,0 0 0,0 0 0,0 0 0,0 0 0,0 0 0,0 0 0,0 0 0,0 0 0,0 0 0,0 0 0,0 0 0,0 0 0,0 0 0,0 0 0,0 0 0,0 0 0,0 0 0,0 0 0,0 0 0,0 0 0,0 0 0,25-42 0,-25 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0,16-42 0,-16 42 0,0 0 0,0 0 0,0 0 0,0 0 0,0 0 0,0 0 0,0 0 0,0 0 0,0 0 0,0 0 0,-25-19 0,25 19 0,0 0 0,0 0 0,0 0 0,0 0 0,0 0 0,0 0 0,0 0 0,0 0 0,0 0 0,0 0 0,0 0 0,0 0 0,0 0 0,0 0 0,0 0 0,0 0 0,0 0 0,0 0 0,0 0 0,-24 24 0,24-24 0,0 0 0,0 0 0,0 0 0,0 0 0,0 0 0,0 0 0,0 0 0,-33 74 0,33-74 0,0 0 0,0 0 0,0 0 0,0 0 0,0 0 0,0 0 0,16 79 0,-16-79 0,0 0 0,0 0 0,0 0 0,0 0 0,0 0 0,0 0 0,0 0 0,0 0 0,0 0 0,0 0 0,0 0 0,0 0 0,0 0 0,0 0 0,0 0 0,0 0 0,58 70 0,-58-70 0,0 0 0,0 0 0,0 0 0,0 0 0,0 0 0,74 33 0,-74-33 0</inkml:trace>
  <inkml:trace contextRef="#ctx0" brushRef="#br0" timeOffset="18438">15273 6353 0,'-9'10'0,"9"-10"0,0 0 0,0 0 0,0 0 0,0 0 0,0 0 0,0 0 0,0 0 0,0 0 0,0 0 0,0 0 0,0 0 0,0 0 0,0-14 0,0 14 0,0 0 0,0 0 0,0 0 0,0 0 0,0 0 0,0 0 0,0 0 0,-33-33 0,33 33 0,0 0 0,0 0 0,0 0 0,-33 0 0,-25 56 0,58-56 0,0 0 0,0 0 0,0 0 0,0 0 0,0 0 0,0 0 0,0 0 0,0 0 0,0 0 0,0 0 0,0 0 0,0 0 0,0 0 0,0 0 0,0 0 0,0 0 0,0 0 0,0 0 0,0 0 0,0 0 0,0 0 0,0 0 0,0 0 0,0 0 0,0 0 0,0 0 0,0 0 0,0 0 0,0 0 0,0 0 0,0 0 0,0 0 0,0 0 0,0 0 0,0 0 0,-8 102 0,8-102 0,0 0 0,0 0 0,0 0 0,0 0 0,0 0 0,0 0 0,0 0 0,0 0 0,0 0 0,0 0 0,0 0 0,0 0 0,0 0 0,0 0 0,0 0 0,0 0 0,0 0 0,0 0 0,0 0 0,0 0 0,0 0 0,0 0 0,0 0 0,0 0 0,0 0 0,0 0 0,0 0 0,0 0 0,0 0 0,0 0 0,0 0 0,17 42 0,-17-42 0,0 0 0,0 0 0,0 0 0,0 0 0,0 0 0,0 0 0,0 0 0,0 0 0,0 0 0,0 0 0,0 0 0,0 0 0,0 0 0,0 0 0,0 0 0,0 0 0,0 0 0,0 0 0,0 0 0,0 0 0,0 0 0,0 0 0,0 0 0,0 0 0,0 0 0,0 0 0,0 0 0,49 42 0,-49-42 0,0 0 0,0 0 0,0 0 0,0 0 0,0 0 0,0 0 0,0 0 0,0 0 0,0 0 0,0 0 0,66-9 0,-66 9 0,0 0 0,0 0 0,0 0 0,0 0 0,0 0 0,0 0 0,0 0 0,0 0 0,0 0 0,0 0 0,0 0 0,0 0 0,0 0 0,0 0 0,0 0 0,0 0 0,0 0 0,0 0 0,0 0 0,0 0 0,0 0 0,0 0 0,0 0 0,0 0 0,0 0 0,0 0 0,0 0 0,0 0 0,0 0 0,0 0 0,0 0 0,0 0 0,0 0 0,0 0 0,0 0 0,0 0 0,0 0 0,0 0 0,0 0 0,0 0 0,0 0 0,0 0 0,0 0 0,75-28 0,-75 28 0,0 0 0,0 0 0,0 0 0,0 0 0,0 0 0,0 0 0,0 0 0,0 0 0,0 0 0,0 0 0,0 0 0,0 0 0,0 0 0,91-42 0,-91 42 0,0 0 0,91-9 0,-91 9 0</inkml:trace>
  <inkml:trace contextRef="#ctx0" brushRef="#br0" timeOffset="18736">15603 6250 0,'-8'10'0,"8"-10"0,0 0 0,0 0 0,0 0 0,0 0 0,0 0 0,0 0 0,-16 33 0,16-33 0,0 0 0,0 0 0,0 0 0,0 0 0,-9 56 0,9-56 0,0 0 0,0 0 0,0 0 0,0 0 0,0 0 0,0 0 0,0 0 0,17 84 0,-17-84 0,0 0 0,0 0 0,0 0 0,49 60 0,-49-60 0,0 0 0,0 0 0,0 0 0,0 0 0,0 0 0,0 0 0,0 0 0,0 0 0,0 0 0,0 0 0,91 14 0,-91-14 0,0 0 0,0 0 0,75-42 0,-75 42 0,0 0 0,16-37 0,-16 37 0</inkml:trace>
  <inkml:trace contextRef="#ctx0" brushRef="#br0" timeOffset="19164">15794 5977 0,'-9'0'16,"9"0"-16,17 37 16,24 37-1,17 42 1,-17-9-16,-16-9 15,-16 0 1,-9-98 0,0 0-1,0 0-15,0 0 16,0 23-1,-9-60 1,18-61-16,-1 24 16,8 23-1,1 31 1,16 20-1,25-8-15,24-16 16,-24 20 0,-33 32-1,-8 23-15,8 28 16,-1-5-1,-7-13 1,-34-98 0</inkml:trace>
  <inkml:trace contextRef="#ctx0" brushRef="#br0" timeOffset="19918">12875 7436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0,0-17 0,0 17 0,0 0 0,0 0 0,0 0 0,0 0 0,0 0 0,0 0 0,0 0 0,0 0 0,0 0 0,0 0 0,0 0 0,0 0 0,0 0 0,0 0 0,0 0 0,0 0 0,0 0 0,0 0 0,0 0 0,0 0 0,0 0 0,0 0 0,0 0 0,0 0 0,0 0 0,0 0 0,0 0 0,0 0 0,0 0 0,0 0 0,0 0 0,0 0 0,0 0 0,0 0 0,0 0 0,0 0 0,0 0 0,0 0 0,0 0 0,-42-38 0,42 38 0,0 0 0,0 0 0,0 0 0,0 0 0,0 0 0,0 0 0,0 0 0,0 0 0,0 0 0,0 0 0,0 0 0,0 0 0,0 0 0,0 0 0,0 0 0,-74-33 0,74 33 0,0 0 0,0 0 0,0 0 0,0 0 0,0 0 0,-41 19 0,41-19 0,0 0 0,0 0 0,0 0 0,0 0 0,-75 37 0,75-37 0,0 0 0,0 0 0,0 0 0,-66 65 0,66-65 0,0 0 0,0 0 0,-41 79 0,41-79 0,0 0 0,-17 75 0,17-75 0,9 83 0,-9-83 16,49 84 0,-49-84-16,58 61 15,25-24 1,-1-37-1</inkml:trace>
  <inkml:trace contextRef="#ctx0" brushRef="#br0" timeOffset="20413">13255 7511 0,'0'0'0,"0"0"0,0 0 0,0 0 0,0 0 0,0 0 0,0 0 0,0 0 0,0 0 0,0 0 0,0 0 0,0 0 0,0 0 0,0 0 0,0 0 0,-8-28 0,8 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0,-33-18 0,33 18 0,0 0 0,0 0 0,0 0 0,0 0 0,0 0 0,0 0 0,0 0 0,0 0 0,0 0 0,0 0 0,0 0 0,0 0 0,0 0 0,0 0 0,0 0 0,0 0 0,0 0 0,0 0 0,0 0 0,0 0 0,0 0 0,0 0 0,0 0 0,0 0 0,0 0 0,0 0 0,0 0 0,0 0 0,0 0 0,0 0 0,0 0 0,0 0 0,0 0 0,0 0 0,0 0 0,0 0 0,0 0 0,0 0 0,0 0 0,0 0 0,0 0 0,0 0 0,0 0 0,-75 0 0,75 0 0,0 0 0,0 0 0,0 0 0,0 0 0,0 0 0,0 0 0,0 0 0,0 0 0,0 0 0,0 0 0,0 0 0,0 0 0,0 0 0,0 0 0,0 0 0,0 0 0,0 0 0,0 0 0,0 0 0,-16 28 0,16-28 0,0 0 0,0 0 0,0 0 0,0 0 0,0 0 0,-50 60 0,50-60 0,0 0 0,0 0 0,0 0 0,0 0 0,0 0 0,0 0 0,0 0 0,0 0 0,0 0 0,0 0 0,0 0 0,0 0 0,0 0 0,0 0 0,0 0 0,0 0 0,0 0 0,-16 75 0,16-75 0,0 0 0,0 0 0,0 0 0,0 0 0,0 0 0,0 0 0,0 0 0,0 0 0,0 0 0,0 0 0,0 0 0,0 0 0,0 0 0,0 0 0,0 0 0,0 0 0,16 79 0,-16-79 0,0 0 0,0 0 0,0 0 0,0 0 0,0 0 0,0 0 0,0 0 0,0 0 0,0 0 0,0 0 0,0 0 0,0 0 0,0 0 0,0 0 0,0 0 0,0 0 0,0 0 0,0 0 0,0 0 0,0 0 0,0 0 0,0 0 0,0 0 0,0 0 0,0 0 0,0 0 0,0 0 0,0 0 0,0 0 0,0 0 0,0 0 0,0 0 0,0 0 0,25 42 0,-25-42 0,0 0 0,0 0 0,0 0 0,0 0 0,0 0 0,0 0 0,0 0 0,0 0 0,0 0 0,0 0 0,0 0 0,0 0 0,0 0 0,0 0 0,0 0 0,0 0 0,0 0 0,0 0 0,0 0 0,0 0 0,0 0 0,0 0 0,0 0 0,0 0 0,0 0 0,50-14 0,-50 14 0,0 0 0,0 0 0,0 0 0,0 0 0,0 0 0,0 0 0,0 0 0,0 0 0,0 0 0,0 0 0,66-47 0,-66 47 0,0 0 0,0 0 0,0 0 0,0 0 0,0 0 0,0 0 0,0 0 0,0 0 0,0 0 0,0 0 0,0 0 0,0 0 0,0 0 0,0 0 0,0 0 0,0 0 0,0 0 0,0 0 0,0 0 0,66-69 0,-66 69 0,0 0 0,0 0 0,0 0 0,0 0 0,0 0 0,0 0 0,0 0 0,58-42 0,-58 42 0,0 0 0,0 0 0,0 0 0,0 0 0,0 0 0,0 0 0,49 13 0,-49-13 0,0 0 0,0 0 0,0 0 0,0 0 0,0 0 0,50 42 0,-50-42 0,0 0 0,0 0 0,0 0 0,0 0 0,50 75 0,-50-75 0,0 0 0,0 0 0,0 0 0,0 0 0,0 0 0,0 0 0,0 0 0,0 0 0,0 0 0,0 0 0,49 37 0,-49-37 0</inkml:trace>
  <inkml:trace contextRef="#ctx0" brushRef="#br0" timeOffset="20735">13685 7139 0,'-8'5'0,"8"-5"0,0 0 0,0 0 0,0 0 0,0 0 0,0 0 0,0 0 0,0 0 0,0 0 0,0 0 0,0 0 0,0 0 0,0 0 0,0 0 0,0 0 0,0 0 0,0 0 0,0 0 0,8 33 0,-8-33 0,0 0 0,0 0 0,25 74 0,-25-74 0,0 0 0,25 112 0,-25-112 0,25 116 0,-9 19 16,17 0-1,0-10-15,-33-125 16,33 75-1,-24-75 1,-18-75-16,9 75 16</inkml:trace>
  <inkml:trace contextRef="#ctx0" brushRef="#br0" timeOffset="21013">14032 6963 0,'0'9'0,"0"-9"0,0 0 0,0 0 0,0 0 0,0 0 0,9 69 0,-9-69 0,0 0 0,0 0 0,33 98 0,-33-98 0,0 0 0,25 144 0,-25-144 0,24 117 0,9 4 16,-24 4-1,-1 10-15,-8-23 16,0-10-1</inkml:trace>
  <inkml:trace contextRef="#ctx0" brushRef="#br0" timeOffset="60992">13181 8474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23 0,-25-23 0,0 0 0,0 0 0,0 0 0,0 0 0,0 0 0,0 0 0,0 0 0,0 0 0,0 0 0,0 0 0,8 14 0,-8-14 0,0 0 0,0 0 0,0 0 0,0 0 0,0 0 0,0 0 0,0 0 0,0 0 0,0 0 0,0 0 0,0 0 0,0 0 0,0 0 0,0 0 0,0 0 0,0 0 0,0 0 0,0 0 0,0 0 0,16 9 0,-16-9 0,0 0 0,0 0 0,0 0 0,0 0 0,0 0 0,0 0 0,0 0 0,0 0 0,0 0 0,0 0 0,0 0 0,0 0 0,0 0 0,0 0 0,0 0 0,67 38 0,-67-38 0,0 0 0,0 0 0,0 0 0,0 0 0,0 0 0,0 0 0,0 0 0,0 0 0,0 0 0,0 0 0,0 0 0,90 41 0,-90-41 0,0 0 0,0 0 0,0 0 0,0 0 0,0 0 0,0 0 0,0 0 0,108 42 0,-108-42 0,0 0 0,0 0 0,0 0 0,116 28 0,-17-14 16,8-5-1,-107-9 1,91 24-16,-91-24 16,83 23-1,-83-23 1,99 23-1,-99-23-15,0 0 16,0 0 0,91 33-1,-91-33-15,0 0 16</inkml:trace>
  <inkml:trace contextRef="#ctx0" brushRef="#br0" timeOffset="61533">13206 8502 0,'0'0'0,"0"0"0,0 0 0,0 0 0,0 0 0,0 0 0,0 0 0,0 0 0,0 0 0,0 0 0,0 0 0,0 0 0,0 0 0,0 0 0,0 0 0,0 0 0,0 0 0,0 0 0,0 0 0,0 0 0,0 0 0,0 28 0,0-28 0,0 0 0,0 0 0,0 0 0,0 0 0,0 0 0,0 0 0,0 0 0,0 0 0,0 0 0,0 0 0,0 0 0,0 0 0,0 0 0,0 0 0,0 0 0,0 0 0,0 0 0,0 0 0,0 0 0,0 0 0,0 0 0,0 0 0,0 0 0,0 60 0,0-60 0,0 0 0,0 0 0,0 0 0,0 0 0,0 0 0,0 0 0,0 0 0,0 0 0,0 0 0,0 0 0,0 0 0,0 0 0,0 0 0,0 0 0,0 0 0,0 0 0,0 0 0,0 0 0,0 0 0,0 98 0,0-98 0,0 0 0,0 0 0,0 0 0,0 0 0,0 0 0,0 0 0,0 0 0,0 0 0,0 0 0,0 0 0,0 0 0,0 0 0,0 0 0,0 0 0,0 0 0,0 93 0,0-93 0,0 0 0,0 0 0,0 0 0,0 0 0,0 0 0,0 23 0,0-23 0,0 0 0,0 0 0,0 0 0,0 0 0,0 0 0,0 0 0,0 0 0,0 0 0,0 0 0,0 0 0,0 0 0,0 0 0,0 0 0,0-28 0,0 28 0,0 0 0,0 0 0,0 0 0</inkml:trace>
  <inkml:trace contextRef="#ctx0" brushRef="#br0" timeOffset="61857">13206 8483 0,'8'-4'0,"-8"4"0,0 0 0,0 0 0,0 0 0,0 0 0,0 0 0,0 0 0,0 0 0,0 0 0,0 0 0,0 0 0,0 0 0,0 0 0,0 0 0,0 0 0,0 0 0,0 0 0,0 0 0,0 0 0,0 0 0,0 0 0,0 0 0,0 0 0,0 0 0,0 0 0,0 0 0,0 0 0,0 0 0,0 0 0,0 0 0,16-14 0,-16 14 0,0 0 0,0 0 0,0 0 0,0 0 0,0 0 0,0 0 0,0 0 0,0 0 0,0 0 0,0 0 0,0 0 0,0 0 0,0 0 0,0 0 0,0 0 0,0 0 0,0 0 0,0 0 0,0 0 0,58-9 0,-58 9 0,0 0 0,0 0 0,0 0 0,0 0 0,0 0 0,0 0 0,0 0 0,83-10 0,-83 10 0,0 0 0,0 0 0,0 0 0,0 0 0,0 0 0,0 0 0,116 10 0,-116-10 0,0 0 0,0 0 0,49-5 0,-49 5 0,0 0 0,100-9 0,-100 9 0,90-10 0,-90 10 0,91-18 15</inkml:trace>
  <inkml:trace contextRef="#ctx0" brushRef="#br0" timeOffset="63490">14578 8683 0,'0'0'0,"0"0"0,0 0 0,0 0 0,0 0 0,0 0 0,0 0 0,0 0 0,0 0 0,0 0 0,0 0 0,0 0 0,0 0 0,0 0 0,0 0 0,0 0 0,8 24 0,-8-24 0,0 0 0,0 0 0,0 0 0,0 0 0,0 0 0,0 0 0,0 0 0,0 0 0,0 0 0,0 0 0,0 0 0,0 0 0,0 0 0,0 0 0,0 0 0,0 0 0,0 0 0,0 0 0,0 0 0,0 0 0,0 0 0,-8 69 0,8-69 0,0 0 0,0 0 0,0 0 0,0 0 0,0 0 0,0 0 0,0 0 0,0 0 0,-8 98 0,8-98 0,0 0 0,0 0 0,0 0 0,0 0 0,0 0 0,0 0 0,0 0 0,0 93 0,0-93 0,0 0 0,0 0 0,0 0 0,0 0 0,0 0 0,0 0 0,0 0 0,0 0 0,0 0 0,0 0 0,0 0 0,0 0 0,0 0 0,0 47 0,0-47 0,0 0 0,0 0 0,0 0 0,0 0 0,0 0 0,0 0 0,0 0 0,0 0 0,0 0 0,0 0 0,0 0 0,0 0 0,0 0 0,0 0 0,0 0 0,0 0 0,0 0 0,0 0 0,0 46 0,0-46 15,-8 0-15,8-38 16,0 38 0,0-92-1,0 92 1,0 0-16,0 0 15,0 0 1,8-79 0,-8 79-16,41-32 15,-41 32 1,50 13-1,-50-13 1,41 70-16,-41-70 16,0 0-1,0 0 1,0 0-1,17 56-15,-17-56 16,0 9 0,0-9-1,0-51-15,0 51 16,0 0-1,8-94 1,-8 94-16,0 0 16,41-73-1,-41 73 1,0 0-1,50-28-15,-50 28 16,50 46 0,-1 38-1,-24 14 1,-25-98-16,41 93 15,-41-93 1,0 0 0,42 51-16,-42-51 15,58 18 1,8-46-1,-17-37 1,-16-4-16,-33 69 16,33-84-1,-33 84 1,17-84-16,-17 84 15,-33-65 1,33 65 0,0 0-1,-41-28-15,41 28 16,-50 28-1,50-28 1,-41 79-16,41-79 16,16 93-1,-16-93 1,58 93-1,-58-93-15,99 46 16,-99-46 0,99-5-1,-99 5-15,91-41 16</inkml:trace>
  <inkml:trace contextRef="#ctx0" brushRef="#br0" timeOffset="63930">15570 8656 0,'-8'14'0,"8"-14"0,0 0 0,0 0 0,0 0 0,0 0 0,0 0 0,0 0 0,0 55 0,0-55 0,0 0 0,0 0 0,0 0 0,0 0 0,17 89 0,-17-89 0,0 0 0,0 0 0,0 0 0,0 0 0,0 0 0,0 0 0,0 0 0,33 121 0,-33-121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 41 0,-16-41 0,0 0 0,0 0 0,0 0 0,0 0 0,0 0 0,0 0 0,0 0 0,0 0 0,0 0 0,0 0 0,0 0 0,0 0 0,0 0 0,0-18 0,0 18 0,0 0 0,0 0 0,0 0 0,0 0 0,-8-84 0,8 84 0,0 0 0,0 0 0,0 0 0,0 0 0,0 0 0,0 0 0,0 0 0,0 0 0,0 0 0,0 0 0,0 0 0,-17-64 0,17 64 0,0 0 0,0 0 0,0 0 0,0 0 0,0 0 0,0 0 0,0 0 0,0 0 0,0 0 0,0 0 0,9 36 0,-9-36 0,0 0 0,0 0 0,0 0 0,0 0 0,0 0 0,0 0 0,0 0 0,0 0 0,0 0 0,0 0 0,0 0 0,0 0 0,0 0 0,0 0 0,0 0 0,0 0 0,0 0 0,0 0 0,0 0 0,0-70 0,0 70 0,0 0 0,0 0 0,0 0 0,0 0 0,0 0 0,0 0 0,0 0 0,0 0 0,0 0 0,0 0 0,0 0 0,0 0 0,0 0 0,0 0 0,0 0 0,8-65 0,-8 65 0,0 0 0,0 0 0,0 0 0,0 0 0,0 0 0,0 0 0,0 0 0,0 0 0,0 0 0,0 0 0,41-65 0,-41 65 0,0 0 0,0 0 0,0 0 0,0 0 0,0 0 0,0 0 0,0 0 0,66-70 0,-66 70 0,0 0 0,0 0 0,0 0 0</inkml:trace>
  <inkml:trace contextRef="#ctx0" brushRef="#br0" timeOffset="64924">16017 8832 0,'0'0'0,"0"0"0,0 0 0,0 0 0,0 0 0,0 0 0,0 0 0,0 0 0,0 0 0,0 0 0,0 0 0,0 0 0,0 0 0,0 0 0,0 0 0,8-28 0,-8 28 0,0 0 0,0 0 0,0 0 0,0 0 0,0 0 0,0 0 0,0 0 0,0 0 0,0 0 0,0 0 0,0 0 0,0 0 0,0 0 0,0 0 0,0 0 0,0 0 0,0 0 0,0 0 0,0 0 0,0 0 0,0 0 0,0 0 0,0 0 0,0 0 0,0 0 0,25-55 0,-25 55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0,8-98 0,-8 98 0,0 0 0,0 0 0,0 0 0,0 0 0,0 0 0,0 0 0,0 0 0,0 0 0,0 0 0,0 0 0,0 0 0,0 0 0,0 0 0,0 0 0,0 0 0,0 0 0,0 0 0,0 0 0,0 0 0,0 0 0,0 0 0,0 0 0,0 0 0,0 0 0,0 0 0,0 0 0,0 0 0,0 0 0,0 0 0,0 0 0,0 0 0,0 0 0,0 0 0,0 0 0,0 0 0,0 0 0,0 0 0,0 0 0,0 0 0,0 0 0,0 0 0,0 0 0,0 0 0,-8-75 0,8 75 0,0 0 0,0 0 0,0 0 0,0 0 0,0 0 0,0 0 0,0 0 0,0 0 0,0 0 0,0 0 0,0 0 0,0 0 0,0 0 0,0 0 0,0 0 0,0 0 0,0 0 0,0 0 0,0 0 0,-17-9 0,17 9 0,0 0 0,0 0 0,0 0 0,0 0 0,0 0 0,-16 5 0,16-5 0,0 0 0,0 0 0,0 0 0,0 0 0,0 0 0,0 0 0,0 0 0,0 0 0,0 0 0,0 0 0,0 0 0,0 0 0,0 0 0,0 0 0,0 0 0,0 0 0,0 0 0,-58-9 0,58 9 0,0 0 0,0 0 0,0 0 0,0 0 0,0 0 0,0 0 0,0 0 0,0 0 0,0 0 0,0 0 0,0 0 0,0 0 0,0 0 0,0 0 0,0 0 0,0 0 0,-58 37 0,58-37 0,0 0 0,0 0 0,0 0 0,0 0 0,0 0 0,0 0 0,0 0 0,0 0 0,0 0 0,0 0 0,0 0 0,0 0 0,0 0 0,0 0 0,0 0 0,0 0 0,0 0 0,0 0 0,0 0 0,0 0 0,0 0 0,0 0 0,0 0 0,0 0 0,0 0 0,0 0 0,0 0 0,0 0 0,0 0 0,0 0 0,0 0 0,-50 60 0,50-60 0,0 0 0,0 0 0,0 0 0,0 0 0,0 0 0,0 0 0,0 0 0,0 0 0,0 0 0,0 0 0,0 0 0,0 0 0,0 0 0,0 0 0,0 0 0,0 0 0,0 0 0,0 0 0,0 0 0,0 0 0,0 0 0,0 0 0,0 0 0,0 0 0,0 0 0,0 0 0,0 0 0,-16 61 0,16-61 0,0 0 0,0 0 0,0 0 0,0 0 0,0 0 0,0 0 0,0 0 0,0 0 0,0 0 0,0 0 0,0 0 0,0 0 0,0 0 0,0 0 0,0 0 0,0 0 0,0 0 0,0 0 0,0 0 0,0 0 0,0 0 0,0 0 0,0 0 0,0 0 0,0 0 0,0 0 0,0 0 0,0 0 0,0 0 0,0 0 0,0 0 0,33 55 0,-33-55 0,0 0 0,0 0 0,0 0 0,0 0 0,0 0 0,0 0 0,0 0 0,0 0 0,0 0 0,0 0 0,0 0 0,0 0 0,0 0 0,0 0 0,0 0 0,41 70 0,-41-70 0,0 0 0,0 0 0,0 0 0,0 0 0,0 0 0,0 0 0,0 0 0,0 0 0,0 0 0,0 0 0,0 0 0,67 79 0,-67-79 0,0 0 0,0 0 0,0 0 0,0 0 0,0 0 0,0 0 0,0 0 0,57 97 0,-57-97 0,0 0 0,33 122 0,-33-122 0,17 112 0,-17-112 16,-17 107 0,-32-24-1,49-83-15,-66 56 16,-9-33-1,-7-41 1,82 18 0,-50-65-16,50 65 15,-8-89 1,33 1-1,24 4-15,34 28 16,-17 14 0,50-14-1,-25 5 1,-9 0-16,1 9 15,-17 5 1,0 5 0,-24-1-1,-9-9-15,-17-4 16,-7 9-1,-26 0 1,-16 22-16,-17 11 16,-8 23-1,9 18 1,16 9-1,-9 15-15,18 8 16,15 6 0,9-6-1,33-13-15,25-14 16,25-19-1,33-27 1,-116 4 0</inkml:trace>
  <inkml:trace contextRef="#ctx0" brushRef="#br0" timeOffset="267122">22987 6297 0,'-8'-9'0,"8"9"0,0 0 0,0 0 0,0 0 0,0 0 0,0 0 0,0 0 0,0 0 0,0 0 0,0 0 0,0 0 0,0 0 0,0 0 0,0 0 0,0 0 0,0 0 0,0 0 0,0 0 0,0 0 0,0 0 0,0 0 0,0 0 0,0 0 0,0 0 0,0 0 0,0 0 0,0 0 0,0 0 0,0 0 0,0 0 0,0 0 0,0 0 0,0 0 0,0 0 0,0 0 0,0 0 0,0 0 0,0 0 0,0 0 0,0 0 0,0 0 0,0 0 0,-41-4 0,41 4 0,0 0 0,0 0 0,0 0 0,0 0 0,0 0 0,0 0 0,0 0 0,0 0 0,0 0 0,0 0 0,0 0 0,0 0 0,0 0 0,0 0 0,0 0 0,0 0 0,0 0 0,0 0 0,0 0 0,0 0 0,0 0 0,-67 4 0,67-4 0,0 0 0,0 0 0,0 0 0,0 0 0,0 0 0,0 0 0,0 0 0,0 0 0,0 0 0,0 0 0,-66 51 0,66-51 0,0 0 0,0 0 0,0 0 0,0 0 0,0 0 0,0 0 0,0 0 0,0 0 0,0 0 0,0 0 0,0 0 0,0 0 0,0 0 0,0 0 0,0 0 0,0 0 0,0 0 0,0 0 0,0 0 0,-82 56 0,82-56 0,0 0 0,0 0 0,0 0 0,-25 19 0,25-19 0,0 0 0,0 0 0,-8 36 0,8-36 0,0 0 0,0 0 0,0 0 0,-58 122 0,58-122 15,-50 116 1,50-116-1,-33 150-15,33-150 16,-8 143 0,8-143-1,16 121 1,-16-121-16,66 112 15,17-43 1,25-41 0,-9-18-16,-8-24 15,0-10 1,-17-3-1,1-20 1,15-60-16,-32 19 16,-25-10-1,0 0 1,-16 1-16,0-6 15,-17 10 1,-9 6 0,-16 12-1,-8 9-15,-16 11 16,-9 13-1,-16 14 1,-1 19-16,-16 32 16,0 29-1,17-2 1,24-3-1,25-1-15,25-46 16</inkml:trace>
  <inkml:trace contextRef="#ctx0" brushRef="#br0" timeOffset="267594">23839 6050 0,'-17'15'0,"17"-15"0,0 0 0,0 0 0,0 0 0,0 0 0,0 0 0,-8 37 0,8-37 0,0 0 0,0 0 0,0 0 0,-8 51 0,8-51 0,0 0 0,0 0 0,-42 61 0,42-61 0,0 0 0,-57 79 0,57-79 0,-67 93 0,34 5 0,0-1 15,17 15 1,7 18-1,9 0 1,9-13-16,7-15 16,17-18-1,0-10 1,17-9-16,-9-9 15,9-28 1,-50-28 0</inkml:trace>
  <inkml:trace contextRef="#ctx0" brushRef="#br0" timeOffset="268246">23971 6684 0,'0'-5'0,"0"5"0,0 0 0,0 0 0,0 0 0,0 0 0,0 0 0,0 0 0,0 0 0,0 0 0,0 0 0,0 0 0,0 0 0,0 0 0,33 28 0,-33-28 0,0 0 0,0 0 0,0 0 0,33 56 0,-33-56 0,0 0 0,0 0 0,25 83 0,-25-83 0,0 0 0,-16 89 0,16-89 0,-25 83 0,0 6 0,25-89 15,0 0 1,0 0 0,0 60-1,8-23-15,0-46 16,-8-33-1,-8-9 1,8-18-16,8-6 16,17-9-1,17-9 1,-1 9-1,17 33-15,0 28 16,-83 41 0,25-18-1,74 5-15,-74-5 16,83 47-1,0 41 1,-17 19 0,-33 0-16,-25 0 15,-16-19 1,8-88-1,25 80-15,-25-80 16,49 32 0,17-41-1</inkml:trace>
  <inkml:trace contextRef="#ctx0" brushRef="#br0" timeOffset="268612">24972 6149 0,'0'9'0,"41"24"0,-41-33 0,0 0 0,0 0 0,0 0 0,66 55 0,-66-55 0,0 0 0,0 0 0,66 65 0,-66-65 0,0 0 0,58 61 0,-58-61 0,25 69 0,-25-69 0,16 98 16,1 28 0,0 27-1,-17-18-15,-17-14 16,-8 9-1,-8 19 1,-25 14 0,58-163-16</inkml:trace>
  <inkml:trace contextRef="#ctx0" brushRef="#br0" timeOffset="271464">22665 8153 0,'-9'0'0,"9"0"0,0 0 0,0 0 0,0 0 0,0 0 0,0 0 0,0 0 0,0 0 0,0 0 0,0 0 0,0 0 0,0 0 0,0 0 0,0 0 0,0 0 0,0 0 0,0 0 0,-41 5 0,41-5 0,0 0 0,0 0 0,0 0 0,0 0 0,0 0 0,0 0 0,0 0 0,0 0 0,0 0 0,0 0 0,0 0 0,-66 37 0,66-37 0,0 0 0,0 0 0,0 0 0,0 0 0,0 0 0,0 0 0,0 0 0,-83 61 0,83-61 0,0 0 0,-66 79 0,66-79 0,-58 79 0,17-5 16,8 19-16,0 19 15,16 17 1,9 12 0,16-2-1,17-9-15,8-23 16,17-18-1,-9-29 1,25-23-16,9-13 16,7-1-1,-16-14 1,-8-51-1,8-55-15,-16-38 16,-9-9 0,1-1-1,-9 34-15,-17 4 16,-16 0-1,-8-14 1,-8 5 0,7 4-16,-16 33 15,-16 23 1,0 37-1,-25 19 1,8 19-16,0 14 16,17-5-1,41-28 1</inkml:trace>
  <inkml:trace contextRef="#ctx0" brushRef="#br0" timeOffset="271832">23533 7888 0,'-17'9'0,"-16"24"0,33-33 0,0 0 0,0 0 0,0 0 0,-49 56 0,49-56 0,0 0 0,0 0 0,-50 84 0,50-84 0,0 0 0,-58 106 0,58-106 0,-33 121 0,0 4 0,8 20 16,0 9 0,9 13-1,-1 5 1,26 10-16,7-34 15,9-31 1,25-43 0,7-18-16,18-47 15,-75-9 1</inkml:trace>
  <inkml:trace contextRef="#ctx0" brushRef="#br0" timeOffset="272364">23442 8786 0,'0'4'0,"0"-4"0,0 0 0,0 0 0,0 0 0,0 0 0,0 0 0,0 0 0,0 32 0,0-32 0,0 0 0,0 0 0,0 0 0,0 0 0,8 66 0,-8-66 0,0 0 0,0 0 0,0 0 0,17 98 0,-17-98 0,0 0 0,0 0 0,8 93 0,-8-93 0,0 0 0,0 0 0,0 0 0,0 102 0,0-102 16,0 0-16,0 0 15,0 0 1,0-9-1,0 4 1,8-51-16,17-45 16,0 16-1,-25 85 1,41-74-16,-41 74 15,0 0 1,50-29 0,-1 39-1,-15 41-15,-10 42 16,-24 5-1,0 9 1,0-107-16,0 0 16,0 0-1</inkml:trace>
  <inkml:trace contextRef="#ctx0" brushRef="#br0" timeOffset="272883">24079 9283 0,'0'0'0,"0"0"0,0 0 0,0 0 0,0 0 0,0 0 0,0 0 0,0 0 0,0 0 0,0 0 0,0 0 0,0 0 0,0 0 0,0 0 0,0 0 0,0 0 0,16-14 0,-16 14 0,0 0 0,0 0 0,0 0 0,0 0 0,0 0 0,0 0 0,0 0 0,0 0 0,0 0 0,33-47 0,-33 47 0,0 0 0,0 0 0,50-83 0,-50 83 0,0 0 0,33-107 0,-33 107 0,33-116 0,0-5 16,-16-4-16,-9-6 16,-8 24-1,8 14 1,-16 19-1,0 28-15,-17 17 16,-17 34 0,9 19-1,9 36-15,-1 37 16,8 38-1,1 37 1,16-4-16,8-24 16,25-23-1,17-42 1,16-42-1,-8-47-15,-58 10 16</inkml:trace>
  <inkml:trace contextRef="#ctx0" brushRef="#br0" timeOffset="273254">24434 9083 0,'8'52'0,"1"27"0,-9-79 0,0 0 0,0 0 0,0 0 0,0 0 0,0 0 0,0 0 0,0 0 0,0 0 0,0 0 0,0 0 0,0 0 0,41 65 0,-41-65 0,0 0 0,0 0 0,0 0 0,0 0 0,0 0 0,0 0 0,0 0 0,58 4 0,-58-4 0,0 0 0,0 0 0,0 0 0,74-51 0,-74 51 0,0 0 0,0 0 0,0 0 0,0 0 0,0 0 0,0 0 0,0 0 0,0 0 0,0 0 0,0 0 0,25-88 0,-25 88 0,0 0 0,0 0 0,0 0 0,0 0 0,0 0 0,0 0 0,0 0 0,0 0 0,-8-93 0,8 93 0,0 0 0,0 0 0,0 0 0,0 0 0,0 0 0,0 0 0,0 0 0,-50-84 0,50 84 0,0 0 0,0 0 0,0 0 0,0 0 0,0 0 0,0 0 0,-58-56 0,58 56 0,0 0 0,0 0 0,0 0 0,0 0 0,0 0 0,-41-23 0,41 23 0,0 0 0,0 0 0,0 0 0,0 0 0,-41 5 0,41-5 0,0 0 0,0 0 0,0 0 0,16 4 0,-16-4 0,0 0 0,0 0 0,0 0 0,0 0 0,0 0 0,-8 19 0,8-19 0</inkml:trace>
  <inkml:trace contextRef="#ctx0" brushRef="#br0" timeOffset="273799">24972 9111 0,'0'10'0,"0"-10"0,0 0 0,0 0 0,0 0 0,0 0 0,0 0 0,0 0 0,0 0 0,0 0 0,33-28 0,-33 28 0,0 0 0,0 0 0,0 0 0,0 0 0,0 0 0,0 0 0,0 0 0,0 0 0,0 0 0,0 0 0,0 0 0,0 0 0,0 0 0,33-79 0,-33 79 0,0 0 0,0 0 0,0 0 0,0 0 0,49-107 0,-49 107 0,0 0 0,0 0 0,0 0 0,0 0 0,0 0 0,0 0 0,0 0 0,25-112 0,-25 112 0,0 0 0,0 0 0,0 0 0,-25-60 0,-24 46 0,-9 60 16,33 29-1,9-10 1,-9 0-16,16-19 15,26-22 1,-9-24 0,-16-5-16,25 28 15,16 0 1,-33-23-1,57 42 1,-57-42-16,42 85 16,-9 12-1,-25 33 1,-41 33-16,8-24 15,-8-13 1,-16-29 0,49-97-1,0 0-15,-58 33 16,0-47-1</inkml:trace>
  <inkml:trace contextRef="#ctx0" brushRef="#br0" timeOffset="274245">25261 9022 0,'8'15'0,"25"8"0,-33-23 0,0 0 0,0 0 0,42 51 0,-42-51 0,0 0 0,0 0 0,0 0 0,24 79 0,-32 14 0,8-93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 24 0,25-24 0,0 0 0,0 0 0,0 0 0,0 0 0,0 0 0,0 0 0,0 0 0,0 0 0,9-47 0,-9 47 0,0 0 0,0 0 0,0 0 0,0 0 0,0 0 0,0 0 0,0 0 0,0 0 0,0 0 0,0 0 0,24-97 0,-24 97 0,0 0 0,0 0 0,0 0 0,0 0 0,0 0 0,0 0 0,0 0 0,0 0 0,0 0 0,25-80 0,-25 80 0,0 0 0,0 0 0,0 0 0,0 0 0,0 0 0,0 0 0,0 0 0,0 0 0,0-56 0,0 56 0,0 0 0,0 0 0,0 0 0,0 0 0,0 0 0,0 0 0,0 0 0,9-17 0,-9 17 0,0 0 0,0 0 0,0 0 0,0 0 0,0 0 0,0 0 0,33 0 0,-33 0 0,0 0 0,0 0 0,0 0 0,0 0 0,0 0 0,49 4 0,-49-4 0,0 0 0,0 0 0,0 0 0,0 0 0,50 4 0,-50-4 0,0 0 0,0 0 0,0 0 0,58 14 0,-58-14 0,0 0 0,0 0 0,49 42 0,-49-42 0,0 0 0,17 93 0,-17-93 0,-17 89 0,-16-6 16,17-27 0,41-75-1,-25 19-15</inkml:trace>
  <inkml:trace contextRef="#ctx0" brushRef="#br0" timeOffset="274435">25964 8219 0,'16'8'0</inkml:trace>
  <inkml:trace contextRef="#ctx0" brushRef="#br0" timeOffset="274551">26038 8622 0,'-25'75'0,"-16"97"15,16 38 1,0 8 0,-8-46-1,-16-41-15</inkml:trace>
  <inkml:trace contextRef="#ctx0" brushRef="#br0" timeOffset="275222">22045 10469 0,'-17'28'0,"-8"42"0,25-70 0,0 0 0,0 0 0,-25 93 0,25-93 0,0 0 0,-8 107 0,8-107 0,0 121 0,25 9 0,25-4 16,24-28-1,25-33 1,-8-47-1,-16-36-15,-9-24 16,-8-19 0,-25-22-1,0-30-15,-25-12 16,-41 4-1,-25 1 1,-41 17 0,8 29-16,8 37 15,-8 17 1,33 30-1,17 14-15,41-24 16</inkml:trace>
  <inkml:trace contextRef="#ctx0" brushRef="#br0" timeOffset="275551">23078 10008 0,'0'10'0,"-33"23"0,33-33 0,0 0 0,0 0 0,-41 65 0,41-65 0,0 0 0,-42 102 0,42-102 0,-41 131 0,16 22 0,17 10 16,41-5-1,17-9 1,16-14-1,8-43-15,-8-31 16,-66-61 0</inkml:trace>
  <inkml:trace contextRef="#ctx0" brushRef="#br0" timeOffset="276155">23541 10558 0,'-8'4'0,"8"-4"0,0 0 0,0 0 0,0 0 0,0 0 0,8 38 0,-8-38 0,0 0 0,0 0 0,17 83 0,-17-83 0,0 0 0,8 131 0,-8-131 0,8 135 0,-8-10 15,0-125-15,0 0 16,-25 56-1,25-56 1,-24-14-16,15-51 16,26-28-1,8 0 1,8-14-1,16 9-15,9 24 16,-8 41 0,-9 38-1,1 18-15,-1 28 16,0 33-1,1 32 1,-9 1 0,-25-1-16,-16-28 15,-9-33 1,1-8-1,16-28-15,0-33 16</inkml:trace>
  <inkml:trace contextRef="#ctx0" brushRef="#br0" timeOffset="276542">24012 10269 0,'0'-4'0,"0"4"0,0 0 0,0 0 0,0 0 0,0 0 0,0 0 0,25-14 0,-25 14 0,0 0 0,0 0 0,0 0 0,0 0 0,0 0 0,0 0 0,0 0 0,50-23 0,-50 23 0,0 0 0,0 0 0,0 0 0,66 14 0,-66-14 0,0 0 0,0 0 0,0 0 0,0 0 0,0 0 0,0 0 0,0 0 0,0 0 0,0 0 0,0 0 0,0 0 0,41 51 0,-41-51 0,0 0 0,0 0 0,0 0 0,0 0 0,0 0 0,0 0 0,0 0 0,0 0 0,0 0 0,9 79 0,-9-79 0,0 0 0,0 0 0,0 0 0,0 0 0,0 0 0,0 0 0,0 0 0,0 0 0,0 0 0,0 0 0,0 0 0,0 0 0,0 0 0,0 0 0,0 0 0,0 0 0,0 0 0,-33 93 0,33-93 0,0 0 0,0 0 0,0 0 0,0 0 0,0 0 0,0 0 0,-9 42 0,9-42 0,0 0 0,0 0 0,0 0 0,0 0 0,0 0 0,0 0 0,0 0 0,0 0 0,0 0 0,0 0 0,0 0 0,0 0 0,0 0 0,0 0 0,0 0 0,0 0 0,0 0 0,0 0 0,0 0 0,0 0 0,0 0 0,0 0 0,0 0 0,0 69 0,0-69 0,25 37 0,33-50 15,33-52 1</inkml:trace>
  <inkml:trace contextRef="#ctx0" brushRef="#br0" timeOffset="276888">24666 9995 0,'16'10'0,"-16"-10"0,0 0 0,0 0 0,0 0 0,0 0 0,42 46 0,-42-46 0,0 0 0,0 0 0,57 79 0,-57-79 0,0 0 0,58 93 0,-58-93 0,42 102 0,-26 5 16,-8 19-1,1-10-15,-9 6 16,-9 7-1,-40 11 1,-17-6 0,-34 2-16,100-136 15</inkml:trace>
  <inkml:trace contextRef="#ctx0" brushRef="#br0" timeOffset="277854">24401 4400 0,'-8'-19'0,"8"19"0,0 0 0,0 0 0,0 0 0,0 0 0,0 0 0,0 0 0,0 0 0,0 0 0,0 0 0,0 0 0,0 0 0,0 0 0,0 0 0,0 0 0,-33-74 0,33 74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0,-58-43 0,58 43 0,0 0 0,0 0 0,0 0 0,0 0 0,-75 15 0,75-15 0,0 0 0,0 0 0,0 0 0,-16 56 0,16-56 0,0 0 0,0 0 0,-50 125 0,50-125 0,0 0 0,-33 140 0,33-140 0,-16 139 0,24 6 15,-8-145-15,33 116 16,25-23 0,-58-93-1,91 51-15,-17-42 16,-8-51-1,1-102 1,-43 9 0,-7-18-16,8 23 15,-25 28 1,-25 22-1,-8 15 1,-17 0-16,-8 19 16,0 18-1,17 18 1,41 10-16</inkml:trace>
  <inkml:trace contextRef="#ctx0" brushRef="#br0" timeOffset="278155">24897 3907 0,'8'9'0,"-8"-9"0,0 0 0,0 0 0,0 0 0,0 70 0,0-70 0,0 0 0,0 139 0,0-139 0,-33 200 0,-16-14 0,16-9 15,8-13 1,33-35-1,34-22 1,24-46-16,0-99 16,-8-13-1,-58 51 1</inkml:trace>
  <inkml:trace contextRef="#ctx0" brushRef="#br0" timeOffset="278683">25170 3888 0,'17'0'0,"-17"0"0,0 0 0,0 0 0,0 0 0,8 75 0,-8-75 0,0 0 0,16 130 0,-16-130 0,9 186 0,-18-18 16,1-20-1,0-8-15,0-1 16,16-18-1,-8-121 1,33 79-16,8-65 16,-41-14-1</inkml:trace>
  <inkml:trace contextRef="#ctx0" brushRef="#br0" timeOffset="278985">25410 4739 0,'0'19'0,"0"37"0,0-56 0,0 0 0,0 0 0,0 0 0,0 0 0,0 0 0,0 0 0,0 0 0,0 0 0,0 0 0,0 0 0,0 0 0,0 0 0,0 0 0,0 0 0,0 0 0,0 0 0,0 0 0,0 0 0,0 0 0,16 74 0,-16-74 0,0 0 0,0 0 0,0 0 0,0 0 0,0 0 0,0 0 0,0 0 0,50 79 0,-50-79 0,0 0 0,0 0 0,0 0 0,0 0 0,0 0 0,0 0 0,0 0 0,0 0 0,0 0 0,0 0 0,0 0 0,0 0 0,0 0 0,74 33 0,-74-33 0,0 0 0,0 0 0,0 0 0,0 0 0,75-33 0,-75 33 0,0 0 0,0 0 0,0 0 0,49-74 0,-49 74 0,0 0 0,0 0 0,0-79 0,0 79 0,0 0 0,0 0 0,0 0 0,0 0 0,0 0 0,0 0 0,0 0 0,0 0 0,0 0 0,-24-84 0,24 84 0,0 0 0,0 0 0,0 0 0,0 0 0,0 0 0,-50-66 0,50 66 0,0 0 0,0 0 0,0 0 0,0 0 0,-50-32 0,50 32 0,0 0 0,0 0 0,0 0 0,-49 15 0,49-15 0,0 0 0,0 0 0,-42 41 0,42-41 0,0 0 0,0 0 0,0 0 0</inkml:trace>
  <inkml:trace contextRef="#ctx0" brushRef="#br0" timeOffset="279538">25906 4823 0,'0'-5'0,"0"5"0,0 0 0,0 0 0,0 0 0,0 0 0,0 0 0,25-27 0,-25 27 0,0 0 0,0 0 0,0 0 0,33-56 0,-33 56 0,0 0 0,0 0 0,41-83 0,-41 83 0,0 0 0,17-85 0,-17 85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0,-33-23 0,33 23 0,0 0 0,0 0 0,0 0 0,0 0 0,0 0 0,0 0 0,0 0 0,0 0 0,0 0 0,0 0 0,0 0 0,0 0 0,0 0 0,0 0 0,-50 33 0,50-33 0,-50 75 0,50-75 0,0 0 0,0 0 0,0 0 0,0 0 0,0 0 0,0 0 0,0 0 0,0 0 0,0 0 0,0 0 0,0 0 0,0 0 0,-33 50 0,33-50 0,0 0 0,0 0 0,0 0 0,0 0 0,0 0 0,0 0 0,0 0 0,0 0 0,0 0 0,0 0 0,0 0 0,0 42 0,0-42 0,0 0 0,0 0 0,0 0 0,0 0 0,0 0 0,0 0 0,0 0 0,0 0 0,0 0 0,0 0 0,17 37 0,-17-37 0,0 0 0,0 0 0,0 0 0,0 0 0,0 0 0,0 0 0,0 0 0,0 0 0,0 0 0,25 14 0,-25-14 0,0 0 0,0 0 0,0 0 0,0 0 0,0 0 0,0 0 0,0 0 0,0 0 0,-9-9 0,9 9 0,0 0 0,0 0 0,0 0 0,0 0 0,0 0 0,0 0 0,0 0 0,0 0 0,0 0 0,0 0 0,0 0 0,0 0 0,0 0 0,0 0 0,0 0 0,42 5 0,-42-5 0,0 0 0,0 0 0,0 0 0,0 0 0,0 0 0,0 0 0,0 0 0,0 0 0,0 0 0,0 0 0,0 0 0,49 32 0,-49-32 0,0 0 0,0 0 0,0 0 0,50 65 0,-50-65 0,0 0 0,0 0 0,50 107 0,-50-107 0,0 0 0,8 135 0,-8-135 0,-8 125 0,-25-3 16,-1-29-16,-7-5 15,-17-18 1,-8-33-1,66-37-15,-132-15 16,66-72 0,66 87-1</inkml:trace>
  <inkml:trace contextRef="#ctx0" brushRef="#br0" timeOffset="280028">26286 4828 0,'9'14'0,"-1"32"0,-8-46 0,0 0 0,0 0 0,0 0 0,0 0 0,0 0 0,0 0 0,0 0 0,0 0 0,0 0 0,25 75 0,-25-75 0,0 0 0,0 0 0,0 0 0,0 0 0,0 0 0,0 0 0,0 0 0,0 0 0,16 79 0,-16-79 0,0 0 0,0 0 0,0 0 0,0 0 0,0 0 0,0 0 0,0 0 0,0 0 0,0 0 0,0 0 0,0 0 0,0 0 0,0 0 0,0 0 0,0 0 0,0 83 0,0-83 0,0 0 0,0 0 0,0 0 0,0 0 0,0 0 0,0 0 0,0 0 0,0 0 0,0 0 0,0 0 0,0 0 0,0 0 0,0 0 0,0 0 0,0 0 0,0 0 0,0 0 0,0 0 0,0 0 0,0 0 0,-8 19 0,8-19 0,0 0 0,-17-46 0,17 46 0,0 0 0,0 0 0,0 0 0,0 0 0,0 0 0,0 0 0,0 0 0,0 0 0,0 0 0,0 0 0,0 0 0,0 0 0,-8-117 0,8 117 0,0 0 0,0 0 0,0 0 0,0 0 0,0 0 0,0 0 0,0 0 0,0 0 0,0 0 0,0 0 0,0 0 0,8-107 0,-8 107 0,0 0 0,0 0 0,0 0 0,0 0 0,0 0 0,0 0 0,0 0 0,0 0 0,0 0 0,0 0 0,0-93 0,0 93 0,0 0 0,0 0 0,0 0 0,0 0 0,0 0 0,0 0 0,0 0 0,0 0 0,0 0 0,17-70 0,-17 70 0,0 0 0,0 0 0,0 0 0,0 0 0,0 0 0,0 0 0,0 0 0,0 0 0,41-47 0,-41 47 0,0 0 0,0 0 0,0 0 0,0 0 0,0 0 0,0 0 0,0 0 0,42-22 0,-42 22 0,0 0 0,0 0 0,0 0 0,0 0 0,0 0 0,0 0 0,33 0 0,-33 0 0,0 0 0,0 0 0,0 0 0,0 0 0,0 0 0,33 22 0,-33-22 0,0 0 0,0 0 0,0 0 0,0 0 0,41 52 0,-41-52 0,0 0 0,0 0 0,0 0 0,58 79 0,-58-79 0,0 0 0,0 0 0,41 89 0,-41-89 0,0 0 0,17 93 0,-17-93 0,8 87 0,-16-7 16,16-15-1,0-88 1,-8 23-16</inkml:trace>
  <inkml:trace contextRef="#ctx0" brushRef="#br0" timeOffset="280352">26832 4098 0,'17'18'0,"-17"-18"0,0 0 0,0 0 0,0 0 0,57 65 0,-57-65 0,0 0 0,91 93 0,-91-93 0,83 126 0,-50-5 0,-25 18 16,-16 6 0,-17 27-1,-8 23 1,-25 0-16,-16-27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T" name="resolution" value="1" units="1/dev"/>
        </inkml:channelProperties>
      </inkml:inkSource>
      <inkml:timestamp xml:id="ts0" timeString="2017-03-07T09:13:24.3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22202 1637 0,'8'9'0,"-8"-9"0,0 0 0,0 0 0,0 0 0,0 0 0,0 0 0,0 0 0,0 0 0,0 0 0,0 0 0,0 0 0,16 42 0,-16-42 0,0 0 0,0 0 0,0 0 0,0 0 0,0 0 0,0 0 0,0 0 0,0 0 0,25 75 0,-25-75 0,0 0 0,0 0 0,0 0 0,0 0 0,0 0 0,0 0 0,0 0 0,42 93 0,-42-93 0,0 0 0,0 0 0,0 0 0,24 111 0,-15-83 15,-9-28-15,8 28 16,-8-28 0,0 0-1,0 0-15,17 52 16,-17-52-1,8 0 1,-8 0 0,8-52-16,-8 52 15,8-107 1,-8 107-1,0 0-15,0-121 16,0 121 0,25-111-1,-25 111 1,41-93-16,-41 93 15,0 0 1,67-47 0,-67 47-16,91 0 15,-9 37 1,-82-37-1,75 99 1,-75-99-16,74 106 16,-74-106-1,17 149 1,-17-149-16,8 153 15,-8-153 1,-17 79 0,17-79-1,-24 0-15</inkml:trace>
  <inkml:trace contextRef="#ctx0" brushRef="#br0" timeOffset="659">22847 1181 0,'-9'5'0,"9"-5"0,0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 5 0,-42-5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0,91 28 0,-91-28 0,0 0 0,0 0 0,0 0 0,0 0 0,0 0 0,0 0 0,0 0 0,0 0 0,0 0 0,0 0 0,0 0 0,0 0 0,0 0 0,0 0 0,0 0 0,0 0 0,0 0 0,0 0 0,0 0 0,0 0 0,0 0 0,0 0 0,0 0 0,0 0 0,0 0 0,0 0 0,0 0 0,33 37 0,-33-37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0,49 65 0,-49-65 0,0 0 0,0 0 0,0 0 0,0 0 0,0 0 0,0 0 0,0 0 0,0 0 0,0 0 0,0 0 0,0 0 0,0 0 0,0 0 0,0 98 0,0-98 0,0 0 0,0 0 0,0 0 0,0 0 0,0 0 0,0 0 0,0 0 0,0 0 0,0 0 0,0 0 0,0 0 0,0 0 0,0 0 0,0 0 0,0 0 0,0 0 0,0 0 0,0 0 0,-16 69 0,16-69 0,0 0 15,0 0 1,16 38 0,-16-38-16,75 18 15,-75-18 1,91-28-1,-91 28 1</inkml:trace>
  <inkml:trace contextRef="#ctx0" brushRef="#br0" timeOffset="6034">24657 2023 0,'-8'5'0,"8"-5"0,0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47 0,-8-47 0,0 0 0,0 0 0,0 0 0,0 0 0,0 0 0,0 0 0,0 0 0,0 0 0,0 0 0,0 0 0,0 0 0,0 0 0,0 0 0,0 0 0,0 0 0,0 0 0,0 0 0,0 0 0,0 0 0,0 0 0,0 0 0,0 0 0,0 0 0,0 0 0,0 0 0,0 0 0,0 0 0,0 0 0,0 0 0,0 0 0,0 0 0,0 0 0,0 0 0,0 0 0,0 0 0,0 0 0,0 0 0,0 0 0,0 0 0,0 0 0,0 0 0,25 78 0,-25-78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42 0,-17-42 0,0 0 0,0 0 0,0 0 0,0 0 0,0 0 0,0 0 0,0 0 0,0 0 0,0 0 0,0 0 0,0 0 0,0 0 0,0 0 0,0 0 0,0 0 0,0 0 0,0 0 0,0 0 0,0 0 0,0 0 0,0 0 0,0 0 0,0 0 0,0 0 0,0 0 0,0 0 0,0 0 0,0 0 0,0 0 0,0 0 0,0 0 0,0 0 0,0 0 0,0 0 0,0 0 0,0 0 0,0 0 0,0 0 0,0 0 0,0 0 0,0 0 0,0 0 0,0 0 0,0 0 0,0 0 0,-17-37 0,17 37 0,0 0 0,0 0 0,0 0 0,0 0 0,0 0 0,0 0 0,0 0 0,0 0 0,0 0 0,0 0 0,0 0 0,0 0 0,0 0 0,0 0 0,0 0 0,0 0 0,0 0 0,0 0 0,0 0 0,0 0 0,0 0 0,0 0 0,0 0 0,0 0 0,0 0 0,0 0 0,0 0 0,0 0 0,0 0 0,0 0 0,0 0 0,0 0 0,0 0 0,25-5 0,-25 5 0,0 0 0,0 0 0,0 0 0,0 0 0,0 0 0,0 0 0,0 0 0,0 0 0,0 0 0,0 0 0,0 0 0,0 0 0,0 0 0,0 0 0,0 0 0,0 0 0,17-73 0,-17 73 0,0 0 0,0 0 0,0 0 0,0 0 0,0 0 0,0 0 0,0 0 0,0 0 0,0 0 0,0 0 0,0 0 0,0 0 0,0 0 0,0 0 0,0 0 0,0 0 0,0 0 0,0 0 0,0 0 0,0 0 0,0 0 0,0 0 0,0 0 0,0 0 0,0 0 0,41-117 0,-41 117 0,0 0 0,0 0 0,0 0 0,0 0 0,0 0 0,0 0 0,0 0 0,0 0 0,0 0 0,0 0 0,0 0 0,0 0 0,0 0 0,0 0 0,0 0 0,0 0 0,0 0 0,0 0 0,0 0 0,0 0 0,0 0 0,0 0 0,0 0 0,0 0 0,0 0 0,0 0 0,0 0 0,0 0 0,0 0 0,0 0 0,0 0 0,0 0 0,0 0 0,0 0 0,0 0 0,0 0 0,0 0 0,0 0 0,0 0 0,0 0 0,74-83 0,-74 83 0,0 0 0,0 0 0,0 0 0,0 0 0,0 0 0,0 0 0,0 0 0,0 0 0,0 0 0,0 0 0,0 0 0,0 0 0,0 0 0,100 0 0,-100 0 0,0 0 0,0 0 0,0 0 0,0 0 0,0 0 0,0 0 0,0 0 0,0 0 0,0 0 0,74 78 0,-74-78 0,0 0 0,0 0 0,74 117 0,-74-117 0,0 0 0,0 0 0,0 0 0,58 153 0,-58-153 0,0 0 16,0 0-1,25 79 1</inkml:trace>
  <inkml:trace contextRef="#ctx0" brushRef="#br0" timeOffset="6317">25798 1888 0,'9'19'0,"-9"-19"0,0 0 0,0 0 0,0 0 0,0 0 0,0 0 0,0 0 0,0 0 0,0 0 0,0 0 0,0 0 0,0 0 0,0 0 0,0 0 0,0 0 0,-25 65 0,25-65 0,0 0 0,0 0 0,0 0 0,0 0 0,0 0 0,0 0 0,0 0 0,0 0 0,0 0 0,-41 111 0,41-111 0,0 0 0,0 0 0,-50 131 0,50-131 0,0 0 0,0 0 0,0 0 0,-66 121 0,66-121 15,-91 60-15,91-60 16</inkml:trace>
  <inkml:trace contextRef="#ctx0" brushRef="#br0" timeOffset="6574">25360 2032 0,'8'14'0,"-8"-14"0,0 0 0,0 0 0,0 0 0,0 0 0,0 0 0,0 0 0,0 0 0,0 0 0,0 0 0,0 0 0,0 0 0,0 0 0,42 46 0,-42-46 0,0 0 0,0 0 0,0 0 0,0 0 0,0 0 0,0 0 0,0 0 0,91 75 0,-91-75 0,0 0 0,91 75 0,-91-75 0,0 0 0,132 74 0,-132-74 16,149 51 0</inkml:trace>
  <inkml:trace contextRef="#ctx0" brushRef="#br0" timeOffset="7119">26088 2014 0,'8'9'0,"-8"-9"0,0 0 0,0 0 0,0 0 0,0 0 0,0 0 0,33 57 0,-33-57 0,0 0 0,0 0 0,0 0 0,25 92 0,-25-92 0,0 0 0,0 0 0,33 116 0,-33-116 0,0 0 0,0 0 0,0 0 0,8 112 0,-8-112 0,0 0 15,0 0 1,0 0-16,9 37 15,-9-46 1,-9-42 0,1-24-1,8 75-15,0-130 16,0 130-1,33-130 1,-33 130-16,66-93 16,-66 93-1,0 0 1,100-66-1,-100 66-15,82 5 16,-7 56 0,-17 27-1,-25 24-15,-17-10 16,-16-102-1,0 0 1,25 102 0</inkml:trace>
  <inkml:trace contextRef="#ctx0" brushRef="#br0" timeOffset="138347">22351 7233 0,'0'-9'0,"0"9"0,0 0 0,0 0 0,0 0 0,0 0 0,0 0 0,0 0 0,0 0 0,0 0 0,0 0 0,0 0 0,0 0 0,0 0 0,0 0 0,0 0 0,0 0 0,0 0 0,0 0 0,0 0 0,0 0 0,0 0 0,0 22 0,0-22 0,0 0 0,0 0 0,0 0 0,0 0 0,0 0 0,0 0 0,0 0 0,0 0 0,0 0 0,0 0 0,0 0 0,0 0 0,0 0 0,0 0 0,0 0 0,0 0 0,0 0 0,0 0 0,0 0 0,0 0 0,0 0 0,0 0 0,0 0 0,0 0 0,0 0 0,16 47 0,-16-47 0,0 0 0,0 0 0,0 0 0,0 0 0,0 0 0,0 0 0,0 0 0,0 0 0,0 0 0,0 0 0,0 0 0,8 46 0,-8-46 0,0 0 0,0 0 0,0 0 0,17 93 0,-17-93 0,0 0 0,0 0 0,0 0 0,0 0 0,0 0 0,25 112 0,-25-112 0,24 112 0,18 13 16,-9-9-1,-8-9-15,-9-4 16,-16-103-1,8 102 1,-8-102-16,17 98 16,-17-98-1,0 0 1,0 0-1,0 0-15,41 42 16,-41-42 0,50-19-1,0-46-15,-1-42 16,-24-15-1,0 11 1,8-5 0,0 0-16,25-38 15,-9 61 1,-7 5-1,-1 0-15,-24 22 16,7 6 0,-7 13-1,-9 6 1,1 13-16,-9 24 15,0 4 1</inkml:trace>
  <inkml:trace contextRef="#ctx0" brushRef="#br0" timeOffset="138828">22466 7707 0,'0'0'0,"0"0"0,0 0 0,0 0 0,0 0 0,0 0 0,0 0 0,0 0 0,0 0 0,0 0 0,0 0 0,0 0 0,0 0 0,9-33 0,-9 33 0,0 0 0,0 0 0,0 0 0,0 0 0,0 0 0,0 0 0,0 0 0,0 0 0,0 0 0,0 0 0,0 0 0,0 0 0,0 0 0,0 0 0,0 0 0,0 0 0,0 0 0,0 0 0,0 0 0,0 0 0,0 0 0,0 0 0,0 0 0,0 0 0,24-18 0,-24 18 0,0 0 0,0 0 0,0 0 0,0 0 0,0 0 0,0 0 0,0 0 0,0 0 0,0 0 0,0 0 0,0 0 0,0 0 0,0 0 0,0 0 0,0 0 0,0 0 0,0 0 0,66-10 0,-66 10 0,0 0 0,0 0 0,0 0 0,0 0 0,0 0 0,0 0 0,0 0 0,0 0 0,0 0 0,0 0 0,0 0 0,0 0 0,0 0 0,58 10 0,-58-10 0,0 0 0,0 0 0,0 0 0,0 0 0,0 0 0,0 0 0,0 0 0,0 0 0,0 0 0,100 18 0,-100-18 0,0 0 0,0 0 0,107-14 0,-107 14 0,0 0 0,0 0 0,0 0 0,99-24 0,-99 24 16,0 0 0</inkml:trace>
  <inkml:trace contextRef="#ctx0" brushRef="#br0" timeOffset="139634">23244 7725 0,'0'10'0,"0"-10"0,0 0 0,0 0 0,0 0 0,0 0 0,0 0 0,0 0 0,0 0 0,0 0 0,0 0 0,0 0 0,0 0 0,0 0 0,0 0 0,0 51 0,0-51 0,0 0 0,0 0 0,0 0 0,8 97 0,-8-97 0,0 0 0,8 121 0,-8-121 0,17 117 0,-17-19 16,0-98 0,-17 74-1,1-46-15,24-52 16,-25 29-1,17-5 1,-8-51 0,8-33-16,0-23 15,8 0 1,-8 107-1,33-107-15,-33 107 16,42-111 0,-42 111-1,66-107 1,-66 107-16,66-65 15,-66 65 1,66-5 0,-16 42-16,-9 38 15,0 4 1,-8 0-1,-33-79 1,9 93-16,-9-93 16,0 111-1,0 10 1,0-121-16,0 117 15,0-117 1,0 0 0,0 0-1,0 0-15,16 83 16</inkml:trace>
  <inkml:trace contextRef="#ctx0" brushRef="#br0" timeOffset="140335">24037 7441 0,'9'10'0,"-9"-10"0,0 0 0,0 0 0,0 0 0,0 0 0,0 0 0,0 0 0,0 0 0,0 0 0,0 0 0,0 0 0,0 0 0,0 0 0,0 0 0,0 0 0,0 0 0,0 0 0,0 0 0,33 0 0,-33 0 0,0 0 0,0 0 0,0 0 0,0 0 0,0 0 0,66 28 0,-66-28 0,82 28 0,-82-28 0,0 0 0,0 0 0,0 0 0,0 0 0,0 0 0,0 0 0,0 0 0,100 42 0,-100-42 0,0 0 0,0 0 0,0 0 0,0 0 0,0 0 0,0 0 0,0 0 0,0 0 0,0 0 0,0 0 0,0 0 0,91 9 0,-91-9 0,0 0 0,0 0 0,0 0 0,33-5 0,-33 5 0,0 0 0,0 0 0,16-18 0,-16 18 0,0 0 0,0 0 0,0 0 0,91-24 0,-91 24 15,0 0 1,0 0 0,0 0-1,83-23-15,-83 23 16,49 14-1,-49-14 1,17 42-16,-17-42 16,-41 70-1,-34 9 1,-24-19-1,0 6-15,8-15 16,8 9 0,17 5-1,-8-4-15,74-61 16,-75 60-1,75-60 1,0 0 0,0 0-16,0 0 15,-74 37 1</inkml:trace>
  <inkml:trace contextRef="#ctx0" brushRef="#br0" timeOffset="140822">24806 7860 0,'9'5'0,"-9"-5"0,0 0 0,0 0 0,0 0 0,0 0 0,0 0 0,0 0 0,0 0 0,0 0 0,0 0 0,0 0 0,8 28 0,-8-28 0,0 0 0,0 0 0,0 0 0,0 0 0,0 0 0,0 0 0,0 0 0,0 0 0,0 0 0,0 0 0,0 0 0,0 0 0,0 0 0,0 0 0,0 0 0,0 0 0,0 0 0,-17 18 0,17-18 0,0 0 0,0 0 0,0 0 0,0 0 0,0 0 0,0 0 0,0 0 0,0 0 0,0 0 0,0 0 0,0 0 0,0 0 0,0 0 0,-58 10 0,58-10 0,0 0 0,0 0 0,0 0 0,0 0 0,0 0 0,0 0 0,0 0 0,0 0 0,0 0 0,-82 23 0,82-23 0,0 0 0,0 0 0,-75 65 0,75-65 0,0 0 0,-66 93 0,66-93 0,-58 79 0,-8-24 0,0 2 16,-17 3-1,25 6 1,-8-11 0,25-8-16,8-19 15,8-19 1,25-14-1,8 5-15</inkml:trace>
  <inkml:trace contextRef="#ctx0" brushRef="#br0" timeOffset="141884">25112 7293 0,'0'-5'0,"0"5"0,0 0 0,0 0 0,0 0 0,0 0 0,0 0 0,0 0 0,0 0 0,0 0 0,17-37 0,-17 37 0,0 0 0,0 0 0,0 0 0,0 0 0,0 0 0,0 0 0,0 0 0,0 0 0,0 0 0,0 0 0,0 0 0,0 0 0,0 0 0,0 0 0,0 0 0,0 0 0,0 0 0,0 0 0,0 0 0,16-84 0,-16 84 0,0 0 0,0 0 0,0 0 0,0 0 0,0 0 0,0 0 0,0 0 0,0 0 0,0 0 0,0 0 0,33-121 0,-33 121 0,0 0 0,42-107 0,16 19 0,-25 60 15,-33 28 1,74-46-1,-8 27 1,17 24-16,0 18 16,-9 19-1,-8 9 1,17 23-16,-42 6 15,-24 12 1,-34 53 0,-32-34-1,-9 24-15,-17 9 16,9-4-1,-8-10 1,-26-18-16,-7-1 16,-9-28-1,0-12 1,25-11-1,25 0-15,17-17 16,16-20 0,8-19-1,41-8-15,9-19 16,8-5-1,17 5 1,16 8 0,-8 1-16,8-9 15,-8-19 1,8 14-1,8 33-15,17 42 16,0 23 0,-16-6-1,-26-26 1,1-29-16,-25-37 15,8-23 1,-17-28 0,-16 79-16</inkml:trace>
  <inkml:trace contextRef="#ctx0" brushRef="#br0" timeOffset="209298">7327 5023 0,'-9'9'0,"9"-9"0,0 0 0,0 0 0,0 0 0,0 0 0,0 0 0,0 0 0,0 0 0,0 0 0,-41 0 0,41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5 0,0-5 0,0 0 0,0 0 0,0 0 0,0 0 0,0 0 0,0 0 0,0 0 0,0 0 0,0 0 0,0 0 0,8 0 0,-8 0 0,0 0 0,0 0 0,0 0 0,0 0 0,0 0 0,0 0 0,0 0 0,0 0 0,0 0 0,17 10 0,-17-10 0,0 0 0,0 0 0,0 0 0,0 0 0,0 0 0,0 0 0,0 0 0,0 0 0,0 0 0,0 0 0,0 0 0,0 0 0,0 0 0,0 0 0,0 0 0,0 0 0,0 0 0,58 5 0,-58-5 0,0 0 0,0 0 0,0 0 0,0 0 0,0 0 0,0 0 0,99-5 0,-99 5 0,0 0 0,0 0 0,0 0 0,0 0 0,91-10 0,-91 10 0,0 0 0,0 0 0,0 0 0,0 0 0,83-19 0,-83 19 0,0 0 0,0 0 0,0 0 0,0 0 0,0 0 0,0 0 0,0 0 0,91-9 0,-91 9 0,0 0 0,0 0 0,0 0 0,91-9 0,-91 9 16,0 0-1,90 0 1,-90 0-16,0 0 16,0 0-1,58-14 1</inkml:trace>
  <inkml:trace contextRef="#ctx0" brushRef="#br0" timeOffset="209636">7740 5047 0,'-8'8'0,"8"-8"0,0 0 0,0 0 0,0 0 0,0 0 0,0 0 0,0 0 0,0 0 0,0 0 0,0 0 0,0 0 0,0 0 0,0 0 0,0 0 0,0 0 0,0 0 0,0 0 0,0 0 0,0 0 0,-8 43 0,8-43 0,0 0 0,0 0 0,0 0 0,0 0 0,0 0 0,0 0 0,0 0 0,0 0 0,0 0 0,0 0 0,0 0 0,0 0 0,0 0 0,0 51 0,0-51 0,0 0 0,0 0 0,0 0 0,0 0 0,-9 74 0,9-74 0,0 0 0,0 0 0,0 0 0,0 0 0,0 0 0,0 0 0,0 0 0,-16 107 0,16-107 0,0 0 0,0 0 0,0 0 0,-17 120 0,17 16 16,0-20-1,0-37 1,0-42-16,0-64 16,0 27-1,8 4 1,-8-4-1</inkml:trace>
  <inkml:trace contextRef="#ctx0" brushRef="#br0" timeOffset="210056">8244 4852 0,'0'-5'0,"0"5"0,0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0,-24 5 0,24-5 0,0 0 0,0 0 0,0 0 0,0 0 0,-42 32 0,42-32 0,0 0 0,0 0 0,0 0 0,-49 65 0,49-65 0,0 0 0,0 0 0,-17 83 0,17-83 0,0 0 0,-8 52 0,8-52 0,-8 102 0,16 10 16,0-1 0,17-4-1,8-5-15,-33-102 16,50 89-1,-50-89 1,49 51 0,-49-51-16</inkml:trace>
  <inkml:trace contextRef="#ctx0" brushRef="#br0" timeOffset="210754">8493 5186 0,'-9'-14'0,"9"14"0,0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0,-8-37 0,8 37 0,0 0 0,0 0 0,0 0 0,0 0 0,0 0 0,0 0 0,0 0 0,0 0 0,0 0 0,0 0 0,0 0 0,0 0 0,0 0 0,0 0 0,0 0 0,0 0 0,0 0 0,0 0 0,0 0 0,0 0 0,0 0 0,0 0 0,0 0 0,0 0 0,0 0 0,0 0 0,0 0 0,0 0 0,0 0 0,17-61 0,-17 61 0,0 0 0,0 0 0,0 0 0,0 0 0,0 0 0,0 0 0,0 0 0,0 0 0,0 0 0,0 0 0,0 0 0,0 0 0,0 0 0,0 0 0,0 0 0,0 0 0,0 0 0,0 0 0,0 0 0,0 0 0,0 0 0,0 0 0,0 0 0,0 0 0,0 0 0,0 0 0,0 0 0,0 0 0,0 0 0,0 0 0,0 0 0,0 0 0,0 0 0,0 0 0,57-46 0,-57 46 0,0 0 0,0 0 0,0 0 0,0 0 0,0 0 0,0 0 0,0 0 0,0 0 0,0 0 0,42 9 0,-42-9 0,0 0 0,0 0 0,0 0 0,0 0 0,0 0 0,0 0 0,0 0 0,0 0 0,0 0 0,0 0 0,0 0 0,0 0 0,0 0 0,0 0 0,0 0 0,0 0 0,0 0 0,99 5 0,-99-5 0,0 0 0,0 0 0,0 0 0,0 0 0,0 0 0,0 0 0,74 42 0,-74-42 0,0 0 0,0 0 0,0 0 0,0 0 0,0 0 0,0 0 0,0 0 0,0 0 0,0 0 0,0 0 0,0 0 0,33 74 0,-33-74 0,0 0 0,0 0 0,0 0 0,17 84 0,-17-84 0,0 0 0,0 0 0,-25 97 0,25-97 0,0 0 0,-49 103 0,49-103 0,-58 69 0,58-69 16,-66 66-16,66-66 15,0 0 1,0 0-1,0 0 1,-58 55-16,58-55 16,-25 33-1,25-33 1,33 19-16,33-19 15,33-14 1,-99 14 0,91-10-1,-91 10-15,0 0 16,0 0-1,0 0 1,75-13-16</inkml:trace>
  <inkml:trace contextRef="#ctx0" brushRef="#br0" timeOffset="211147">9096 4879 0,'8'-5'0,"-8"5"0,0 0 0,0 0 0,0 0 0,0 0 0,0 0 0,0 0 0,0 0 0,0 0 0,0 0 0,0 0 0,0 0 0,0 0 0,0 0 0,0 0 0,0 0 0,0 0 0,33 5 0,-33-5 0,0 0 0,0 0 0,0 0 0,0 0 0,0 0 0,34 23 0,-34-23 0,0 0 0,0 0 0,0 0 0,0 0 0,41 51 0,-41-51 0,0 0 0,0 0 0,0 0 0,25 79 0,-25-79 0,0 0 0,0 0 0,33 75 0,-33-75 0,0 0 0,0 0 0,0 0 0,16 88 0,1 10 16,-17 9-16,-8-5 16,-17 0-1,-17-8 1,9-1-1,-8-19-15,-9-18 16,50-56 0</inkml:trace>
  <inkml:trace contextRef="#ctx0" brushRef="#br0" timeOffset="215276">10882 5325 0,'-8'-4'0,"8"4"0,0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0,33-28 0,-33 28 0,0 0 0,0 0 0,0 0 0,0 0 0,0 0 0,0 0 0,0 0 0,0 0 0,0 0 0,0 0 0,0 0 0,0 0 0,0 0 0,0 0 0,0 0 0,0 0 0,0 0 0,0 0 0,0 0 0,0 0 0,0 0 0,0 0 0,0 0 0,0 0 0,58-41 0,-58 41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0,25-24 0,-25 24 0,0 0 0,0 0 0,0 0 0,0 0 0,0 0 0,0 0 0,0 0 0,0 0 0,0 0 0,0 0 0,0 0 0,0 0 0,0 0 0,0 0 0,24 4 0,-24-4 0,0 0 0,0 0 0,0 0 0,0 0 0,0 0 0,0 0 0,0 0 0,0 0 0,0 0 0,0 0 0,0 0 0,0 0 0,0 0 0,0 0 0,0 0 0,0 0 0,0 0 0,0 0 0,0 0 0,0 0 0,0 0 0,0 0 0,0 0 0,0 0 0,0 0 0,0 0 0,0 0 0,108-18 0,-108 18 0,0 0 0,0 0 0,0 0 0,0 0 0,0 0 0,0 0 0,0 0 0,0 0 0,0 0 0,0 0 0,0 0 0,0 0 0,0 0 0,0 0 0,0 0 0,0 0 0,0 0 0,0 0 0,0 0 0,0 0 0,0 0 0,0 0 0,0 0 0,0 0 0,0 0 0,0 0 0,0 0 0,0 0 0,0 0 0,0 0 0,0 0 0,0 0 0,0 0 0,0 0 0,74 18 0,-74-18 0,0 0 0,0 0 0,0 0 0,0 0 0,0 0 0,0 0 0,0 0 0,0 0 0,0 0 0,0 0 0,0 0 0,0 0 0,0 0 0,0 0 0,0 0 0,0 0 0,0 0 0,42 61 0,-42-61 0,0 0 0,0 0 0,0 0 0,0 0 0,0 0 0,0 0 0,0 79 0,0-79 0,0 0 0,0 0 0,0 0 0,0 0 0,0 0 0,-33 78 0,33-78 0,0 0 0,0 0 0,0 0 0,0 0 0,-58 66 0,58-66 0,0 0 0,0 0 0,0 0 0,-66 51 0,66-51 0,0 0 0,0 0 0,-75 51 0,75-51 0,0 0 0,0 0 0,0 0 0,-66 52 0,66-52 16,-66 41-1,66-41 1,0 0-16,0 0 15,0 0 1,-33 24 0,33-24-1,8 28-15,33 0 16,34-10-1,24 1 1,-25-29-16,-74 10 16,83-23-1,-83 23 1,83-28-1,-83 28-15,0 0 16,0 0 0</inkml:trace>
  <inkml:trace contextRef="#ctx0" brushRef="#br0" timeOffset="215635">11874 5311 0,'-8'14'0,"8"-14"0,0 0 0,0 0 0,0 0 0,0 0 0,0 0 0,0 0 0,0 0 0,0 0 0,0 0 0,0 0 0,0 0 0,0 0 0,0 0 0,0 0 0,-33 38 0,33-38 0,0 0 0,0 0 0,0 0 0,0 0 0,0 0 0,0 0 0,0 0 0,0 0 0,0 0 0,-58 60 0,58-60 0,0 0 0,0 0 0,-66 70 0,66-70 0,0 0 0,-50 70 0,50-70 0,-58 60 0,1-4 16,57-56 0,0 0-1,-50 46-15,17-27 16,33-19-1</inkml:trace>
  <inkml:trace contextRef="#ctx0" brushRef="#br0" timeOffset="215961">11502 5442 0,'9'0'0,"-9"0"0,0 0 0,0 0 0,0 0 0,0 0 0,0 0 0,0 0 0,0 0 0,0 0 0,0 0 0,0 0 0,0 0 0,0 0 0,0 0 0,0 0 0,0 0 0,0 0 0,0 0 0,33 0 0,-33 0 0,0 0 0,0 0 0,0 0 0,0 0 0,0 0 0,49 23 0,-49-23 0,0 0 0,75 65 0,-75-65 0,0 0 0,0 0 0,66 74 0,-66-74 0,0 0 0,0 0 0,0 0 0,74 84 0,-57-61 15,8-13-15,-25-10 16,0 0-1,82 37 1</inkml:trace>
  <inkml:trace contextRef="#ctx0" brushRef="#br0" timeOffset="216379">12089 5177 0,'9'4'0,"-9"-4"0,0 0 0,0 0 0,0 0 0,0 0 0,0 0 0,0 0 0,0 0 0,33-4 0,-33 4 0,0 0 0,0 0 0,0 0 0,0 0 0,0 0 0,66-5 0,-66 5 0,0 0 0,0 0 0,0 0 0,0 0 0,99-9 0,-99 9 0,0 0 0,0 0 0,0 0 0,83-5 0,-83 5 0,0 0 0,0 0 0,0 0 0,0 0 0,0 0 0,99-9 0,-99 9 0,99-14 0,-99 14 16,91-14-1,-91 14-15,58-5 16,-33 10 0,-25-5-1</inkml:trace>
  <inkml:trace contextRef="#ctx0" brushRef="#br0" timeOffset="216677">12379 5302 0,'0'23'0,"0"-23"0,0 0 0,0 0 0,0 0 0,0 0 0,-25 79 0,25-79 0,0 0 0,0 0 0,-17 98 0,17-98 0,0 0 0,-24 107 0,24-107 0,-9 98 0,-7 18 16,7-9-16,9-107 15,9 98 1,-9-98 0</inkml:trace>
  <inkml:trace contextRef="#ctx0" brushRef="#br0" timeOffset="217144">13007 4921 0,'8'0'0,"-8"0"0,0 0 0,0 0 0,0 0 0,0 0 0,0 0 0,0 0 0,-24 4 0,24-4 0,0 0 0,0 0 0,0 0 0,0 0 0,0 0 0,0 0 0,0 0 0,0 0 0,0 0 0,-50 42 0,50-42 0,0 0 0,0 0 0,-58 75 0,58-75 0,0 0 0,-50 102 0,50-102 0,-41 84 0,8 18 0,8-9 15,34 9 1,-9 11-1,24 12 1,9-18-16,9-24 16,-1-22-1,0-10 1,-7-14-16,7-9 15,-41-28 1</inkml:trace>
  <inkml:trace contextRef="#ctx0" brushRef="#br0" timeOffset="217856">13164 5037 0,'8'0'0,"-8"0"0,0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0,17-28 0,-17 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0,33-42 0,-33 42 0,0 0 0,0 0 0,0 0 0,0 0 0,0 0 0,0 0 0,0 0 0,0 0 0,0 0 0,0 0 0,0 0 0,0 0 0,0 0 0,0 0 0,0 0 0,0 0 0,0 0 0,0 0 0,0 0 0,0 0 0,0 0 0,0 0 0,33-4 0,-33 4 0,0 0 0,0 0 0,0 0 0,0 0 0,0 0 0,0 0 0,0 0 0,0 0 0,0 0 0,0 0 0,0 0 0,0 0 0,0 0 0,0 0 0,0 0 0,0 0 0,0 0 0,0 0 0,0 0 0,0 0 0,0 0 0,0 0 0,0 0 0,0 0 0,0 0 0,0 0 0,0 0 0,0 0 0,0 0 0,0 0 0,0 0 0,0 0 0,0 0 0,0 0 0,0 0 0,0 0 0,0 0 0,0 0 0,0 0 0,66-14 0,-66 14 0,0 0 0,0 0 0,0 0 0,0 0 0,0 0 0,0 0 0,0 0 0,0 0 0,0 0 0,0 0 0,0 0 0,0 0 0,0 0 0,0 0 0,0 0 0,0 0 0,0 0 0,0 0 0,0 0 0,0 0 0,0 0 0,0 0 0,0 0 0,0 0 0,0 0 0,0 0 0,0 0 0,0 0 0,0 0 0,0 0 0,58 32 0,-58-32 0,0 0 0,0 0 0,0 0 0,0 0 0,0 0 0,0 0 0,0 0 0,0 0 0,0 0 0,0 0 0,0 0 0,0 0 0,0 0 0,0 0 0,0 0 0,25 66 0,-25-66 0,0 0 0,0 0 0,0 0 0,0 0 0,0 0 0,0 0 0,0 0 0,0 0 0,0 0 0,0 0 0,0 0 0,0 0 0,0 0 0,0 0 0,-8 74 0,8-74 0,0 0 0,0 0 0,0 0 0,0 0 0,0 0 0,0 0 0,0 0 0,0 0 0,0 0 0,0 0 0,0 0 0,0 0 0,0 0 0,-58 79 0,58-79 0,0 0 0,0 0 0,0 0 0,0 0 0,0 0 0,0 0 0,0 0 0,0 0 0,0 0 0,0 0 0,0 0 0,0 0 0,-66 65 0,66-65 0,0 0 0,0 0 0,0 0 0,0 0 0,0 0 0,0 0 0,0 0 0,0 0 0,0 0 0,0 0 0,0 0 0,0 0 0,0 0 0,0 0 0,0 0 0,0 0 0,0 0 0,0 0 0,0 0 0,0 0 0,0 0 0,0 0 0,0 0 0,0 0 0,0 0 0,0 0 0,0 0 0,0 0 0,0 0 0,0 0 0,0 0 0,0 0 0,0 0 0,0 0 0,0 0 0,0 0 0,0 0 0,0 0 0,0 0 0,0 0 0,0 0 0,-58 56 0,58-56 0,0 0 0,0 0 0,0 0 0,0 0 0,0 0 0,0 0 0,0 0 0,0 0 0,0 0 0,0 0 0,0 0 0,0 0 0,0 0 0,0 0 0,0 0 0,-33 32 0,33-32 0,0 0 0,0 0 0,0 0 0,0 0 0,0 0 0,0 0 0,0 0 0,0 0 0,0 0 0,0 0 0,0 0 0,0 0 0,0 0 0,0 0 0,0 0 0,0 0 0,8 0 0,-8 0 0,0 0 0,0 0 0,0 0 0,0 0 0,0 0 0,58 5 0,-58-5 0,91-5 0,-91 5 15,0 0-15,91 5 16,-91-5-1,0 0 1,0 0-16,0 0 16</inkml:trace>
  <inkml:trace contextRef="#ctx0" brushRef="#br0" timeOffset="218277">13040 5623 0,'0'-5'0,"0"5"0,0 0 0,0 0 0,0 0 0,0 0 0,0 0 0,0 0 0,0 0 0,0 0 0,0 0 0,0 0 0,0 0 0,0 0 0,0 0 0,0 0 0,0 0 0,0 0 0,0 0 0,0 0 0,33-4 0,-33 4 0,0 0 0,0 0 0,0 0 0,0 0 0,0 0 0,0 0 0,66 4 0,-66-4 0,0 0 0,0 0 0,0 0 0,0 0 0,0 0 0,0 0 0,0 0 0,0 0 0,0 0 0,0 0 0,0 0 0,91 14 0,-91-14 0,0 0 0,0 0 0,0 0 0,0 0 0,0 0 0,0 0 0,0 0 0,67 0 0,-67 0 0,0 0 0,90-18 0,-90 18 0,116-23 0,8 9 0,-33 9 15,-25 10 1,-41-1 0,-41-8-1,16 4-15,0 0 16</inkml:trace>
  <inkml:trace contextRef="#ctx0" brushRef="#br0" timeOffset="218863">13230 5814 0,'9'0'0,"-9"0"0,0 0 0,0 0 0,0 0 0,0 0 0,0 0 0,0 0 0,0 0 0,0 0 0,0 0 0,0 0 0,0 0 0,0 0 0,0 0 0,0 0 0,0 0 0,0 0 0,0 0 0,33-5 0,-33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0,58-9 0,-58 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 18 0,-66-18 0,0 0 0,0 0 0,0 0 0,0 0 0,0 0 0,0 0 0,0 0 0,0 0 0,0 0 0,0 0 0,0 0 0,0 0 0,0 0 0,0 0 0,0 0 0,0 0 0,0 0 0,0 0 0,0 0 0,0 0 0,0 0 0,0 0 0,0 0 0,0 0 0,0 0 0,0 0 0,33 61 0,-33-61 0,0 0 0,0 0 0,0 0 0,0 0 0,0 0 0,0 0 0,0 0 0,0 0 0,0 0 0,0 0 0,0 0 0,0 0 0,0 0 0,0 0 0,0 0 0,0 23 0,0-23 0,0 0 0,0 0 0,0 0 0,0 0 0,0 0 0,0 0 0,0 0 0,0 0 0,0 0 0,0 0 0,0 0 0,0 0 0,0 0 0,0 0 0,-25 9 0,25-9 0,0 0 0,0 0 0,0 0 0,0 0 0,0 0 0,0 0 0,0 0 0,0 0 0,0 0 0,0 0 0,0 0 0,0 0 0,0 0 0,0 0 0,0 0 0,0 0 0,0 0 0,0 0 0,0 0 0,-25 75 0,25-75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0,-16 56 0,16-56 0,0 0 0,0 0 0,0 0 0,0 0 0,0 0 0,0 0 0,0 0 0,0 0 0,0 0 0,0 0 0,0 0 0,0 0 0,0 28 0,0-28 0,0 0 0,0 0 0,0 0 0,0 0 0,0 0 0,0 0 0,0 0 0,0 0 0,0 0 0,49 18 0,-49-18 0,0 0 0,0 0 0,0 0 0,0 0 0,0 0 0,83-9 0,-83 9 0,74-9 0,1-15 16,-75 24-1,0 0-15,0 0 16,0 0 0</inkml:trace>
  <inkml:trace contextRef="#ctx0" brushRef="#br0" timeOffset="219296">13925 5153 0,'0'0'0,"0"0"0,0 0 0,0 0 0,0 0 0,0 0 0,0 0 0,0 0 0,0 0 0,0 0 0,0 0 0,0 0 0,0 0 0,0 0 0,0 0 0,0 0 0,50 28 0,-50-28 0,0 0 0,0 0 0,0 0 0,0 0 0,0 0 0,49 47 0,-49-47 0,0 0 0,0 0 0,0 0 0,0 0 0,0 0 0,0 0 0,0 0 0,0 0 0,0 0 0,58 83 0,-58-83 0,0 0 0,0 0 0,0 0 0,0 0 0,0 0 0,17 103 0,-17-103 0,24 97 0,-7-8 15,-1-15-15,-24 24 16,-17 14-1,-24-1 1,-17-18 0,41-18-16,33-29 15,-8-74 1,25 61-1</inkml:trace>
  <inkml:trace contextRef="#ctx0" brushRef="#br0" timeOffset="227548">14388 5679 0,'0'9'0,"0"-9"0,0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 14 0,-16-14 0,0 0 0,0 0 0,0 0 0,0 0 0,0 0 0,0 0 0,0 0 0,0 0 0,0 0 0,0 0 0,0 0 0,0 0 0,0 0 0,0 0 0,0 0 0,0 0 0,0 0 0,0 0 0,0 0 0,0 0 0,0 0 0,0 0 0,0 0 0,0 0 0,0 0 0,0 0 0,0 0 0,0 0 0,0 0 0,0 0 0,0 0 0,0 0 0,0 0 0,0 0 0,0 0 0,0 0 0,0 0 0,0 0 0,0 0 0,0 0 0,0 0 0,0 0 0,0 0 0,67 9 0,-67-9 0,0 0 0,0 0 0,0 0 0,0 0 0,0 0 0,0 0 0,0 0 0,0 0 0,0 0 0,0 0 0,0 0 0,16 0 0,-16 0 0,0 0 0,0 0 0,0 0 0,0 0 0,0 0 0,0 0 0,0 0 0,0 0 0,0 0 0,0 0 0,42-9 0,-42 9 0,0 0 0,0 0 0,0 0 0,0 0 0,0 0 0,0 0 0,0 0 0,0 0 0,0 0 0,90-18 0,-90 18 0,0 0 0,0 0 0,0 0 0,0 0 0,0 0 0,0 0 0,0 0 0,0 0 0,0 0 0,0 0 0,0 0 0,0 0 0,0 0 0,0 0 0,0 0 0,0 0 0,0 0 0,108-24 0,-108 24 0,0 0 0,0 0 0,0 0 0,0 0 0,0 0 0,0 0 0,0 0 0,0 0 0,0 0 0,0 0 0,0 0 0,0 0 0,0 0 0,0 0 0,0 0 0,0 0 0,0 0 0,0 0 0,0 0 0,0 0 0,0 0 0,0 0 0,0 0 0,0 0 0,0 0 0,0 0 0,0 0 0,0 0 0,74-18 0,-74 18 0,0 0 0,0 0 0,0 0 0</inkml:trace>
  <inkml:trace contextRef="#ctx0" brushRef="#br0" timeOffset="227873">14595 5414 0,'-9'0'0,"9"0"0,0 0 0,0 0 0,0 0 0,0 0 0,0 0 0,0 0 0,0 0 0,0 0 0,0 0 0,0 0 0,0 0 0,0 0 0,-16 36 0,16-36 0,0 0 0,0 0 0,0 0 0,0 0 0,0 0 0,0 0 0,0 0 0,0 89 0,0-89 0,0 0 0,25 111 0,-25-111 0,8 117 0,-8-117 16,16 98-1,-16-98-15,25 98 16,25-33-1,-17-65 1,-50-10-16</inkml:trace>
  <inkml:trace contextRef="#ctx0" brushRef="#br0" timeOffset="228557">15124 5581 0,'0'0'0,"0"0"0,0 0 0,0 0 0,0 0 0,0 0 0,0 0 0,0 0 0,0 0 0,0 0 0,0 0 0,0 0 0,0 0 0,0 0 0,0 0 0,0 0 0,0 0 0,0 0 0,0 0 0,0 0 0,0 0 0,0 0 0,0 0 0,0 0 0,0 0 0,0 0 0,0 0 0,0 0 0,0 0 0,0 0 0,0 0 0,0 0 0,0 0 0,0 0 0,0 0 0,0 0 0,0 0 0,0 0 0,0 0 0,0 0 0,0 0 0,0 0 0,0 0 0,0 0 0,-25-23 0,25 23 0,0 0 0,0 0 0,0 0 0,0 0 0,0 0 0,0 0 0,0 0 0,0 0 0,0 0 0,0 0 0,0 0 0,0 0 0,0 0 0,0 0 0,0 0 0,0 0 0,0 0 0,0 0 0,0 0 0,0 0 0,0 0 0,0 0 0,0 0 0,0 0 0,0 0 0,0 0 0,0 0 0,0 0 0,0 0 0,0 0 0,0 0 0,0 0 0,0 0 0,0 0 0,0 0 0,0 0 0,0 0 0,0 0 0,0 0 0,0 0 0,0 0 0,0 0 0,0 0 0,0 0 0,-25-51 0,25 51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0,0-75 0,0 75 0,0 0 0,0 0 0,0 0 0,0 0 0,0 0 0,0 0 0,0 0 0,0 0 0,0 0 0,0 0 0,0 0 0,0 0 0,0 0 0,0 0 0,0 0 0,0 0 0,0 0 0,0 0 0,0 0 0,0 0 0,0 0 0,0 0 0,0 0 0,33 0 0,-33 0 0,0 0 0,0 0 0,0 0 0,0 0 0,0 0 0,0 0 0,0 0 0,0 0 0,0 0 0,0 0 0,0 0 0,0 0 0,0 0 0,0 0 0,0 0 0,0 0 0,0 0 0,0 0 0,0 0 0,66-4 0,-66 4 0,0 0 0,0 0 0,0 0 0,0 0 0,0 0 0,0 0 0,0 0 0,75 37 0,-75-37 0,0 0 0,0 0 0,0 0 0,0 0 0,0 0 0,0 0 0,0 0 0,0 0 0,0 0 0,0 0 0,0 0 0,0 0 0,74 79 0,-74-79 0,0 0 0,0 0 0,0 0 0,0 0 0,0 0 0,0 0 0,0 0 0,0 0 0,0 0 0,33 94 0,-33-94 0,0 0 0,0 0 0,-8 92 0,8-92 0,0 0 0,-33 102 0,33-102 0,-41 89 0,-9-15 0,50-74 15,0 0 1,-16 38 0,16-38-1,0 0-15,16 17 16,-16-17-1,50-4 1,-50 4 0,74-18-16,-8 8 15,17 1 1,8-19-1</inkml:trace>
  <inkml:trace contextRef="#ctx0" brushRef="#br0" timeOffset="242838">14619 9874 0,'-8'9'0,"8"-9"0,0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0,-33-4 0,33 4 0,0 0 0,0 0 0,0 0 0,0 0 0,0 0 0,0 0 0,0 0 0,0 0 0,0 0 0,0 0 0,0 0 0,0 0 0,0 0 0,0 0 0,0 0 0,0 0 0,0 0 0,0 0 0,0 0 0,0 0 0,0 0 0,0 0 0,0 0 0,0 0 0,0 0 0,0 0 0,0 0 0,0 0 0,0 0 0,0 0 0,0 0 0,0 0 0,0 0 0,0 0 0,-58-19 0,58 19 0,0 0 0,0 0 0,0 0 0,0 0 0,0 0 0,0 0 0,0 0 0,0 0 0,-16-14 0,16 14 0,0 0 0,0 0 0,0 0 0,0 0 0,0 0 0,0 0 0,0 0 0,-17-9 0,17 9 0,0 0 0,0 0 0,0 0 0,0 0 0,0 0 0,0 0 0,0 0 0,0 0 0,0 0 0,0 0 0,0 0 0,0 0 0,0 0 0,-74-51 0,74 51 0,0 0 0,0 0 0,0 0 0,0 0 0,0 0 0,0 0 0,0 0 0,0 0 0,0 0 0,-83-51 0,83 51 0,0 0 0,0 0 0,0 0 0,0 0 0,0 0 0,-83-47 0,83 47 0,-82-42 0,7 9 16,-16-4-1,17 10 1,-9 8-16,83 19 15,-82 0 1,82 0 0,-108 19-16,9-1 15,-17-4 1,25 0-1,91-14 1,-91 10-16,8-2 16,-7 11-1,15 9 1,75-28-16,-66 37 15,66-37 1,-66 65 0,66-65-1,-58 89-15,58-89 16,-50 111-1,26 15 1,-1-14-16,25-15 16,0 29-1,16-52 1,1-4-1,8-5-15,8 0 16,8 0 0,9-4-1,-1-1-15,9-8 16,0-1-1,8 0 1,0-5 0,0-8-16,1-6 15,7-9 1,9-3-1,-9-8 1,9 3-16,8-1 16,0-9-1,-9-15 1,-15-23-16,7-4 15,0 0 1,-7 0 0,-10 0-1,10-6-15,-1 2 16,-17-1-1,-7-4 1,-9-10-16,0 5 16,0-5-1,0 5 1,-8-6-1,8-12-15,-17 4 16,1-4 0,-9 3-1,-16 99-15,16-108 16,-8 75-1,0-79 1,0 79 0,-16-88-16,16 88 15,-25-98 1,25 98-1,-50-88-15,50 88 16,-49-88 0,49 88-1,-58-84 1,-8 5-16,8 8 15</inkml:trace>
  <inkml:trace contextRef="#ctx0" brushRef="#br0" timeOffset="245521">16397 3535 0,'8'0'0,"-8"0"0,0 0 0,0 0 0,0 0 0,0 0 0,0 0 0,0 0 0,0 0 0,0 0 0,0 0 0,0 0 0,0 0 0,0 0 0,0 0 0,0 0 0,0 0 0,0 0 0,0 0 0,0 0 0,0 0 0,0 0 0,42 0 0,-42 0 0,0 0 0,0 0 0,0 0 0,0 0 0,0 0 0,0 0 0,0 0 0,0 0 0,0 0 0,0 0 0,0 0 0,0 0 0,0 0 0,0 0 0,0 0 0,0 0 0,0 0 0,0 0 0,0 0 0,0 0 0,0 0 0,0 0 0,0 0 0,0 0 0,0 0 0,0 0 0,0 0 0,0 0 0,99-5 0,-99 5 0,0 0 0,0 0 0,0 0 0,0 0 0,0 0 0,0 0 0,0 0 0,0 0 0,0 0 0,0 0 0,0 0 0,0 0 0,0 0 0,41 0 0,-41 0 0,0 0 0,0 0 0,0 0 0,0 0 0,33-5 0,-33 5 0,0 0 0,0 0 0,0 0 0,0 0 0,0 0 0,0 0 0,0 0 0,133-4 0,-133 4 0,0 0 0,0 0 0,0 0 0,140 0 0,-140 0 0,149 4 16,0 6-1,-149-10 1,132 4 0,-132-4-16,149-4 15,-149 4 1,124 0-1,-124 0-15,132-5 16,-132 5 0,0 0-1,141-9 1,-141 9-16,0 0 15,0 0 1,0 0 0,124-5-16,-124 5 15,0 0 1,0 0-1,0 0 1,58-4-16,-58 4 16,0 0-1,-8 4 1,8-4-1,-67 23-15,67-23 16,-124 24 0,124-24-1</inkml:trace>
  <inkml:trace contextRef="#ctx0" brushRef="#br0" timeOffset="246876">11635 2893 0,'-17'5'0,"17"-5"0,0 0 0,0 0 0,0 0 0,0 0 0,-50-24 0,50 24 0,0 0 0,0 0 0,0 0 0,0 0 0,0 0 0,-57-60 0,57 60 0,0 0 0,0 0 0,0 0 0,0 0 0,0 0 0,0 0 0,0 0 0,0 0 0,0 0 0,0 0 0,0 0 0,0 0 0,0 0 0,0 0 0,-50-93 0,50 93 0,0 0 0,0 0 0,0 0 0,0 0 0,0 0 0,0 0 0,0 0 0,-66-84 0,66 84 0,0 0 0,0 0 0,0 0 0,-66-14 0,66 14 16,-116-46-1,116 46-15,-141-19 16,141 19-1,-157 14 1,25 14-16,8 28 16,124-56-1,-108 93 1,26 9-1,-1 14-15,83-116 16,-58 135 0,58-135-1,-8 126-15,8-126 16,41 130-1,25-14 1,50-27 0,0-43-16,8-27 15,0-24 1,-8-18-1,49-42-15,-91 4 16,-7-13 0,-1-19-1,-17-19 1,-24 0-16,-17 29 15,-24 41 1,-9 14 0,-8 0-1,0 0-15,33 28 16</inkml:trace>
  <inkml:trace contextRef="#ctx0" brushRef="#br0" timeOffset="249973">18886 9330 0,'-17'14'0,"17"-14"0,0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0,-49 9 0,49-9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0,-8-23 0,8 23 0,0 0 0,0 0 0,0 0 0,0 0 0,0 0 0,0 0 0,0 0 0,0 0 0,0 0 0,0 0 0,0 0 0,0 0 0,0 0 0,0 0 0,0 0 0,0 0 0,0 0 0,-9-19 0,9 19 0,0 0 0,0 0 0,0 0 0,0 0 0,0 0 0,0 0 0,0 0 0,0 0 0,0 0 0,0 0 0,0 0 0,0 0 0,0 0 0,0 0 0,0 0 0,0 0 0,0 0 0,0 0 0,0 0 0,0 0 0,0 0 0,25-23 0,-25 23 0,0 0 0,0 0 0,0 0 0,0 0 0,0 0 0,0 0 0,0 0 0,0 0 0,0 0 0,0 0 0,0 0 0,0 0 0,0 0 0,0 0 0,0 0 0,0 0 0,0 0 0,75 5 0,-75-5 0,0 0 0,0 0 0,0 0 0,0 0 0,0 0 0,0 0 0,0 0 0,0 0 0,0 0 0,0 0 0,0 0 0,0 0 0,74 42 0,-74-42 0,0 0 0,0 0 0,0 0 0,0 0 0,0 0 0,0 0 0,0 0 0,0 0 0,0 0 0,50 75 0,-50-75 0,0 0 0,0 0 0,24 92 0,-24-92 0,0 0 0,-24 93 0,24-93 0,-42 93 0,-16-23 16,58-70-1,-91 60-15,91-60 16,0 0 0,0 0-1,0 0-15,-57 56 16,57-56-1,-17 28 1,25-9 0,58-24-16,25-14 15,-91 19 1,83-14-1,-83 14-15,0 0 16,83-18 0,-83 18-1</inkml:trace>
  <inkml:trace contextRef="#ctx0" brushRef="#br0" timeOffset="250351">19721 9302 0,'-8'5'0,"8"-5"0,0 0 0,0 0 0,0 0 0,0 0 0,0 0 0,0 0 0,0 0 0,0 0 0,0 0 0,0 0 0,0 0 0,0 0 0,0 0 0,0 0 0,0 0 0,0 0 0,0 0 0,0 0 0,0 0 0,0 0 0,0 0 0,0 0 0,0 0 0,0 0 0,0 0 0,0 0 0,0 0 0,0 0 0,0 0 0,0 0 0,0 0 0,0 0 0,0 0 0,0 0 0,0 0 0,0 0 0,0 0 0,-17 18 0,17-18 0,0 0 0,0 0 0,0 0 0,0 0 0,0 0 0,0 0 0,0 0 0,0 0 0,0 0 0,0 0 0,0 0 0,-49 47 0,49-47 0,0 0 0,0 0 0,0 0 0,0 0 0,0 0 0,0 0 0,0 0 0,-83 84 0,83-84 0,0 0 0,-83 88 0,83-88 0,-82 88 0,65-69 16,1-10-1,16-9 1,0 0 0,0 0-16</inkml:trace>
  <inkml:trace contextRef="#ctx0" brushRef="#br0" timeOffset="250690">19266 9422 0,'9'0'0,"-9"0"0,0 0 0,0 0 0,0 0 0,0 0 0,0 0 0,0 0 0,0 0 0,0 0 0,41 6 0,-41-6 0,0 0 0,0 0 0,0 0 0,0 0 0,0 0 0,0 0 0,0 0 0,0 0 0,0 0 0,0 0 0,0 0 0,0 0 0,0 0 0,74 32 0,-74-32 0,0 0 0,0 0 0,0 0 0,0 0 0,0 0 0,0 0 0,0 0 0,0 0 0,0 0 0,100 37 0,-100-37 0,0 0 0,0 0 0,0 0 0,0 0 0,0 0 0,91 52 0,-91-52 0,0 0 0,82 51 0,-82-51 0,42 5 15,-42-5 1</inkml:trace>
  <inkml:trace contextRef="#ctx0" brushRef="#br0" timeOffset="251063">19986 9083 0,'0'5'0,"0"-5"0,0 0 0,0 0 0,0 0 0,0 0 0,0 0 0,0 0 0,8 37 0,-8-37 0,0 0 0,0 0 0,0 0 0,0 0 0,0 0 0,0 0 0,0 0 0,0 0 0,0 0 0,25 75 0,-25-75 0,0 0 0,0 0 0,33 93 0,-33-93 0,0 0 0,25 107 0,-25-107 0,8 83 0,-8 1 16,-17-5 0,17-79-16,-16 89 15,16-14 1,0-25-1,0-41-15,0-9 16</inkml:trace>
  <inkml:trace contextRef="#ctx0" brushRef="#br0" timeOffset="251457">20300 9544 0,'0'9'0,"0"-9"0,0 0 0,0 0 0,0 0 0,0 0 0,0 0 0,0 0 0,0 0 0,0 0 0,0 0 0,0 0 0,0 0 0,0 0 0,0 0 0,0 0 0,0 0 0,0 0 0,0 0 0,0 0 0,0 0 0,0 0 0,0 0 0,0 0 0,0 0 0,0 0 0,25 0 0,-25 0 0,0 0 0,0 0 0,0 0 0,0 0 0,0 0 0,0 0 0,0 0 0,0 0 0,0 0 0,0 0 0,0 0 0,0 0 0,0 0 0,0 0 0,0 0 0,0 0 0,0 0 0,0 0 0,0 0 0,0 0 0,0 0 0,0 0 0,0 0 0,0 0 0,0 0 0,58-4 0,-58 4 0,0 0 0,0 0 0,0 0 0,0 0 0,0 0 0,0 0 0,0 0 0,0 0 0,0 0 0,0 0 0,0 0 0,0 0 0,0 0 0,0 0 0,0 0 0,0 0 0,0 0 0,0 0 0,0 0 0,0 0 0,0 0 0,82-5 0,-82 5 0,0 0 0,0 0 0,0 0 0,0 0 0,0 0 0,0 0 0,0 0 0,0 0 0,0 0 0,0 0 0,0 0 0,0 0 0,50 0 0,-50 0 0,0 0 0,0 0 0,0 0 0,0 0 0,0 0 0,0 0 0,0 0 0,0 0 0,0 0 0,0 0 0,0 0 0,0 0 0,0 0 0,0 0 0,0 0 0,0 0 0,0 0 0,0 0 0,0 0 0,99-9 0,-99 9 0,0 0 0,0 0 0,0 0 0,0 0 0,0 0 0,0 0 0,0 0 0,99-28 0,-99 28 0,0 0 0,0 0 0,0 0 0</inkml:trace>
  <inkml:trace contextRef="#ctx0" brushRef="#br0" timeOffset="251802">20556 9251 0,'0'5'0,"0"-5"0,0 0 0,0 0 0,0 0 0,0 0 0,0 0 0,0 0 0,0 0 0,-8 27 0,8-27 0,0 0 0,0 0 0,0 0 0,0 0 0,0 0 0,8 52 0,-8-52 0,0 0 0,0 0 0,0 0 0,0 0 0,0 83 0,0-83 0,0 0 0,0 0 0,0 0 0,17 79 0,-17-79 0,0 0 0,0 0 0,16 79 0,-16-79 0,0 0 0,0 0 0,0 0 0,17 84 0,-17-84 0,8 89 15,-8-89 1,0 61 0,0-61-16</inkml:trace>
  <inkml:trace contextRef="#ctx0" brushRef="#br0" timeOffset="252479">20945 9288 0,'-8'-5'0,"8"5"0,0 0 0,0 0 0,0 0 0,-17-32 0,17 32 0,0 0 0,0 0 0,0 0 0,0 0 0,17-46 0,-17 46 0,0 0 0,0 0 0,0 0 0,0 0 0,0 0 0,0 0 0,0 0 0,0 0 0,0 0 0,0 0 0,0 0 0,0 0 0,0 0 0,0 0 0,0 0 0,0 0 0,0 0 0,0 0 0,0 0 0,0 0 0,0 0 0,0 0 0,0 0 0,0 0 0,0 0 0,0 0 0,0 0 0,0 0 0,0 0 0,0 0 0,0 0 0,0 0 0,0 0 0,0 0 0,0 0 0,0 0 0,0 0 0,0 0 0,0 0 0,0 0 0,0 0 0,0 0 0,0 0 0,49-66 0,-49 66 0,0 0 0,0 0 0,0 0 0,0 0 0,0 0 0,0 0 0,0 0 0,0 0 0,0 0 0,0 0 0,0 0 0,0 0 0,0 0 0,0 0 0,0 0 0,0 0 0,0 0 0,0 0 0,0 0 0,0 0 0,0 0 0,0 0 0,0 0 0,66-28 0,-66 28 0,0 0 0,0 0 0,0 0 0,0 0 0,0 0 0,0 0 0,0 0 0,0 0 0,0 0 0,0 0 0,0 0 0,0 0 0,0 0 0,0 0 0,0 0 0,0 0 0,0 0 0,0 0 0,0 0 0,25 19 0,-25-19 0,0 0 0,0 0 0,0 0 0,0 0 0,0 0 0,0 0 0,0 0 0,0 0 0,0 0 0,0 0 0,0 0 0,0 0 0,0 0 0,0 0 0,0 0 0,66 37 0,-66-37 0,0 0 0,0 0 0,0 0 0,0 0 0,0 0 0,42 70 0,-42-70 0,0 0 0,0 0 0,0 0 0,0 0 0,0 0 0,0 0 0,0 0 0,0 0 0,0 0 0,16 98 0,-16-98 0,0 0 0,0 0 0,-8 97 0,8-97 0,0 0 0,-33 89 0,33-89 0,-50 92 0,50-92 0,-58 66 16,58-66-1,0 0 1,0 0-16,0 0 16,-41 46-1,41-46 1,-17 33-16,34-19 15,41-5 1,-58-9 0,91 9-1,-91-9-15,116 15 16,-17-20-1,8-19 1</inkml:trace>
  <inkml:trace contextRef="#ctx0" brushRef="#br0" timeOffset="283695">12263 7093 0,'-17'4'0,"17"-4"0,0 0 0,0 0 0,0 0 0,0 0 0,0 0 0,0 0 0,0 0 0,0 0 0,0 0 0,0 0 0,0 0 0,0 0 0,0 0 0,0 0 0,0 0 0,0 0 0,0 0 0,0 0 0,0 0 0,0 0 0,0 0 0,0 0 0,0 0 0,0 0 0,0 0 0,0 0 0,0 0 0,0 0 0,0 0 0,0 0 0,0 0 0,0 0 0,0 0 0,0 0 0,0 0 0,0 0 0,-41 14 0,41-14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 10 0,25-10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0,25-10 0,-25 10 0,0 0 0,0 0 0,0 0 0,0 0 0,0 0 0,0 0 0,0 0 0,0 0 0,0 0 0,0 0 0,0 0 0,0 0 0,0 0 0,0 0 0,0 0 0,0 0 0,0 0 0,17 0 0,-17 0 0,0 0 0,0 0 0,0 0 0,0 0 0,0 0 0,0 0 0,0 0 0,0 0 0,0 0 0,0 0 0,0 0 0,0 0 0,57-9 0,-57 9 0,0 0 0,0 0 0,0 0 0,0 0 0,91-14 0,-91 14 0,0 0 0,0 0 0,0 0 0,91 5 0,-91-5 0,0 0 0,0 0 0,100 14 0,-100-14 0,0 0 0,74 23 0,-74-23 0,83 9 0,-1-18 15,9-10 1,9 10 0,-1 14-16,8 9 15,42 0 1,-33-19-1,0 14-15,16 1 16,0-15 0,-8-4-1,-8 4-15,-8 14 16,16-4-1,8-10 1,0 1 0,0-6-16,1 1 15,7 4 1,-7 10-1,-1-5-15,-16 0 16,-9-9 0,1 4-1,-9 5 1,-16 0-16,-9 14 15,-16 0 1,-33-5 0,-1-23-1,-24 14-15</inkml:trace>
  <inkml:trace contextRef="#ctx0" brushRef="#br0" timeOffset="309738">11684 13028 0,'17'-10'0,"-17"10"0,0 0 0,0 0 0,0 0 0,0 0 0,0 0 0,0 0 0,0 0 0,58-9 0,-58 9 0,0 0 0,0 0 0,0 0 0,0 0 0,0 0 0,0 0 0,0 0 0,0 0 0,0 0 0,0 0 0,0 0 0,0 0 0,0 0 0,0 0 0,0 0 0,0 0 0,0 0 0,0 0 0,0 0 0,0 0 0,16 0 0,-16 0 0,0 0 0,0 0 0,0 0 0,-25 28 0,25-28 0,0 0 0,0 0 0,0 0 0,0 0 0,0 0 0,0 0 0,-24 46 0,24-46 0,0 0 0,0 0 0,0 0 0,0 0 0,0 0 0,0 0 0,0 0 0,0 0 0,0 0 0,8 47 0,-8-47 0,0 0 0,0 0 0,0 84 0,0-84 0,0 0 0,25 88 0,-25-88 0,0 88 0,0-9 15,0-79-15,33 61 16,-33-61-1,33 65 1,-33-65-16,66 42 16,8-38-1,1-31 1,7-43-1,26-28-15,24-4 16,-8 4 0,50-32-1,-83 37 1,33-9-16,0 13 15,0 10 1,-25 23 0,-41 24-16,-58 32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T" name="resolution" value="1" units="1/dev"/>
        </inkml:channelProperties>
      </inkml:inkSource>
      <inkml:timestamp xml:id="ts0" timeString="2017-03-07T09:19:24.2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17307 744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32 0,17-32 0,0 0 0,0 0 0,0 0 0,0 0 0,0 0 0,0 0 0,0 0 0,0 0 0,0 0 0,0 0 0,0 0 0,0 0 0,0 0 0,0 0 0,0 0 0,-8 79 0,8-79 0,0 0 0,0 0 0,0 0 0,0 0 0,0 0 0,0 29 0,0-29 0,0 0 0,0 0 0,0 0 0,0 0 0,0 27 0,0-27 0,0 0 0,0 0 0,0 0 0,0 0 0,0 0 0,0 0 0,0 0 0,-17 121 0,17-121 0,0 0 0,0 0 0,0 0 0,-8 140 0,8-140 15,0 0 1,17 130 0,-17-130-16,8 135 15,-8-135 1,0 0-1,0 0-15,0 0 16,16 65 0</inkml:trace>
  <inkml:trace contextRef="#ctx0" brushRef="#br0" timeOffset="599">17745 1149 0,'-8'0'0,"8"0"0,0 0 0,0 0 0,0 0 0,0 0 0,0 0 0,0 0 0,0 0 0,0 0 0,0 0 0,0 0 0,0 0 0,0 0 0,0 0 0,0 0 0,0 0 0,0 0 0,0 0 0,0 0 0,0 0 0,0 0 0,0 0 0,0 0 0,0 0 0,0 0 0,0 0 0,0 0 0,0 0 0,-42 23 0,42-23 0,0 0 0,0 0 0,0 0 0,0 0 0,0 0 0,0 0 0,0 0 0,0 0 0,0 0 0,0 0 0,0 0 0,0 0 0,0 0 0,0 0 0,0 0 0,0 0 0,0 0 0,0 0 0,0 0 0,0 0 0,0 0 0,0 0 0,0 0 0,0 0 0,0 0 0,0 0 0,0 0 0,0 0 0,0 0 0,0 0 0,0 0 0,-91 56 0,91-56 0,0 0 0,0 0 0,0 0 0,0 0 0,0 0 0,0 0 0,0 0 0,0 0 0,0 0 0,0 0 0,0 0 0,0 0 0,0 0 0,0 0 0,0 0 0,0 0 0,0 0 0,0 0 0,0 0 0,0 0 0,0 0 0,0 0 0,0 0 0,0 0 0,0 0 0,0 0 0,0 0 0,0 0 0,0 0 0,0 0 0,0 0 0,0 0 0,0 0 0,0 0 0,0 0 0,0 0 0,0 0 0,0 0 0,0 0 0,0 0 0,0 0 0,0 0 0,0 0 0,0 0 0,-57 28 0,57-28 0,0 0 0,0 0 0,0 0 0,0 0 0,0 0 0,0 0 0,0 0 0,0 0 0,0 0 0,0 0 0,0 0 0,0 0 0,0 0 0,0 0 0,0 0 0,0 0 0,0 0 0,0 0 0,0 0 0,0 0 0,0 0 0,0 0 0,0 0 0,0 0 0,0 0 0,0 0 0,0 0 0,0 0 0,0 0 0,0 0 0,0 0 0,0 0 0,0 0 0,0 0 0,0 0 0,0 0 0,0 0 0,0 0 0,0 0 0,0 0 0,0 0 0,0 0 0,-108 56 0,108-56 0,0 0 0,0 0 0,0 0 0,0 0 0,0 0 0,0 0 0,0 0 0,0 0 0,0 0 0,0 0 0,0 0 0,0 0 0,0 0 0,0 0 0,0 0 0,0 0 0,0 0 0,0 0 0,-74 37 0,74-37 16,0 0 0,0 0-1,-17 28 1,17-28-16,41 42 15,-41-42 1,0 0 0,83 46-16,-83-46 15,0 0 1,99 27-1</inkml:trace>
  <inkml:trace contextRef="#ctx0" brushRef="#br0" timeOffset="5137">18357 1330 0,'-8'0'0,"8"0"0,0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 0 0,-41 0 0,0 0 0,0 0 0,0 0 0,0 0 0,0 0 0,0 0 0,0 0 0,0 0 0,0 0 0,0 0 0,0 0 0,0 0 0,0 0 0,58 5 0,-58-5 0,0 0 0,0 0 0,0 0 0,0 0 0,0 0 0,0 0 0,0 0 0,0 0 0,0 0 0,116 0 0,-116 0 0,0 0 0,0 0 0,124 0 0,-124 0 0,0 0 0,0 0 0,0 0 0,148 0 0,1-5 16,-25 5-16,17-4 16,-25 8-1,-1-4 1,1 5-1,-8-1-15,-108-4 16,124-4 0,-124 4-1,132 0-15,-132 0 16,0 0-1,0 0 1</inkml:trace>
  <inkml:trace contextRef="#ctx0" brushRef="#br0" timeOffset="5642">19696 1144 0,'0'19'0,"0"-19"0,0 0 0,0 0 0,0 0 0,0 0 0,0 0 0,0 0 0,0 0 0,0 0 0,0 0 0,0 0 0,42 23 0,-42-23 0,0 0 0,0 0 0,0 0 0,0 0 0,0 0 0,91 9 0,-91-9 0,0 0 0,115 19 0,-115-19 0,0 0 0,0 0 0,0 0 0,0 0 0,0 0 0,0 0 0,0 0 0,0 0 0,0 0 0,124 46 0,-124-46 0,0 0 0,0 0 0,0 0 0,0 0 0,0 0 0,0 0 0,0 0 0,50 24 0,-50-16 0,0-8 15,58 75 1,-58-75 0,-8 84-1,-42-9-15,-57 4 16,7 0-1,100-79 1,-74 88-16,74-88 16,0 0-1,-33 42 1</inkml:trace>
  <inkml:trace contextRef="#ctx0" brushRef="#br0" timeOffset="6136">20978 912 0,'0'28'0,"0"-28"0,0 0 0,0 0 0,0 0 0,0 93 0,0-93 0,0 0 0,-25 130 0,25-130 0,-16 144 0,-17-23 16,33-121-1,-25 116 1,8 20-1,9 12-15,8-148 16,0 163 0,8-38-1,0-60 1,-8-65-16,0 0 15</inkml:trace>
  <inkml:trace contextRef="#ctx0" brushRef="#br0" timeOffset="6567">21292 1475 0,'0'-5'0,"0"5"0,0 0 0,0 0 0,0 0 0,0 0 0,0 0 0,0 0 0,0 0 0,0 0 0,0 0 0,0 0 0,0 0 0,0 0 0,0 0 0,0 0 0,-49 14 0,49-14 0,0 0 0,0 0 0,0 0 0,0 0 0,0 0 0,0 0 0,0 0 0,0 0 0,0 0 0,-83 60 0,83-60 0,0 0 0,0 0 0,0 0 0,0 0 0,0 0 0,-141 84 0,141-84 0,0 0 0,-140 88 0,140-88 16,0 0-1,-17 42 1,17-42-16,0 0 15,0 0 1,-25 84 0,25-84-16,50 97 15,-50-97 1,116 93-1,-116-93 1,124 70-16,-124-70 16,140 28-1</inkml:trace>
  <inkml:trace contextRef="#ctx0" brushRef="#br0" timeOffset="6954">21317 1880 0,'8'0'0,"-8"0"0,0 0 0,0 0 0,0 0 0,0 0 0,0 0 0,0 0 0,0 0 0,0 0 0,0 0 0,0 0 0,0 0 0,0 0 0,66-15 0,-66 15 0,0 0 0,0 0 0,0 0 0,0 0 0,0 0 0,0 0 0,0 0 0,100-23 0,-100 23 0,0 0 0,0 0 0,0 0 0,157-14 0,-157 14 0,0 0 0,140 0 0,-140 0 16,0 0-16,42 0 15,-42 0 1,-33-14 0,33 14-16</inkml:trace>
  <inkml:trace contextRef="#ctx0" brushRef="#br0" timeOffset="7237">21664 1614 0,'0'-5'0,"0"5"0,0 0 0,0 0 0,0 0 0,0 0 0,0 0 0,0 0 0,0 0 0,0 0 0,0 0 0,0 0 0,0 0 0,0 0 0,-8 42 0,8-42 0,0 0 0,0 0 0,0 0 0,0 70 0,0-70 0,0 0 0,0 0 0,0 112 0,0-112 0,0 0 0,0 0 0,0 0 0,8 125 0,-8-125 0,0 122 16,0-122 0,0 0-1,0 50 1,0-50-16,0 0 15,0 0 1</inkml:trace>
  <inkml:trace contextRef="#ctx0" brushRef="#br0" timeOffset="7556">22218 1595 0,'0'0'0,"0"0"0,0 0 0,0 0 0,0 0 0,0 0 0,0 0 0,0 0 0,8 56 0,-8-56 0,0 0 0,0 0 0,0 0 0,0 0 0,9 98 0,-9-98 0,0 0 0,0 0 0,0 0 0,0 0 0,0 0 0,0 0 0,0 0 0,8 158 0,-8-158 0,0 0 0,0 0 0,0 0 0,0 149 0,0-149 16,0 0-16,0 0 15,0 0 1</inkml:trace>
  <inkml:trace contextRef="#ctx0" brushRef="#br0" timeOffset="14317">15033 1492 0,'0'15'0,"0"-15"0,0 0 0,0 0 0,0 0 0,0 0 0,0 0 0,0 0 0,0 0 0,0 0 0,0 0 0,0 0 0,0 0 0,0 0 0,0 0 0,0 0 0,0 0 0,0 0 0,0 0 0,0 0 0,0 0 0,0 0 0,0 0 0,0 0 0,0 0 0,0 0 0,0 0 0,0 0 0,-17 46 0,17-46 0,0 0 0,0 0 0,0 0 0,0 0 0,0 0 0,0 0 0,0 0 0,0 0 0,0 0 0,0 0 0,0 0 0,-16 98 0,16-98 0,0 0 0,0 0 0,0 0 0,0 0 0,0 0 0,0 0 0,0 0 0,-8 144 0,8-144 0,0 0 0,0 0 0,0 0 0,16 154 0,-16-154 15,17 74 1,-17-74-1</inkml:trace>
  <inkml:trace contextRef="#ctx0" brushRef="#br0" timeOffset="14627">15116 1880 0,'0'0'0,"0"0"0,0 0 0,0 0 0,0 0 0,0 0 0,0 0 0,0 0 0,0 0 0,0 0 0,0 0 0,0 0 0,0 0 0,0 0 0,0 0 0,0 0 0,0 0 0,0 0 0,0 0 0,0 0 0,0 0 0,0 0 0,0 0 0,0 0 0,0 0 0,0 0 0,0 0 0,0 0 0,0 0 0,0 0 0,0 0 0,0 0 0,0 0 0,0 0 0,57-10 0,-57 10 0,0 0 0,0 0 0,0 0 0,0 0 0,0 0 0,0 0 0,0 0 0,0 0 0,0 0 0,0 0 0,0 0 0,0 0 0,0 0 0,0 0 0,0 0 0,100-33 0,-100 33 0,0 0 0,0 0 0,0 0 0,0 0 0,0 0 0,0 0 0,0 0 0,0 0 0,0 0 0,0 0 0,0 0 0,115-46 0,-115 46 0,0 0 0,0 0 0,0 0 0,0 0 0,0 0 0,0 0 0,0 0 0,0 0 0,108-47 0,-108 47 0,25-9 0</inkml:trace>
  <inkml:trace contextRef="#ctx0" brushRef="#br0" timeOffset="15357">15504 1460 0,'8'-9'0,"-8"9"0,0 0 0,0 0 0,0 0 0,0 0 0,0 0 0,17 41 0,-17-41 0,0 0 0,0 0 0,0 0 0,0 0 0,0 0 0,0 0 0,0 0 0,0 0 0,0 0 0,0 0 0,0 0 0,33 89 0,-33-89 0,0 0 0,0 0 0,0 0 0,0 0 0,0 0 0,0 0 0,0 0 0,25 168 0,-25-168 0,0 0 0,0 0 0,0 0 0,33 186 0,-33-186 15,8 79 1,-8-79-1,0 0-15</inkml:trace>
  <inkml:trace contextRef="#ctx0" brushRef="#br0" timeOffset="15770">14429 1712 0,'0'-10'0,"0"10"0,0 0 0,0 0 0,0 0 0,0 0 0,0 0 0,0 0 0,0 0 0,0 0 0,0 0 0,0 0 0,0 0 0,0 0 0,0 0 0,0 0 0,0 0 0,0 0 0,0 0 0,0 0 0,0 0 0,0 0 0,0 0 0,0 0 0,0 0 0,0 0 0,0 0 0,0 0 0,0 0 0,0 0 0,0 0 0,0 0 0,0 0 0,0 0 0,0 0 0,0 0 0,0 0 0,0 0 0,0 0 0,0 0 0,0 0 0,0 0 0,0 0 0,0 0 0,0 0 0,0 0 0,0 0 0,42-42 0,-42 42 0,0 0 0,0 0 0,0 0 0,0 0 0,0 0 0,0 0 0,0 0 0,0 0 0,0 0 0,0 0 0,0 0 0,0 0 0,0 0 0,0 0 0,0 0 0,74-55 0,-74 55 0,0 0 0,0 0 0,0 0 0,0 0 0,0 0 0,0 0 0,0 0 0,0 0 0,0 0 0,0 0 0,0 0 0,0 0 0,0 0 0,124-56 0,-124 56 0,0 0 0,0 0 0,0 0 0,0 0 0,0 0 0,33-5 0,-33 5 0</inkml:trace>
  <inkml:trace contextRef="#ctx0" brushRef="#br0" timeOffset="16015">14570 1735 0,'0'14'0,"0"-14"16,0 0 0,8 65-1,-8-65-15,17 102 16,-17-102-1,0 0 1,16 116 0,-16-116-16,0 0 15</inkml:trace>
  <inkml:trace contextRef="#ctx0" brushRef="#br0" timeOffset="16193">14438 2293 0,'-9'5'0,"9"-5"0,0 0 0,0 0 0,0 0 0,0 0 0,0 0 0,0 0 0,0 0 0,0 0 0,0 0 0,0 0 0,0 0 0,0 0 0,0 0 0,0 0 0,58-18 0,-58 18 0,0 0 0,0 0 0,0 0 0,108-48 0,32-35 0,-140 83 0,99-93 0</inkml:trace>
  <inkml:trace contextRef="#ctx0" brushRef="#br0" timeOffset="16674">16612 1721 0,'-8'-5'0,"8"5"0,0 0 0,0 0 0,0 0 0,0 0 0,0 0 0,0 0 0,-33-36 0,33 36 0</inkml:trace>
  <inkml:trace contextRef="#ctx0" brushRef="#br0" timeOffset="16935">16488 1480 0,'0'-10'16,"0"10"-1,0 0 1,0 0 0,33 22-16,-33-22 15,0 0 1,0 0-1</inkml:trace>
  <inkml:trace contextRef="#ctx0" brushRef="#br0" timeOffset="17098">16546 1833 0,'0'4'0,"0"-4"0,0 0 0,0 0 0,0 0 0,0 0 0,8-23 0,-8 23 0,0 0 0,0 0 0,0 0 0,0 0 0,0 0 0,25-65 0,-25 65 0</inkml:trace>
  <inkml:trace contextRef="#ctx0" brushRef="#br0" timeOffset="20264">23219 1391 0,'-17'-19'0,"17"19"0,0 0 0,0 0 0,0 0 0,0 0 0,0 0 0,0 0 0,0 0 0,0 0 0,0 0 0,0 0 0,0 0 0,0 0 0,0 0 0,0 0 0,0 0 0,0 0 0,0 0 0,0 0 0,0 0 0,0 0 0,0 0 0,0 0 0,0 0 0,0 0 0,0 0 0,0 0 0,0 0 0,0 0 0,0 0 0,-58-51 0,58 51 0,0 0 0,0 0 0,0 0 0,0 0 0,0 0 0,0 0 0,0 0 0,0 0 0,0 0 0,0 0 0,0 0 0,0 0 0,0 0 0,0 0 0,0 0 0,0 0 0,0 0 0,0 0 0,0 0 0,0 0 0,0 0 0,0 0 0,0 0 0,0 0 0,-74-51 0,74 51 0,0 0 0,0 0 0,0 0 0,0 0 0,0 0 0,0 0 0,0 0 0,0 0 0,0 0 0,0 0 0,0 0 0,0 0 0,0 0 0,0 0 0,0 0 0,0 0 0,0 0 0,0 0 0,0 0 0,0 0 0,-41-33 0,41 33 0,0 0 0,0 0 0,0 0 0,0 0 0,0 0 0,0 0 0,0 0 0,0 0 0,0 0 0,0 0 0,0 0 0,0 0 0,16-4 0,-16 4 0,0 0 0,0 0 0,0 0 0,0 0 0,0 0 0,0 0 0,0 0 0,0 0 0,0 0 0,0 0 0,0 0 0,0 0 0,0 0 0,0 0 0,0 0 0,0 0 0,0 0 0,0 0 0,0 0 0,0 0 0,0 0 0,0 0 0,0 0 0,41-10 0,-41 10 0,0 0 0,0 0 0,0 0 0,0 0 0,0 0 0,0 0 0,0 0 0,0 0 0,0 0 0,0 0 0,0 0 0,0 0 0,0 0 0,0 0 0,83-28 0,-83 28 0,0 0 0,0 0 0,0 0 0,0 0 0,0 0 0,0 0 0,0 0 0,0 0 0,0 0 0,0 0 0,0 0 0,0 0 0,0 0 0,0 0 0,0 0 0,157-9 0,-157 9 0,0 0 0,0 0 0,0 0 0,0 0 0,0 0 0,0 0 0,0 0 0,0 0 0,0 0 0,0 0 0,0 0 0,0 0 0,0 0 0,0 0 0,0 0 0,0 0 0,0 0 0,0 0 0,0 0 0,0 0 0,0 0 0,0 0 0,0 0 0,124-19 0,-124 19 0</inkml:trace>
  <inkml:trace contextRef="#ctx0" brushRef="#br0" timeOffset="20688">23417 1205 0,'-25'4'0,"25"-4"0,0 0 0,0 0 0,0 0 0,0 0 0,0 0 0,0 0 0,0 0 0,0 0 0,0 0 0,0 0 0,0 0 0,0 0 0,0 0 0,0 0 0,0 0 0,0 0 0,-16 51 0,16-51 0,0 0 0,0 0 0,0 0 0,0 0 0,0 0 0,0 0 0,0 0 0,0 0 0,0 0 0,0 0 0,0 0 0,0 0 0,0 0 0,0 0 0,0 0 0,0 0 0,0 0 0,0 0 0,0 0 0,0 0 0,0 93 0,0-93 0,0 0 0,8 139 0,-8-139 0,0 127 0,0-127 0,0 0 15,-8 37 1,8-37 0,0 0-1,-33-14-15,33 14 16,0 0-1,0 0 1,0 0-16,-42 50 16,42-50-1,0 0 1,0 34-1,25-30-15,-25-4 16,116 0 0,-116 0-1,0 0-15,141-4 16,-141 4-1</inkml:trace>
  <inkml:trace contextRef="#ctx0" brushRef="#br0" timeOffset="20908">23872 1795 0,'0'14'0,"0"-14"0,0 0 0,0 0 0,0 0 0,0 0 0,0 0 0,0 0 0,0 0 0,0 0 0,0 0 0,0 0 0,0 0 0,0 0 0,0 0 0</inkml:trace>
  <inkml:trace contextRef="#ctx0" brushRef="#br0" timeOffset="21452">24641 1326 0,'0'0'0,"0"0"0,0 0 0,0 0 0,0 0 0,0 0 0,0 0 0,0 0 0,0 0 0,0 0 0,-17-38 0,17 38 0,0 0 0,0 0 0,0 0 0,-41-32 0,41 32 0,0 0 0,0 0 0,0 0 0,0 0 0,0 0 0,0 0 0,0 0 0,0 0 0,0 0 0,0 0 0,0 0 0,0 0 0,0 0 0,0 0 0,0 0 0,0 0 0,0 0 0,-91 0 0,91 0 0,0 0 0,0 0 0,0 0 0,0 0 0,0 0 0,0 0 0,0 0 0,0 0 0,0 0 0,0 0 0,0 0 0,0 0 0,0 0 0,0 0 0,0 0 0,0 0 0,0 0 0,0 0 0,0 0 0,0 0 0,0 0 0,0 0 0,0 0 0,0 0 0,0 0 0,0 0 0,0 0 0,0 0 0,0 0 0,0 0 0,0 0 0,-124 46 0,124-46 0,0 0 0,0 0 0,0 0 0,0 0 0,0 0 0,0 0 0,0 0 0,0 0 0,0 0 0,0 0 0,0 0 0,0 0 0,0 0 0,0 0 0,0 0 0,0 0 0,0 0 0,0 0 0,0 0 0,0 0 0,0 0 0,0 0 0,0 0 0,0 0 0,0 0 0,0 0 0,0 0 0,0 0 0,0 0 0,0 0 0,0 0 0,0 0 0,-41 24 0,41-24 0,0 0 0,0 0 0,0 0 0,0 0 0,0 0 0,0 0 0,0 0 0,0 0 0,0 0 0,0 0 0,33 9 0,-33-9 0,0 0 0,0 0 0,0 0 0,0 0 0,0 0 0,0 0 0,0 0 0,0 0 0,0 0 0,-17 74 0,17-74 0,0 0 0,0 0 0,0 0 0,0 0 0,0 0 0,0 0 0,0 0 0,0 0 0,33 75 0,-33-75 0,0 0 0,0 0 0,0 0 0,0 0 0,0 0 0,0 0 0,0 0 0,0 0 0,0 0 0,0 0 0,0 0 0,0 0 0,0 0 0,0 0 0,0 0 0,100 88 0,-100-88 0,0 0 0,0 0 0,0 0 0,0 0 0,0 0 0,0 0 0,0 0 0,0 0 0,0 0 0,0 0 0,107 79 0,-107-79 0,0 0 0,0 0 0,0 0 0,0 0 0,0 0 0,0 0 0,0 0 0,0 0 0,0 0 0,0 0 0,0 0 0,0 0 0,66 70 0,-66-70 16,0 46-1,0-46-15,-66 28 16,66-28 0,0 0-1,-132 14-15</inkml:trace>
  <inkml:trace contextRef="#ctx0" brushRef="#br0" timeOffset="21657">24955 1870 0,'8'10'0,"-8"-10"0,0 0 0,0 0 0,0 0 0,0 0 0,0 0 0,0 0 0,0 0 0,0 0 0</inkml:trace>
  <inkml:trace contextRef="#ctx0" brushRef="#br0" timeOffset="125887">17133 2209 0,'8'-18'0,"-8"18"0,0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0,25-42 0,-25 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0,42-69 0,-42 69 0,0 0 0,0 0 0,0 0 0,0 0 0,0 0 0,0 0 0,0 0 0,0 0 0,0 0 0,0 0 0,0 0 0,0 0 0,0 0 0,0 0 0,0 0 0,0 0 0,0 0 0,0 0 0,0 0 0,0 0 0,0 0 0,0 0 0,0 0 0,0 0 0,0 0 0,0 0 0,0 0 0,0 0 0,0 0 0,0 0 0,0 0 0,24-20 0,-24 20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0,0-9 0,0 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0,17-19 0,-17 19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10 0,17-10 0,0 0 0,0 0 0,0 0 0,0 0 0,0 0 0,0 0 0,0 0 0,0 0 0,0 0 0,0 0 0,0 0 0,0 0 0,0 0 0,0 0 0,0 0 0,0 0 0,0 0 0,0 0 0,0 0 0,0 0 0,0 0 0,0 0 0,0 0 0,0 0 0,0 0 0,0 0 0,0 0 0,0 0 0,0 0 0,0 0 0,0 0 0,0 0 0,0 0 0,0 0 0,0 0 0,0 0 0,0 0 0,-74 60 0,74-60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0,-108 75 0,108-75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0,-115 51 0,115-51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0,-75 37 0,75-37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0,-16 28 0,16-28 0,0 0 0,0 0 0,0 0 0,0 0 0,0 0 0,0 0 0,0 0 0,0 0 0,0 0 0,0 0 0,0 0 0,0 0 0,0 0 0,0 0 0,0 0 0,0 0 0,0 0 0,0 0 0,0 0 0,0 0 0,0 0 0,0 0 0,0 0 0,0 0 0,0 0 0,0 0 0,0 0 0,49 33 0,-49-33 0,0 0 0,0 0 0,0 0 0,0 0 0,0 0 0,0 0 0,0 0 0,0 0 0,0 0 0,0 0 0,0 0 0,0 0 0,0 0 0,0 0 0,0 0 0,0 0 0,0 0 0,0 0 0,0 0 0,0 0 0,0 0 0,0 0 0,0 0 0,108 18 0,-108-18 0,0 0 0,0 0 0,0 0 0,0 0 0,0 0 0,0 0 0,0 0 0,0 0 0,0 0 0,0 0 0,0 0 0,0 0 0,0 0 0,0 0 0,0 0 0,0 0 0,0 0 0,0 0 0,0 0 0,140 23 0,-140-23 0,0 0 0,0 0 0,0 0 0,0 0 0,0 0 0,0 0 0,0 0 0,0 0 0,0 0 0,0 0 0,0 0 0,0 0 0,0 0 0,0 0 0,0 0 0,141 19 0,-141-19 0,0 0 0,0 0 0,0 0 0,0 0 0,0 0 0,0 0 0,0 0 0,0 0 0,0 0 0,0 0 0,0 0 0,0 0 0,0 0 0,0 0 0,0 0 0,0 0 0,0 0 0,0 0 0,0 0 0,0 0 0,0 0 0,0 0 0,0 0 0,116-5 0,-116 5 0</inkml:trace>
  <inkml:trace contextRef="#ctx0" brushRef="#br0" timeOffset="126937">17629 2083 0,'0'15'0,"0"-15"0,0 0 0,0 0 0,0 0 0,0 0 0,0 0 0,0 0 0,0 0 0,0 0 0,0 0 0,0 0 0,0 0 0,0 0 0,0 0 0,0 0 0,0 0 0,0 0 0,0 0 0,0 0 0,25 46 0,-25-46 0,0 0 0,0 0 0,0 0 0,0 0 0,0 0 0,0 0 0,0 0 0,0 0 0,0 0 0,0 0 0,0 0 0,0 0 0,0 0 0,0 0 0,0 0 0,0 0 0,0 0 0,0 0 0,0 0 0,41 79 0,-41-79 0,0 0 0,0 0 0,0 0 0,0 0 0,0 0 0,0 0 0,0 0 0,33 135 0,-33-135 0,0 0 0,0 0 0,0 0 0,9 144 0,-9-144 15,-17 47 1,17-47-16,0 0 15,0 0 1,0-10 0,0 10-1,0 56-15,0-56 16,0-37-1,0 37 1,8-92-16,-8 92 16,33-127-1,-33 127 1,0 0-1,0 0-15,0 0 16,50-97 0,-50 97-1,0 0-15,75-37 16,-75 37-1,82 9 1,-82-9 0,0 0-16,66 69 15,-66-69 1,50 117-1,-50-117-15,0 0 16,0 0 0</inkml:trace>
  <inkml:trace contextRef="#ctx0" brushRef="#br0" timeOffset="130696">20986 2637 0,'0'-9'0,"0"9"0,0 0 0,0 0 0,0 0 0,0 0 0,0 0 0,0 0 0,0 0 0,0 0 0,0 0 0,0 0 0,0 0 0,0 0 0,0 0 0,0 0 0,-8 28 0,8-28 0,0 0 0,0 0 0,0 0 0,0 0 0,0 0 0,0 0 0,0 0 0,0 0 0,0 0 0,0 0 0,0 0 0,0 0 0,0 0 0,0 0 0,0 0 0,0 0 0,0 0 0,0 0 0,0 0 0,0 0 0,0 0 0,-8 74 0,8-74 0,0 0 0,0 0 0,0 0 0,0 0 0,0 0 0,0 0 0,0 0 0,0 0 0,0 0 0,0 0 0,0 0 0,0 0 0,0 0 0,0 0 0,0 0 0,0 0 0,0 0 0,-25 144 0,25-144 0,0 0 0,0 0 0,0 0 0,0 0 0,0 0 0,0 0 0,0 0 0,0 0 0,0 0 0,0 0 0,0 0 0,0 0 0,0 0 0,0 75 0,0-75 0,0 0 0,0 0 0,0 0 0,0 0 0,0 0 0,0 0 0,0 0 0,0 0 0,0 0 0,0 0 0,0 0 0,0 0 0,0 0 0,0 0 0,0 0 0,0 0 0,0 0 0,0 0 0,-8 112 0,8-112 15,-17 41-15,17-41 16,-8-36 0,8 36-1,8-108-15,-8 108 16,33-139-1,-33 139 1,66-117 0,-66 117-16,0 0 15,0 0 1,0 0-1,58-65-15,-58 65 16,58 0 0,-58 0-1,25 61 1,-25-61-16,8 116 15,-8-116 1,17 121 0,-17-121-16,0 0 15,41 97 1,-41-97-1,66 34 1,0-77-16,17-64 16</inkml:trace>
  <inkml:trace contextRef="#ctx0" brushRef="#br0" timeOffset="184609">16968 8925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10 0,0-10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 9 0,-16-9 0,0 0 0,0 0 0,0 0 0,0 0 0,0 0 0,0 0 0,0 0 0,0 0 0,0 0 0,0 0 0,0 0 0,0 0 0,0 0 0,0 0 0,0 0 0,0 0 0,0 0 0,0 0 0,0 0 0,0 0 0,0 0 0,42 19 0,-42-19 0,0 0 0,0 0 0,0 0 0,0 0 0,0 0 0,0 0 0,0 0 0,0 0 0,0 0 0,0 0 0,0 0 0,0 0 0,0 0 0,0 0 0,0 0 0,0 0 0,0 0 0,66 18 0,-66-18 0,0 0 0,0 0 0,0 0 0,0 0 0,0 0 0,0 0 0,0 0 0,0 0 0,0 0 0,0 0 0,0 0 0,0 0 0,0 0 0,91 19 0,-91-19 0,0 0 0,0 0 0,0 0 0,0 0 0,0 0 0,0 0 0,0 0 0,0 0 0,0 0 0,99 0 0,-99 0 0,0 0 0,0 0 0,0 0 0,0 0 0,0 0 0,124-5 0,-124 5 0,116-9 0,-17 9 15,-8 0 1,-17 0-16,9 4 15,0 1 1,16-10 0,-16 1-16,-1-1 15,1 0 1,41 10-1,-25 9 1,9 1-16,-1-7 16,-8-12-1,9-5 1,-1 9-16,-7 0 15,15 0 1,-15 0 0,15 5-1,1-5-15,-8 4 16,16 0-1,-9-4 1,9 0 0,0 0-16,-8-8 15,0-2 1,8 5-1,17 10-15,-17 13 16,8-4 0,8 0-1,1-4-15,16-10 16,-16-14-1,7-6 1,-7 16 0,8 13-16,-9 6 15,9 3 1,0-4-1,0 0 1,0-5-16,0-9 16,-17-9-1,17-5 1,-17 5-16,9 18 15,-17 5 1,-17 9 0,9-4-1,-17-5-15,9-5 16,7 10-1,-15-5 1,7 0-16,-24-24 16,-9-4-1,1 19 1,-1 19-1,0 3-15,1-22 16,-1-24 0,9-9-1,-17 10-15,0 18 16,0 28-1,-8-1 1,0-8 0,-17-14-16,1-19 15,-9-9 1,8 9-1,1-5-15,-18 14 16,-24 10 0,0-5-1</inkml:trace>
  <inkml:trace contextRef="#ctx0" brushRef="#br0" timeOffset="192209">9080 6995 0,'0'9'0,"0"-9"0,0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0,-17-14 0,17 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0,-41 0 0,41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0,-9-4 0,9 4 0,0 0 0,0 0 0,0 0 0,0 0 0,0 0 0,0 0 0,0 0 0,0 0 0,0 0 0,0 0 0,0 0 0,0 0 0,0 0 0,0 0 0,0 0 0,0 0 0,0 0 0,17 0 0,-17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0 0,-8 0 0,0 0 0,0 0 0,0 0 0,0 0 0,0 0 0,0 0 0,0 0 0,0 0 0,0 0 0,0 0 0,0 0 0,0 0 0,0 0 0,0 0 0,0 0 0,0 0 0,0 0 0,0 0 0,0 0 0,0 0 0,0 0 0,0 0 0,0 0 0,42 14 0,-42-14 0,0 0 0,0 0 0,0 0 0,0 0 0,0 0 0,0 0 0,0 0 0,0 0 0,0 0 0,0 0 0,0 0 0,0 0 0,0 0 0,0 0 0,0 0 0,0 0 0,0 0 0,0 0 0,0 0 0,91 4 0,-91-4 0,0 0 0,0 0 0,0 0 0,0 0 0,0 0 0,0 0 0,0 0 0,0 0 0,0 0 0,0 0 0,0 0 0,0 0 0,0 0 0,0 0 0,0 0 0,0 0 0,0 0 0,0 0 0,0 0 0,0 0 0,0 0 0,0 0 0,107 5 0,-107-5 0,0 0 0,0 0 0,0 0 0,0 0 0,0 0 0,0 0 0,0 0 0,0 0 0,0 0 0,99 0 0,-99 0 0,0 0 0,0 0 0,0 0 0,0 0 0,0 0 0,108 0 0,-108 0 0,124 5 0,-33 5 0,-91-10 16,107-20-1,-16 11 1,-91 9 0,91 0-16,-91 0 15,99 9 1,-8 11-1,0-8-15,-8-2 16,-83-10 0,91-5-1,-91 5 1,107 10-16,-107-10 15,108 9 1,16-4 0,-124-5-1,116 5-15,-9-5 16,-16 4-1,-8-4 1,-9 0-16,50-9 16,-49 9-1,-1 0 1,0 5-1,9 4-15,-8 0 16,-1-13 0,9-6-1,-1 6-15,-7 8 16,-1-8-1,1-1 1,16 10 0,-17-1-16,9-4 15,-9 5 1,9 9-1,-9 0-15,9 0 16,-17-19 0,8-4-1,-7 4 1,15 19-16,-7 0 15,16 0 1,-17-19 0,-8-13-16,17 4 15,-9 18 1,1 24-1,-1 0 1,9-23-16,-17-24 16,-8 5-1,0 10 1,8 18-1,17 9-15,-9-5 16,0-18 0,-7-23-1,-1-5-15,0 14 16,0 10-1,17 8 1,-9 6-16,-8-10 16,0-10-1,-16 1 1,8 0-1,0 4-15,8 5 16,-99 0 0,99 0-1,-66 0 1,83 0-16,-83 0 15,99-5 1,-99 5 0,0 0-16,107 5 15,-107-5 1,100-5-1,-100 5 1,91 5-16,-91-5 16,82 0-1,-82 0 1,0 0-16,83-9 15,-83 9 1,0 0 0,83-5-1,-83 5-15,0 0 16,0 0-1,82-9 1,-82 9-16,0 0 16,0 0-1,0 0 1,58 9-1</inkml:trace>
  <inkml:trace contextRef="#ctx0" brushRef="#br0" timeOffset="210842">10436 7102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0,-17-19 0,17 19 0,0 0 0,0 0 0,0 0 0,0 0 0,0 0 0,0 0 0,0 0 0,0 0 0,0 0 0,0 0 0,0 0 0,0 0 0,0 0 0,0 0 0,0 0 0,0 0 0,0 0 0,0 0 0,0 0 0,0 0 0,0 0 0,0 0 0,0 0 0,0-9 0,0 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23 0,-8-23 0,0 0 0,0 0 0,0 0 0,0 0 0,0 0 0,0 0 0,0 0 0,0 0 0,0 0 0,0 0 0,0 0 0,0 0 0,0 0 0,0 0 0,0 23 0,0-23 0,0 0 0,0 0 0,0 0 0,0 0 0,0 0 0,0 0 0,0 0 0,0 0 0,0 0 0,0 0 0,0 0 0,0 0 0,0 0 0,0 0 0,0 0 0,0 0 0,0 0 0,0 0 0,0 0 0,0 0 0,0 0 0,0 0 0,0 0 0,0 0 0,0 0 0,0 0 0,0 0 0,0 0 0,0 0 0,0 0 0,0 0 0,0 0 0,0 0 0,0 0 0,33 42 0,-33-42 0,0 0 0,0 0 0,0 0 0,0 0 0,0 0 0,0 0 0,0 0 0,0 0 0,0 0 0,0 0 0,0 0 0,0 0 0,0 0 0,0 0 0,0 0 0,0 0 0,0 0 0,50 74 0,-50-74 0,0 0 0,0 0 0,0 0 0,0 0 0,0 0 0,0 0 0,0 0 0,0 0 0,0 0 0,0 0 0,0 0 0,0 0 0,0 0 0,0 0 0,0 0 0,0 0 0,0 0 0,0 0 0,0 0 0,66 66 0,-66-66 0,0 0 0,0 0 0,0 0 0,0 0 0,0 0 0,0 0 0,0 0 0,83 60 0,-83-60 0,0 0 0,0 0 0,0 0 0,99 57 0,-99-57 0,108 36 15,-108-36 1,107 33-1,-107-33-15,124 23 16,-16-14 0,-9 1-1,0-10-15,-25-10 16,1 1-1,8 0 1,8 4 0,-17 0-16,9 5 15,8-4 1,24 4-1,-40-5 1,-1-9-16,17-9 16,-8 8-1,-1 15 1,9 5-16,-8 0 15,-8 0 1,7-5 0,17-10-1,-16-7-15,8-12 16,8 1-1,-8 14 1,-8 14-16,8 10 16,-8-6-1,8 1 1,-17 0-1,9-15-15,-9-8 16,-8-1 0,9 10-1,7 9-15,9 9 16,-8 0-1,0-4 1,8-14 0,-17 4-16,9-4 15,8 9 1,-9 9-1,1-9 1,8 0-16,-8 0 16,-1-5-1,-7 5 1,7 5-16,-7 4 15,-1 5 1,9-4 0,0-6-1,-9 1-15,9-5 16,-9 9-1,9 0 1,-9 5 0,-8-4-16,-8 0 15,0-10 1,17 0-1,-9 0-15,0 4 16,0 4 0,8 7-1,-24-1-15,0-9 16,8-5-1,-9 9 1,-8 5 0,-65-19-16,98 24 15,-74-19 1,0 0-1,58 28 1,-58-28-16,74 28 16,-74-28-1,0 0 1,75 41-16,-75-41 15,0 0 1,0 0 0,0 0-1,74 56-15,-74-56 16,58 61-1,-58-61 1,0 0-16,0 0 16,0 0-1,58 65 1,-58-65-1,0 0-15,0 0 16,0 0 0,41 46-1,-41-46-15,0 0 16,25 14-1,-25-14 1</inkml:trace>
  <inkml:trace contextRef="#ctx0" brushRef="#br0" timeOffset="211330">17141 7777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23 0,0-23 0,0 0 0,0 0 0,0 0 0,0 0 0,0 0 0,0 0 0,0 0 0,0 0 0,0 0 0,0 0 0,0 0 0,0 0 0,0 0 0,0 0 0,0 0 0,0 0 0,0 0 0,0 0 0,0 0 0,0 0 0,0 0 0,0 19 0,0-19 0,0 0 0,0 0 0,0 0 0,0 0 0,0 0 0,0 0 0,0 0 0,0 0 0,0 0 0,0 0 0,0 0 0,0 0 0,0 0 0,0 0 0,0 0 0,0 0 0,0 0 0,0 0 0,0 0 0,17 5 0,-17-5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36 0,-33-36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 14 0,-58-14 0,0 0 0,0 0 0,0 0 0,0 0 0,0 0 0,0 0 0,0 0 0,0 0 0,0 0 0,66-18 0,-66 18 0,0 0 0,0 0 0,0 0 0,0 0 0,0 0 0,0 0 0,0 0 0,0 0 0,0 0 0,0 0 0,0 0 0,0 0 0,0 0 0,0 0 0,0 0 0,0 0 0,0 0 0,74-37 0,-74 37 0,0 0 0,0 0 0,0 0 0,0 0 0,0 0 0,0 0 0,0 0 0,0 0 0,0 0 0,0 0 0,0 0 0,0 0 0,67-56 0,-67 56 0,0 0 0,0 0 0,0 0 0,0 0 0,0 0 0,0 0 0,0 0 0,0 0 0,0 0 0,0 0 0,0 0 0,0 0 0,0 0 0,0 0 0,0 0 0,0 0 0,0 0 0,0 0 0</inkml:trace>
  <inkml:trace contextRef="#ctx0" brushRef="#br0" timeOffset="241578">24955 6856 0,'-8'-5'0,"8"5"0,0 0 0,0 0 0,0 0 0,0 0 0,0 0 0,0 0 0,0 0 0,0 0 0,0 0 0,0 0 0,0 0 0,0 0 0,0 0 0,0 0 0,0 0 0,0 0 0,0 0 0,-17-28 0,17 28 0,0 0 0,0 0 0,0 0 0,0 0 0,0 0 0,0 0 0,0 0 0,0 0 0,0 0 0,0 0 0,0 0 0,0 0 0,0 0 0,0 0 0,0 0 0,0 0 0,0 0 0,0 0 0,0 0 0,0 0 0,0 0 0,-41-23 0,41 23 0,0 0 0,0 0 0,0 0 0,0 0 0,0 0 0,0 0 0,0 0 0,0 0 0,0 0 0,0 0 0,0 0 0,0 0 0,0 0 0,0 0 0,0 0 0,0 0 0,0 0 0,0 0 0,0 0 0,0 0 0,0 0 0,-91 9 0,91-9 0,0 0 0,0 0 0,0 0 0,0 0 0,0 0 0,0 0 0,0 0 0,0 0 0,-41 29 0,41-29 0,0 0 0,0 0 0,0 0 0,0 0 0,0 0 0,0 0 0,0 0 0,-83 36 0,83-36 0,0 0 0,0 0 0,0 0 0,0 0 0,0 0 0,0 0 0,0 0 0,0 0 0,0 0 0,0 0 0,0 0 0,0 0 0,-74 56 0,74-56 0,0 0 0,0 0 0,0 0 0,0 0 0,0 0 0,0 0 0,0 0 0,0 0 0,0 0 0,0 0 0,0 0 0,0 0 0,0 0 0,-25 60 0,25-60 0,0 0 0,0 0 0,0 0 0,8 75 0,33-1 0,34-4 16,-17-14 0,-58-56-1,66 46 1,-66-46-16,25 38 15,-25-38 1,8 41 0,-33 1-16,25-42 15,-58 24 1,58-24-1,0 0 1,-41 4-16,8-32 16,16-37-1,42-28 1</inkml:trace>
  <inkml:trace contextRef="#ctx0" brushRef="#br0" timeOffset="242026">25038 7139 0,'16'-4'0,"-16"4"0,0 0 0,0 0 0,0 0 0,0 0 0,0 0 0,0 0 0,0 0 0,0 0 0,0 0 0,0 0 0,0 0 0,0 0 0,0 0 0,0 0 0,0 0 0,0 0 0,0 0 0,0 0 0,0 0 0,0 0 0,0 0 0,0 0 0,0 0 0,0 0 0,0 0 0,0 0 0,0 0 0,0 0 0,0 0 0,0 0 0,0 0 0,0 0 0,0 0 0,0 0 0,-8-5 0,8 5 0,0 0 0,0 0 0,0 0 0,0 0 0,0 0 0,0 0 0,0 0 0,0 0 0,0 0 0,0 0 0,0 0 0,0 0 0,0 0 0,0 0 0,0 0 0,0 0 0,0 0 0,0 0 0,0 0 0,0 0 0,0 0 0,0 0 0,0 0 0,0 0 0,0 0 0,0 0 0,0 0 0,0 0 0,0 0 0,0 0 0,0 0 0,0 0 0,0 0 0,0 28 0,0-28 0,0 0 0,0 0 0,0 0 0,0 0 0,0 0 0,0 0 0,0 0 0,0 0 0,0 0 0,0 0 0,0 0 0,0 0 0,0 0 0,0 0 0,0 0 0,0 0 0,0 0 0,0 0 0,0 0 0,0 0 0,0 0 0,0 0 0,8 66 0,-8-66 0,0 0 0,0 0 0,0 0 0,0 0 0,0 0 0,0 0 0,0 0 0,0 0 0,0 0 0,0 0 0,0 0 0,0 0 0,0 0 0,0 0 0,0 0 0,0 0 0,0 0 0,0 0 0,0 0 0,0 0 0,0 0 0,25 97 0,-25-97 0,0 0 0,0 0 0,0 0 0,0 0 0,0 0 0,0 0 0,0 0 0,0 0 0,0 0 0,0 0 0,0 0 0,0 0 0,0 0 0,0 0 0,0 0 0,0 0 0,0 0 0,0 0 0,0 0 0,0 0 0,0 0 0,0 0 0,0 0 0,0 0 0,-8 69 0,8-69 0,0 0 0,0 0 0,0 0 0,0 0 0,0 0 0,0 0 0,0 0 0,0 0 0,0 0 0,0 0 0,0 0 0,0 0 0,0 0 0,0 0 0,0 0 0,0 0 0,0 0 0,0 0 0,0 0 0,0 0 0,0 0 0,0 0 0,0 0 0,0 0 0,0 0 0,0 0 0,0 0 0,0 0 0,0 0 0,0 0 0,0 0 0,0 0 0,0 0 0,0 0 0,0 0 0,0 0 0,0 0 0,0 10 0,0-10 0,0 0 0,0 0 0,0 0 0,0 0 0,0 0 0,0 0 0,0 0 0,0 0 0,0 0 0,0 0 0,0 0 0,0 0 0,0 0 0,0 0 0,0 0 0,0 0 0,16-5 0,-16 5 0,0 0 0,0 0 0,0 0 0,0 0 0,0 0 0,0 0 0,0 0 0,0 0 0,0 0 0,0 0 0,0 0 0,0 0 0,0 0 0,0 0 0,25 14 0,-25-14 0,0 0 0,0 0 0,0 0 0,0 0 0,0 0 0,0 0 0,0 0 0,0 0 0,0 0 0,0 0 0,0 0 0,0 0 0,0 0 0,0 0 0,33-19 0,-33 19 0,0 0 0,0 0 0,0 0 0,0 0 0,0 0 0,0 0 0,0 0 0,0 0 0,0 0 0,0 0 0,0 0 0,0 0 0,0 0 0,0 0 0,0 0 0,0 0 0,0 0 0,0 0 0,0 0 0,0 0 0,0 0 0,0 0 0,0 0 0,0 0 0,0 0 0,0 0 0,0 0 0,75-51 0,-75 51 0,0 0 0,0 0 0,0 0 0,0 0 0,0 0 0,0 0 0,0 0 0,0 0 0,0 0 0,0 0 0,0 0 0,0 0 0,0 0 0,0 0 0,0 0 0,0 0 0,0 0 0,0 0 0,0 0 0,0 0 0,0 0 0,0 0 0,0 0 0,58-65 0,-58 65 0,0 0 0,0 0 0,0 0 0,0 0 0,0 0 0,0 0 0,0 0 0,0 0 0,0 0 0,0 0 0,0 0 0,0 0 0,0 0 0,0 0 0,0 0 0,0 0 0,0 0 0,0 0 0,0 0 0,49-38 0,-49 38 0,0 0 0,0 0 0,0 0 0,0 0 0,0 0 0,0 0 0,0 0 0,33 0 0,-33 0 0,0 0 0,0 0 0,0 0 0,0 0 0,0 0 0,0 0 0,0 0 0,0 0 0,0 0 0,0 0 0,0 0 0,0 0 0,0 0 0,25 57 0,-25-57 0,0 0 0,0 0 0,0 0 0,0 0 0,0 0 0,0 0 0,0 0 0,0 0 0,0 0 0,0 0 0,0 0 0,0 0 0,0 0 0,0 0 0,0 0 0,0 0 0,0 0 0,0 0 0,17 46 0,-1-41 0</inkml:trace>
  <inkml:trace contextRef="#ctx0" brushRef="#br0" timeOffset="242626">25484 6590 0,'0'5'0,"0"33"0,0-38 0,0 0 0,0 0 0,9 92 0,-9-92 0,0 0 0,8 126 0,-8-126 0,0 135 0,0-19 16,0-14 0,8-13-1,-8-89-15,0 0 16,0 0-1,0 0 1,17 42 0,-9-38-16,-16-46 15,-9-4 1,1-19-1,7-5-15,18 14 16,-9 89 0,33-93-1,-33 60 1,57-43-16,18 43 15,8 19 1,-83-19 0,66 70-16,-66-70 15,25 98 1,-34-5-1,9-93 1,-66 88-16,66-88 16,-107 70-1,107-70 1,-116 32-16</inkml:trace>
  <inkml:trace contextRef="#ctx0" brushRef="#br0" timeOffset="296848">11949 9688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 0 0,-41 0 0,0 0 0,0 0 0,0 0 0,0 0 0,0 0 0,0 0 0,0 0 0,0 0 0,0 0 0,0 0 0,0 0 0,0 0 0,0 0 0,41-5 0,-41 5 0,0 0 0,0 0 0,0 0 0,0 0 0,75-4 0,-75 4 0,0 0 0,0 0 0,0 0 0,83-10 0,-83 10 0,0 0 0,0 0 0,107-4 0,-107 4 0,0 0 0,91-9 0,-91 9 0,107-5 0,26 5 16,-17 5-1,-9-1-15,9-8 16,0-1 0,90 0-1,-65 10-15,-17 0 16,-41 8-1,-17 1 1,-25-9-16,-16-10 16,-25 5-1</inkml:trace>
  <inkml:trace contextRef="#ctx0" brushRef="#br0" timeOffset="297621">12370 9376 0,'0'5'0,"0"-5"0,0 0 0,0 0 0,0 0 0,0 0 0,0 0 0,0 0 0,0 0 0,0 0 0,0 0 0,0 0 0,0 0 0,0 0 0,-16 14 0,16-14 0,0 0 0,0 0 0,0 0 0,0 0 0,0 0 0,0 0 0,0 0 0,0 0 0,0 0 0,0 0 0,-58 33 0,58-33 0,0 0 0,-99 32 0,99-32 0,0 0 0,0 0 0,0 0 0,0 0 0,0 0 0,0 0 0,0 0 0,0 0 0,0 0 0,-99 42 0,99-42 0,0 0 0,0 0 0,-83 33 0,83-33 0,0 0 0,-25 4 0,25-4 0,-25 5 0,25-5 0,-91 37 15,91-37 1,0 0 0,0 0-1,0 0-15,-49 41 16,49-41-1,-9 52 1,9-52-16,42 51 16,49-9-1,16-4 1,-24-6-1,0-13-15,8-1 16,-91-18 0,91 23-1,-91-23-15,82 28 16,-82-28-1</inkml:trace>
  <inkml:trace contextRef="#ctx0" brushRef="#br0" timeOffset="298508">14264 9200 0,'0'5'0,"0"-5"0,0 0 0,0 0 0,0 0 0,0 0 0,0 0 0,0 0 0,-25 22 0,25-22 0,0 0 0,0 0 0,0 0 0,0 0 0,0 0 0,0 0 0,0 0 0,0 0 0,0 0 0,-16 70 0,16-70 0,0 0 0,0 0 0,-9 93 0,9-93 0,0 0 0,17 89 0,-17-89 0,8 70 0,9 13 16,-26-4-1,1 0-15,8-79 16,-8 84 0,8-23-1,-8-24 1,8-33-16,0-18 15,-9-9 1,9 33 0,0-48-1,0 38-15,0-69 16,9-6-1,-9 75 1,41-88-16,-41 88 16,58-74-1,33 27 1,-91 47-1,99-14-15,-99 14 16,99 23 0,-99-23-1,75 61-15,-51 8 16,-48 10-1,-51-9 1,9-19 0,-8-9-16,-1-14 15,75-28 1,-82 19-1,82-19-15,-50-19 16,50 19 0</inkml:trace>
  <inkml:trace contextRef="#ctx0" brushRef="#br0" timeOffset="299189">14868 9567 0,'0'5'0,"0"-5"0,0 0 0,0 0 0,0 0 0,0 0 0,0 38 0,0-38 0,0 0 0,0 0 0,0 0 0,0 0 0,0 0 0,8 69 0,-8-69 0,0 0 0,25 88 0,-25-88 0,0 0 0,0 0 0,0 0 0,0 0 0,0 0 0,0 0 0,0 0 0,0 0 0,0 0 0,33 89 0,-33-89 0,0 0 0,0 0 0,0 0 0,0 0 0,0 0 0,0 0 0,0 0 0,49 51 0,-16-61 16,17-4 0,8-37-1,-58 51 1,49-74-16,-49 74 15,0 0 1,0 0 0,0 0-16,50-65 15,-50 65 1,0 0-1,25-28 1,-25 28-16,25 28 16,-25 51-1,8 23 1,8 0-16,1-13 15,-9 4 1,-8-9 0,-8-10-1,-17-4-15,-16-10 16,-42 15-1,9-38 1,-17-33 0,-8-27-16,16-5 15,17-14 1,24-4-1,42 46-15</inkml:trace>
  <inkml:trace contextRef="#ctx0" brushRef="#br0" timeOffset="299786">15893 9693 0,'-8'-5'0,"8"5"0,0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37 0,0-37 0,0 0 0,0 0 0,0 0 0,0 0 0,0 0 0,0 0 0,0 0 0,0 0 0,0 0 0,0 0 0,0 0 0,0 0 0,0 0 0,0 0 0,0 0 0,0 0 0,0 0 0,8 65 0,-8-65 0,0 0 0,0 0 0,0 0 0,0 0 0,0 0 0,0 0 0,0 0 0,0 0 0,0 0 0,0 0 0,0 0 0,0 0 0,0 0 0,0 0 0,0 0 0,0 0 0,0 0 0,0 0 0,0 0 0,0 0 0,0 0 0,0 0 0,0 0 0,25 93 0,-25-93 0,0 0 0,0 0 0,0 0 0,0 0 0,0 0 0,0 0 0,0 0 0,0 0 0,0 0 0,0 0 0,0 0 0,0 0 0,0 0 0,0 0 0,0 0 0,0 0 0,0 0 0,0 0 0,0 0 0,0 0 0,0 0 0,0 0 0,0 0 0,0 0 0,0 0 0,0 0 0,0 0 0,0 0 0,0 0 0,0 0 0,0 0 0,0 0 0,0 0 0,0 0 0,0 0 0,0 0 0,0 0 0,0 0 0,0 0 0,0 0 0,0 0 0,0 0 0,0 0 0,0 0 0,0 0 0,24 93 0,-24-93 0,0 0 0,0 0 0,0 0 0,0 0 0,0 0 0,0 0 0,0 0 0,0 0 0,0 0 0,0 0 0,0 0 0,0 0 0,0 0 0,0 0 0,0 0 0,0 0 0,0 0 0,0 0 0,0 0 0,0 0 0,9 42 0,-9-42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0,-9-28 0,9 28 0,0 0 0,0 0 0,0 0 0,0 0 0,0 0 0,0 0 0,0 0 0,0 0 0,0 0 0,0 0 0,0 0 0,0 0 0,0 0 0,0 0 0,0 0 0,0 0 0,0 0 0,0 0 0,0 0 0,0 0 0,0 0 0,0 0 0,0 0 0,0 0 0,0 0 0,0 0 0,0 0 0,0 0 0,0 0 0,0-4 0,0 4 0,0 0 0,0 0 0,0 0 0,0 0 0,0 0 0,0 0 0,0 0 0,0 0 0,0 0 0,0 0 0,0 0 0,0 0 0,0 0 0,0 0 0,0 0 0,0 0 0,0 0 0,0 0 0,0 0 0,0 0 0,0 0 0,0 0 0,-16-61 0,16 61 0,0 0 0,0 0 0,0 0 0,0 0 0,0 0 0,0 0 0,0 0 0,0 0 0,0 0 0,0 0 0,0 0 0,0 0 0,0 0 0,0 0 0,0 0 0,0 0 0,0 0 0,0 0 0,0 0 0,0 0 0,0 0 0,-8-115 0,8 115 0,0 0 0,0 0 0,0 0 0,0 0 0,0 0 0,0 0 0,0 0 0,0 0 0,16-113 0,-16 113 0,0 0 0,0 0 0,0 0 0,0 0 0,0 0 0,0 0 0,0 0 0,0 0 0,0 0 0,0 0 0,0 0 0,0 0 0,0 0 0,0 0 0,0 0 0,50-92 0,-50 92 0,0 0 0,0 0 0,0 0 0,0 0 0,0 0 0,0 0 0,0 0 0,0 0 0,0 0 0,0 0 0,0 0 0,74-66 0,-74 66 0,0 0 0,0 0 0,0 0 0,0 0 0,0 0 0,0 0 0,0 0 0,91-37 0,-91 37 0,0 0 0,0 0 0,0 0 0</inkml:trace>
  <inkml:trace contextRef="#ctx0" brushRef="#br0" timeOffset="300261">16356 9916 0,'8'0'0,"-8"0"0,0 0 0,0 0 0,0 0 0,0 0 0,33-23 0,-33 23 0,0 0 0,0 0 0,0 0 0,0 0 0,0 0 0,66-42 0,-66 42 0,0 0 0,66-65 0,-66 65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0,42-75 0,-42 75 0,0 0 0,0 0 0,0 0 0,0 0 0,0 0 0,0 0 0,0 0 0,0 0 0,0 0 0,0 0 0,0 0 0,0 0 0,0 0 0,0 0 0,0 0 0,0 0 0,0 0 0,0 0 0,0 0 0,0 0 0,0 0 0,0 0 0,0 0 0,0 0 0,0 0 0,0 0 0,0 0 0,0 0 0,-25-51 0,25 51 0,0 0 0,0 0 0,0 0 0,0 0 0,0 0 0,0 0 0,0 0 0,0 0 0,0 0 0,0 0 0,0 0 0,0 0 0,0 0 0,0 0 0,-25-4 0,25 4 0,0 0 0,0 0 0,0 0 0,0 0 0,0 0 0,0 0 0,0 0 0,0 0 0,0 0 0,0 0 0,0 0 0,0 0 0,0 0 0,-33 9 0,33-9 0,0 0 0,0 0 0,0 0 0,0 0 0,0 0 0,0 0 0,0 0 0,0 0 0,0 0 0,0 0 0,0 0 0,0 0 0,0 0 0,0 0 0,0 0 0,0 0 0,0 0 0,0 0 0,0 0 0,0 0 0,0 0 0,0 0 0,-91 14 0,91-14 0,0 0 0,0 0 0,0 0 0,0 0 0,0 0 0,0 0 0,0 0 0,0 0 0,0 0 0,0 0 0,0 0 0,0 0 0,0 0 0,0 0 0,0 0 0,0 0 0,0 0 0,0 0 0,0 0 0,0 0 0,0 0 0,-82 60 0,82-60 0,0 0 0,0 0 0,0 0 0,0 0 0,0 0 0,0 0 0,0 0 0,0 0 0,-42 79 0,42-79 0,0 0 0,0 0 0,0 0 0,0 0 0,0 0 0,0 0 0,0 0 0,-8 84 0,8-84 0,0 0 0,0 0 0,0 0 0,0 0 0,0 0 0,0 0 0,0 0 0,0 0 0,0 0 0,0 0 0,0 0 0,0 0 0,0 0 0,50 79 0,-50-79 0,0 0 0,0 0 0,0 0 0,0 0 0,66 51 0,-66-51 0,0 0 0,0 0 0,0 0 0,82 33 0,-82-33 0,0 0 0,0 0 0,100 0 0,-100 0 0,0 0 0,82-28 0,-82 28 0</inkml:trace>
  <inkml:trace contextRef="#ctx0" brushRef="#br0" timeOffset="300700">17282 9622 0,'0'0'0,"0"0"0,0 0 0,0 0 0,0 0 0,0 0 0,0 0 0,-25-22 0,25 22 0,0 0 0,0 0 0,0 0 0,0 0 0,0 0 0,0 0 0,0 0 0,-49-24 0,49 24 0,0 0 0,0 0 0,0 0 0,0 0 0,-83-9 0,83 9 0,0 0 0,0 0 0,0 0 0,0 0 0,0 0 0,0 0 0,0 0 0,0 0 0,0 0 0,-99 46 0,99-46 0,0 0 0,0 0 0,-67 66 0,67-66 0,0 0 0,-57 93 0,57-93 0,-9 46 0,-7 43 0,16-89 16,8 93-1,-8-93 1,50 93-16,32-37 15,26-33 1,-1-46 0,-24-24-1</inkml:trace>
  <inkml:trace contextRef="#ctx0" brushRef="#br0" timeOffset="301206">17563 9637 0,'-8'9'0,"8"-9"0,0 0 0,-17 42 0,1 28 0,16-70 0,0 0 0,0 0 0,0 0 0,-17 88 0,17-88 0,0 0 0,0 0 0,0 75 0,0-75 0,0 0 0,0 0 0,0 0 0,17 84 0,-17-84 16,0 0-16,41 69 15,-41-69 1,83 0 0,8-66-1,-33-21-15,-25 3 16,-9 14-1,-7 24 1,-25 74-16,8-28 16,0 0-1,8-5 1,-8 42-1,0 38-15,0-75 16,8 102 0,-8-102-1,42 65-15,-42-65 16,66 28-1</inkml:trace>
  <inkml:trace contextRef="#ctx0" brushRef="#br0" timeOffset="301666">18158 9688 0,'0'0'0,"0"0"0,0 0 0,0 0 0,0 0 0,0 0 0,0 0 0,0 0 0,0 37 0,0-37 0,0 0 0,0 0 0,0 0 0,0 0 0,17 80 0,-17-80 0,0 0 0,0 0 0,0 0 0,25 102 0,-25-102 0,0 0 0,0 0 0,16 88 0,-16-88 0,0 0 0,0 0 0,0 0 0,0 84 0,0-84 16,0 0-1,0 0-15,0 0 16,-8 9-1,0-51 1,-1-42 0,18 15-16,-1 13 15,-16 88 1,16-96-1,-8 64-15,25-61 16,-25 61 0,49-47-1,-49 47 1</inkml:trace>
  <inkml:trace contextRef="#ctx0" brushRef="#br0" timeOffset="302088">18497 9697 0,'0'10'0,"0"-10"0,0 0 0,0 0 0,0 0 0,0 0 0,0 0 0,0 0 0,0 0 0,0 0 0,0 0 0,0 0 0,0 0 0,0 0 0,0 0 0,0 0 0,0 0 0,0 0 0,0 0 0,0 0 0,0 0 0,0 0 0,0 0 0,0 0 0,17 55 0,-17-55 0,0 0 0,0 0 0,0 0 0,0 0 0,0 0 0,0 0 0,0 0 0,0 0 0,0 0 0,0 0 0,0 0 0,0 0 0,0 0 0,0 0 0,0 0 0,0 0 0,0 0 0,50 94 0,-50-94 0,0 0 0,0 0 0,0 0 0,0 0 0,0 0 0,0 0 0,0 0 0,0 0 0,0 0 0,0 0 0,0 0 0,0 0 0,0 0 0,33 111 0,-33-111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28 0,0-28 0,0 0 0,0 0 0,0 0 0,0 0 0,0 0 0,0 0 0,0 0 0,0 0 0,0 0 0,0 0 0,0 0 0,0 0 0,0-14 0,0 14 0,0 0 0,0 0 0,0 0 0,0 0 0,0 0 0,0 0 0,0 0 0,0 0 0,0 19 0,0-19 0,0 0 0,0 0 0,0 0 0,0 0 0,0 0 0,0 0 0,0 0 0,0 0 0,0 0 0,0 0 0,-9-42 0,9 42 0,0 0 0,0 0 0,0 0 0,0 0 0,0 0 0,0 0 0,0 0 0,0 0 0,0 0 0,-8-89 0,8 89 0,0 0 0,0 0 0,0 0 0,0 0 0,0 0 0,0 0 0,0 0 0,0 0 0,0 0 0,0 0 0,0 0 0,0 0 0,0 0 0,0 0 0,0 0 0,0 0 0,0 0 0,17-93 0,-17 93 0,0 0 0,0 0 0,0 0 0,0 0 0,0 0 0,0 0 0,0 0 0,0 0 0,0 0 0,0 0 0,0 0 0,0 0 0,0 0 0,41-83 0,-41 83 0,0 0 0,0 0 0,0 0 0,0 0 0,50-71 0,-50 71 0,0 0 0,0 0 0,0 0 0,0 0 0,0 0 0,0 0 0,0 0 0,74-41 0,-74 41 0,0 0 0,0 0 0,0 0 0</inkml:trace>
  <inkml:trace contextRef="#ctx0" brushRef="#br0" timeOffset="302568">18969 9981 0,'8'9'0,"-8"-9"0,0 0 0,0 0 0,0 0 0,0 0 0,0 0 0,0 0 0,0 0 0,0 0 0,0 0 0,0 0 0,41 5 0,-41-5 0,0 0 0,0 0 0,0 0 0,0 0 0,0 0 0,0 0 0,0 0 0,0 0 0,0 0 0,0 0 0,0 0 0,0 0 0,0 0 0,0 0 0,0 0 0,0 0 0,0 0 0,75-33 0,-75 33 0,0 0 0,0 0 0,0 0 0,0 0 0,0 0 0,0 0 0,0 0 0,0 0 0,0 0 0,0 0 0,0 0 0,0 0 0,0 0 0,99-79 0,-99 79 0,0 0 0,0 0 0,0 0 0,0 0 0,0 0 0,0 0 0,0 0 0,0 0 0,0 0 0,66-102 0,-66 102 0,0 0 0,0 0 0,0 0 0,0 0 0,0 0 0,0 0 0,0 0 0,8-79 0,-32 70 15,-26-10 1,-24 42-16,7 19 16,1 14-1,66-56 1,-49 74-1,32 6-15,25-6 16,34 0 0,16-27-1,16-10-15,9-22 16,32-25-1,-48-23 1,-10-23 0,-57 56-16</inkml:trace>
  <inkml:trace contextRef="#ctx0" brushRef="#br0" timeOffset="303075">19481 9707 0,'9'14'0,"-1"27"0,-8-41 0,0 0 0,0 0 0,0 0 0,8 66 0,-8-66 0,0 0 0,0 0 0,17 83 0,-17-83 0,0 0 0,8 84 0,-8-84 0,0 0 0,8 84 0,-8-84 16,0 0-1,0 0-15,0 0 16,8 23-1,-8-51 1,9-70 0,-1 1-16,17-10 15,16 23 1,1 28-1,-9 34-15,-17 22 16,17 18 0,25 14-1,-8 24 1,-17 28-16,-8 18 15,-17 4 1,-8-7 0,8-16-16,0-17 15,1-25 1,-9-41-1</inkml:trace>
  <inkml:trace contextRef="#ctx0" brushRef="#br0" timeOffset="303740">20267 9730 0,'0'-14'0,"0"14"0,0 0 0,0 0 0,0 0 0,0 0 0,0 0 0,0 0 0,0 0 0,0 0 0,0 0 0,0 0 0,0 0 0,0 0 0,0 0 0,0 0 0,0 0 0,0 0 0,0 0 0,0 0 0,0 0 0,0 0 0,0 0 0,0 0 0,0 0 0,0 0 0,0 0 0,0 0 0,-33-9 0,33 9 0,0 0 0,0 0 0,0 0 0,0 0 0,0 0 0,0 0 0,0 0 0,0 0 0,0 0 0,0 0 0,0 0 0,-58 28 0,58-28 0,0 0 0,0 0 0,0 0 0,-66 70 0,66-70 0,0 0 0,0 0 0,-33 83 0,33-83 0,0 0 0,8 74 0,-8-74 0,16 75 0,9 4 0,17-9 16,16-5-1,16-23 1,9-14-16,-1-33 16,9-28-1,8-27 1,9-24-16,-34-4 15,-16 23 1,-16 0 0,-34-5-1,-16 5-15,-25 9 16,-17 23-1,-8 29 1,-8 41-16,-17 9 16,34 29-1,7-5 1,26 9-1,24 0-15,25-5 16,25-19 0,33 2-1,8-20-15,17-14 16,16-37-1,-8-28 1,0-31 0,-124 73-16</inkml:trace>
  <inkml:trace contextRef="#ctx0" brushRef="#br0" timeOffset="336327">6045 11199 0,'0'5'0,"0"-5"0,0 0 0,0 0 0,0 0 0,0 0 0,0 0 0,0 0 0,0 0 0,0 0 0,0 0 0,0 0 0,0 0 0,0 0 0,0 0 0,0 0 0,0 0 0,0 0 0,0 0 0,0 0 0,0 0 0,-33 10 0,-17 13 0,50-23 0,0 0 0,0 0 0,0 0 0,0 0 0,0 0 0,0 0 0,0 0 0,0 0 0,0 0 0,-91 37 0,91-37 0,0 0 0,0 0 0,-57 51 0,57-51 0,0 0 0,-58 47 0,58-47 0,-66 51 0,-17-9 16,0 0 0,17-1-16,-8-13 15,7 5 1,10-14-1,7-5 1,9 9-16,57-28 16,-16 5-1,0 0 1,0 0-16,-8 28 15,8-28 1,25 28 0,-25-28-1,49 37-15,34 4 16,8 6-1,-8 9 1,-83-56 0,82 56-16,-82-56 15,83 75 1,-83-75-1,0 0-15,0 0 16,0 0 0,58 46-1</inkml:trace>
  <inkml:trace contextRef="#ctx0" brushRef="#br0" timeOffset="336721">5177 12339 0,'0'-4'0,"0"4"0,0 0 0,0 0 0,0 0 0,0 0 0,0 0 0,0 0 0,0 0 0,0 0 0,0 0 0,0 0 0,0 0 0,16 27 0,-16-27 0,0 0 0,58 42 0,-58-42 0,0 0 0,0 0 0,0 0 0,0 0 0,0 0 0,0 0 0,0 0 0,0 0 0,0 0 0,91 65 0,-91-65 0,0 0 0,0 0 0,0 0 0,0 0 0,0 0 0,116 42 0,-116-42 0,107 28 0,-65 0 0,49 23 15,-91-51 1,58 51 0,-58-51-16</inkml:trace>
  <inkml:trace contextRef="#ctx0" brushRef="#br0" timeOffset="337719">6599 11693 0,'-8'0'0,"8"0"0,0 0 0,0 0 0,0 0 0,0 0 0,0 0 0,0 0 0,0 0 0,0 0 0,0 0 0,0 0 0,0 0 0,0 0 0,0 0 0,0 0 0,0 0 0,0 0 0,0 0 0,0 0 0,0 0 0,-8-28 0,8 28 0,0 0 0,0 0 0,0 0 0,0 0 0,0 0 0,0 0 0,0 0 0,0 0 0,0 0 0,0 0 0,0 0 0,0 0 0,0 0 0,0 0 0,0 0 0,0 0 0,0 0 0,0 0 0,0 0 0,0 0 0,0 0 0,0 0 0,0 0 0,0 0 0,0 0 0,0 0 0,0 0 0,0 0 0,0 0 0,0 0 0,0 0 0,0 0 0,0 0 0,0 0 0,0 0 0,-9-47 0,9 47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0,42-60 0,-42 60 0,0 0 0,0 0 0,0 0 0,0 0 0,0 0 0,0 0 0,0 0 0,0 0 0,0 0 0,0 0 0,0 0 0,0 0 0,0 0 0,0 0 0,0 0 0,0 0 0,0 0 0,0 0 0,0 0 0,0 0 0,0 0 0,0 0 0,0 0 0,74-61 0,-74 61 0,0 0 0,0 0 0,0 0 0,0 0 0,0 0 0,0 0 0,0 0 0,0 0 0,0 0 0,0 0 0,0 0 0,0 0 0,0 0 0,0 0 0,0 0 0,0 0 0,0 0 0,0 0 0,0 0 0,58-4 0,-58 4 0,0 0 0,0 0 0,0 0 0,0 0 0,0 0 0,0 0 0,0 0 0,0 0 0,0 0 0,0 0 0,0 0 0,0 0 0,0 0 0,0 0 0,0 0 0,107 0 0,-107 0 0,0 0 0,0 0 0,0 0 0,0 0 0,0 0 0,0 0 0,0 0 0,0 0 0,0 0 0,0 0 0,0 0 0,0 0 0,0 0 0,0 0 0,0 0 0,0 0 0,91 28 0,-91-28 0,0 0 0,0 0 0,0 0 0,0 0 0,0 0 0,75 65 0,-75-65 0,49 74 0,-49-74 16,9 93-1,-34 14 1,-25-9-16,-16 9 15,0-33 1,-9-9 0,1-18-1,8 4-15,0 0 16,66-51-1,-75 61 1,75-61-16,-74 65 16,74-65-1,0 0 1,0 0-1,0 0-15,-41 32 16,32-22 0,42-34-1,50-13-15,8 9 16,0 24-1,33 31 1,-25 11 0,-8-15-16,-8-4 15,-9-10 1,1 0-1,-1 5-15,1-28 16,-75 14 0</inkml:trace>
  <inkml:trace contextRef="#ctx0" brushRef="#br0" timeOffset="338086">8154 11776 0,'-9'-4'0,"9"4"0,0 0 0,0 0 0,0 0 0,0 0 0,0 0 0,0 0 0,0 0 0,0 0 0,0 0 0,0 0 0,0 0 0,0 0 0,0 0 0,0 0 0,0 0 0,0 0 0,-33 10 0,33-10 0,0 0 0,0 0 0,0 0 0,0 0 0,0 0 0,0 0 0,0 0 0,0 0 0,0 0 0,0 0 0,0 0 0,-66 36 0,66-36 0,0 0 0,0 0 0,0 0 0,0 0 0,0 0 0,0 0 0,0 0 0,-83 75 0,83-75 0,0 0 0,-66 79 0,66-79 0,-49 83 0,-1-22 16,-16-15 0,16-9-1,-8 5-15,9 0 16,7-14-1,42-28 1</inkml:trace>
  <inkml:trace contextRef="#ctx0" brushRef="#br0" timeOffset="338401">7633 11776 0,'8'0'0,"-8"0"0,0 0 0,0 0 0,0 0 0,0 0 0,0 0 0,0 0 0,41 10 0,-41-10 0,0 0 0,0 0 0,0 0 0,0 0 0,50 28 0,-50-28 0,0 0 0,0 0 0,0 0 0,74 51 0,-74-51 0,0 0 0,0 0 0,66 60 0,-66-60 0,0 0 0,67 61 0,-67-61 0,74 55 0,9 6 16,8-1-1,0-23-15,0-18 16,-9-14-1,-82-5 1</inkml:trace>
  <inkml:trace contextRef="#ctx0" brushRef="#br0" timeOffset="339128">8724 10897 0,'0'19'0,"0"-19"0,0 0 0,0 0 0,0 0 0,-25 37 0,25-37 0,0 0 0,0 0 0,0 0 0,-41 61 0,41-61 0,0 0 0,0 0 0,-66 102 0,66-102 0,-66 98 0,16-1 0,25-22 16,9 13 0,16 20-1,-9-2 1,1 5-16,8 6 15,8 22 1,1-8 0,15-15-1,10-18-15,7 13 16,0 19-1,17 11 1,8-12-16,0-17 16,-8-28-1,17-1 1,16 20-1,8 13-15,8-18 16,9-25 0,-116-73-1</inkml:trace>
  <inkml:trace contextRef="#ctx0" brushRef="#br0" timeOffset="340184">15430 11135 0,'8'18'0,"25"15"0,-33-33 0,0 0 0,0 0 0,0 0 0,50 42 0,-50-42 0,0 0 0,0 0 0,58 46 0,-58-46 0,0 0 0,0 0 0,0 0 0,57 70 0,-57-70 0,0 0 0,75 98 0,-75-98 0,74 120 16,-16 6-1,-8-10 1,-25-9 0,-1 0-16,-7-4 15,-17 4 1,-8 0-1,-25-5-15,-9 14 16,-16 14 0,58-130-1,-91 284 1,34-186-16,7-42 15,9-24 1,-1-5 0,17 7-16,-8 3 15,17-14 1,-1-23-1,17 0 1</inkml:trace>
  <inkml:trace contextRef="#ctx0" brushRef="#br0" timeOffset="340787">16050 12516 0,'0'0'0,"0"0"0,0 0 0,0 0 0,0 0 0,0 0 0,0 0 0,0 0 0,0 0 0,0 0 0,0 0 0,0 0 0,0 0 0,0 0 0,33-5 0,-33 5 0,0 0 0,0 0 0,0 0 0,0 0 0,0 0 0,0 0 0,0 0 0,66-14 0,-66 14 0,0 0 0,0 0 0,0 0 0,116-9 0,-9 18 0,-107-9 0,0 0 0,116 33 0,-116-33 0,75 28 0,7-19 16,1-23-1,-9-9-15,-24 4 16,-17 5-1,-8 14 1,-42 0 0,17 0-16,0 0 15,9-28 1</inkml:trace>
  <inkml:trace contextRef="#ctx0" brushRef="#br0" timeOffset="341117">16496 12065 0,'9'4'0,"-9"-4"0,0 0 0,0 0 0,0 0 0,0 0 0,0 0 0,0 0 0,0 0 0,0 0 0,0 0 0,0 0 0,0 0 0,0 0 0,16 47 0,-16-47 0,0 0 0,0 0 0,0 0 0,0 0 0,0 0 0,0 0 0,0 0 0,8 102 0,-8-102 0,0 0 0,0 130 0,0-130 0,-8 131 0,16-25 16,-8-106-16,17 117 16,0-10-1,-9-9 1,0-33-1,-8-65-15</inkml:trace>
  <inkml:trace contextRef="#ctx0" brushRef="#br0" timeOffset="341988">17298 12274 0,'0'5'0,"0"-5"0,0 0 0,0 0 0,0 0 0,0 0 0,0 0 0,0 0 0,0 0 0,0 0 0,17 37 0,-17-37 0,0 0 0,0 0 0,0 0 0,0 0 0,0 0 0,0 0 0,8 56 0,-8-56 0,0 0 0,0 0 0,0 0 0,0 0 0,0 0 0,0 0 0,0 0 0,0 0 0,0 0 0,0 0 0,0 0 0,17 79 0,-17-79 0,0 0 0,0 0 0,0 0 0,0 0 0,0 0 0,0 0 0,0 0 0,25 102 0,-25-102 0,0 0 0,0 0 0,0 0 0,16 107 0,-16-107 15,0 102-15,0-79 16,0-23-1,0 0 1,0 0-16,0-18 16,0 18-1,0 0 1,0 0-1,0-56-15,8-37 16,1-4 0,7 4-1,1 18-15,16 5 16,-33 70-1,41-69 1,-41 69 0,66-56-16,-66 56 15,83-37 1,-83 37-1,99-33-15,-99 33 16,91-9 0,-91 9-1,66 23 1,-24 19-16,-42-42 15,33 70 1,-33-70 0,-9 102-16,-15-9 15,24-93 1,-9 116-1,9-116 1,0 121-16,0-121 16,42 107-1,-42-107 1,66 75-16,17-29 15,8-23 1</inkml:trace>
  <inkml:trace contextRef="#ctx0" brushRef="#br0" timeOffset="346948">19051 12041 0,'0'10'0,"0"-10"0,0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14 0,-33-14 0,0 0 0,0 0 0,0 0 0,0 0 0,0 0 0,0 0 0,0 0 0,0 0 0,0 0 0,0 0 0,0 0 0,83 0 0,-83 0 0,0 0 0,99-10 0,-99 10 0,0 0 0,0 0 0,108-18 0,-108 18 0,0 0 0,107-14 0,-107 14 0,116-24 0,0-3 15,16 3 1,-16 1-1,16 9 1,1-9-16,24-5 16,-9-4-1,18 18 1,-9 28-16,-17 9 15,-24-9 1,-33-24 0,-25-8-1,-9-5-15,-49 23 16</inkml:trace>
  <inkml:trace contextRef="#ctx0" brushRef="#br0" timeOffset="347595">19382 11688 0,'0'0'0,"0"0"0,0 0 0,0 0 0,0 0 0,0 37 0,0-37 0,0 0 0,-16 69 0,16-69 0,-33 80 0,-17-33 0,50-47 0,0 0 0,0 0 0,-66 27 0,66-27 0,0 0 0,-83 5 0,83-5 0,-74 5 0,74-5 0,-83 9 15,83-9 1,-66 37-1,33-9-15,24 14 16,26-14 0,16-5-1,17-9-15,8 5 16,16 5-1,17 8 1,-8 0 0,-1 1-16,-7-5 15,-1-14 1,-16-14-1,-91 0-15</inkml:trace>
  <inkml:trace contextRef="#ctx0" brushRef="#br0" timeOffset="348606">21639 10786 0,'0'0'0,"0"0"0,0 0 0,0 0 0,0 0 0,0 0 0,0 0 0,0 0 0,0 0 0,0 0 0,0 0 0,0 0 0,0 0 0,0 0 0,-16 28 0,16-28 0,0 0 0,0 0 0,0 0 0,-8 60 0,8-60 0,0 0 0,0 0 0,0 107 0,0-107 0,0 0 0,0 116 0,0-116 0,16 111 0,9 6 15,0 4-15,-25 0 16,-9-14-1,-7-9 1,-1 4 0,17 0-16,9-13 15,-1-38 1,-8-32-1,-25-24 1,-8-18-16,-8-1 16,24-18-1,25-13 1,1-15-16,32-5 15,-8 6 1,17-6 0,8 15-1,0 17-15,24 25 16,-16 24-1,0 26 1,-8 9-16,-25 6 16,-24-1-1,-26 5 1,-32 10-1,-18 0-15,-15-6 16,-9-13 0,25-23-1,16-15-15,17-13 16,33 9-1</inkml:trace>
  <inkml:trace contextRef="#ctx0" brushRef="#br0" timeOffset="349385">22226 11688 0,'0'19'0,"0"-19"0,0 0 0,0 0 0,0 0 0,0 0 0,0 0 0,0 0 0,0 0 0,0 0 0,0 0 0,0 0 0,0 0 0,0 0 0,0 0 0,0 0 0,0 0 0,0 0 0,0 0 0,0 0 0,0 0 0,17 65 0,-17-65 0,0 0 0,0 0 0,0 0 0,0 0 0,0 0 0,0 0 0,0 0 0,0 0 0,0 0 0,0 0 0,0 0 0,0 0 0,0 0 0,0 0 0,0 0 0,0 0 0,0 0 0,0 0 0,0 0 0,0 0 0,0 0 0,0 0 0,0 0 0,0 0 0,0 0 0,0 0 0,0 0 0,0 0 0,0 0 0,0 0 0,0 0 0,0 0 0,0 0 0,0 0 0,0 0 0,25 97 0,-25-97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0,49 52 0,-49-52 0,0 0 0,0 0 0,0 0 0,0 0 0,0 0 0,0 0 0,0 0 0,0 0 0,0 0 0,0 0 0,0 0 0,0 0 0,0 0 0,0 0 0,0 0 0,0 0 0,0 0 0,0 0 0,0 0 0,0 0 0,0 0 0,0 0 0,0 0 0,0 0 0,0 0 0,0 0 0,0 0 0,0 0 0,0 0 0,0 0 0,0 0 0,0 0 0,75 0 0,-75 0 0,0 0 0,0 0 0,0 0 0,0 0 0,0 0 0,0 0 0,0 0 0,0 0 0,0 0 0,0 0 0,0 0 0,0 0 0,0 0 0,0 0 0,0 0 0,0 0 0,0 0 0,0 0 0,0 0 0,0 0 0,0 0 0,0 0 0,0 0 0,0 0 0,0 0 0,0 0 0,0 0 0,0 0 0,0 0 0,0 0 0,0 0 0,0 0 0,0 0 0,0 0 0,0 0 0,0 0 0,0 0 0,0 0 0,0 0 0,0 0 0,0 0 0,0 0 0,0 0 0,41-38 0,-41 38 0,0 0 0,0 0 0,0 0 0,0 0 0,0 0 0,0 0 0,0 0 0,0 0 0,0 0 0,0 0 0,0 0 0,0 0 0,0 0 0,0 0 0,0 0 0,0 0 0,0 0 0,0 0 0,0 0 0,0 0 0,0 0 0,0 0 0,0 0 0,83-79 0,-83 79 0,0 0 0,0 0 0,0 0 0,0 0 0,0 0 0,0 0 0,0 0 0,0 0 0,0 0 0,0 0 0,0 0 0,0 0 0,0 0 0,0 0 0,0 0 0,0 0 0,0 0 0,0 0 0,0 0 0,49-88 0,-49 88 0,0 0 0,0 0 0,0 0 0,0 0 0,0 0 0,0 0 0,0 0 0,0 0 0,0 0 0,0 0 0,0 0 0,0 0 0,0 0 0,0 0 0,0 0 0,0 0 0,0 0 0,0 0 0,0 0 0,0 0 0,0 0 0,0 0 0,0 0 0,0 0 0,0 0 0,0 0 0,0 0 0,0 0 0,25-47 0,-25 47 0,0 0 0,0 0 0,0 0 0,0 0 0,0 0 0,0 0 0,0 0 0,17 14 0,-17-14 0,0 0 0,8 79 0,-8-79 0,8 135 0,9 14 15,-9-9 1,9 9 0,-17-15-16,0-13 15,-9-23 1,-15 46-1,-18-46 1,-24 0-16,8-47 16,-8-37-1,17-38 1,-1-17-16,0-10 15,17-19 1,8-5 0,9-4-1,24 14-15,17 0 16,25 4-1,16 6 1,8 3-16,17 25 16,-8 13-1,-1 4 1,18-22-1,-100 32-15</inkml:trace>
  <inkml:trace contextRef="#ctx0" brushRef="#br0" timeOffset="350051">23244 11302 0,'8'5'0,"17"-5"0,-25 0 0,0 0 0,0 0 0,0 0 0,0 0 0,0 0 0,0 0 0,0 0 0,0 0 0,0 0 0,91-14 0,-91 14 0,0 0 0,0 0 0,0 0 0,0 0 0,0 0 0,132-14 0,-132 14 0,149 9 0,-17 19 0,-33-9 15,-99-19 1,0 0 0,0 0-1,58-5-15,-17-14 16,-41-9-1,0 28 1,-24-28-16,24 28 16,-116-18-1,83 32 1,8 23-1,33-51-15,-41 56 16,33-42 0,0 0-1,0 0-15,-16 70 16,-9 4-1,8 10 1,17 9-16,-25 0 16,9 5-1,8-1 1,8-97-1,0 103-15,0-103 16,-17 83 0,17-83-1</inkml:trace>
  <inkml:trace contextRef="#ctx0" brushRef="#br0" timeOffset="350367">23277 12209 0,'16'9'0,"-16"-9"0,0 0 0,0 0 0,0 0 0,50 5 0,-50-5 0,0 0 0,82 0 0,-82 0 0,0 0 0,108-9 0,-108 9 0,0 0 0,91-5 0,-91 5 0,107-5 0,-107 5 16,75-5-1,-75 5-15,74-9 16,-16 9 0,-58 0-1</inkml:trace>
  <inkml:trace contextRef="#ctx0" brushRef="#br0" timeOffset="350639">24285 12223 0,'9'9'0,"-9"-9"0,0 0 0,0 0 0,0 0 0,0 0 0,0 0 0,0 0 0,0 0 0,0 0 0,0 0 0,0 0 0,0 0 0,0 0 0,0 0 0,0 0 0,0 0 0,0 0 0,0 0 0,0 0 0,0 0 0</inkml:trace>
  <inkml:trace contextRef="#ctx0" brushRef="#br0" timeOffset="350998">24674 11208 0,'8'10'0,"-8"-10"0,0 0 0,0 0 0,0 0 0,0 0 0,0 56 0,0-56 0,0 0 0,0 0 0,8 84 0,-8-84 0,0 0 0,0 116 0,0-116 0,0 120 0,-16 11 0,8-15 16,-1-13-1,1-6 1,8-97-16,-8 94 15,16-39 1,-8-36 0,0-38-1,0 19-15</inkml:trace>
  <inkml:trace contextRef="#ctx0" brushRef="#br0" timeOffset="351269">24624 11879 0,'0'4'0,"0"-4"0,0 0 0,0 0 0,0 0 0,0 0 0,0 0 0,0 0 0,0 0 0,0 0 0,0 0 0,0 0 0,0 0 0,0 0 0,0 0 0,0 0 0,0 0 0,0 0 0,0 0 0,42 0 0,-42 0 0,0 0 0,0 0 0,66 0 0,-66 0 0,0 0 0,91-9 0,-91 9 0,82-23 0,-7 9 0,-75 14 0,0 0 0,0 0 0,0 0 0,0 0 0,0 0 0,0 0 0,0 0 0,83-19 0,-83 19 0,0 0 0,0 0 0,0 0 0,91 5 0,-17 9 15,-115-19-15,41 5 16</inkml:trace>
  <inkml:trace contextRef="#ctx0" brushRef="#br0" timeOffset="351674">25335 10999 0,'0'9'0,"0"-9"0,0 0 0,0 0 0,0 0 0,0 0 0,0 52 0,0-52 0,0 0 0,0 0 0,0 93 0,0-93 0,0 0 0,9 116 0,-9-116 0,0 117 0,-9-6 0,-24 15 16,9 13-1,15 6 1,26-6-1,-1-27-15,-16-24 16,-24-9 0,-10 10-1,10-15-15,15-32 16,9-37-1,0-5 1</inkml:trace>
  <inkml:trace contextRef="#ctx0" brushRef="#br0" timeOffset="351883">25617 12400 0,'8'9'0,"-8"-9"0,0 0 0,0 0 0,0 0 0,0 0 0</inkml:trace>
  <inkml:trace contextRef="#ctx0" brushRef="#br0" timeOffset="361698">8005 10279 0,'0'-5'0,"0"5"0,0 0 0,0 0 0,0 0 0,0 0 0,0 0 0,0 0 0,0 0 0,0 0 0,0 0 0,0 0 0,0 0 0,0 0 0,0 0 0,0 0 0,0 0 0,0 0 0,0 0 0,0 0 0,0 0 0,0 0 0,0 0 0,0 0 0,0 0 0,0 0 0,0 0 0,0 0 0,0 0 0,0 0 0,0 0 0,0 0 0,0 0 0,0 0 0,0 0 0,0 0 0,0 0 0,0 0 0,0 0 0,0 0 0,0 0 0,0 0 0,0 0 0,0 0 0,0 0 0,0 0 0,0 0 0,-9 23 0,9-23 0,0 0 0,0 0 0,0 0 0,0 0 0,0 0 0,0 0 0,0 0 0,0 0 0,0 0 0,0 0 0,0 0 0,0 0 0,0 0 0,0 0 0,0 0 0,9 38 0,-9-38 0,0 0 0,0 0 0,0 0 0,0 0 0,0 0 0,0 0 0,0 0 0,0 0 0,0 0 0,0 0 0,0 0 0,8 73 0,-8-73 0,0 0 0,0 0 0,0 0 0,0 0 0,0 0 0,0 0 0,0 0 0,0 103 0,0-103 0,0 0 0,0 0 0,0 0 0,-8 112 0,8-112 0,0 0 16,-9 107 0,9-107-1,0 0-15,0 0 16,0 0-1,-16 70 1,16-70 0</inkml:trace>
  <inkml:trace contextRef="#ctx0" brushRef="#br0" timeOffset="362532">8038 10567 0,'0'9'0,"0"-9"0,0 0 0,0 0 0,0 0 0,0 0 0,0 0 0,0 0 0,0 0 0,0 0 0,0 0 0,0 0 0,0 0 0,0 0 0,0 0 0,0 0 0,0 0 0,0 0 0,0 0 0,0 0 0,0 0 0,0 0 0,0 0 0,0 0 0,0 0 0,0 0 0,0 0 0,0 0 0,0 0 0,0 0 0,0 0 0,0 0 0,41 24 0,-41-24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 23 0,-41-23 0,0 0 0,0 0 0,0 0 0,0 0 0,0 0 0,0 0 0,0 0 0,0 0 0,0 0 0,25 9 0,-25-9 0,0 0 0,0 0 0,0 0 0,0 0 0,0 0 0,0 0 0,0 0 0,0 0 0,17 0 0,-17 0 0,0 0 0,0 0 0,0 0 0,0 0 0,0 0 0,0 0 0,0 0 0,0 0 0,0 0 0,0 0 0,0 0 0,0 0 0,0 0 0,0 0 0,0 0 0,74 14 0,-74-14 0,0 0 0,0 0 0,0 0 0,0 0 0,0 0 0,0 0 0,0 0 0,0 0 0,0 0 0,0 0 0,0 0 0,75 5 0,-75-5 0,0 0 0,0 0 0,0 0 0,0 0 0,0 0 0,0 0 0,0 0 0,82 9 0,-82-9 0,0 0 0,0 0 0,0 0 0,83 14 0,-83-14 0,91 5 15,-91-5 1,107 14-1,-107-14 1,108 9-16,-108-9 16,99 9-1,-99-9 1,99 14-16,-99-14 15,91 24 1,-91-24 0,83 27-1,-83-27-15,0 0 16,66 15-1,-66-15 1,0 0 0,0 0-16,0 0 15,58 17 1,-58-17-1,0 0-15,0 0 16,0 0 0,41 6-1,-41-6-15,33-28 16,-16-14-1</inkml:trace>
  <inkml:trace contextRef="#ctx0" brushRef="#br0" timeOffset="363088">9476 10274 0,'0'-9'0,"0"9"0,0 0 0,0 0 0,0 0 0,0 0 0,0 0 0,0 0 0,0 0 0,0 0 0,0 0 0,0 0 0,0 0 0,0 0 0,0 0 0,0 0 0,0 0 0,0 0 0,0 0 0,0 0 0,0 0 0,0 0 0,0 0 0,0 0 0,0 0 0,0 0 0,0 0 0,0 0 0,0 0 0,0 0 0,0 0 0,0 0 0,0 0 0,0 0 0,-8 23 0,8-23 0,0 0 0,0 0 0,0 0 0,0 0 0,0 0 0,0 0 0,0 0 0,0 0 0,0 0 0,8 61 0,-8-61 0,0 0 0,0 0 0,0 0 0,0 0 0,0 0 0,0 0 0,0 0 0,0 0 0,0 0 0,0 0 0,0 0 0,9 51 0,-9-51 0,0 0 0,0 0 0,0 0 0,0 0 0,0 0 0,0 0 0,0 0 0,16 102 0,-16-102 0,0 0 0,0 0 0,0 0 0,25 111 0,-25-111 16,33 108-1,-33-108 1,17 107 0,-17-107-16,0 0 15,0 0 1,8 107-1,-8-107-15</inkml:trace>
  <inkml:trace contextRef="#ctx0" brushRef="#br0" timeOffset="380855">14115 12841 0,'50'-59'0,"49"-77"0,-99 136 0,66-153 0,0 4 16,-33 14-1</inkml:trace>
  <inkml:trace contextRef="#ctx0" brushRef="#br0" timeOffset="390472">10766 9995 0,'0'-5'0,"0"5"0,0 0 0,0 0 0,0 0 0,0 0 0,0 0 0,0 0 0,0 0 0,0 0 0,0 0 0,0 0 0,0 0 0,0 0 0,0 0 0,0 0 0,0 0 0,0 0 0,0 0 0,0 0 0,0 0 0,0 0 0,0 0 0,0 0 0,0 0 0,0 0 0,0 0 0,0 0 0,0 0 0,0 0 0,0 0 0,0 0 0,0 0 0,0 0 0,0 0 0,0 0 0,-33-4 0,33 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0,-16-5 0,16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9 0,-25-9 0,0 0 0,0 0 0,0 0 0,0 0 0,0 0 0,0 0 0,0 0 0,0 0 0,0 0 0,0 0 0,0 0 0,0 0 0,0 0 0,0 0 0,0 0 0,0 0 0,0 0 0,0 0 0,0 0 0,0 0 0,0 0 0,0 0 0,0 0 0,0 0 0,0 0 0,0 0 0,0 0 0,0 0 0,0 0 0,0 0 0,0 0 0,0 0 0,0 0 0,0 0 0,0 0 0,0 0 0,0 0 0,0 0 0,0 0 0,0 0 0,0 0 0,0 0 0,0 0 0,24 10 0,-24-10 0,0 0 0,0 0 0,0 0 0,0 0 0,0 0 0,0 0 0,0 0 0,0 0 0,0 0 0,0 0 0,0 0 0,0 0 0,0 0 0,0 0 0,0 0 0,0 0 0,0 0 0,0 0 0,0 0 0,0 0 0,0 0 0,0 0 0,0 0 0,0 0 0,0 0 0,0 0 0,0 0 0,0 0 0,0 0 0,0 0 0,0 0 0,0 0 0,0 0 0,0 0 0,42 5 0,-42-5 0,0 0 0,0 0 0,0 0 0,0 0 0,0 0 0,0 0 0,0 0 0,0 0 0,0 0 0,0 0 0,0 0 0,0 0 0,0 0 0,0 0 0,0 0 0,0 0 0,0 0 0,91 8 0,-91-8 0,0 0 0,0 0 0,0 0 0,0 0 0,0 0 0,0 0 0,0 0 0,0 0 0,0 0 0,0 0 0,0 0 0,0 0 0,0 0 0,91 10 0,-91-10 0,0 0 0,0 0 0,0 0 0,0 0 0,0 0 0,0 0 0,0 0 0,0 0 0,0 0 0,107 0 0,-107 0 0,0 0 0,0 0 0,0 0 0,0 0 0,0 0 0,91 23 0,-91-23 0,91 28 0,8-5 16,-16 1-16,-17 4 15,8 4 1,1 0 0,-1-8-1,-8-10-15,9-5 16,-75-9-1,99 9 1,-16 10-16,8 0 16,49 9-1,-57-10 1,8 1-1,-8-1-15,-9 0 16,-8-8 0,9 4-1,-1 5-15,25 9 16,-8 0-1,-8-10 1,8 1 0,-8-1-16,7-4 15,1 1 1,-8 7-1,0 7-15,8 3 16,0-18 0,-17 5-1,1 4 1,-9 14-16,25 4 15,-9-7 1,18-16 0,-10-18-16,1 0 15,0 9 1,0 1-1,0 4 1,-16-5-16,7 5 16,9 5-1,0-1 1,-8 1-16,-9-5 15,-7 4 1,-10 1 0,1 9-1,8-14-15,1-10 16,-1-13-1,-17 9 1,9 9-16,0 10 16,8 0-1,-8-10 1,0-9-1,-91-5-15,99 10 16,0 9 0,-66-14-1,83 14-15,0 4 16,-83-18-1,82 5 1,-82-5 0,91 5-16,-91-5 15,99 14 1,-99-14-1,91 22 1,9 12-16,-100-34 16,0 0-1,91 46 1,-91-46-16,91 47 15,-91-47 1,82 69 0,-82-69-1,83 84-15,-83-84 16,66 88-1,-66-88 1,0 0-16,0 0 16,0 0-1,50 52 1,-50-52-1,0 0-15</inkml:trace>
  <inkml:trace contextRef="#ctx0" brushRef="#br0" timeOffset="391032">16918 11674 0,'8'14'0,"-8"-14"0,0 0 0,0 0 0,0 0 0,0 0 0,0 0 0,0 0 0,0 0 0,0 0 0,0 0 0,0 0 0,0 0 0,0 0 0,0 0 0,0 0 0,0 0 0,0 0 0,0 0 0,0 0 0,0 0 0,0 0 0,0 0 0,0 0 0,0 0 0,0 0 0,0 0 0,25 14 0,-25-14 0,0 0 0,0 0 0,0 0 0,0 0 0,0 0 0,50 14 0,-50-14 0,74 23 0,-74-23 0,0 0 0,0 0 0,0 0 0,0 0 0,0 0 0,0 0 0,0 0 0,0 0 0,0 0 0,0 0 0,0 0 0,0 0 0,0 0 0,0 0 0,0 0 0,75 47 0,-75-47 0,0 0 0,0 0 0,0 0 0,0 0 0,0 0 0,0 0 0,0 0 0,0 0 0,0 0 0,0 0 0,0 0 0,0 0 0,0 0 0,0 0 0,0 0 0,0 0 0,0 0 0,0 0 0,0 0 0,0 0 0,0 0 0,0 0 0,0 0 0,0 0 0,0 0 0,0 0 0,0 0 0,24 18 0,-24-18 0,0 0 0,0 0 0,0 0 0,0 0 0,0 0 0,0 0 0,0 0 0,0 0 0,0 0 0,0 0 0,0 0 0,17 10 0,-17-10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 23 0,-58-23 0,0 0 0,0 0 0,0 0 0,0 0 0,0 0 0,0 0 0,0 0 0,0 0 0,0 0 0,0 0 0,0 0 0,41-23 0,-41 23 0,0 0 0,0 0 0,0 0 0,0 0 0,0 0 0,0 0 0,0 0 0,25-75 0,-25 75 0,0 0 0,8-111 0,-8 111 0,9-112 0,7 10 0,-16 102 15,41-89 1,-41 89-1,0 0 1,0 0-16,0 0 16,9-74-1,-9 74 1</inkml:trace>
  <inkml:trace contextRef="#ctx0" brushRef="#br0" timeOffset="392442">7029 10242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4 0,33-4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14 0,0-14 0,0 0 0,0 0 0,0 0 0,0 0 0,0 0 0,0 0 0,0 0 0,0 0 0,0 0 0,0 0 0,0 0 0,0 0 0,0 0 0,0 37 0,0-37 0,0 0 0,0 0 0,0 0 0,0 0 0,8 65 0,-8-65 0,0 0 0,0 0 0,0 0 0,0 0 0,0 0 0,0 0 0,0 0 0,33 98 0,-33-98 0,0 0 0,25 112 0,-25-112 0,17 102 0,-1 0 15,-16-102-15,8 98 16,1-5-1,7 5 1,-16-98 0,0 93-16,0-93 15,0 0 1,0 0-1,0 0 1,-16 46-16,16-46 16,0 0-1</inkml:trace>
  <inkml:trace contextRef="#ctx0" brushRef="#br0" timeOffset="393022">6922 10976 0,'0'23'0,"0"-23"0,0 0 0,0 0 0,0 0 0,0 56 0,0-56 0,0 0 0,0 0 0,0 0 0,0 0 0,33 56 0,-33-56 0,0 0 0,0 0 0,0 0 0,0 0 0,41 61 0,-41-61 0,0 0 0,0 0 0,0 0 0,0 0 0,0 0 0,0 0 0,0 0 0,50 65 0,-50-65 0,0 0 0,0 0 0,0 0 0,24 84 0,-24-84 0,17 27 15,-17-17 1,0-10 0,0 0-1,0 0-15,0 0 16,33 60-1,-33-60 1,50 14-16,-50-14 16,57-23-1,-57 23 1,50-61-1,-50 61-15,50-74 16,-50 74 0,66-75-1,-66 75-15,0 0 16,41-78-1,-41 78 1,0 0 0</inkml:trace>
  <inkml:trace contextRef="#ctx0" brushRef="#br0" timeOffset="409195">9171 11804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0,-17-18 0,17 18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0,-8-51 0,8 51 0,0 0 0,0 0 0,0 0 0,0 0 0,0 0 0,0 0 0,0 0 0,0 0 0,0 0 0,0 0 0,0 0 0,0 0 0,0 0 0,-9-19 0,9 19 0,0 0 0,0 0 0,0 0 0,0 0 0,0 0 0,0 0 0,0 0 0,0 0 0,0 0 0,0 0 0,0 0 0,0 0 0,0 0 0,0 0 0,0 0 0,0 0 0,0 0 0,0 0 0,0 0 0,0 0 0,0 0 0,0 0 0,0 0 0,0 0 0,0 0 0,0 0 0,0 0 0,0 0 0,0 0 0,17-14 0,-17 14 0,0 0 0,0 0 0,0 0 0,0 0 0,0 0 0,0 0 0,0 0 0,0 0 0,0 0 0,0 0 0,0 0 0,0 0 0,0 0 0,0 0 0,0 0 0,0 0 0,0 0 0,0 0 0,0 0 0,25-70 0,-25 70 0,0 0 0,0 0 0,0 0 0,0 0 0,0 0 0,0 0 0,0 0 0,0 0 0,0 0 0,0 0 0,0 0 0,0 0 0,0 0 0,0 0 0,0 0 0,58-65 0,-58 65 0,0 0 0,0 0 0,0 0 0,0 0 0,0 0 0,0 0 0,0 0 0,0 0 0,0 0 0,0 0 0,82-28 0,-82 28 0,0 0 0,0 0 0,0 0 0,0 0 0,0 0 0,0 0 0,0 0 0,91-18 0,-91 18 0,0 0 0,0 0 0,0 0 0,91 18 0,-91-18 16,100 43-16,-100-43 16,74 69-1,-74-69 1,50 88-1,-42 14-15,-25 5 16,-32-9 0,-17-14-1,-25 0-15,-9-5 16,1 0-1,99-79 1,-99 65 0,99-65-16,-83 56 15,83-56 1,0 0-1,0 0-15,0 0 16,-49 23 0,49-23-1,0-9-15,0 9 16,41-5-1,-41 5 1,74-5 0,-74 5-16,91 10 15,-91-10 1,83 51-1,-83-51 1,74 60-16,-74-60 16,0 0-1,75 51 1,-75-51-16,74 79 15,-74-79 1,0 0 0,66 29-1,-66-29-15</inkml:trace>
  <inkml:trace contextRef="#ctx0" brushRef="#br0" timeOffset="409936">10336 12125 0,'0'-4'0,"0"4"0,0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0,-16 27 0,16-27 0,0 0 0,0 0 0,0 0 0,0 0 0,0 0 0,0 0 0,0 0 0,0 0 0,0 0 0,-33 51 0,33-51 0,0 0 0,0 0 0,0 0 0,0 0 0,0 0 0,0 0 0,0 0 0,0 0 0,-50 84 0,50-84 0,0 0 0,0 0 0,0 0 0,0 0 0,0 0 0,0 0 0,0 0 0,-25 33 0,25-33 0,0 0 0,0 0 0,0 0 0,0 0 0,0 0 0,0 0 0,0 0 0,0 0 0,0 0 0,0 0 0,0 0 0,0 0 0,0 0 0,0 0 0,0 0 0,0 0 0,0 0 0,0 0 0,0 0 0,-49 84 0,49-84 0,0 0 0,0 0 0,0 0 0,0 0 0,0 0 0,0 0 0,0 0 0,0 0 0,0 0 0,0 0 0,0 0 0,0 0 0,-66 55 0,66-55 0,0 0 16</inkml:trace>
  <inkml:trace contextRef="#ctx0" brushRef="#br0" timeOffset="410271">9915 12232 0,'0'-4'0,"0"4"0,0 0 0,0 0 0,0 0 0,0 0 0,0 0 0,0 0 0,0 0 0,0 0 0,0 0 0,0 0 0,0 0 0,0 0 0,0 0 0,0 0 0,33-5 0,-33 5 0,0 0 0,33 28 0,-33-28 0,49 51 0,-49-51 0,0 0 0,0 0 0,0 0 0,0 0 0,0 0 0,50 80 0,-50-80 0,0 0 0,0 0 0,0 0 0,0 0 0,0 0 0,0 0 0,0 0 0,66 83 0,-66-83 0,0 0 0,0 0 0,0 0 0,50 51 0,-50-51 16,83 93-1,-83-93-15,82 88 16,-82-88-1,0 0 1,0 0-16,66 42 16</inkml:trace>
  <inkml:trace contextRef="#ctx0" brushRef="#br0" timeOffset="411212">10899 11381 0,'0'-9'0,"0"9"0,0 0 0,0 0 0,0 0 0,0 0 0,0 0 0,0 0 0,0 0 0,0 0 0,0 0 0,0 0 0,0 0 0,0 0 0,0 0 0,0 0 0,0 0 0,0 0 0,0 0 0,0 0 0,0 0 0,0 0 0,0 0 0,0 0 0,0 0 0,0 0 0,0 0 0,0 0 0,0 0 0,0 0 0,0 0 0,0 0 0,0 0 0,0 0 0,0 0 0,0 0 0,0 0 0,0 0 0,0 0 0,0 0 0,0 0 0,0 0 0,0 0 0,0 14 0,0-14 0,0 0 0,0 0 0,0 0 0,0 0 0,0 0 0,0 0 0,0 0 0,0 0 0,0 0 0,0 0 0,0 0 0,0 0 0,0 0 0,16 56 0,-16-56 0,0 0 0,0 0 0,0 0 0,0 0 0,8 93 0,-8-93 0,0 0 0,0 79 0,0-79 0,0 0 0,0 0 0,0 0 0,0 0 0,0 0 0,-24 93 0,24-93 0,-9 23 0,9 9 15,0-32 1,-16 93-16,16-93 16,0 0-1,0 0 1,0 0-1,-8 61-15,8-61 16,0 5 0,0-5-1,16-56-15,-16 56 16,33-107-1,0 0 1,17 9-16,-1 19 16,9 28-1,-58 51 1,58-51-1,-58 51-15,66-47 16,-66 47 0,0 0-1,75-23 1,-75 23-16,82 9 15,-82-9 1,34 51 0,-18 24-16,-41 18 15,-8-9 1,0-15-1,33-69 1,-25 89-16,25-89 16,-16 93-1,16-93 1,0 97-16,0-97 15,0 0 1,0 0 0,0 0-1</inkml:trace>
  <inkml:trace contextRef="#ctx0" brushRef="#br0" timeOffset="411720">10700 12302 0,'0'5'0,"0"-5"0,0 0 0,0 0 0,0 0 0,0 0 0,0 0 0,0 0 0,0 0 0,0 0 0,0 0 0,0 0 0,0 0 0,0 0 0,0 0 0,0 0 0,0 0 0,0 0 0,0 0 0,0 0 0,0 0 0,0 0 0,0 0 0,0 0 0,0 0 0,0 0 0,17-24 0,-17 24 0,0 0 0,0 0 0,0 0 0,0 0 0,0 0 0,0 0 0,0 0 0,0 0 0,0 0 0,0 0 0,0 0 0,0 0 0,0 0 0,0 0 0,0 0 0,0 0 0,0 0 0,0 0 0,0 0 0,0 0 0,0 0 0,0 0 0,0 0 0,0 0 0,0 0 0,0 0 0,0 0 0,0 0 0,49-28 0,-49 28 0,0 0 0,0 0 0,0 0 0,0 0 0,0 0 0,0 0 0,0 0 0,0 0 0,0 0 0,0 0 0,83-23 0,-83 23 0,0 0 0,0 0 0,0 0 0,0 0 0,0 0 0,0 0 0,0 0 0,0 0 0,0 0 0,99 19 0,-99-19 0,0 0 0,0 0 0,99 14 0,-99-14 0,0 0 0,50-10 0,-50 10 0,91-14 0,-8-9 0,8 14 16,-9 4-1,-82 5 1,100 5-16,-100-5 15,99 5 1,-99-5 0,0 0-1,0 0-15,0 0 16,66 14-1</inkml:trace>
  <inkml:trace contextRef="#ctx0" brushRef="#br0" timeOffset="412560">11031 12902 0,'8'-5'0,"-8"5"0,0 0 0,0 0 0,0 0 0,0 0 0,0 0 0,0 0 0,-16-28 0,16 28 0,0 0 0,0-55 0,0 55 0,0 0 0,0 0 0,0 0 0,0 0 0,0 0 0,0 0 0,0 0 0,0 0 0,0 0 0,0 0 0,0 0 0,0 0 0,0 0 0,0 0 0,0 0 0,0 0 0,0 0 0,0 0 0,0 0 0,0 0 0,0 0 0,0 0 0,0 0 0,0 0 0,0 0 0,0 0 0,0 0 0,0 0 0,0 0 0,0 0 0,0 0 0,8-89 0,-8 89 0,0 0 0,0 0 0,0 0 0,0 0 0,0 0 0,0 0 0,0 0 0,0 0 0,0 0 0,0 0 0,0 0 0,0 0 0,0 0 0,0 0 0,0 0 0,66-79 0,-66 79 0,0 0 0,0 0 0,0 0 0,0 0 0,0 0 0,0 0 0,0 0 0,0 0 0,0 0 0,0 0 0,0 0 0,17-18 0,-17 18 0,0 0 0,0 0 0,0 0 0,8 4 0,-8-4 0,0 0 0,0 0 0,0 0 0,0 0 0,0 0 0,66-32 0,-66 32 0,66 0 0,9 23 16,-75-23-1,66 42-15,-66-42 16,33 83-1,-33-83 1,8 103-16,-33 23 16,-24-24-1,-17-19 1,-1-13-1,67-70-15,-57 56 16,57-56 0,-67 46-1,67-46-15,0 0 16,0 0-1,0 0 1,-41 34 0,41-34-16,0 0 15,0 0 1,0 17-1,0-17-15,33 24 16,-33-24 0,75 14-1,-75-14 1,90 23-16,-7 0 15,-83-23 1,91 19 0,0 4-16,-91-23 15,91 33 1</inkml:trace>
  <inkml:trace contextRef="#ctx0" brushRef="#br0" timeOffset="414634">12585 12246 0,'-8'0'0,"8"0"0,0 0 0,0 0 0,0 0 0,0 0 0,0 0 0,0 0 0,0 0 0,0 0 0,0 0 0,0 0 0,-8-37 0,8 37 0,0 0 0,0 0 0,0 0 0,0 0 0,0 0 0,0 0 0,0 0 0,0 0 0</inkml:trace>
  <inkml:trace contextRef="#ctx0" brushRef="#br0" timeOffset="415630">12635 11972 0,'0'27'0,"0"-27"0,0 0 0,0 0 0,0 0 0,0 0 0,0 0 0,0 0 0,0 0 0,-8 56 0,8-56 0,0 0 0,0 0 0,0 0 0,0 0 0,0 0 0,0 0 0,0 0 0,0 0 0,0 0 0,0 0 0,0 0 0,0 0 0,0 0 0,0 0 0,0 0 0,0 0 0,0 0 0,0 0 0,0 0 0,0 0 0,0 0 0,0 0 0,0 0 0,-33 70 0,33-70 0,-50 79 0,-16-14 0,66-65 0,-66 79 0,8-9 15,0-5-15,25-13 16,8-15 0,33-56-1,-8 19-15,-8 14 16,8-14-1,-8-32 1</inkml:trace>
  <inkml:trace contextRef="#ctx0" brushRef="#br0" timeOffset="415951">12197 12065 0,'8'-10'0,"-8"10"0,0 0 0,0 0 0,0 0 0,0 0 0,0 0 0,0 0 0,0 0 0,0 0 0,0 0 0,0 0 0,0 0 0,0 0 0,0 0 0,0 0 0,0 0 0,0 0 0,0 0 0,0 0 0,0 0 0,0 0 0,0 0 0,0 0 0,0 0 0,0 0 0,0 0 0,0 0 0,33-4 0,-33 4 0,0 0 0,0 0 0,0 0 0,0 0 0,0 0 0,0 0 0,0 0 0,0 0 0,0 0 0,0 0 0,0 0 0,75 28 0,-75-28 0,0 0 0,0 0 0,0 0 0,74 51 0,-74-51 0,0 0 0,0 0 0,58 69 0,-58-69 0,0 0 0,41 66 0,-41-66 0,42 74 0,-1 10 0,0 9 16,9-15 0,-1-17-1,-15-14 1,-26-15-16,0-32 15,-8 0 1</inkml:trace>
  <inkml:trace contextRef="#ctx0" brushRef="#br0" timeOffset="416412">13040 11483 0,'8'14'0,"-8"-14"0,0 0 0,0 0 0,0 0 0,0 0 0,9 70 0,-9-70 0,0 0 0,0 0 0,0 84 0,0-84 0,0 0 0,0 102 0,0-102 0,-17 102 0,1 1 0,-9 4 16,8-5-1,9 19 1,16-5-1,-8-13-15,9-33 16,-9-24 0,0-18-1,24-10-15,-7-13 16,-1-33-1,-16 28 1</inkml:trace>
  <inkml:trace contextRef="#ctx0" brushRef="#br0" timeOffset="416880">13131 12172 0,'0'18'0,"0"-18"0,0 0 0,0 0 0,0 0 0,0 0 0,0 0 0,0 0 0,0 0 0,0 0 0,-8 51 0,8-51 0,0 0 0,0 0 0,0 0 0,0 0 0,0 0 0,0 0 0,0 0 0,0 0 0,0 0 0,0 0 0,0 0 0,0 0 0,0 0 0,-8 80 0,8-80 0,0 0 0,0 0 0,0 0 0,0 0 0,8 88 0,-8-88 0,0 0 0,0 0 0,0 0 0,0 0 0,0 0 0,0 0 0,0 0 0,49 88 0,-49-88 0,0 0 0,0 0 0,0 0 0,58 28 0,-58-28 15,91-9-15,-66-5 16,8 5-1,50-47 1,-83 56 0,49-65-16,-40-10 15,-9 75 1,-42-74-1,-40 9-15,82 65 16,-75-37 0,75 37-1,0 0 1,-66 4-16,41 19 15,25 33 1</inkml:trace>
  <inkml:trace contextRef="#ctx0" brushRef="#br0" timeOffset="418469">13776 12367 0,'-8'0'0,"8"0"0,0 0 0,0 0 0,0 0 0,0 0 0,0 0 0,0 0 0,0 0 0,0 0 0,0 0 0,0 0 0,0 0 0,0 0 0,0 0 0,0 0 0,8 37 0,-8-37 0,0 0 0,0 0 0,0 0 0,0 0 0,0 0 0,0 0 0,0 0 0,0 0 0,0 0 0,17 61 0,-17-61 0,0 0 0,0 0 0,0 0 0,0 0 0,0 0 0,0 0 0,0 0 0,49 42 0,-49-42 0,0 0 0,0 0 0,0 0 0,0 0 0,0 0 0,0 0 0,0 0 0,0 0 0,0 0 0,75-5 0,-75 5 0,0 0 0,0 0 0,0 0 0,0 0 0,0 0 0,0 0 0,0 0 0,0 0 0,0 0 0,0 0 0,0 0 0,0 0 0,0 0 0,0 0 0,0 0 0,41-14 0,-41 14 0,0 0 0,0 0 0,0 0 0,0 0 0,0 0 0,0 0 0,0 0 0,0 0 0,0 0 0,0 0 0,0 0 0,83-33 0,-83 33 0,0 0 0,0 0 0,0 0 0,0 0 0,0 0 0,0 0 0,0 0 0,91-23 0,-91 23 0,0 0 0,66-32 0,-66 32 0,41-52 0,-41 52 0,0 0 16,0 0 0,25-65-1,-25 65-15,0-74 16,0 74-1,-33-47 1,-25 24 0,58 23-16,-74 14 15,-1 27 1,17 11-1,58-52-15,-58 56 16,58-56 0,-33 80-1,33-80 1,-8 87-16,8-87 15,33 75 1,-33-75 0,66 46-16,-66-46 15,108 4 1,-108-4-1,99-41 1,-16-24-16,-83 65 16,0 0-1,0 0 1,49-70-1,-49 70-15,17-79 16,-17 79 0,0 0-1,0 0-15,0 0 16,0-51-1,0 51 1,-17 5-16,17-5 16,0 0-1,0 0 1,-16 37-1,16-37-15,-25 88 16,25-88 0,-25 103-1,25-103-15,-33 88 16,33-88-1,-16 98 1,16-98 0,0 0-16,-17 93 15,17-93 1,-33 93-1,0 4 1,33-97-16,-42 75 16,42-75-1,-57 69 1,57-69-16,-50 51 15,50-51 1,0 0 0,-66 29-1,66-29-15,0 0 16,-99 4-1,16-32 1,83 28-16,-25-42 16,33-18-1,34-5 1,-42 65-1,91-61-15,-91 61 16,74-79 0,-74 79-1,83-74-15,-83 74 16,107-61-1,-107 61 1,0 0-16</inkml:trace>
  <inkml:trace contextRef="#ctx0" brushRef="#br0" timeOffset="419136">14677 11604 0,'0'-10'0,"0"10"0,0 0 0,0 0 0,0 0 0,0 0 0,0 0 0,0 0 0,0 0 0,0 0 0,0 0 0,0 0 0,0 0 0,0 0 0,0 0 0,0 0 0,0 0 0,0 0 0,0 0 0,0 0 0,0 0 0,0 0 0,0 0 0,0 0 0,0 0 0,0 0 0,0 0 0,0 0 0,0 0 0,-33 20 0,33-20 0,0 0 0,0 0 0,0 0 0,0 0 0,-33 55 0,33-55 0,0 0 0,0 0 0,0 0 0,0 0 0,0 0 0,0 0 0,0 0 0,-66 103 0,66-103 0,0 0 0,-41 97 0,41-97 0,-42 103 0,34-1 15,8-14 1,8 1 0,9-1-16,-9 1 15,0 4 1,-8-24-1,9-18 1,-1-37-16,0-28 16,-16 19-1,8-5 1,0 0-16,0 0 15</inkml:trace>
  <inkml:trace contextRef="#ctx0" brushRef="#br0" timeOffset="419835">14677 11707 0,'0'4'0,"0"-4"0,0 0 0,0 0 0,0 0 0,0 0 0,0 0 0,0 0 0,0 0 0,0 0 0,0 0 0,0 0 0,0 0 0,0 0 0,0 0 0,0 0 0,0 0 0,0 0 0,0 0 0,0 0 0,0 0 0,0 0 0,0 28 0,0-28 0,0 0 0,0 0 0,0 0 0,0 52 0,0-52 0,0 0 0,0 0 0,0 0 0,0 0 0,0 0 0,0 83 0,0-83 0,0 0 0,-8 84 0,8-84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18 0,8-18 0,0 0 0,0 0 0,0 0 0,0 0 0,0 0 0,0 0 0,0 0 0,0 0 0,0 0 0,0 0 0,0 0 0,0 0 0,0 0 0,0 0 0,0 0 0,0 0 0,0 0 0,0 0 0,0 0 0,0 0 0,0 0 0,0 0 0,0 0 0,8-23 0,-8 23 0,0 0 0,0 0 0,0 0 0,0 0 0,0 0 0,0 0 0,0 0 0,0 0 0,0 0 0,0 0 0,0 0 0,0 0 0,0 0 0,0 0 0,0 0 0,0 0 0,0 0 0,0 0 0,0 0 0,0 0 0,0 0 0,0 0 0,-8 0 0,8 0 0,0 0 0,0 0 0,0 0 0,0 0 0,0 0 0,0 0 0,0 0 0,0 0 0,0 0 0,0 0 0,0 0 0,0 0 0,0 0 0,0 0 0,0 0 0,0 0 0,0 0 0,0 0 0,0 0 0,0 0 0,0 0 0,0 0 0,8-51 0,-8 51 0,0 0 0,0 0 0,0 0 0,0 0 0,0 0 0,0 0 0,0 0 0,0 0 0,0 0 0,0 0 0,0 0 0,0 0 0,0 0 0,0 0 0,0 0 0,0 0 0,0 0 0,0 0 0,0 0 0,0 0 0,0 0 0,0 0 0,0 0 0,0 0 0,0 0 0,0 0 0,0 0 0,0 0 0,0 0 0,0 0 0,0 0 0,0 0 0,0 0 0,0 0 0,0 0 0,0 0 0,0 0 0,0 0 0,0 0 0,17-93 0,-17 93 0,0 0 0,0 0 0,0 0 0,0 0 0,0 0 0,0 0 0,0 0 0,0 0 0,0 0 0,0 0 0,0 0 0,0 0 0,0 0 0,0 0 0,0 0 0,0 0 0,0 0 0,0 0 0,0 0 0,0 0 0,0 0 0,0 0 0,0 0 0,0 0 0,0 0 0,0 0 0,0 0 0,0 0 0,0 0 0,0 0 0,24-74 0,-24 74 0,0 0 0,0 0 0,0 0 0,0 0 0,0 0 0,0 0 0,0 0 0,0 0 0,0 0 0,0 0 0,0 0 0,0 0 0,0 0 0,0 0 0,0 0 0,42-80 0,-42 80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0,49-56 0,-49 56 0,0 0 0,0 0 0,0 0 0,0 0 0,0 0 0,0 0 0,0 0 0,0 0 0,0 0 0,0 0 0,0 0 0,0 0 0,0 0 0,0 0 0,0 0 0,0 0 0,0 0 0,0 0 0,0 0 0,0 0 0,0 0 0,50-13 0,-50 13 0,0 0 0,0 0 0,0 0 0,0 0 0,0 0 0,0 0 0,0 0 0,0 0 0,0 0 0,0 0 0,0 0 0,0 0 0,0 0 0,0 0 0,0 0 0,0 0 0,0 0 0,50 23 0,-50-23 0,0 0 0,0 0 0,0 0 0,0 0 0,0 0 0,0 0 0,0 0 0,0 0 0,0 0 0,0 0 0,0 0 0,0 0 0,0 0 0,41 60 0,-41-60 0,0 0 0,0 0 0,0 0 0,0 0 0,8 93 0,-8-93 0,0 0 0,0 0 0,0 0 0,0 84 0,0-84 0,0 0 0,0 0 0,-16 89 0,16-89 0,0 0 0,0 0 0,0 0 0,-25 88 0,25-88 16,0 0-1,0 0-15,0 0 16,-25 46-1</inkml:trace>
  <inkml:trace contextRef="#ctx0" brushRef="#br0" timeOffset="420217">14520 12130 0,'9'9'0,"-9"-9"0,0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9 0,-33-9 0,0 0 0,0 0 0,0 0 0,0 0 0,0 0 0,0 0 0,0 0 0,0 0 0,0 0 0,0 0 0,66 0 0,-66 0 0,0 0 0,0 0 0,0 0 0,0 0 0,99-13 0,-99 13 0,0 0 0,0 0 0,0 0 0,91-14 0,-91 14 0,0 0 0,0 0 0,74 4 0,-74-4 0,0 0 0,42 14 0,-42-14 0,82 23 0,-82-23 16,83 15 0,-83-15-16,0 0 15,50 9 1,-50-9-1</inkml:trace>
  <inkml:trace contextRef="#ctx0" brushRef="#br0" timeOffset="420858">14727 12367 0,'8'-19'0,"-8"19"0,0 0 0,0 0 0,0 0 0,0 0 0,0 0 0,0 0 0,0 0 0,0 0 0,0 0 0,0 0 0,0 0 0,0 0 0,42-41 0,-42 41 0,0 0 0,0 0 0,0 0 0,0 0 0,0 0 0,0 0 0,0 0 0,0 0 0,0 0 0,0 0 0,0 0 0,0 0 0,0 0 0,0 0 0,0 0 0,0 0 0,0 0 0,0 0 0,0 0 0,0 0 0,0 0 0,0 0 0,0 0 0,0 0 0,0 0 0,0 0 0,0 0 0,0 0 0,0 0 0,0 0 0,0 0 0,49-19 0,-49 19 0,0 0 0,0 0 0,0 0 0,0 0 0,0 0 0,0 0 0,0 0 0,0 0 0,0 0 0,0 0 0,0 0 0,0 0 0,0 0 0,0 0 0,0 0 0,50 33 0,-50-33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83 0,-33-83 0,0 0 0,0 0 0,0 0 0,0 0 0,0 0 0,0 0 0,0 0 0,0 0 0,0 0 0,0 0 0,0 0 0,0 0 0,0 0 0,0 0 0,0 0 0,0 0 0,0 0 0,0 0 0,0 0 0,0 0 0,0 0 0,0 0 0,0 0 0,0 0 0,0 0 0,0 0 0,0 0 0,0 0 0,0 28 0,0-28 0,0 0 0,0 0 0,0 0 0,0 0 0,0 0 0,0 0 0,0 0 0,0 0 0,0 0 0,0 0 0,0 0 0,0 0 0,0 0 0,0 0 0,0 0 0,0 0 0,0 0 0,0 0 0,0 0 0,0 0 0,0 0 0,0 0 0,0 0 0,0 0 0,0 0 0,0 0 0,0 0 0,-17 14 0,17-14 0,0 0 0,0 0 0,0 0 0,0 0 0,0 0 0,0 0 0,0 0 0,0 0 0,0 0 0,0 0 0,0 0 0,0 0 0,0 0 0,0 0 0,0 0 0,0 0 0,0 0 0,0 0 0,0 0 0,0 0 0,0 0 0,0 0 0,0 0 0,0 0 0,0 0 0,0 0 0,0 0 0,0 0 0,0 0 0,0 0 0,0 0 0,0 0 0,0 0 0,0 0 0,0 0 0,0 0 0,0 0 0,0 0 0,0 0 0,0 0 0,-33 93 0,33-93 0,0 0 0,0 0 0,0 0 0,0 0 0,0 0 0,0 0 0,0 0 0,0 0 0,0 0 0,0 0 0,0 0 0,0 0 0,0 0 0,0 0 0,0 0 0,0 0 0,0 0 0,0 0 0,0 0 0,0 0 0,0 0 0,0 0 0,0 0 0,0 0 0,-49 75 0,49-75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0,-58 51 0,58-51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0,-50 0 0,50 0 0,0 0 0,0 0 0,0 0 0,0 0 0,0 0 0,0 0 0,0 0 0,0 0 0,0 0 0,0 0 0,0 0 0,0 0 0,0 0 0,0 0 0,0 0 0,0 0 0,0 0 0,0 0 0,0 0 0,0 0 0,0 0 0,0 0 0,0 0 0,0 0 0,0 0 0,0 0 0,0 0 0,0 0 0,0 0 0,0 0 0,0-33 0,0 33 0,0 0 0,0 0 0,0 0 0,0 0 0,0 0 0,0 0 0,0 0 0,0 0 0,0 0 0,0 0 0,0 0 0,0 0 0,0 0 0,8-28 0,-8 28 0,0 0 0,0 0 0,0 0 0,0 0 0,0 0 0,0 0 0,0 0 0,0 0 0,0 0 0,0 0 0,0 0 0,0 0 0,42-10 0,-42 10 0,0 0 0,0 0 0,0 0 0,0 0 0,0 0 0,0 0 0,0 0 0,0 0 0,0 0 0,0 0 0,0 0 0,0 0 0,0 0 0,0 0 0,0 0 0,0 0 0,0 0 0,0 0 0,0 0 0,0 0 0,0 0 0,0 0 0,0 0 0,49 34 0,-49-34 0,0 0 0,0 0 0,0 0 0,0 0 0,0 0 0,0 0 0,0 0 0,0 0 0,0 0 0,0 0 0,0 0 0,0 0 0,0 0 0,0 0 0,0 0 0,0 0 0,0 0 0,0 0 0,0 0 0,0 0 0,0 0 0,0 0 0,0 0 0,0 0 0,0 0 0,0 0 0,0 0 0,0 0 0,0 0 0,0 0 0,0 0 0,0 0 0,0 0 0,0 0 0,0 0 0,0 0 0,58 37 0,-58-37 0,0 0 0,0 0 0,0 0 0,0 0 0,0 0 0,0 0 0,0 0 0,0 0 0,0 0 0,0 0 0,0 0 0,0 0 0,0 0 0,0 0 0,0 0 0,0 0 0,0 0 0,0 0 0,0 0 0,0 0 0,50-5 0,-50 5 0,0 0 0,41-46 0,-41 46 0</inkml:trace>
  <inkml:trace contextRef="#ctx0" brushRef="#br0" timeOffset="421422">15140 11776 0,'0'-4'0,"0"4"0,0 0 0,0 0 0,0 0 0,0 0 0,0 0 0,0 0 0,0 0 0,0 0 0,0 0 0,0 0 0,0 0 0,0 0 0,0 0 0,0 0 0,0 0 0,0 0 0,0 0 0,0 0 0,0 0 0,0 0 0,33-14 0,-33 14 0,0 0 0,0 0 0,0 0 0,0 0 0,0 0 0,0 0 0,0 0 0,0 0 0,0 0 0,0 0 0,0 0 0,0 0 0,0 0 0,0 0 0,0 0 0,0 0 0,0 0 0,0 0 0,0 0 0,0 0 0,0 0 0,0 0 0,0 0 0,0 0 0,0 0 0,0 0 0,0 0 0,0 0 0,34 18 0,-34-18 0,0 0 0,0 0 0,0 0 0,0 0 0,0 0 0,0 0 0,0 0 0,0 0 0,0 0 0,0 0 0,0 0 0,0 0 0,0 0 0,24 47 0,-24-47 0,0 0 0,0 0 0,0 0 0,0 0 0,0 0 0,0 0 0,0 0 0,0 0 0,0 0 0,58 65 0,-58-65 0,0 0 0,0 0 0,0 0 0,0 0 0,0 0 0,33 98 0,-33-98 0,25 102 0,-25-102 16,25 94-1,-25-2-15,0-92 16,-17 93-1,-7 5 1,-10-10-16,34-88 16,-57 98-1,57-98 1,-67 83-1,67-83-15,-66 80 16,66-80 0</inkml:trace>
  <inkml:trace contextRef="#ctx0" brushRef="#br0" timeOffset="430071">10113 12590 0,'8'-8'0,"-8"8"0,0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0,0-15 0,0 15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5 0,-17-5 0,0 0 0,0 0 0,0 0 0,0 0 0,0 0 0,0 0 0,0 0 0,0 0 0,0 0 0,0 0 0,0 0 0,0 0 0,0 0 0,0 0 0,0 0 0,0 0 0,0 0 0,0 0 0,0 0 0,0 0 0,0 0 0,0 0 0,0 0 0,0 0 0,0 0 0,0 0 0,0 0 0,0 0 0,0 0 0,0 0 0,0 0 0,0 0 0,0 0 0,0 0 0,0 0 0,0 0 0,0 0 0,0 0 0,0 0 0,0 0 0,0 0 0,0 0 0,33-37 0,-33 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0,41-66 0,-41 66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0,42-69 0,-42 69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0,33-65 0,-33 65 0,0 0 0,0 0 0,0 0 0,0 0 0,0 0 0,0 0 0,0 0 0,0 0 0,0 0 0,0 0 0,0 0 0,0 0 0,0 0 0,0 0 0,0 0 0,0 0 0,0 0 0,0 0 0,0 0 0,0 0 0,0 0 0,0 0 0,0 0 0,0 0 0,0 0 0,0 0 0,0 0 0,0 0 0,0 0 0,0 0 0,0 0 0,0 0 0,0 0 0,0 0 0,0 0 0,0 0 0,0 0 0,0 0 0,0 0 0,0 0 0,0 0 0,0 0 0,0 0 0,33-38 0,-33 38 0,0 0 0,0 0 0,0 0 0,0 0 0,0 0 0,0 0 0,0 0 0,0 0 0,0 0 0,0 0 0,0 0 0,0 0 0,0 0 0,0 0 0,0 0 0,0 0 0,0 0 0,0 0 0,16-4 0,-16 4 0,-8 42 15,8-42 1,0 0 0,-33 55-16,33-55 15,0 0 1,-50 75-1,50-75 1,-57 93-16,57-93 16,0 0-1,0 0 1,0 0-16,-42 65 15,42-65 1,0 0 0,0 0-1,0 0-15,-25 42 16,25-42-1,0 0 1,0 0-16,0 0 16,0 28-1,0-28 1,0 0-1,-8-10-15,8 10 16,0 0 0,0-42-1,0 42-15,0 0 16,0 0-1,0 0 1,17-56 0,-17 56-16,16-74 15,-16 74 1,0 0-1,0 0-15,0 0 16,33-65 0,-33 65-1,0 0 1,-8-14-16,8 14 15,-50 47 1,50-47 0,-66 88-16,66-88 15,-58 98 1,58-98-1,0 0 1,0 0-16,0 0 16,-49 69-1</inkml:trace>
  <inkml:trace contextRef="#ctx0" brushRef="#br0" timeOffset="439748">9468 13632 0,'-8'5'0,"8"-5"0,0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 0 0,25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0,41-10 0,-41 10 0,0 0 0,0 0 0,0 0 0,0 0 0,0 0 0,0 0 0,0 0 0,0 0 0,0 0 0,0 0 0,34-13 0,-34 13 0,0 0 0,0 0 0,0 0 0,0 0 0,0 0 0,0 0 0,0 0 0,0 0 0,0 0 0,0 0 0,0 0 0,0 0 0,0 0 0,0 0 0,0 0 0,0 0 0,0 0 0,0 0 0,0 0 0,66-24 0,-66 24 0,0 0 0,0 0 0,0 0 0,0 0 0,0 0 0,0 0 0,0 0 0,0 0 0,0 0 0,0 0 0,0 0 0,0 0 0,0 0 0,0 0 0,0 0 0,0 0 0,0 0 0,0 0 0,0 0 0,0 0 0,0 0 0,0 0 0,91-18 0,-91 18 0,0 0 0,0 0 0,0 0 0,0 0 0,0 0 0,0 0 0,0 0 0,0 0 0,0 0 0,82-4 0,-82 4 0,0 0 0,0 0 0,0 0 0,0 0 0,0 0 0,116 4 0,-116-4 0,99 4 0,-99-4 16,108-8 0,-108 8-1,0 0-15,116-20 16,-116 20-1,107-18 1,1 4 0,7 5-16,-115 9 15,100-5 1,-100 5-1,99 9-15,-99-9 16,107 5 0,-107-5-1,124 9 1,0 10-16,-16-10 15,8 1 1,-17-20 0,-99 10-1,99-23-15,-8 14 16,16 13-1,-7 15 1,-100-19-16,91 24 16,-91-24-1,115 17 1,1 2-1,8-9-15,8 3 16,34-26 0,-59-11-1,-24 14-15,-17 10 16,-8 5-1,25-5 1,16 10 0,33-5-16,-8-1 15,-16-13 1,-17-1-1,-33 5-15,-9 1 16,17 13 0,42 1-1,-108-10 1,264 5-16,-164-15 15,-51-4 1,-7 10 0,-1 4-16,17 0 15,41-4 1,9-6-1,-9 5 1,-17 10-16,-32 5 16,-9-2-1,-8-4 1,1-4-16,7-4 15,-66 4 1,25 0 0,50 9-1,-50-9-15,0 0 16,0 0-1,66 0 1,-66 0-16,0 0 16,0 0-1,0 0 1</inkml:trace>
  <inkml:trace contextRef="#ctx0" brushRef="#br0" timeOffset="500913">9154 11674 0,'0'-5'0,"0"5"0,0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0,-25-14 0,25 14 0,0 0 0,0 0 0,0 0 0,0 0 0,0 0 0,0 0 0,0 0 0</inkml:trace>
  <inkml:trace contextRef="#ctx0" brushRef="#br0" timeOffset="501483">9113 11539 0,'8'0'16,"-8"0"-1,0 0 1,0 0-16,0 0 16,0 0-1,0 0 1,0 0-16,0 0 15,0 0 1,16 28 0,-16-28-1,17 37-15,-17-37 16,0 0-1,33 65 1,-33-65-16,50 103 16,-50-103-1,66 102 1,0-4-1,-66-98-15,66 102 16,-8-23 0,-58-79-1,74 84-15,-16-5 16,-58-79-1,58 78 1,-58-78 0,58 85-16,-58-85 15,0 0 1,58 74-1,-58-74-15,0 0 16,0 0 0,0 0-1,58 70 1,-58-70-16,16 23 15</inkml:trace>
  <inkml:trace contextRef="#ctx0" brushRef="#br0" timeOffset="502496">10932 12558 0,'8'-5'0,"-8"5"0,0 0 0,0 0 0,0 0 0,0 0 0,0 0 0,0 0 0,0 0 0,0 0 0,0 0 0,0 0 0,0 0 0,0 0 0,0 0 0,0 0 0,25 32 0,-25-32 0,0 0 0,0 0 0,0 0 0,41 61 0,25 9 0,-66-70 0,0 0 0,0 0 0,0 0 0,0 0 0,0 0 0,0 0 0,0 0 0,66 61 0,-66-61 0,0 0 0,0 0 0,0 0 0,67 69 0,-18 10 0,-16 0 16,9-32 0,-59-70-1,83 88-15,-8-5 16,17 10-1,-75-70 1,90 84 0,-90-84-16,83 78 15,-83-78 1,83 108-1,-83-108-15,74 102 16,-74-102 0,0 0-1,0 0 1,0 0-16,33 65 15</inkml:trace>
  <inkml:trace contextRef="#ctx0" brushRef="#br0" timeOffset="503041">11329 11730 0,'-25'23'0,"25"-23"0,0 0 0,0 0 0,-66 51 0,66-51 0</inkml:trace>
  <inkml:trace contextRef="#ctx0" brushRef="#br0" timeOffset="511325">20846 13372 0,'0'-10'0,"0"10"0,0 0 0,0 0 0,0 0 0,0 0 0,0 0 0,0 0 0,0 0 0,0 0 0,0 0 0,8 18 0,-8-18 0,0 0 0,0 0 0,0 0 0,0 0 0,0 0 0,0 0 0,0 0 0,0 0 0,0 0 0,0 0 0,0 0 0,0 0 0,0 0 0,0 0 0,0 0 0,8 47 0,-8-47 0,0 0 0,0 0 0,0 0 0,0 0 0,0 0 0,0 0 0,0 0 0,0 0 0,0 0 0,0 0 0,0 0 0,0 0 0,0 0 0,0 0 0,0 0 0,0 0 0,0 89 0,0-89 0,0 0 0,0 0 0,0 0 0,0 0 0,0 0 0,-8 88 0,8-88 0,-17 112 0,1-1 15,8-59 1,-1 59-1,1-4-15,0 5 16,-1 9 0,-15 4-1,-9 1 1,0 59-16,33-40 15,0-5 1,16-5 0,-8-28-16,1-28 15,-1-42 1,0-14-1,-8-23 1</inkml:trace>
  <inkml:trace contextRef="#ctx0" brushRef="#br0" timeOffset="511986">21251 14604 0,'0'5'0,"0"-5"0,0 0 0,0 0 0,0 0 0,0 0 0,0 0 0,0 0 0,0 0 0,0 0 0,0 0 0,0 0 0,0 0 0,0 0 0,0 0 0,0 0 0,0 0 0,0 0 0,0 0 0,0 0 0,0 0 0,0 0 0,0 0 0,0 0 0,0 0 0,0 0 0,0 0 0,0 0 0,0 0 0,0 0 0,0 0 0,0 0 0,0 0 0,0 0 0,-33 32 0,33-32 0,0 0 0,0 0 0,0 0 0,0 0 0,0 0 0,0 0 0,0 0 0,0 0 0,0 0 0,0 0 0,0 0 0,0 0 0,0 0 0,0 0 0,0 0 0,-50 61 0,50-61 0,0 0 0,0 0 0,0 0 0,0 0 0,0 0 0,0 0 0,0 0 0,0 0 0,0 0 0,0 0 0,0 0 0,-50 93 0,50-93 0,0 0 0,0 0 0,0 0 0,0 0 0,0 0 0,-16 116 0,16-116 0,0 0 0,0 0 0,0 0 0,0 60 0,0-60 0,0 0 15,33 112 1,-33-112 0,58 88-16,-58-88 15,99 38 1,-99-38-1,108-38 1,-108 38-16,99-88 16,-99 88-1,83-125 1,-83 125-16,16-135 15,-16 135 1,-16-116 0,-42 27-1,58 89-15,-91-60 16,91 60-1,-91-14 1,91 14-16,0 0 16,0 0-1</inkml:trace>
  <inkml:trace contextRef="#ctx0" brushRef="#br0" timeOffset="512944">21830 14790 0,'0'10'0,"0"-10"0,0 0 0,0 0 0,0 0 0,0 0 0,0 0 0,0 0 0,0 0 0,0 0 0,0 0 0,0 0 0,0 0 0,0 0 0,0 0 0,0 0 0,0 0 0,0 0 0,0 0 0,24-19 0,-24 19 0,0 0 0,0 0 0,0 0 0,0 0 0,0 0 0,67-42 0,-67 42 0,0 0 0,57-79 0,-57 79 0,0 0 0,0 0 0,0 0 0,0 0 0,0 0 0,0 0 0,0 0 0,0 0 0,0 0 0,0 0 0,0 0 0,0 0 0,0 0 0,0 0 0,0 0 0,0 0 0,0 0 0,58-79 0,-58 79 0,0 0 0,0 0 0,0 0 0,0 0 0,0 0 0,0 0 0,0 0 0,0 0 0,0 0 0,0 0 0,0 0 0,0 0 0,0 0 0,0-37 0,0 37 0,0 0 0,0 0 0,0 0 0,0 0 0,0 0 0,0 0 0,0 0 0,0 0 0,0 0 0,0 0 0,0 0 0,0 0 0,0 0 0,-16-56 0,16 56 0,0 0 0,0 0 0,0 0 0,-50-23 0,-33 27 15,-16 43 1,99-47-16,-66 79 16,66-79-1,-33 98 1,33-98-1,0 0-15,17 88 16,-17-88 0,66 46-1,-66-46-15,99 5 16,-99-5-1,0 0 1,0 0 0,0 0-16,74-18 15,-74 18 1,0 0-1,0 0-15,33 13 16,-33-13 0,0 56-1,0-56 1,0 0-16,-24 107 15,24-107 1,-9 135 0,9-135-16,0 154 15,0-154 1,0 162-1,0-162 1,-8 140-16,8-140 16,-33 125-1,33-125 1,0 0-16,-74 94 15,74-94 1,-100 51 0,100-51-1,-99 0-15,99 0 16,-91-75-1</inkml:trace>
  <inkml:trace contextRef="#ctx0" brushRef="#br0" timeOffset="513872">22375 13730 0,'0'23'0,"0"-23"0,0 0 0,0 0 0,0 0 0,0 0 0,0 0 0,0 0 0,9 61 0,-9-61 0,0 0 0,0 0 0,0 0 0,0 0 0,0 0 0,0 0 0,0 0 0,0 0 0,0 0 0,8 88 0,-8-88 0,0 0 0,0 0 0,8 102 0,-8-102 0,0 0 0,0 0 0,0 0 0,-8 107 0,8-107 0,-8 103 16,8-103 0,0 0-1,-9 27-15,9-27 16,0 0-1,9-27 1,-9 27 0,-9-19-16,9-46 15,17-47 1,-17 112-1,16-121-15,17 33 16,17-5 0,-50 93-1,41-93 1,-41 93-16,0 0 15,58-65 1,-58 65 0,58-42-16,-58 42 15,0 0 1,58 14-1,-58-14 1,41 65-16,-8 33 16,-33 13-1,-24-8 1,7-6-16,9-8 15,8-89 1,0 0 0,0 0-1,0 0-15,-17 70 16</inkml:trace>
  <inkml:trace contextRef="#ctx0" brushRef="#br0" timeOffset="514397">22251 14534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0,17-37 0,-17 37 0,0 0 0,0 0 0,0 0 0,0 0 0,0 0 0,0 0 0,0 0 0,0 0 0,0 0 0,0 0 0,0 0 0,0 0 0,0 0 0,0 0 0,0 0 0,0 0 0,0 0 0,33-28 0,-33 28 0,0 0 0,0 0 0,0 0 0,0 0 0,0 0 0,0 0 0,0 0 0,0 0 0,0 0 0,0 0 0,0 0 0,0 0 0,0 0 0,74-28 0,-74 28 0,0 0 0,0 0 0,0 0 0,0 0 0,75-32 0,-75 32 0,0 0 0,0 0 0,0 0 0,99-9 0,-99 9 0,0 0 0,0 0 0,91-10 0,-91 10 0,0 0 0,0 0 0,0 0 0,91-14 0,-91 14 15,107-18-15,-107 18 16,100-14-1,-100 14 1,0 0-16,0 0 16,0 0-1</inkml:trace>
  <inkml:trace contextRef="#ctx0" brushRef="#br0" timeOffset="515512">22417 14934 0,'-9'5'0,"9"-5"0,0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0,-8-32 0,8 32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0,-8-93 0,8 93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0,8-43 0,-8 43 0,0 0 0,0 0 0,0 0 0,0 0 0,0 0 0,0 0 0,0 0 0,0 0 0,0 0 0,0 0 0,0 0 0,0 0 0,0 0 0,0 0 0,0 0 0,25 10 0,-25-10 0,0 0 0,0 0 0,0 0 0,0 0 0,0 0 0,0 0 0,0 0 0,0 0 0,0 0 0,0 0 0,0 0 0,0 0 0,0 0 0,0 0 0,0 0 0,0 0 0,0 0 0,0 0 0,0 0 0,0 0 0,0 0 0,0 0 0,0 0 0,0 0 0,0 0 0,0 0 0,0 0 0,0 0 0,0 0 0,0 0 0,0 0 0,0 0 0,0 0 0,0 0 0,0 0 0,0 0 0,0 0 0,0 0 0,0 0 0,0 0 0,0 0 0,0 0 0,0 0 0,66-51 0,-66 51 0,0 0 0,0 0 0,0 0 0,0 0 0,0 0 0,0 0 0,0 0 0,0 0 0,0 0 0,0 0 0,0 0 0,0 0 0,0 0 0,0 0 0,0 0 0,0 0 0,0 0 0,0 0 0,0 0 0,0 0 0,83 4 0,-83-4 0,0 0 0,0 0 0,0 0 0,0 0 0,0 0 0,0 0 0,0 0 0,0 0 0,0 0 0,0 0 0,0 0 0,0 0 0,0 0 0,0 0 0,0 0 0,0 0 0,0 0 0,0 0 0,0 0 0,66 66 0,-66-66 0,0 0 0,0 0 0,0 0 0,0 0 0,0 0 0,0 0 0,0 0 0,0 0 0,0 0 0,0 0 0,0 0 0,0 0 0,0 0 0,0 0 0,0 0 0,33 93 0,-33-93 0,0 0 0,0 0 0,0 0 0,0 0 0,0 0 0,0 0 0,0 0 0,0 0 0,0 0 0,0 0 0,0 0 0,-17 120 0,17-120 0,0 0 0,0 0 0,0 0 0,0 0 0,0 0 0,0 0 0,0 0 0,-57 131 0,57-131 0,0 0 0,0 0 0,0 0 0,-67 121 0,67-121 15,0 0-15,-91 125 16,91-125 0,0 0-1,0 0-15,0 0 16,-66 75-1,66-75 1,0 0-16,-41 14 16,41-14-1,0 0 1,0 0-1,0 0-15,0-10 16,0 10 0,0 0-1,0 0-15,50-23 16,-50 23-1,91-5 1,-91 5 0,0 0-16,0 0 15,90 47 1,-90-47-1,0 0 1,0 0-16,0 0 16,83 56-1,-83-56 1,0 0-16,0 0 16,0 0-1,75 46 1,-75-46-1,82 0-15,-82 0 16</inkml:trace>
  <inkml:trace contextRef="#ctx0" brushRef="#br0" timeOffset="533391">19994 15804 0,'8'-9'0,"-8"9"0,0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28 0,8-28 0,0 0 0,0 0 0,0 0 0,0 0 0,0 0 0,0 0 0,-8 14 0,8-14 0,0 0 0,0 0 0,0 0 0,0 0 0,0 0 0,-9 37 0,9-37 0,0 0 0,0 0 0,0 0 0,0 0 0,0 0 0,0 0 0,0 0 0,0 0 0,0 0 0,-16 98 0,16-98 0,0 0 0,0 0 0,0 0 0,0 0 0,0 0 0,-41 144 0,41-144 0,-25 144 0,-8 0 15,8-14 1,8-13 0,9 4-16,0 18 15,8-139 1,-8 149-1,8-5-15,0-144 16,16 154 0,-16-154-1,25 144 1,-25-144-16,0 0 15,49 107 1,-49-107 0,0 0-16,75 74 15,-75-74 1,91 0-1,25-46 1,-25-43-16,-17-8 16</inkml:trace>
  <inkml:trace contextRef="#ctx0" brushRef="#br0" timeOffset="533999">20565 16902 0,'0'-9'0,"0"9"0,0 0 0,0 0 0,0 0 0,0 0 0,0 0 0,0 0 0,0 0 0,0 0 0,0 0 0,0 0 0,0 0 0,0 0 0,0 0 0,-9-52 0,9 52 0,0 0 0,0 0 0,0 0 0,0 0 0,0 0 0,0 0 0,0 0 0,0 0 0,0 0 0,0 0 0,0 0 0,0 0 0,0 0 0,0 0 0,0 0 0,0 0 0,0 0 0,0 0 0,0 0 0,0 0 0,0 0 0,0 0 0,0 0 0,0 0 0,0 0 0,0 0 0,0 0 0,0 0 0,0 0 0,0 0 0,0 0 0,0 0 0,0 0 0,0 0 0,0 0 0,0 0 0,0 0 0,0 0 0,0 0 0,0 0 0,0 0 0,0 0 0,0 0 0,0 0 0,-41-4 0,41 4 0,0 0 0,0 0 0,0 0 0,0 0 0,0 0 0,0 0 0,0 0 0,0 0 0,0 0 0,0 0 0,0 0 0,0 0 0,0 0 0,0 0 0,0 0 0,0 0 0,0 0 0,0 0 0,0 0 0,0 0 0,0 0 0,-58 37 0,58-37 0,0 0 0,0 0 0,0 0 0,0 0 0,0 0 0,0 0 0,0 0 0,0 0 0,0 0 0,-58 121 0,58-121 0,0 0 0,0 0 0,-8 28 0,8-28 0,0 0 0,-8 51 0,8-51 0,-42 130 0,42-130 0,-8 148 16,8-148-1,0 0 1,0 0-1,33 99-15,-33-99 16,58 46 0,-58-46-1,83-18-15,8-66 16,-91 84-1,57-121 1,-57 121 0,42-134-16,-42 134 15,-8-117 1,8 117-1,-50-83-15,50 83 16,-91-47 0,91 47-1,0 0 1,0 0-16,0 0 15</inkml:trace>
  <inkml:trace contextRef="#ctx0" brushRef="#br0" timeOffset="535143">20945 16944 0,'0'8'0,"0"-8"0,0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0,49 10 0,-49-10 0,0 0 0,0 0 0,0 0 0,0 0 0,0 0 0,0 0 0,0 0 0,0 0 0,0 0 0,0 0 0,0 0 0,67-18 0,-67 18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0,82-56 0,-82 56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0,25-23 0,-25 23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0,-8-28 0,8 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0,8-75 0,-8 75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0,-41-27 0,41 27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0,-66 17 0,66-17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0,-75 80 0,75-80 0,0 0 0,0 0 0,0 0 0,0 0 0,0 0 0,0 0 0,0 0 0,0 0 0,0 0 0,0 0 0,0 0 0,0 0 0,0 0 0,0 0 0,0 0 0,0 0 0,0 0 0,0 0 0,0 0 0,0 0 0,0 0 0,0 0 0,0 0 0,0 0 0,0 0 0,0 0 0,0 0 0,0 0 0,0 0 0,0 0 0,0 0 0,0 0 0,0 0 0,0 0 0,0 0 0,0 0 0,-41 103 0,41-103 0,0 0 0,0 0 0,0 0 0,0 0 0,0 0 0,0 0 0,0 0 0,0 0 0,0 0 0,0 0 0,0 0 0,0 0 0,0 0 0,0 0 0,0 0 0,0 0 0,0 0 0,0 0 0,0 0 0,0 0 0,0 0 0,0 0 0,0 0 0,0 0 0,0 0 0,0 0 0,0 0 0,0 0 0,0 0 0,0 0 0,0 0 0,0 0 0,0 0 0,0 0 0,0 0 0,0 0 0,0 0 0,0 0 0,0 0 0,0 0 0,0 0 0,8 83 0,-8-83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 56 0,-58-56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0,83 23 0,-83-23 0,0 0 0,0 0 0,0 0 0,0 0 0,0 0 0,0 0 0,0 0 0,0 0 0,0 0 0,0 0 0,0 0 0,0 0 0,0 0 0,0 0 0,0 0 0,0 0 0,0 0 0,0 0 0,0 0 0,0 0 0,0 0 0,0 0 0,0 0 0,0 0 0,0 0 0,0 0 0,0 0 0,0 0 0,0 0 0,0 0 0,0 0 0,0 0 0,0 0 0,0 0 0,0 0 0,0 0 0,0 0 0,0 0 0,0 0 0,0 0 0,82-32 0,-82 32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0,42-52 0,-42 52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0,16-41 0,-16 41 0,0 0 0,0 0 0,0 0 0,0 0 0,0 0 0,0 0 0,0 0 0,0 0 0,0 0 0,0 0 0,0 0 0,0 0 0,0 0 0,0 0 0,0 0 0,0 0 0,0 0 0,0 0 0,0 0 0,0 0 0,0 0 0,0 0 0,0 9 0,0-9 0,0 0 0,0 0 0,0 0 0,0 0 0,0 0 0,0 0 0,0 0 0,0 0 0,0 0 0,-8 60 0,8-60 0,0 0 0,0 0 0,0 0 0,0 0 0,0 0 0,17 102 0,-17-102 0,24 136 0,-24-136 15,17 144 1,-17-144 0,16 135-16,-16-135 15,0 0 1,0 139-1,0-139-15,0 0 16,-8 144 0,8-144-1,-58 97 1,58-97-16,-82 103 15,82-103 1,-108 75 0,108-75-16,-124 32 15,124-32 1,0 0-1,0 0 1,-107 10-16,107-10 16,-67-47-1</inkml:trace>
  <inkml:trace contextRef="#ctx0" brushRef="#br0" timeOffset="538337">21805 15930 0,'0'4'0,"0"-4"0,0 0 0,0 0 0,0 0 0,0 0 0,0 0 0,0 0 0,0 0 0,0 0 0,0 0 0,0 0 0,25 28 0,-25-28 0,0 0 0,0 0 0,0 0 0,0 0 0,0 0 0,0 0 0,0 0 0,0 0 0,49 61 0,-49-61 0,0 0 0,0 0 0,0 0 0,0 0 0,0 0 0,0 0 0,0 0 0,0 0 0,0 0 0,0 0 0,0 0 0,0 0 0,0 0 0,0 0 0,0 0 0,0 0 0,0 0 0,0 0 0,0 0 0,0 0 0,0 0 0,0 0 0,0 0 0,0 0 0,0 0 0,0 0 0,0 0 0,0 0 0,58 97 0,-58-97 0,0 0 0,0 0 0,0 0 0,17 29 0,-17-29 0,0 0 0,0 0 0,-9 37 0,9-37 0,0 0 0,0 0 0,0 0 0,-16 116 0,16-116 15,0 0 1,-58 121-1,58-121-15,0 0 16,0 0 0,0 0-1,-74 65 1</inkml:trace>
  <inkml:trace contextRef="#ctx0" brushRef="#br0" timeOffset="538872">22284 15883 0,'0'0'0,"0"0"0,0 0 0,0 0 0,0 0 0,0 0 0,0 0 0,0 0 0,0 0 0,0 0 0,0 0 0,0 0 0,0 0 0,0 0 0,0 0 0,0 0 0,0 0 0,0 0 0,0 0 0,0 0 0,0 0 0,0 0 0,0 0 0,0 0 0,0 0 0,0 0 0,0 0 0,0 0 0,0 0 0,0 0 0,0 0 0,0 0 0,0 0 0,0 0 0,-41 37 0,41-37 0,0 0 0,0 0 0,0 0 0,0 0 0,0 0 0,0 0 0,0 0 0,0 0 0,0 0 0,0 0 0,0 0 0,0 0 0,0 0 0,0 0 0,0 0 0,-66 56 0,66-56 0,0 0 0,0 0 0,0 0 0,0 0 0,0 0 0,0 0 0,0 0 0,0 0 0,0 0 0,0 0 0,0 0 0,-99 79 0,99-79 0,0 0 0,0 0 0,0 0 0,0 0 0,0 0 0,-67 79 0,67-79 0,0 0 0,0 0 0,0 0 0,-8 61 0,8-61 15,0 0 1,-8 102-1,8-102-15,58 103 16,-58-103 0,91 83-1,-91-83-15,132 51 16,-132-51-1,0 0 1,0 0 0,124 28-16</inkml:trace>
  <inkml:trace contextRef="#ctx0" brushRef="#br0" timeOffset="539336">21557 16772 0,'16'4'0,"-16"-4"0,0 0 0,0 0 0,0 0 0,0 0 0,0 0 0,0 0 0,0 0 0,0 0 0,0 0 0,0 0 0,0 0 0,0 0 0,0 0 0,0 0 0,0 0 0,0 0 0,0 0 0,0 0 0,0 0 0,0 0 0,50 0 0,-50 0 0,0 0 0,0 0 0,0 0 0,0 0 0,0 0 0,0 0 0,0 0 0,0 0 0,0 0 0,0 0 0,0 0 0,0 0 0,0 0 0,0 0 0,0 0 0,74 5 0,-74-5 0,0 0 0,0 0 0,0 0 0,0 0 0,0 0 0,0 0 0,0 0 0,0 0 0,0 0 0,0 0 0,0 0 0,108-24 0,-108 24 0,0 0 0,0 0 0,0 0 0,0 0 0,0 0 0,0 0 0,0 0 0,132-27 0,-132 27 0,0 0 0,0 0 0,0 0 0,149-33 0,-99 29 16,7-10-1,109-19-15,-166 33 16,165-23-1,-165 23 1,0 0 0,0 0-16,132-10 15</inkml:trace>
  <inkml:trace contextRef="#ctx0" brushRef="#br0" timeOffset="540522">21805 16874 0,'-8'0'0,"8"0"0,0 0 0,0 0 0,0 0 0,0 0 0,0 0 0,0 0 0,0 0 0,0 0 0,0 0 0,0 0 0,0 0 0,0 0 0,0 0 0,0 0 0,-9 32 0,9-32 0,0 0 0,0 0 0,0 0 0,-8 70 0,8-70 0,0 0 0,0 0 0,0 0 0,0 0 0,0 0 0,0 0 0,0 0 0,0 0 0,0 0 0,0 0 0,0 0 0,0 0 0,0 0 0,0 0 0,0 0 0,0 0 0,0 0 0,0 0 0,0 117 0,0-117 0,0 0 0,0 0 0,0 0 0,0 0 0,0 0 0,0 0 0,0 0 0,0 0 0,0 0 0,0 0 0,0 0 0,0 0 0,0 0 0,0 0 0,0 0 0,0 0 0,0 0 0,0 0 0,0 0 0,17 69 0,-17-69 0,0 0 0,0 0 0,0 0 0,0 0 0,0 0 0,0 0 0,0 0 0,0 0 0,0 0 0,0 0 0,0 0 0,0 0 0,49 79 0,-49-79 16,75 24-16,-75-24 16,0 0-1,82-47 1,-82 47-1,0 0-15,0 0 16,0 0 0,75-107-1,-75 107-15,0 0 16,0 0-1,0 0 1,58-84 0,-58 84-16,0 0 15,0 0 1,41-18-1,-41 18 1,16 51-16,-16-51 16,17 126-1,-9 36 1,-8-162-16,0 154 15,0-154 1,-16 149 0,16-149-1,-33 144-15,33-144 16,0 0-1,-58 135 1,58-135-16,-58 116 16,58-116-1,-83 74 1,83-74-1,-74 6-15,74-6 16,0 0 0,0 0-1,-75-57-15,75 57 16,-41-97-1,41 97 1,8-117-16,-8 117 16,0 0-1,42-97 1,-42 97-1,0 0-15,91-66 16,-91 66 0,107-60-1,-107 60-15,116-28 16,-116 28-1,116-18 1,-116 18 0,0 0-16,0 0 15,107-24 1</inkml:trace>
  <inkml:trace contextRef="#ctx0" brushRef="#br0" timeOffset="550997">22962 16474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4 0,0-4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0 0,-25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0,50-18 0,-50 18 0,0 0 0,0 0 0,0 0 0,0 0 0,0 0 0,0 0 0,0 0 0,0 0 0,0 0 0,0 0 0,0 0 0,0 0 0,0 0 0,0 0 0,0 0 0,0 0 0,0 0 0,0 0 0,0 0 0,0 0 0,0 0 0,0 0 0,82-19 0,-82 19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0,67-19 0,-67 19 0,0 0 0,0 0 0,0 0 0,0 0 0,0 0 0,0 0 0,0 0 0,0 0 0,0 0 0,0 0 0,0 0 0,0 0 0,0 0 0,0 0 0,0 0 0,0 0 0,0 0 0,0 0 0,0 0 0,0 0 0,0 0 0,0 0 0,0 0 0,41-23 0,-41 23 0</inkml:trace>
  <inkml:trace contextRef="#ctx0" brushRef="#br0" timeOffset="551967">22921 16757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0 0,-8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0 0,-17 0 0,0 0 0,0 0 0,0 0 0,0 0 0,0 0 0,0 0 0,0 0 0,0 0 0,0 0 0,0 0 0,0 0 0,0 0 0,0 0 0,0 0 0,0 0 0,0 0 0,0 0 0,0 0 0,0 0 0,0 0 0,0 0 0,0 0 0,0 0 0,0 0 0,0 0 0,0 0 0,0 0 0,0 0 0,0 0 0,0 0 0,0 0 0,0 0 0,0 0 0,0 0 0,0 0 0,0 0 0,0 0 0,0 0 0,0 0 0,0 0 0,0 0 0,0 0 0,0 0 0,0 0 0,41-17 0,-41 17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0,66-20 0,-66 20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0,100-18 0,-100 18 0,0 0 0,0 0 0,0 0 0,0 0 0,0 0 0,0 0 0,0 0 0,0 0 0,0 0 0,0 0 0,0 0 0,0 0 0,0 0 0,0 0 0,0 0 0,0 0 0,0 0 0,0 0 0,0 0 0,0 0 0,0 0 0,0 0 0,0 0 0,0 0 0,0 0 0,0 0 0,0 0 0,0 0 0,0 0 0,0 0 0,0 0 0,0 0 0,0 0 0,0 0 0,0 0 0,0 0 0,0 0 0,0 0 0,82-19 0,-82 19 0,0 0 0,0 0 0,0 0 0,0 0 0,0 0 0,0 0 0,0 0 0,0 0 0,0 0 0,0 0 0,91-23 0,-91 23 0</inkml:trace>
  <inkml:trace contextRef="#ctx0" brushRef="#br0" timeOffset="556822">23649 15488 0,'8'9'0,"-8"-9"0,0 0 0,0 0 0,0 0 0,0 0 0,0 0 0,0 0 0,0 0 0,0 0 0,0 0 0,0 0 0,0 0 0,0 0 0,0 0 0,0 0 0,0 0 0,0 0 0,0 0 0,0 0 0,0 0 0,0 0 0,0 0 0,-17 28 0,17-28 0,0 0 0,0 0 0,0 0 0,0 0 0,0 0 0,0 0 0,0 0 0,0 0 0,0 0 0,0 0 0,0 0 0,0 0 0,0 0 0,-33 70 0,33-70 0,0 0 0,0 0 0,0 0 0,0 0 0,0 0 0,0 0 0,0 0 0,0 0 0,0 0 0,0 0 0,0 0 0,0 0 0,0 0 0,0 0 0,0 0 0,0 0 0,0 0 0,0 0 0,0 0 0,-16 56 0,16-56 0,0 0 0,0 0 0,0 0 0,0 0 0,0 0 0,0 0 0,0 0 0,-33 103 0,33-103 0,0 0 0,0 0 0,0 0 0,-25 139 0,25-139 16,-25 134-1,25-134-15,-16 149 16,7 0-1,1-19 1,8-130 0,-17 144-16,17-144 15,-16 153 1,16-153-1,-8 173-15,8-173 16,-9 177 0,9-14-1,0-163-15,0 158 16,0-158-1,0 0 1,0 0 0</inkml:trace>
  <inkml:trace contextRef="#ctx0" brushRef="#br0" timeOffset="557548">23748 16637 0,'0'9'0,"0"-9"0,0 0 0,0 0 0,0 0 0,0 0 0,0 0 0,0 0 0,0 0 0,0 0 0,0 0 0,0 0 0,0 0 0,0 0 0,0 0 0,0 0 0,0 0 0,0 0 0,0 0 0,0 0 0,0 0 0,0 0 0,0 0 0,-25 33 0,25-33 0,0 0 0,0 0 0,0 0 0,-41 73 0,41-73 0,0 0 0,0 0 0,0 0 0,-66 103 0,66-103 0,0 0 0,0 0 0,0 0 0,-33 107 0,24-83 16,9-24 0,17 32-1,-17-32-15,16 102 16,-16-102-1,0 0 1,75 52 0,-75-52-16,91 0 15,-91 0 1,91-66-1,-91 66-15,74-116 16,-74 116 0,58-130-1,-58 130 1,0 0-16,0-130 15,0 130 1,-50-89 0,50 89-16,0 0 15,-74-55 1,74 55-1,-99 0 1,99 0-16,0 0 16,0 0-1</inkml:trace>
  <inkml:trace contextRef="#ctx0" brushRef="#br0" timeOffset="558691">24277 16595 0,'8'14'0,"-8"-14"0,0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 14 0,-9-14 0,0 0 0,0 0 0,0 0 0,0 0 0,0 0 0,0 0 0,0 0 0,0 0 0,0 0 0,0 0 0,0 0 0,0 0 0,0 0 0,0 0 0,0 0 0,0 0 0,0 0 0,0 0 0,0 0 0,0 0 0,0 0 0,0 0 0,0 0 0,0 0 0,0 0 0,0 0 0,0 0 0,0 0 0,0 0 0,0 0 0,0 0 0,0 0 0,0 0 0,0 0 0,0 0 0,0 0 0,0 0 0,0 0 0,0 0 0,0 0 0,0 0 0,0 0 0,0 0 0,0 0 0,0 0 0,8-24 0,-8 24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0,25-42 0,-25 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0,8-60 0,-8 60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0,-17-65 0,17 65 0,0 0 0,0 0 0,0 0 0,0 0 0,0 0 0,0 0 0,0 0 0,0 0 0,0 0 0,0 0 0,0 0 0,0 0 0,0 0 0,0 0 0,0 0 0,0 0 0,0 0 0,0 0 0,0 0 0,0 0 0,0 0 0,0 0 0,0 0 0,0 0 0,0 0 0,0 0 0,0 0 0,0 0 0,0 0 0,0 0 0,0 0 0,0 0 0,0 0 0,-74-14 0,74 14 0,0 0 0,0 0 0,0 0 0,0 0 0,0 0 0,0 0 0,0 0 0,0 0 0,0 0 0,0 0 0,0 0 0,0 0 0,0 0 0,0 0 0,0 0 0,0 0 0,0 0 0,0 0 0,0 0 0,0 0 0,0 0 0,0 0 0,0 0 0,0 0 0,0 0 0,0 0 0,0 0 0,0 0 0,0 0 0,0 0 0,0 0 0,0 0 0,0 0 0,0 0 0,0 0 0,0 0 0,0 0 0,0 0 0,-83 37 0,83-37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0,-58 85 0,58-85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78 0,8-78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 42 0,-58-42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 5 0,-58-5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0,74-14 0,-74 14 0,0 0 0,0 0 0,0 0 0,0 0 0,0 0 0,0 0 0,0 0 0,0 0 0,0 0 0,0 0 0,0 0 0,0 0 0,0 0 0,0 0 0,0 0 0,0 0 0,0 0 0,0 0 0,0 0 0,0 0 0,0 0 0,0 0 0,0 0 0,0 0 0,0 0 0,0 0 0,0 0 0,0 0 0,0 0 0,0 0 0,0 0 0,0 0 0,0 0 0,0 0 0,0 0 0,0 0 0,0 0 0,0 0 0,0 0 0,0 0 0,33 14 0,-33-14 0,0 0 0,0 0 0,0 0 0,0 0 0,0 0 0,0 0 0,0 0 0,0 0 0,0 0 0,0 0 0,0 0 0,0 0 0,0 0 0,33 60 0,-33-60 0,0 0 0,0 0 0,0 0 0,0 0 0,0 0 0,0 0 0,0 0 0,0 0 0,0 0 0,0 0 0,0 0 0,0 0 0,0 0 0,17 121 0,-17-121 0,0 0 0,0 0 0,0 0 0,33 149 0,-33-149 16,33 157-1,-33-157-15,-8 168 16,8-168 0,-25 154-1,25-154 1,0 0-16,0 0 15,0 0 1,-58 112 0,58-112-16,-99 69 15,99-69 1,0 0-1,0 0 1,-91 14-16</inkml:trace>
  <inkml:trace contextRef="#ctx0" brushRef="#br0" timeOffset="560021">24583 16140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4 0,-8-4 0,0 0 0,0 0 0,0 0 0,0 0 0,0 0 0,0 0 0,0 0 0,0 0 0,0 0 0,17 13 0,-17-13 0,0 0 0,0 0 0,0 0 0,0 0 0,0 0 0,0 0 0,0 0 0,0 0 0,0 0 0,0 0 0,0 0 0,0 0 0,0 0 0,0 0 0,0 0 0,0 0 0,0 0 0,0 0 0,0 0 0,0 0 0,0 0 0,0 0 0,0 0 0,0 0 0,0 0 0,33 38 0,-33-38 0,0 0 0,0 0 0,0 0 0,0 0 0,0 0 0,0 0 0,0 0 0,0 0 0,0 0 0,0 0 0,0 0 0,0 0 0,0 0 0,0 0 0,0 0 0,0 0 0,49 74 0,-49-74 0,0 0 0,0 0 0,0 0 0,0 0 0,0 0 0,50 126 0,-50-126 0,8 121 0,-8-121 16,-16 130-1,16-130-15,-66 116 16,66-116 0,0 0-1,0 0 1,0 0-16,-58 103 15,58-103 1,-50 41 0</inkml:trace>
  <inkml:trace contextRef="#ctx0" brushRef="#br0" timeOffset="560661">25021 16051 0,'8'0'0,"-8"0"0,0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46 0,8-46 0,0 0 0,0 0 0,0 0 0,0 0 0,0 0 0,0 0 0,0 0 0,0 0 0,0 0 0,0 0 0,0 0 0,0 0 0,0 0 0,0 0 0,0 0 0,0 0 0,0 0 0,0 0 0,0 0 0,0 0 0,0 0 0,0 0 0,0 0 0,0 0 0,0 0 0,0 0 0,0 0 0,0 0 0,0 0 0,0 0 0,0 0 0,-66 65 0,66-65 0,0 0 0,0 0 0,0 0 0,0 0 0,0 0 0,0 0 0,0 0 0,0 0 0,0 0 0,0 0 0,0 0 0,0 0 0,0 0 0,0 0 0,0 0 0,-33 38 0,33-38 0,0 0 0,0 0 0,0 0 0,0 0 0,0 23 0,0-23 0,0 0 0,0 0 0,0 0 0,0 0 0,0 0 0,0 0 0,0 0 0,0 0 0,0 0 0,0 0 0,0 0 0,0 0 0,0 0 0,-74 129 0,74-129 0,0 0 0,0 0 0,0 0 0,-58 122 0,58-122 16,0 135-16,0-135 15,16 121 1,-16-121-1,50 97-15,-50-97 16,0 0 0,0 0-1,99 52 1,-99-52-16,0 0 15,0 0 1,0 0 0,99 9-16</inkml:trace>
  <inkml:trace contextRef="#ctx0" brushRef="#br0" timeOffset="561412">25154 16474 0,'16'5'0,"-16"-5"0,0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0,50 9 0,-50-9 0,0 0 0,0 0 0,0 0 0,0 0 0,0 0 0,0 0 0,0 0 0,0 0 0,0 0 0,0 0 0,0 0 0,0 0 0,24 0 0,-24 0 0,0 0 0,0 0 0,0 0 0,0 0 0,0 0 0,0 0 0,0 0 0,0 0 0,0 0 0,0 0 0,0 0 0,0 0 0,0 0 0,0 0 0,0 0 0,0 0 0,0 0 0,0 0 0,0 0 0,0 0 0,0 0 0,0 0 0,0 0 0,0 0 0,0 0 0,0 0 0,0 0 0,0 0 0,0 0 0,0 0 0,0 0 0,0 0 0,0 0 0,0 0 0,0 0 0,0 0 0,0 0 0,0 0 0,0 0 0,0 0 0,0 0 0,0 0 0,0 0 0,0 0 0,34 5 0,-34-5 0,0 0 0,0 0 0,0 0 0,0 0 0,0 0 0,0 0 0,0 0 0,0 0 0,0 0 0,0 0 0,0 0 0,0 0 0,0 0 0,0 0 0,0 0 0,0 0 0,0 0 0,0 0 0,0 0 0,0 0 0,0 0 0,0 0 0,0 0 0,0 0 0,0 0 0,0 0 0,0 0 0,0 0 0,0 0 0,0 0 0,0 0 0,0 0 0,0 0 0,74 4 0,-74-4 0,0 0 0,0 0 0,0 0 0,0 0 0,0 0 0,0 0 0,0 0 0</inkml:trace>
  <inkml:trace contextRef="#ctx0" brushRef="#br0" timeOffset="562009">25757 15293 0,'0'4'0,"0"-4"0,0 0 0,0 0 0,0 0 0,0 0 0,0 0 0,0 0 0,0 0 0,0 0 0,0 0 0,0 0 0,0 0 0,0 0 0,0 0 0,0 0 0,-16 37 0,16-37 0,0 0 0,0 0 0,0 0 0,0 0 0,0 0 0,0 0 0,0 0 0,0 0 0,0 0 0,-9 98 0,9-98 0,0 0 0,0 0 0,0 0 0,0 0 0,0 0 0,-16 125 0,16-125 0,-8 131 0,8-15 16,8-9-16,8-5 15,-16 1 1,-16 4-1,-9 4-15,0-8 16,-8 4 0,8-5-1,17-13-15,0-20 16,16-22-1,-16-75 1,41 56 0,-33-28-16,41-19 15,-41 19 1</inkml:trace>
  <inkml:trace contextRef="#ctx0" brushRef="#br0" timeOffset="562659">25931 16237 0,'-9'18'0,"9"-18"0,0 0 0,0 0 0,0 0 0,0 0 0,0 0 0,0 0 0,0 0 0,0 0 0,0 0 0,0 0 0,0 0 0,0 0 0,0 0 0,0 0 0,0 0 0,0 0 0,0 0 0,0 0 0,0 0 0,0 0 0,-8 70 0,8-70 0,0 0 0,0 0 0,0 0 0,0 0 0,0 0 0,0 0 0,0 0 0,0 0 0,0 0 0,0 0 0,0 84 0,0-84 0,0 0 0,0 0 0,0 0 0,0 0 0,0 0 0,0 0 0,0 0 0,0 0 0,0 0 0,0 0 0,0 0 0,0 0 0,0 0 0,0 0 0,0 0 0,0 0 0,0 0 0,0 0 0,0 0 0,0 0 0,0 0 0,0 0 0,0 51 0,0-51 0,0 0 0,0 0 0,0 0 0,0 0 0,0 0 0,0 0 0,0 0 0,25 88 0,-25-88 0,0 0 0,0 0 0,0 0 0,50 38 0,-50-38 15,41-14 1,-41 14 0,58-70-16,-58 70 15,16-102 1,-16 102-1,-16-98-15,16 98 16,0 0 0,0 0-1,-58-47 1,58 47-16,0 0 15,-74 0 1,74 0 0,0 0-16,-42 38 15,42-38 1</inkml:trace>
  <inkml:trace contextRef="#ctx0" brushRef="#br0" timeOffset="563757">26386 16330 0,'0'10'0,"0"-10"0,0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0,16-38 0,-16 38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0,17-79 0,-17 79 0,0 0 0,0 0 0,0 0 0,0 0 0,0 0 0,0 0 0,0 0 0,0 0 0,0 0 0,0 0 0,0 0 0,0 0 0,0 0 0,0 0 0,0 0 0,0 0 0,0 0 0,0 0 0,0 0 0,0 0 0,0 0 0,0 0 0,0 0 0,0 0 0,0 0 0,0 0 0,0 0 0,0 0 0,0 0 0,0 0 0,0 0 0,0 0 0,0 0 0,0 0 0,0 0 0,0 0 0,0 0 0,0 0 0,0 0 0,0 0 0,0 0 0,0-28 0,0 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0,-25-5 0,25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0,-50-33 0,50 33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0,-74 33 0,74-33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0,-42 79 0,42-79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61 0,-17-61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 4 0,-41-4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0,66-32 0,-66 32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0,50-42 0,-50 42 0,0 0 0,0 0 0,0 0 0,0 0 0,0 0 0,0 0 0,0 0 0,0 0 0,0 0 0,0 0 0,0 0 0,0 0 0,0 0 0,0 0 0,0 0 0,0 0 0,0 0 0,0 0 0,0 0 0,0 0 0,0 0 0,0 0 0,0 0 0,0 0 0,0 0 0,0 0 0,0 0 0,0 0 0,0 0 0,0 0 0,0 0 0,0 9 0,0-9 0,0 0 0,0 0 0,0 0 0,0 0 0,0 0 0,0 0 0,0 0 0,0 0 0,0 0 0,0 0 0,0 0 0,0 0 0,0 0 0,0 0 0,0 0 0,-8 80 0,8-80 0,0 0 0,0 0 0,0 0 0,0 0 0,0 0 0,0 0 0,0 0 0,0 0 0,0 0 0,0 0 0,0 0 0,16 102 0,-16-102 0,0 0 0,0 0 0,0 0 0,0 0 0,0 0 0,0 0 0,0 0 0,17 139 0,-17-139 0,0 0 0,0 0 0,0 0 0,16 145 0,-16-145 15,-16 130 1,16-130-1,-66 107 1,66-107-16,0 0 16,-83 74-1,83-74 1,-107 42-16,107-42 15,0 0 1,0 0 0,0 0-1,-83-9-15,83 9 16,-50-42-1,50 42 1,17-65-16,-17 65 16,0 0-1,91-84 1,-91 84-1,0 0-15,115-56 16</inkml:trace>
  <inkml:trace contextRef="#ctx0" brushRef="#br0" timeOffset="565102">26691 15827 0,'0'0'0,"0"0"0,0 0 0,0 0 0,0 0 0,0 0 0,0 0 0,0 0 0,0 0 0,0 0 0,0 0 0,0 0 0,0 0 0,0 0 0,0 0 0,0 0 0,0 0 0,0 0 0,0 0 0,0 0 0,0 0 0,0 0 0,0 0 0,0 0 0,0 0 0,0 0 0,0 0 0,0 0 0,9 52 0,-9-52 0,0 0 0,0 0 0,0 0 0,0 0 0,0 0 0,0 0 0,0 0 0,0 0 0,0 0 0,0 0 0,0 0 0,8 75 0,-8-75 0,0 0 0,0 0 0,0 0 0,0 0 0,0 0 0,0 0 0,0 0 0,8 111 0,-8-111 0,0 0 0,0 0 0,0 0 0,-8 102 0,8-102 16,0 33-1,0-33 1,0 0-16,0 0 15,17-14 1,-17 14 0,41 9-1,-41-9-15,49-46 16,-49 46-1,0 0 1,67-103-16,-67 103 16,0 0-1,0 0 1,0 0-1,49-92-15,-49 92 16,0 0 0,0 0-1,25-29-15,-25 29 16,25 47-1,-25-47 1,8 111 0,-8-111-16,-16 149 15,16-149 1,-25 154-1,25-154-15,-25 134 16,-16-17 0,-9-29-1,50-88 1,0 0-16,0 0 15,-74 65 1,74-65 0,0 0-16,0 0 15,-75 5 1,75-5-1,-49-28 1,49 28-16,0 0 16,-17-79-1,17 79 1,41-102-16,-41 102 15,0 0 1,91-84 0,-91 84-1,0 0-15,100-56 16,-100 56-1,0 0 1,148-37-16,-148 37 16</inkml:trace>
  <inkml:trace contextRef="#ctx0" brushRef="#br0" timeOffset="586466">19688 18032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0 0,-33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0,83 0 0,-83 0 0,0 0 0,0 0 0,0 0 0,0 0 0,0 0 0,0 0 0,0 0 0,0 0 0,0 0 0,0 0 0,0 0 0,91 0 0,-91 0 0,0 0 0,0 0 0,0 0 0,0 0 0,0 0 0,0 0 0,0 0 0,124 0 0,-124 0 0,0 0 0,0 0 0,0 0 0,124 0 0,-124 0 16,107 0 0,-107 0-1,124 0-15,-124 0 16,133 0-1,-133 0 1,140-9 0,-140 9-16,166-33 15,-166 33 1,173-42-1,-173 42-15,166-32 16,-166 32 0,190-28-1,-25 23 1,-8 5-16,-24-23 15,-26-10 1,-16-8 0,8-2-16,17 30 15,-9 13 1,1 5-1,49-10 1,-41-23-16,8 0 16,-8 14-1,-1 19 1,9 4-16,-16 5 15,8-10 1,-1-4 0,9-4-1,9 8-15,-9-4 16,-9 5-1,-32-5 1,16 5-16,25-1 16,9-4-1,-1 0 1,-25 0-1,-7-4-15,15-10 16,1 0 0,0 0-1,-17 14-15,-8 14 16,8 4-1,9-8 1,-9-15 0,-8-4-16,0 0 15,-8 9 1,-9 0-1,-8-19-15,9-18 16,-17-14 0,-92 78-1,109-64 1,-75 37-16,0 0 15,83-19 1,-83 19 0,0 0-16,0 0 15,107-5 1,-107 5-1,0 0 1,0 0-16,0 0 16,91 0-1,-91 0 1,0 0-16,0 0 15,0 0 1,66 10 0,-66-10-1,0 0-15</inkml:trace>
  <inkml:trace contextRef="#ctx0" brushRef="#br0" timeOffset="613756">4730 13907 0,'0'4'0,"0"-4"0,0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14 0,-25-14 0,0 0 0,0 0 0,0 0 0,0 0 0,0 0 0,0 0 0,0 0 0,0 0 0,0 0 0,0 0 0,0 0 0,0 0 0,0 0 0,0 0 0,0 0 0,0 0 0,0 0 0,0 0 0,0 0 0,0 0 0,58 14 0,-58-14 0,0 0 0,0 0 0,0 0 0,0 0 0,0 0 0,0 0 0,0 0 0,0 0 0,0 0 0,25 5 0,-25-5 0,0 0 0,0 0 0,0 0 0,0 0 0,0 0 0,0 0 0,0 0 0,0 0 0,25 0 0,-25 0 0,0 0 0,0 0 0,0 0 0,0 0 0,0 0 0,0 0 0,0 0 0,0 0 0,0 0 0,0 0 0,0 0 0,0 0 0,0 0 0,0 0 0,0 0 0,82 9 0,-82-9 0,0 0 0,0 0 0,0 0 0,0 0 0,0 0 0,0 0 0,0 0 0,0 0 0,0 0 0,0 0 0,0 0 0,108 5 0,-108-5 0,0 0 0,0 0 0,0 0 0,0 0 0,0 0 0,0 0 0,0 0 0,107-5 0,-107 5 0,0 0 0,0 0 0,0 0 0,100-19 0,-100 19 16,0 0-16,0 0 15,0 0 1,74-23-1</inkml:trace>
  <inkml:trace contextRef="#ctx0" brushRef="#br0" timeOffset="614171">4656 14209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0 0,-33 0 0,0 0 0,0 0 0,0 0 0,0 0 0,0 0 0,0 0 0,0 0 0,0 0 0,0 0 0,0 0 0,0 0 0,0 0 0,0 0 0,74 0 0,-74 0 0,0 0 0,0 0 0,0 0 0,0 0 0,0 0 0,0 0 0,0 0 0,0 0 0,0 0 0,116-14 0,-116 14 0,0 0 0,0 0 0,58-15 0,-58 15 0,0 0 0,116-12 0,-116 12 0,99-5 0,-99 5 16,99 5-16,-99-5 15,0 0 1,0 0 0</inkml:trace>
  <inkml:trace contextRef="#ctx0" brushRef="#br0" timeOffset="615324">5979 13948 0,'-17'0'0,"17"0"0,0 0 0,0 0 0,0 0 0,0 0 0,0 0 0,0 0 0,0 0 0,0 0 0,0 0 0,0 0 0,0 0 0,0 0 0,0 0 0,0 0 0,0 0 0,0 0 0,0 0 0,0 0 0,0 0 0,0 0 0,0 0 0,0 0 0,0 0 0,0 0 0,0 0 0,0 0 0,0 0 0,0 0 0,0 0 0,0 0 0,0 0 0,0 0 0,0 0 0,0 0 0,0 0 0,0 0 0,0 0 0,0 0 0,-33-27 0,33 27 0,0 0 0,-8-56 0,8 56 0,0 0 0,50-75 0,-50 75 0,0 0 0,0 0 0,0 0 0,0 0 0,0 0 0,0 0 0,0 0 0,0 0 0,0 0 0,0 0 0,0 0 0,0 0 0,0 0 0,0 0 0,0 0 0,0 0 0,0 0 0,0 0 0,0 0 0,41-18 0,-41 18 0,0 0 0,0 0 0,0 0 0,0 0 0,0 0 0,0 0 0,0 0 0,0 0 0,0 0 0,0 0 0,0 0 0,0 0 0,0 0 0,0 0 0,0 0 0,66-42 0,-66 42 0,0 0 0,0 0 0,0 0 0,0 0 0,0 0 0,0 0 0,0 0 0,0 0 0,0 0 0,0 0 0,0 0 0,83-23 0,-83 23 0,0 0 0,0 0 0,0 0 0,0 0 0,0 0 0,0 0 0,0 0 0,107 4 0,-107-4 0,0 0 0,0 0 0,0 0 0,91 42 0,-91-42 16,91 79-1,-91-79-15,66 126 16,-16-10-1,-42-10 1,-41-7 0,-25-15-16,-33 8 15,-24-13 1,115-79-1,-133 84-15,1-9 16,-58 46 0,82-75-1,26-23-15,49-23 16,24-14-1,26 5 1,8 0 0,-1 13-16,1-8 15,17-6 1,15-4-1,-81 24 1,106-38-16,-82 28 16,124-19-1,-124 19 1,133 5-16,-133-5 15,140 32 1,-140-32 0,124 70-1,-124-70-15,0 0 16,116 51-1,-116-51 1</inkml:trace>
  <inkml:trace contextRef="#ctx0" brushRef="#br0" timeOffset="615719">7302 14320 0,'-8'5'0,"8"-5"0,0 0 0,0 0 0,0 0 0,0 0 0,0 0 0,0 0 0,0 0 0,0 0 0,-25 14 0,25-14 0,0 0 0,0 0 0,0 0 0,0 0 0,0 0 0,0 0 0,0 0 0,0 0 0,0 0 0,0 0 0,0 0 0,0 0 0,0 0 0,-50 42 0,50-42 0,0 0 0,0 0 0,0 0 0,0 0 0,-49 60 0,49-60 0,0 0 0,0 0 0,0 0 0,0 0 0,0 0 0,0 0 0,0 0 0,-83 70 0,83-70 0,0 0 0,-66 65 0,66-65 0,-83 70 0,9-5 16,74-65-16,-83 79 16,33-23-1,17-14 1,50-75-16,-17 33 15,-17-4 1</inkml:trace>
  <inkml:trace contextRef="#ctx0" brushRef="#br0" timeOffset="616071">6731 14320 0,'0'-4'0,"0"4"0,0 0 0,0 0 0,0 0 0,0 0 0,0 0 0,0 0 0,0 0 0,0 0 0,0 0 0,0 0 0,0 0 0,0 0 0,0 0 0,0 0 0,0 0 0,0 0 0,0 0 0,0 0 0,0 0 0,0 0 0,0 0 0,0 0 0,0 0 0,0 0 0,0 0 0,0 0 0,0 0 0,0 0 0,0 0 0,25 4 0,-25-4 0,0 0 0,0 0 0,0 0 0,0 0 0,0 0 0,0 0 0,0 0 0,0 0 0,0 0 0,0 0 0,0 0 0,0 0 0,0 0 0,50 24 0,-50-24 0,0 0 0,0 0 0,0 0 0,0 0 0,0 0 0,0 0 0,0 0 0,0 0 0,0 0 0,91 65 0,-91-65 0,0 0 0,0 0 0,0 0 0,0 0 0,0 0 0,82 84 0,-82-84 0,67 83 0,-34-45 15,-33-38 1,91 88-1,-91-88-15,91 88 16,-91-88 0,0 0-1,0 0-15</inkml:trace>
  <inkml:trace contextRef="#ctx0" brushRef="#br0" timeOffset="619027">8071 13780 0,'0'5'0,"0"-5"0,0 0 0,0 0 0,0 0 0,0 0 0,0 0 0,0 0 0,0 0 0,0 0 0,0 0 0,0 0 0,0 0 0,0 0 0,0 0 0,0 0 0,0 0 0,0 0 0,0 0 0,0 0 0,0 0 0,0 0 0,0 0 0,0 0 0,0 0 0,0 0 0,0 0 0,0 0 0,0 0 0,0 0 0,0 0 0,0 0 0,0 0 0,0 0 0,0 0 0,-50 19 0,50-19 0,0 0 0,0 0 0,0 0 0,0 0 0,0 0 0,0 0 0,0 0 0,0 0 0,0 0 0,-66 56 0,66-56 0,0 0 0,0 0 0,-66 84 0,66-84 0,0 0 0,-41 97 0,41-97 0,-33 103 0,-1 8 16,10 10-1,-9 10-15,33 8 16,33 15 0,16 4-1,9-9 1,8-33-16,0-19 15,9-27 1,-17-33 0,-58-37-16</inkml:trace>
  <inkml:trace contextRef="#ctx0" brushRef="#br0" timeOffset="621004">8286 14465 0,'0'-5'0,"0"5"0,0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 23 0,-8-23 0,0 0 0,0 0 0,0 0 0,0 0 0,0 0 0,17 56 0,-17-56 0,0 0 0,0 0 0,0 0 0,0 0 0,0 47 0,0-47 0,0 0 0,0 0 0,0 0 0,0 0 0,0 0 0,0 0 0,0 0 0,-17 107 0,17-107 0,0 0 0,0 0 0,0 0 0,-8 111 0,8-111 15,0 0-15,0 0 16,0 0-1,-17 103 1,17-103 0,0 0-16,-16 41 15,16-41 1,16-32-1,-16 32-15,25-84 16,-25 84 0,25-112-1,25 10 1,-17 23-16,-33 79 15,41-74 1,-41 74 0,66-65-16,-66 65 15,83-56 1,-83 56-1,0 0 1,0 0-16,0 0 16,91-14-1,-91 14 1,66 28-16,-17 32 15,-49-60 1,17 93 0,-17-93-1,8 93-15,-8-93 16,-8 98-1,8-98 1,8 107-16,-8-107 16,0 0-1,0 0 1,42 111-1,-42-111-15,74 75 16,-74-75 0,99 28-1,-99-28-15</inkml:trace>
  <inkml:trace contextRef="#ctx0" brushRef="#br0" timeOffset="624973">15521 14107 0,'0'-5'0,"0"5"0,0 0 0,0 0 0,0 0 0,0 0 0,0 0 0,0 0 0,0 0 0,0 0 0,0 0 0,0 0 0,0 0 0,0 0 0,0 0 0,0 0 0,0 0 0,0 0 0,0 0 0,0 0 0,0 0 0,0 0 0,0 0 0,0 0 0,0 0 0,0 0 0,0 0 0,0 0 0,0 0 0,0 0 0,0 0 0,25-5 0,-25 5 0,0 0 0,0 0 0,0 0 0,66 23 0,-66-23 0,0 0 0,0 0 0,0 0 0,0 0 0,0 0 0,0 0 0,74 33 0,-74-33 0,0 0 0,0 0 0,0 0 0,0 0 0,0 0 0,0 0 0,0 0 0,0 0 0,0 0 0,33 47 0,-33-47 0,0 0 0,0 0 0,50 79 0,-50-79 0,0 0 0,49 79 0,-49-79 0,50 107 0,-9-28 0,9 0 15,-9 18 1,-41-97 0,9 117-16,-9 12 15,-25 2 1,25-131-1,-50 135 1,50-135-16,-66 130 16,-25-18-1,91-112 1,-116 102-16,116-102 15,0 0 1,0 0 0,0 0-1,-91 79-15,91-79 16</inkml:trace>
  <inkml:trace contextRef="#ctx0" brushRef="#br0" timeOffset="625504">16190 15051 0,'9'4'0,"-9"-4"0,0 0 0,0 0 0,0 0 0,0 0 0,0 0 0,0 0 0,0 0 0,0 0 0,0 0 0,33-14 0,-33 14 0,0 0 0,0 0 0,0 0 0,0 0 0,0 0 0,0 0 0,0 0 0,0 0 0,0 0 0,0 0 0,0 0 0,0 0 0,0 0 0,0 0 0,0 0 0,74-28 0,-74 28 0,0 0 0,0 0 0,0 0 0,0 0 0,0 0 0,0 0 0,0 0 0,0 0 0,0 0 0,0 0 0,0 0 0,108-18 0,-108 18 0,0 0 0,0 0 0,0 0 0,0 0 0,0 0 0,0 0 0,0 0 0,140 14 0,-140-14 0,0 0 0,0 0 0,0 0 0,133 28 0,-133-28 0,66 9 15,-66-9 1,0 0-1,0 0-15,0 0 16,107 5 0</inkml:trace>
  <inkml:trace contextRef="#ctx0" brushRef="#br0" timeOffset="625789">16563 14707 0,'8'0'0,"-8"0"0,0 0 0,0 0 0,0 0 0,0 0 0,0 0 0,0 0 0,0 0 0,0 0 0,25 23 0,-25-23 0,0 0 0,0 0 0,0 0 0,16 70 0,-16-70 0,0 0 0,0 0 0,0 0 0,0 125 0,0-125 0,0 0 0,0 0 0,0 0 0,-25 163 0,25-163 0,0 158 15,9-121 1,-9-37-1,0 0 1,0 0-16</inkml:trace>
  <inkml:trace contextRef="#ctx0" brushRef="#br0" timeOffset="626499">17489 14823 0,'0'18'0,"0"-18"0,0 0 0,0 0 0,0 0 0,0 0 0,8 61 0,-8-61 0,0 0 0,0 0 0,0 0 0,0 0 0,0 0 0,0 98 0,0-98 0,0 0 0,-17 139 0,17-139 0,0 0 0,0 0 0,0 0 0,-33 149 0,33-149 0,0 0 16,0 0 0,-16 46-1,16-46 1,0 0-16,25-41 15,-17 68 1,33-59 0,-41 32-16,83-107 15,-83 107 1,91-102-1,-91 102 1,82-108-16,-82 108 16,100-97-1,-100 97 1,0 0-16,0 0 15,0 0 1,107-28 0,-107 28-1,91 37-15,-91-37 16,58 83-1,-58-83 1,8 141-16,-24-7 16,-9 1-1,25-135 1,0 144-1,0-144-15,0 0 16,0 0 0</inkml:trace>
  <inkml:trace contextRef="#ctx0" brushRef="#br0" timeOffset="632318">9650 14423 0,'17'-5'0,"-17"5"0,0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5 0,17-5 0,0 0 0,0 0 0,0 0 0,0 0 0,0 0 0,0 0 0,0 0 0,0 0 0,0 0 0,0 0 0,0 0 0,-33 37 0,33-37 0,0 0 0,0 0 0,0 0 0,0 0 0,0 0 0,0 0 0,0 0 0,0 0 0,0 0 0,0 0 0,-33 33 0,33-33 0,0 0 0,0 0 0,0 0 0,0 0 0,0 0 0,0 0 0,0 0 0,0 0 0,0 0 0,-74 65 0,74-65 0,0 0 0,0 0 0,0 0 0,0 0 0,0 0 0,0 0 0,0 0 0,0 0 0,-58 69 0,58-69 0,0 0 0,0 0 0,0 0 0,0 0 0,0 0 0,0 0 0,0 0 0,0 0 0,0 0 0,0 0 0,0 0 0,0 0 0,0 0 0,0 0 0,0 0 0,0 0 0,0 0 0,0 0 0,0 0 0,0 0 0,0 0 0,0 0 0,0 0 0,0 0 0,0 0 0,0 0 0,0 0 0,0 0 0,0 0 0,0 0 0,0 0 0,0 0 0,-58 66 0,58-66 0,0 0 0,0 0 0,0 0 0,0 0 0,0 0 0,0 0 0,0 0 0</inkml:trace>
  <inkml:trace contextRef="#ctx0" brushRef="#br0" timeOffset="632664">9237 14497 0,'0'0'0,"0"0"0,0 0 0,0 0 0,0 0 0,0 0 0,0 0 0,0 0 0,0 0 0,0 0 0,0 0 0,0 0 0,0 0 0,0 0 0,0 0 0,0 0 0,0 0 0,0 0 0,0 0 0,0 0 0,0 0 0,0 0 0,0 0 0,0 0 0,0 0 0,0 0 0,0 0 0,0 0 0,0 0 0,0 0 0,0 0 0,0 0 0,0 0 0,0 0 0,0 0 0,0 0 0,0 0 0,0 0 0,0 0 0,41 0 0,-41 0 0,0 0 0,0 0 0,0 0 0,0 0 0,0 0 0,0 0 0,0 0 0,0 0 0,0 0 0,0 0 0,0 0 0,58 10 0,-58-10 0,0 0 0,0 0 0,0 0 0,74 37 0,-74-37 0,0 0 0,0 0 0,58 51 0,-58-51 0,0 0 0,58 56 0,-58-56 0,0 0 0,0 0 0,0 0 0,91 65 0,0-5 16,-141-92-1,50 32-15,0 0 16,91 46-1,-91-46 1</inkml:trace>
  <inkml:trace contextRef="#ctx0" brushRef="#br0" timeOffset="633086">10097 13930 0,'0'-5'0,"0"5"0,0 0 0,0 0 0,0 0 0,0 0 0,0 0 0,0 0 0,0 0 0,0 0 0,0 0 0,0 0 0,0 0 0,0 0 0,0 0 0,0 0 0,0 0 0,0 0 0,0 0 0,0 0 0,0 0 0,0 0 0,0 0 0,0 0 0,0 0 0,-17 23 0,17-23 0,0 0 0,0 0 0,0 0 0,0 0 0,0 0 0,0 0 0,0 0 0,0 0 0,0 0 0,-25 66 0,25-66 0,0 0 0,0 0 0,-41 88 0,41-88 0,0 0 0,-41 93 0,41-93 0,-42 84 0,17 18 15,9 14 1,8-4-16,-1-1 16,9 6-1,17 9 1,16-10-1,8-9-15,1-10 16,-1-8 0,0-29-1,9-32-15,-50-28 16</inkml:trace>
  <inkml:trace contextRef="#ctx0" brushRef="#br0" timeOffset="634099">14859 14093 0,'0'0'0,"0"0"0,0 0 0,0 0 0,0 0 0,0 0 0,0 0 0,0 0 0,0 0 0,0 0 0,17 32 0,-17-32 0,0 0 0,0 0 0,0 0 0,0 0 0,0 0 0,0 0 0,0 0 0,0 0 0,0 0 0,0 0 0,0 0 0,0 0 0,0 0 0,33 43 0,-33-43 0,0 0 0,0 0 0,0 0 0,0 0 0,0 0 0,0 0 0,0 0 0,0 0 0,0 0 0,66 55 0,-66-55 0,0 0 0,0 0 0,0 0 0,0 0 0,0 0 0,41 60 0,-41-60 0,0 0 0,42 85 0,-42-85 0,33 97 0,-17-55 15,17 55 1,-33-97 0,0 103-16,0-103 15,-16 130 1,-17 4-1,33-134 1,-50 145-16,50-145 16,-58 135-1,58-135 1,-58 135-16,58-135 15,-74 134 1,74-134 0,0 0-1,-83 112-15,83-112 16</inkml:trace>
  <inkml:trace contextRef="#ctx0" brushRef="#br0" timeOffset="659724">10642 13968 0,'0'4'0,"0"-4"0,0 0 0,0 0 0,0 0 0,0 0 0,0 0 0,0 0 0,0 0 0,0 0 0,0 0 0,0 0 0,0 0 0,0 0 0,0 0 0,0 0 0,0 0 0,0 0 0,0 0 0,0 0 0,0 0 0,0 0 0,0 0 0,0 0 0,0 0 0,0 0 0,0 0 0,0 0 0,0 0 0,-24 8 0,24-8 0,0 0 0,0 0 0,0 0 0,0 0 0,0 0 0,0 0 0,0 0 0,0 0 0,0 0 0,0 0 0,0 0 0,0 0 0,0 0 0,0 0 0,0 0 0,0 0 0,0 0 0,-25 52 0,25-52 0,0 0 0,0 0 0,0 0 0,0 0 0,0 0 0,0 0 0,0 0 0,0 0 0,0 0 0,0 0 0,0 0 0,0 0 0,0 0 0,-9 28 0,9-28 0,0 0 0,0 0 0,0 0 0,0 0 0,-8 23 0,8-23 0,0 0 0,0 0 0,0 0 0,0 0 0,0 0 0,0 0 0,0 0 0,-33 97 0,33-97 0,0 0 0,-16 108 0,16-108 0,-25 102 0,0-4 15,-8-15 1,16 6 0,17-89-16,9 111 15,-9-111 1,8 126-1,-8-126 1,41 121-16,-41-121 16,50 102-1</inkml:trace>
  <inkml:trace contextRef="#ctx0" brushRef="#br0" timeOffset="660340">10907 14469 0,'8'0'0,"-8"0"0,0 0 0,0 0 0,0 0 0,0 0 0,0 0 0,0 0 0,0 0 0,0 0 0,0 0 0,0 0 0,-25 24 0,25-24 0,0 0 0,0 0 0,0 0 0,0 0 0,0 0 0,0 0 0,0 0 0,0 41 0,0-41 0,0 0 0,0 0 0,0 0 0,0 0 0,0 0 0,0 0 0,0 0 0,0 0 0,0 0 0,-41 80 0,41-80 0,0 0 0,0 0 0,0 0 0,0 0 0,0 0 0,0 0 0,0 0 0,0 0 0,0 0 0,0 0 0,0 0 0,0 0 0,0 0 0,0 0 0,0 0 0,-33 93 0,33-93 0,0 0 0,0 0 0,0 0 0,0 0 0,0 0 0,0 0 0,0 0 0,0 0 0,0 0 0,0 0 0,0 0 0,0 51 0,0-51 0,0 0 0,0 0 0,0 0 0,0 0 0,0 0 0,0 0 0,0 0 0,0 0 0,0 0 0,0 0 0,0 0 0,0 0 0,8 83 0,-8-83 0,0 0 16,50 52-1,-50-52 1,74-24-16,-74 24 16,58-69-1,-58 69 1,41-103-16,-41 103 15,-8-107 1,8 107 0,-25-79-1,25 79-15,-49-42 16,49 42-1,-83-14 1,83 14-16,0 0 16,0 0-1</inkml:trace>
  <inkml:trace contextRef="#ctx0" brushRef="#br0" timeOffset="661354">11420 14576 0,'8'14'0,"-8"-14"0,0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0,8-9 0,-8 9 0,0 0 0,0 0 0,0 0 0,0 0 0,0 0 0,0 0 0,0 0 0,0 0 0,0 0 0,0 0 0,0 0 0,0 0 0,0 0 0,0 0 0,0 0 0,0 0 0,0 0 0,0 0 0,0 0 0,0 0 0,0 0 0,0 0 0,0 0 0,0 0 0,0 0 0,0 0 0,0 0 0,0 0 0,0 0 0,0 0 0,0 0 0,0 0 0,25-37 0,-25 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0,33-75 0,-33 75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0,25-69 0,-25 45 0,0 24 0,0 0 0,0 0 0,0 0 0,0 0 0,0 0 0,0 0 0,0 0 0,0 0 0,0 0 0,0 0 0,0 0 0,0 0 0,0 0 0,0 0 0,0 0 0,0 0 0,0 0 0,0 0 0,0 0 0,0 0 0,0 0 0,0 0 0,0 0 0,0 0 0,0 0 0,0 0 0,0 0 0,0 0 0,0 0 0,0 0 0,0 0 0,0 0 0,-25 5 0,25-5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0,-25-28 0,25 28 0,0 0 0,0 0 0,0 0 0,0 0 0,0 0 0,0 0 0,0 0 0,0 0 0,0 0 0,0 0 0,0 0 0,0 0 0,0 0 0,0 0 0,0 0 0,0 0 0,0 0 0,0 0 0,0 0 0,0 0 0,0 0 0,0 0 0,0 0 0,0 0 0,0 0 0,0 0 0,0 0 0,0 0 0,0 0 0,0 0 0,0 0 0,0 0 0,0 0 0,0 0 0,0 0 0,0 0 0,0 0 0,0 0 0,0 0 0,0 0 0,0 0 0,-74 5 0,74-5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0,-83 65 0,83-65 0,0 0 0,0 0 0,0 0 0,0 0 0,0 0 0,0 0 0,0 0 0,0 0 0,0 0 0,0 0 0,0 0 0,0 0 0,0 0 0,0 0 0,0 0 0,0 0 0,0 0 0,0 0 0,0 0 0,0 0 0,0 0 0,0 0 0,0 0 0,0 0 0,0 0 0,0 0 0,0 0 0,0 0 0,0 0 0,0 0 0,0 0 0,0 0 0,0 0 0,0 0 0,0 0 0,0 0 0,0 0 0,0 0 0,0 0 0,0 0 0,0 0 0,0 0 0,-33 74 0,33-74 0,0 0 0,0 0 0,0 0 0,0 0 0,0 0 0,0 0 0,0 0 0,0 0 0,0 0 0,0 0 0,0 0 0,0 0 0,0 0 0,0 0 0,0 0 0,0 0 0,0 0 0,0 0 0,0 0 0,0 0 0,0 0 0,0 0 0,0 74 0,0-74 0,0 0 0,0 0 0,0 0 0,0 0 0,0 0 0,0 0 0,0 0 0,0 0 0,0 0 0,0 0 0,0 0 0,0 0 0,0 0 0,0 0 0,0 0 0,0 0 0,0 0 0,0 0 0,0 0 0,0 0 0,0 0 0,0 0 0,50 52 0,-50-52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 9 0,-66-9 0,0 0 0,0 0 0,0 0 0,0 0 0,0 0 0,0 0 0,0 0 0,0 0 0,0 0 0,0 0 0,0 0 0,49-32 0,-49 32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0,17-24 0,-17 24 0,0 0 0,0 0 0,0 0 0,0 0 0,0 0 0,0 0 0,0 0 0,0 0 0,0 0 0,0 0 0,0 0 0,0 0 0,0 0 0,0 0 0,0 0 0,8 5 0,-8-5 0,0 0 0,0 0 0,0 0 0,0 0 0,0 0 0,0 0 0,0 0 0,0 0 0,0 0 0,0 0 0,0 0 0,17 56 0,-17-56 0,0 0 0,0 0 0,0 0 0,0 0 0,0 0 0,0 0 0,0 0 0,8 126 0,-8-126 0,0 0 0,0 0 0,0 0 0,25 157 0,-25-157 0,8 159 16,-24 3 0,16-162-1,-25 145-15,25-145 16,-50 116-1,50-116 1,0 0-16,-66 74 16,66-74-1,-99 28 1,99-28-1,0 0-15,-66-38 16,66 38 0,-50-87-1,50 87-15,0-107 16,0 107-1,58-121 1,16 4 0,25 15-16,-8 4 15</inkml:trace>
  <inkml:trace contextRef="#ctx0" brushRef="#br0" timeOffset="662110">12048 14363 0,'-8'18'0,"8"-18"0,0 0 0,0 0 0,0 0 0,0 0 0,0 0 0,0 0 0,0 0 0,0 0 0,0 0 0,0 0 0,0 0 0,0 0 0,0 0 0,0 0 0,-9 65 0,9-65 0,0 0 0,0 0 0,0 0 0,0 0 0,9 70 0,-9-70 0,0 0 0,0 0 0,0 0 0,0 0 0,0 0 0,0 0 0,0 0 0,0 116 0,0-116 0,0 0 0,0 0 0,0 0 0,-9 126 0,9-126 15,0 0-15,0 0 16,-8 60 0,8-60-1,0 0-15,0 0 16,8-28-1,-8 28 1,0 37-16,0-37 16,17-37-1,-17 37 1,41-97-1,-41 97-15,50-107 16,-50 107 0,0 0-1,0 0-15,50-79 16,-50 79-1,57-38 1,-57 38 0,83-9-16,-83 9 15,66 42 1,-66-42-1,42 88 1,-42-88-16,16 117 16,-16-117-1,0 0 1,0 134-16,0-134 15,0 0 1</inkml:trace>
  <inkml:trace contextRef="#ctx0" brushRef="#br0" timeOffset="662616">12941 14590 0,'-8'10'0,"8"-10"0,0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 18 0,-16-18 0,0 0 0,0 0 0,0 0 0,0 0 0,0 0 0,0 0 0,0 0 0,0 0 0,0 0 0,0 0 0,0 0 0,0 0 0,0 0 0,0 0 0,0 0 0,0 0 0,0 0 0,0 0 0,0 0 0,66 9 0,-66-9 0,0 0 0,0 0 0,0 0 0,0 0 0,0 0 0,0 0 0,0 0 0,100 0 0,-100 0 0,0 0 0,0 0 0,0 0 0,0 0 0,0 0 0,0 0 0,0 0 0,0 0 0,0 0 0,0 0 0,0 0 0,0 0 0,0 0 0,33-4 0,-33 4 0,0 0 0,0 0 0,0 0 0,0 0 0,0 0 0,0 0 0,0 0 0,0 0 0,0 0 0,0 0 0,0 0 0,0 0 0,0 0 0,16 0 0,-16 0 0,0 0 0,0 0 0,0 0 0</inkml:trace>
  <inkml:trace contextRef="#ctx0" brushRef="#br0" timeOffset="663064">13743 13785 0,'-8'19'0,"8"-19"0,0 0 0,0 0 0,0 0 0,0 0 0,0 0 0,0 0 0,-17 61 0,17-61 0,0 0 0,0 0 0,0 0 0,0 0 0,0 0 0,0 0 0,0 0 0,0 0 0,0 0 0,0 0 0,0 0 0,0 0 0,0 0 0,-25 88 0,25-88 0,0 0 0,-33 88 0,33-88 0,-24 84 0,7-5 0,0 14 15,1 10 1,-1 4 0,-16 0-1,-16 4-15,7-4 16,42-5-1,33-32 1,-16-42-16,-17-28 16</inkml:trace>
  <inkml:trace contextRef="#ctx0" brushRef="#br0" timeOffset="663574">13776 14488 0,'0'0'0,"0"0"0,0 0 0,0 0 0,0 0 0,0 0 0,0 0 0,0 0 0,0 0 0,0 0 0,0 0 0,0 0 0,0 0 0,0 0 0,0 0 0,0 0 0,0 0 0,0 0 0,0 0 0,0 0 0,0 0 0,0 0 0,0 0 0,0 0 0,0 0 0,0 0 0,0 0 0,0 0 0,0 0 0,0 0 0,0 0 0,0 0 0,0 0 0,0 0 0,0 0 0,0 0 0,0 0 0,0 0 0,0 0 0,0 0 0,0 0 0,0 0 0,-16 28 0,16-28 0,0 0 0,0 0 0,0 0 0,0 0 0,0 0 0,0 0 0,0 0 0,0 0 0,0 0 0,0 0 0,0 0 0,0 0 0,0 0 0,0 0 0,0 0 0,0 0 0,0 0 0,-25 50 0,25-50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 89 0,25-89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75 0,-25-75 0,0 0 0,0 0 0,0 0 0,0 0 0,0 0 0,8 9 0,-8-9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0,41-5 0,-41 5 0,0 0 0,0 0 0,0 0 0,0 0 0,0 0 0,0 0 0,0 0 0,0 0 0,0 0 0,0 0 0,0 0 0,0 0 0,0 0 0,0 0 0,0 0 0,0 0 0,75-9 0,-75 9 0,0 0 0,0 0 0,0 0 0,0 0 0,0 0 0,0 0 0,0 0 0,0 0 0,0 0 0,0 0 0,0 0 0,0 0 0,82-65 0,-82 65 0,0 0 0,0 0 0,0 0 0,0 0 0,0 0 0,0 0 0,0 0 0,0 0 0,0 0 0,0 0 0,0 0 0,50-94 0,-50 94 0,0 0 0,0 0 0,0 0 0,0 0 0,0 0 0,0 0 0,0 0 0,0 0 0,0 0 0,0 0 0,0 0 0,0 0 0,0 0 0,0 0 0,0 0 0,0 0 0,0 0 0,0 0 0,0 0 0,0 0 0,0 0 0,0-101 0,0 101 0,0 0 0,0 0 0,0 0 0,0 0 0,0 0 0,0 0 0,0 0 0,0 0 0,-33-75 0,33 75 0,0 0 0,0 0 0,0 0 0,0 0 0,0 0 0,0 0 0,0 0 0,-66-32 0,66 32 0,0 0 0,0 0 0,0 0 0,0 0 0,0 0 0,0 0 0,-75 13 0,75-13 0,0 0 0,0 0 0,0 0 0,0 0 0,0 0 0,0 0 0,0 0 0,0 0 0,0 0 0,0 0 0,0 0 0,-57 56 0,57-56 0,0 0 0,0 0 0,0 0 0,0 0 0,0 0 0,0 0 0,0 0 0,0 0 0,0 0 0,0 0 0,-25 38 0,25-38 0</inkml:trace>
  <inkml:trace contextRef="#ctx0" brushRef="#br0" timeOffset="664527">14148 14754 0,'8'0'0,"-8"0"0,0 0 0,0 0 0,0 0 0,0 0 0,0 0 0,25-15 0,-25 15 0,0 0 0,0 0 0,0 0 0,0 0 0,0 0 0,0 0 0,0 0 0,0 0 0,0 0 0,0 0 0,75-23 0,-75 23 0,0 0 0,66-61 0,-66 61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0,16-60 0,-16 60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0,-8-79 0,8 60 0,0 19 0,0 0 0,0 0 0,0 0 0,0 0 0,0 0 0,0 0 0,0 0 0,0 0 0,0 0 0,0 0 0,0 0 0,0 0 0,0 0 0,0 0 0,0 0 0,0 0 0,0 0 0,0 0 0,0 0 0,0 0 0,0 0 0,0 0 0,0 0 0,0 0 0,0 0 0,0 0 0,0 0 0,0 0 0,0 0 0,0 0 0,0 0 0,0 0 0,-16-9 0,16 9 0,0 0 0,0 0 0,0 0 0,0 0 0,0 0 0,0 0 0,0 0 0,0 0 0,0 0 0,0 0 0,0 0 0,0 0 0,0 0 0,0 0 0,0 0 0,0 0 0,0 0 0,0 0 0,0 0 0,0 0 0,0 0 0,0 0 0,0 0 0,0 0 0,0 0 0,0 0 0,0 0 0,0 0 0,0 0 0,0 0 0,0 0 0,-42-33 0,42 33 0,0 0 0,0 0 0,0 0 0,0 0 0,0 0 0,-33 0 0,33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0,-58 42 0,58-42 0,0 0 0,0 0 0,0 0 0,0 0 0,0 0 0,0 0 0,0 0 0,0 0 0,0 0 0,0 0 0,0 0 0,-49 56 0,49-56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65 0,17-65 0,0 0 0,0 0 0,0 0 0,0 0 0,0 0 0,0 0 0,0 0 0,0 0 0,0 0 0,0 0 0,0 0 0,0 0 0,0 0 0,0 0 0,0 0 0,0 0 0,0 0 0,0 0 0,0 0 0,0 0 0,0 0 0,0 0 0,0 0 0,0 0 0,0 0 0,0 0 0,0 0 0,0 0 0,0 0 0,0 0 0,0 0 0,0 0 0,0 0 0,0 0 0,0 0 0,0 0 0,0 0 0,0 0 0,0 0 0,0 0 0,0 0 0,0 0 0,17 51 0,-17-51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 19 0,-58-19 0,0 0 0,0 0 0,0 0 0,0 0 0,0 0 0,0 0 0,0 0 0,0 0 0,0 0 0,0 0 0,0 0 0,0 0 0,0 0 0,0 0 0,0 0 0,0 0 0,0 0 0,0 0 0,0 0 0,0 0 0,0 0 0,0 0 0,0 0 0,0 0 0,0 0 0,0 0 0,0 0 0,0 0 0,0 0 0,0 0 0,82-9 0,-82 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0,42-19 0,-42 19 0,0 0 0,0 0 0,0 0 0,0 0 0,0 0 0,0 0 0,0 0 0,0 0 0,0 0 0,0 0 0,0 0 0,0 0 0,0 0 0,0 0 0,0 0 0,0 0 0,0 0 0,0 0 0,0 0 0,0 0 0,0 0 0,0 0 0,0 0 0,0 0 0,0 0 0,0 0 0,0 0 0,0 0 0,0 0 0,0 0 0,0 0 0,16 5 0,-16-5 0,0 0 0,0 0 0,0 0 0,0 0 0,0 0 0,0 0 0,0 0 0,0 0 0,0 0 0,0 0 0,0 0 0,0 0 0,0 0 0,0 0 0,0 0 0,-8 46 0,8-46 0,0 0 0,0 0 0,0 0 0,0 0 0,0 0 0,0 0 0,0 0 0,0 0 0,0 0 0,0 0 0,0 0 0,-17 103 0,17-103 0,0 0 0,0 0 0,0 0 0,0 0 0,0 0 0,0 0 0,0 0 0,0 134 0,0-134 0,0 0 0,0 0 0,0 0 0,0 135 0,0-135 16,-8 144-1,8-144 1,0 0-16,0 0 16,-66 98-1,66-98 1,-91 47-1,91-47-15,0 0 16,-99-18 0,99 18-1,0 0-15,-75-89 16,75 89-1,0-116 1,0 116 0</inkml:trace>
  <inkml:trace contextRef="#ctx0" brushRef="#br0" timeOffset="665312">14603 14390 0,'0'0'0,"0"0"0,0 0 0,0 0 0,0 0 0,0 0 0,0 0 0,0 0 0,0 0 0,0 0 0,0 0 0,0 0 0,0 0 0,0 0 0,0 0 0,0 0 0,0 0 0,0 0 0,0 0 0,0 0 0,0 0 0,0 0 0,0 0 0,0 0 0,0 0 0,0 0 0,0 0 0,0 0 0,0 0 0,0 0 0,0 0 0,0 0 0,0 0 0,0 0 0,0 0 0,0 0 0,0 0 0,0 0 0,0 0 0,0 0 0,0 0 0,0 0 0,16-4 0,-16 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0,50-15 0,-50 15 0,0 0 0,0 0 0,0 0 0,0 0 0,0 0 0,0 0 0,0 0 0,0 0 0,0 0 0,0 0 0,0 0 0,0 0 0,0 0 0,0 0 0,0 0 0,0 0 0,0 0 0,0 0 0,0 0 0,0 0 0,0 0 0,0 0 0,0 0 0,0 0 0,0 0 0,0 0 0,0 0 0,0 0 0,0 0 0,0 0 0,0 0 0,41 15 0,-41-15 0,0 0 0,0 0 0,0 0 0,0 0 0,0 0 0,0 0 0,0 0 0,0 0 0,0 0 0,0 0 0,0 0 0,0 0 0,0 0 0,0 0 0,0 0 0,0 0 0,0 0 0,58 41 0,-58-41 0,0 0 0,0 0 0,0 0 0,0 0 0,0 0 0,0 0 0,33 61 0,-33-61 0,0 0 0,0 0 0,0 0 0,0 0 0,0 0 0,0 0 0,0 0 0,0 0 0,0 0 0,0 0 0,0 0 0,-8 98 0,8-98 0,0 0 0,0 0 0,0 0 0,0 0 0,0 0 0,0 0 0,0 0 0,-58 107 0,58-107 0,0 0 0,0 0 0,0 0 0,-74 93 0,74-93 15,0 0 1,0 0-16,-58 51 16,58-51-1,-8-5 1,8 5-1,49-14-15,-49 14 16,83-9 0,-83 9-1,0 0-15,83 32 16,-83-32-1,0 0 1,0 0-16</inkml:trace>
  <inkml:trace contextRef="#ctx0" brushRef="#br0" timeOffset="688741">13892 15060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0,16-37 0,-16 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4 0,0-4 0,0 0 0,0 0 0,0 0 0,0 0 0,0 0 0,0 0 0,0 0 0,0 0 0,0 0 0,0 0 0,0 0 0,0 10 0,0-10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32 0,0-32 0,0 0 0,0 0 0,0 0 0,0 0 0,0 0 0,0 0 0,0 0 0,0 0 0,0 61 0,0-61 0,0 0 0,0 0 0,0 0 0,0 0 0,0 0 0,0 0 0,0 0 0,0 0 0,0 0 0,0 0 0,0 0 0,0 0 0,0 0 0,0 0 0,0 0 0,0 0 0,0 0 0,0 0 0,0 0 0,0 0 0,0 0 0,-24 130 0,24-130 0,0 0 0,0 0 0,0 0 0,0 0 0,0 0 0,0 0 0,0 0 0,0 0 0,0 0 0,0 0 0,0 0 0,0 0 0,0 0 0,0 0 0,0 0 0,0 0 0,0 0 0,0 0 0,0 0 0,0 0 0,0 0 0,0 0 0,0 0 0,0 0 0,0 0 0,0 0 0,0 0 0,0 0 0,0 0 0,0 0 0,0 0 0,0 0 0,0 0 0,0 0 0,0 0 0,0 0 0,0 0 0,0 0 0,-17 102 0,17-102 0,0 0 0,0 0 0,0 0 0,0 0 0,0 0 0,0 0 0,0 0 0,0 0 0,0 0 0,0 0 0,-16 33 0,16-33 0</inkml:trace>
  <inkml:trace contextRef="#ctx0" brushRef="#br0" timeOffset="689163">13693 15339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 51 0,-9-51 0,0 0 0,0 0 0,0 0 0,0 0 0,0 0 0,0 0 0,0 0 0,0 0 0,0 0 0,0 0 0,0 0 0,0 0 0,0 0 0,0 0 0,0 0 0,0 0 0,0 0 0,0 0 0,0 0 0,0 0 0,0 0 0,0 0 0,0 0 0,0 0 0,0 0 0,0 0 0,0 0 0,0 0 0,0 0 0,0 0 0,0 0 0,0 0 0,0 0 0,0 0 0,0 0 0,0 0 0,0 0 0,0 0 0,0 0 0,0 0 0,0 0 0,0 0 0,0 0 0,0 0 0,16 75 0,-16-75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 46 0,-17-46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0,33-4 0,-33 4 0,0 0 0,0 0 0,0 0 0,0 0 0,0 0 0,0 0 0,0 0 0,0 0 0,0 0 0,0 0 0,0 0 0,0 0 0,0 0 0,0 0 0,0 0 0,0 0 0,0 0 0,0 0 0,0 0 0,0 0 0,0 0 0,0 0 0,0 0 0,0 0 0,0 0 0,0 0 0,0 0 0,0 0 0,0 0 0,0 0 0,0 0 0,74 37 0,-74-37 0,0 0 0,0 0 0,0 0 0,0 0 0,0 0 0,0 0 0,0 0 0,0 0 0,0 0 0,0 0 0,0 0 0,0 0 0,0 0 0,0 0 0,0 0 0,0 0 0,0 0 0,0 0 0,0 0 0,0 0 0,0 0 0,0 0 0,0 0 0,0 0 0,0 0 0,0 0 0,0 0 0,0 0 0,99-10 0,-99 10 0,0 0 0,0 0 0,0 0 0,0 0 0,0 0 0,0 0 0,0 0 0,0 0 0,0 0 0,0 0 0,108-60 0,-108 60 0</inkml:trace>
  <inkml:trace contextRef="#ctx0" brushRef="#br0" timeOffset="689644">14181 15711 0,'0'-5'0,"0"5"0,0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38 0,0-38 0,0 0 0,0 0 0,0 0 0,0 0 0,0 0 0,0 0 0,0 0 0,0 0 0,0 0 0,0 0 0,0 0 0,0 0 0,0 0 0,0 0 0,0 0 0,0 0 0,0 0 0,0 0 0,0 0 0,0 0 0,0 0 0,0 79 0,0-79 0,0 0 0,0 0 0,0 0 0,0 0 0,0 0 0,0 0 0,0 0 0,0 0 0,0 37 0,0-37 0,0 0 0,0 0 0,0 0 0,0 0 0,0 0 0,0 0 0,0 0 0,-16 28 0,16-28 0,0 0 0,0 0 0,0 0 0,0 0 0,0 0 0,0 0 0,0 0 0,0 0 0,0 0 0,0 0 0,0 0 0,0 0 0,0 0 0,-17 121 0,17-121 0,0 0 0,0 0 0,0 0 0,0 0 0,0 0 0,0 0 0,0 0 0,0 0 0,0 0 0,0 0 0,0 0 0,0 0 0,0 0 0,0 0 0,0 0 0,0 0 0,0 0 0,0 0 0,-33 88 0,33-88 16</inkml:trace>
  <inkml:trace contextRef="#ctx0" brushRef="#br0" timeOffset="692519">4524 16069 0,'8'0'0,"-8"0"0,0 0 0,0 0 0,0 0 0,0 0 0,0 0 0,0 0 0,0 0 0,0 0 0,50 0 0,-50 0 0,0 0 0,0 0 0,0 0 0,0 0 0,0 0 0,0 0 0,0 0 0,0 0 0,0 0 0,90 10 0,-90-10 0,0 0 0,0 0 0,0 0 0,0 0 0,0 0 0,166 0 0,-166 0 0,149-5 0,-149 5 16,74 0-1,-74 0 1,0 0-16,0 0 16,91 9-1</inkml:trace>
  <inkml:trace contextRef="#ctx0" brushRef="#br0" timeOffset="692805">4532 16534 0,'0'14'0,"0"-14"0,0 0 0,0 0 0,0 0 0,0 0 0,0 0 0,0 0 0,50 28 0,-50-28 0,0 0 0,0 0 0,0 0 0,0 0 0,90 23 0,-90-23 0,0 0 0,0 0 0,0 0 0,0 0 0,0 0 0,0 0 0,0 0 0,149 10 0,-149-10 0,0 0 0,124-5 0,-124 5 0,133-18 0,-26 4 15,-107 14 1,132-10-16</inkml:trace>
  <inkml:trace contextRef="#ctx0" brushRef="#br0" timeOffset="693477">5888 16162 0,'0'-5'0,"0"5"0,0 0 0,0 0 0,0 0 0,0 0 0,0 0 0,0 0 0,0 0 0,0 0 0,0 0 0,0 0 0,0 0 0,0 0 0,0 0 0,0 0 0,0 0 0,0 0 0,0 0 0,0 0 0,0 0 0,0 0 0,0-37 0,0 37 0,0 0 0,0 0 0,0 0 0,0 0 0,0 0 0,0 0 0,0 0 0,0 0 0,0 0 0,0 0 0,0 0 0,0 0 0,0 0 0,0 0 0,0 0 0,25-74 0,-25 74 0,0 0 0,0 0 0,0 0 0,0 0 0,0 0 0,0 0 0,0 0 0,0 0 0,0 0 0,0 0 0,0 0 0,82-92 0,-82 92 0,0 0 0,0 0 0,0 0 0,0 0 0,0 0 0,0 0 0,0 0 0,124-57 0,-124 57 0,0 0 0,0 0 0,0 0 0,141 23 0,-108 24 0,-33-47 15,58 102 1,-58 33 0,-50 10-16,-32-1 15,-18-14 1,100-130-1,-99 121 1,99-121-16,-116 111 16,116-111-1,0 0 1,0 0-16,0 0 15,-33 51 1,42-46 0,-9-5-1,91-18-15,49-6 16,-24 38-1,16 33 1,-41 22-16,-91-69 16,0 0-1,91 66 1</inkml:trace>
  <inkml:trace contextRef="#ctx0" brushRef="#br0" timeOffset="693813">7203 16437 0,'-9'18'0,"9"-18"0,0 0 0,0 0 0,0 0 0,0 0 0,0 0 0,0 0 0,0 0 0,0 0 0,-74 70 0,74-70 0,0 0 0,-74 88 0,74-88 0,-91 107 0,91-107 16,-67 112-16,67-112 16,0 0-1,-57 19 1,23-61-16,26-93 15,8 135 1</inkml:trace>
  <inkml:trace contextRef="#ctx0" brushRef="#br0" timeOffset="694090">6806 16176 0,'8'10'0,"-8"-10"0,0 0 0,0 0 0,0 0 0,0 0 0,0 0 0,0 0 0,0 0 0,0 0 0,0 0 0,0 0 0,0 0 0,0 0 0,0 0 0,0 0 0,0 0 0,0 0 0,0 0 0,0 0 0,0 0 0,0 0 0,0 0 0,0 0 0,0 0 0,66 32 0,-66-32 0,0 0 0,0 0 0,0 0 0,0 0 0,0 0 0,0 0 0,0 0 0,0 0 0,0 0 0,75 84 0,-75-84 0,0 0 0,0 0 0,0 0 0,0 0 0,0 0 0,115 135 0,-115-135 0,108 149 0,-1-38 15,-32-18 1,-1-18-16,-8-29 16,-66-46-1</inkml:trace>
  <inkml:trace contextRef="#ctx0" brushRef="#br0" timeOffset="694758">8071 15744 0,'0'10'0,"0"-10"0,0 0 0,0 0 0,0 0 0,0 0 0,0 0 0,0 0 0,0 0 0,0 0 0,0 0 0,0 0 0,0 0 0,0 0 0,-42 32 0,42-32 0,0 0 0,0 0 0,0 0 0,0 0 0,0 0 0,0 0 0,0 0 0,-49 93 0,49-93 0,0 0 0,-58 116 0,58-116 0,-33 125 0,25-13 16,-1 32-16,1 14 15,0 5 1,16 0 0,33-24-1,34-3-15,32-20 16,-7-15-1,-18-54 1,-82-47-16</inkml:trace>
  <inkml:trace contextRef="#ctx0" brushRef="#br0" timeOffset="695434">8468 16302 0,'0'0'0,"0"0"0,0 0 0,0 0 0,0 0 0,0 0 0,0 0 0,0 0 0,0 0 0,0 0 0,0 0 0,0 0 0,0 0 0,0 0 0,0 0 0,0 0 0,0 0 0,0 0 0,0 0 0,0 0 0,0 0 0,0 0 0,8 50 0,-8-50 0,0 0 0,0 0 0,0 0 0,0 0 0,0 0 0,0 0 0,0 0 0,8 117 0,-8-117 0,0 0 0,0 0 0,0 0 0,-8 177 0,8-177 16,0 158-1,0-158 1,0 37-16,0-37 16,0 0-1,0-55 1,0 55-1,17-5-15,-17 5 16,41-93 0,-41 93-1,49-158-15,-49 158 16,83-135-1,-83 135 1,99-112 0,-99 112-16,0 0 15,0 0 1,108-37-1,-108 37-15,91 37 16,-91-37 0,66 107-1,-25 28 1,-41-135-16,17 154 15,-17-154 1,0 0 0,0 0-16,25 153 15,-25-153 1,33 79-1</inkml:trace>
  <inkml:trace contextRef="#ctx0" brushRef="#br0" timeOffset="696443">10030 15832 0,'-8'-5'0,"8"5"0,0 0 0,0 0 0,0 0 0,0 0 0,0 0 0,0 0 0,0 0 0,0 0 0,0 0 0,0 0 0,0 0 0,0 0 0,0 0 0,0 0 0,0 0 0,0 0 0,0 0 0,0 0 0,0 0 0,0 0 0,0 0 0,0 0 0,0 0 0,-33 5 0,33-5 0,0 0 0,0 0 0,0 0 0,0 0 0,0 0 0,0 0 0,0 0 0,0 0 0,0 0 0,-58 65 0,58-65 0,0 0 0,0 0 0,-58 98 0,58-98 0,0 0 0,-49 121 0,49-121 0,-42 116 0,26 19 16,32-5 0,26-4-16,16-1 15,0 6 1,8-34-1,8-13 1,17-19-16,-8-9 16,-17-28-1,-17-47 1,-49 19-16</inkml:trace>
  <inkml:trace contextRef="#ctx0" brushRef="#br0" timeOffset="696845">10626 15883 0,'0'5'0,"0"-5"0,0 0 0,0 0 0,0 0 0,0 0 0,0 0 0,-8 46 0,8-46 0,0 0 0,0 0 0,0 0 0,0 0 0,0 0 0,0 0 0,0 0 0,-17 117 0,17-117 0,0 0 0,-8 162 0,8-162 0,-17 159 0,17-159 16,0 153-1,0-9 1,0-144-16,33 163 15,17-60 1,8-34 0,-9-64-16,-7-47 15,-42 42 1</inkml:trace>
  <inkml:trace contextRef="#ctx0" brushRef="#br0" timeOffset="697240">10882 16465 0,'-16'28'0,"16"-28"0,0 0 0,0 0 0,0 0 0,0 0 0,0 0 0,0 0 0,0 0 0,0 0 0,0 0 0,0 0 0,0 0 0,0 0 0,0 0 0,0 0 0,0 0 0,0 0 0,-25 74 0,25-74 0,0 0 0,0 0 0,0 0 0,0 0 0,0 0 0,0 0 0,0 0 0,0 0 0,0 0 0,0 0 0,0 0 0,8 107 0,-8-107 0,0 0 0,0 0 0,0 0 0,0 0 0,0 0 0,0 0 0,0 0 0,83 98 0,-83-98 0,0 0 0,0 0 0,0 0 0,149 41 0,-149-41 0,0 0 15,41-46 1,-41 46 0,74-70-1,-74 70-15,-16-98 16,16 98-1,-91-93 1,91 93-16,0 0 16,-50-51-1,50 37 1</inkml:trace>
  <inkml:trace contextRef="#ctx0" brushRef="#br0" timeOffset="697863">11709 16748 0,'8'4'0,"-8"-4"0,0 0 0,0 0 0,0 0 0,0 0 0,33-32 0,-33 32 0,0 0 0,0 0 0,0 0 0,0 0 0,0 0 0,33-79 0,-33 79 0,0 0 0,0-107 0,0 107 0,0 0 0,0 0 0,-49-97 0,49 97 0,0 0 0,0 0 0,0 0 0,-116-70 0,116 70 16,0 0-1,-50-10 1,50 10-16,17 29 16,-17-29-1,-33 18 1,33-18-1,8 33-15,-8-33 16,0 0 0,0 0-1,0 0-15,83 42 16,-83-42-1,0 0 1,91 37 0,-91-37-16,41 51 15,-24 33 1,-17-84-1,-25 144-15,0 19 16,9-1 0,16-162-1,-25 177 1,25-177-16,-42 144 15,42-144 1,-58 121 0,58-121-1,-82 61-15,16-85 16,-1-64-1</inkml:trace>
  <inkml:trace contextRef="#ctx0" brushRef="#br0" timeOffset="698550">12015 16404 0,'8'19'0,"-8"-19"0,0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56 0,-25-56 0,0 0 0,0 0 0,0 0 0,0 0 0,0 0 0,0 0 0,0 0 0,0 0 0,0 0 0,0 0 0,0 0 0,0 0 0,0 0 0,0 0 0,0 0 0,0 0 0,0 0 0,0 0 0,0 0 0,0 0 0,0 0 0,0 0 0,0 0 0,0 0 0,0 0 0,0 0 0,0 0 0,0 0 0,0 0 0,0 0 0,0 0 0,0 0 0,0 0 0,0 0 0,0 0 0,0 0 0,0 0 0,0 0 0,0 0 0,0 0 0,0 0 0,0 0 0,0 0 0,0 0 0,0 0 0,8 83 0,-8-83 0,0 0 0,0 0 0,0 0 0,0 0 0,0 0 0,0 0 0,0 0 0,0 0 0,0 0 0,0 0 0,0 0 0,0 0 0,0 0 0,0 0 0,0 0 0,0 0 0,0 0 0,0 0 0,0 0 0,0 0 0,0 0 0,0 0 0,0 0 0,0 0 0,0 0 0,0 0 0,0 0 0,0 0 0,0 0 0,0 0 0,0 0 0,0 0 0,0 0 0,0 0 0,0 0 0,0 0 0,0 0 0,0 0 0,0 0 0,0 0 0,0 0 0,0 0 0,0 0 0,-8 126 0,8-126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47 0,17-47 0,0 0 0,0 0 0,0 0 0,0 0 0,0 0 0,0 0 0,0 0 0,0 0 0,0 0 0,0 0 0,0 0 0,0 0 0,0 0 0,0 0 0,0 0 0,0 0 0,0 0 0,0 0 0,0 0 0,0 0 0,0 0 0,0 0 0,0 0 0,0 0 0,0 0 0,0 0 0,0 0 0,0 0 0,0 0 0,0 0 0,0 0 0,0 0 0,0 0 0,0 0 0,0 0 0,0 0 0,0 0 0,0 0 0,0 0 0,0 0 0,0 0 0,0 0 0,0 0 0,25-38 0,-25 38 0,0 0 0,0 0 0,0 0 0,0 0 0,0 0 0,0 0 0,0 0 0,0 0 0,0 0 0,0 0 0,0 0 0,17 14 0,-17-14 0,0 0 0,0 0 0,0 0 0,0 0 0,0 0 0,0 0 0,0 0 0,0 0 0,0 0 0,0 0 0,0 0 0,0 0 0,0 0 0,0 0 0,0 0 0,0 0 0,0 0 0,0 0 0,0 0 0,0 0 0,0 0 0,49-46 0,-49 46 0,0 0 0,0 0 0,0 0 0,0 0 0,0 0 0,0 0 0,0 0 0,0 0 0,0 0 0,0 0 0,0 0 0,0 0 0,0 0 0,0 0 0,0 0 0,0 0 0,0 0 0,83-117 0,-83 117 0,0 0 0,0 0 0,0 0 0,0 0 0,0 0 0,0 0 0,0 0 0,0 0 0,0 0 0,0 0 0,0 0 0,0 0 0,0 0 0,99-88 0,-99 88 0,0 0 0,0 0 0,0 0 0,0 0 0,0 0 0,0 0 0,0 0 0,0 0 0,0 0 0,116-56 0,-116 56 0,0 0 0,0 0 0,0 0 0,0 0 0,0 0 0,0 0 0,0 0 0,108-9 0,-108 9 15,99 46-15,-41 33 16,-58-79 0,16 107-1,-16-107-15,-25 130 16,-8 15-1,33-145 1,0 0-16,0 0 16,0 0-1,-8 84 1,8-84-1</inkml:trace>
  <inkml:trace contextRef="#ctx0" brushRef="#br0" timeOffset="698936">13082 16735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0,49 0 0,-49 0 0,0 0 0,0 0 0,0 0 0,0 0 0,0 0 0,0 0 0,0 0 0,0 0 0,0 0 0,0 0 0,0 0 0,0 0 0,0 0 0,0 0 0,0 0 0,0 0 0,0 0 0,0 0 0,0 0 0,0 0 0,0 0 0,99 5 0,-99-5 0,0 0 0,0 0 0,0 0 0,0 0 0,0 0 0,0 0 0,0 0 0,0 0 0,0 0 0,0 0 0,0 0 0,0 0 0,0 0 0,0 0 0,0 0 0,0 0 0,0 0 0,141 12 0,-141-12 0,0 0 0,0 0 0,0 0 0,0 0 0,0 0 0,0 0 0,0 0 0,0 0 0,0 0 0,0 0 0,0 0 0,0 0 0,0 0 0,58 5 0,-58-5 0,0 0 0,0 0 0,0 0 0,0 0 0,0 0 0,0 0 0,0 0 0,0 0 0,0 0 0,0 0 0,0 0 0,0 0 0,0 0 0,0 0 0,0 0 0,0 0 0,0 0 0,0 0 0</inkml:trace>
  <inkml:trace contextRef="#ctx0" brushRef="#br0" timeOffset="699414">14438 16474 0,'-9'0'0,"9"0"0,0 0 0,0 0 0,0 0 0,0 0 0,0 0 0,0 0 0,0 0 0,0 0 0,0 0 0,0 0 0,0 0 0,0 0 0,0 0 0,0 0 0,0 0 0,0 0 0,0 0 0,0 0 0,0 0 0,0 0 0,0 0 0,0 0 0,0 0 0,0 0 0,9 46 0,-9-46 0,0 0 0,-17 89 0,17-89 0,0 0 0,0 0 0,0 0 0,0 0 0,0 0 0,0 158 0,0-158 0,-17 158 0,26-97 16,-9-61-16,0 134 15,0-134 1,0 0 0,0 0-1,0 56-15,0-56 16,16-4-1</inkml:trace>
  <inkml:trace contextRef="#ctx0" brushRef="#br0" timeOffset="700051">15025 15990 0,'0'5'0,"0"-5"0,0 0 0,0 0 0,0 0 0,0 0 0,0 0 0,0 0 0,0 0 0,0 0 0,0 0 0,0 0 0,0 0 0,0 0 0,0 0 0,0 0 0,0 0 0,0 0 0,0 0 0,0 0 0,0 0 0,0 0 0,0 0 0,0 0 0,0 0 0,0 0 0,0 0 0,0 0 0,0 0 0,0 0 0,0 0 0,24 46 0,-24-46 0,0 0 0,0 0 0,0 0 0,0 0 0,0 0 0,0 0 0,0 0 0,0 0 0,0 0 0,0 0 0,0 0 0,0 0 0,0 0 0,0 0 0,0 0 0,0 0 0,0 0 0,0 0 0,0 0 0,58 84 0,-58-84 0,0 0 0,0 0 0,0 0 0,0 0 0,0 0 0,0 0 0,0 0 0,75 126 0,-75-126 0,0 0 0,0 0 0,0 0 0,66 130 0,-50-98 15,9 1 1,-25-33 0,58 135-16,-58-135 15,41 149 1,-41-149-1,25 163 1,-25-163-16,-16 158 16,16-158-1,-58 130 1,58-130-1,-75 116-15,75-116 16,0 0 0,0 0-1,-91 89-15,91-89 16,0 0-1,-74 27 1</inkml:trace>
  <inkml:trace contextRef="#ctx0" brushRef="#br0" timeOffset="700817">15570 15981 0,'0'0'0,"0"0"0,0 0 0,0 0 0,0 0 0,0 0 0,0 0 0,0 0 0,0 0 0,0 0 0,0 0 0,0 0 0,0 0 0,0 0 0,0 0 0,0 0 0,0 0 0,0 0 0,0 0 0,0 0 0,0 0 0,0 0 0,0 0 0,0 0 0,0 0 0,0 0 0,0 0 0,42 23 0,-42-23 0,0 0 0,0 0 0,0 0 0,0 0 0,0 0 0,0 0 0,0 0 0,82 61 0,-82-61 0,0 0 0,0 0 0,0 0 0,0 0 0,100 116 0,-100-116 0,0 0 0,0 0 0,0 0 0,0 0 0,0 0 0,33 74 0,-33-74 0,74 135 0,-74-135 15,58 144 1,-58-144 0,33 135-16,-16 5 15,-17-1 1,-17-18-1,17-121-15,-25 117 16,25-117 0,0 0-1,-49 102 1,49-102-16,0 0 15,-67 98 1,67-98 0,0 0-1,-33 37-15,33-37 16,9-10-1</inkml:trace>
  <inkml:trace contextRef="#ctx0" brushRef="#br0" timeOffset="701199">16405 16757 0,'0'5'0,"0"-5"0,0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0,34 5 0,-34-5 0,0 0 0,0 0 0,0 0 0,0 0 0,0 0 0,0 0 0,0 0 0,0 0 0,0 0 0,0 0 0,0 0 0,0 0 0,0 0 0,0 0 0,0 0 0,0 0 0,0 0 0,0 0 0,82 0 0,-82 0 0,0 0 0,0 0 0,0 0 0,0 0 0,0 0 0,0 0 0,0 0 0,0 0 0,0 0 0,0 0 0,0 0 0,0 0 0,0 0 0,0 0 0,0 0 0,0 0 0,0 0 0,0 0 0,0 0 0,116 9 0,-116-9 0,0 0 0,0 0 0,0 0 0,0 0 0,0 0 0,0 0 0,0 0 0,0 0 0,0 0 0,0 0 0,0 0 0,0 0 0,0 0 0,0 0 0,0 0 0,132 14 0,-132-14 0,0 0 0,0 0 0,0 0 0,0 0 0,0 0 0,33 5 0,-33-5 0,0 0 0,0 0 0,0 0 0,0 0 0,25 9 0,-25-9 0,0 0 0,0 0 0,0 0 0,0 0 0,0 0 0,0 0 0,0 0 0,0 0 0,0 0 0,0 0 0,0 0 0,0 0 0,83-18 0</inkml:trace>
  <inkml:trace contextRef="#ctx0" brushRef="#br0" timeOffset="701585">16703 16423 0,'0'0'0,"0"0"0,0 0 0,0 0 0,0 0 0,0 0 0,0 0 0,0 0 0,0 32 0,0-32 0,0 0 0,0 0 0,0 0 0,0 0 0,0 0 0,0 0 0,0 0 0,17 85 0,-17-85 0,0 0 0,0 0 0,0 0 0,0 0 0,0 0 0,0 0 0,0 0 0,16 139 0,-16-139 0,0 0 0,0 0 0,0 0 0,17 139 0,-17-139 16,0 65-16,0-65 15,25 130 1,-25-130 0,0 0-16,16 52 15,17-48 1</inkml:trace>
  <inkml:trace contextRef="#ctx0" brushRef="#br0" timeOffset="702355">17422 16423 0,'0'37'0,"0"-37"0,0 0 0,0 0 0,0 0 0,0 0 0,0 0 0,0 84 0,0-84 0,0 0 0,0 0 0,0 0 0,0 0 0,0 0 0,0 0 0,0 0 0,17 102 0,-17-102 0,0 0 0,0 0 0,0 0 0,0 121 0,0-121 16,-17 112-1,17-112-15,0 0 16,0 0 0,-8 27-1,8-27 1,0 0-16,8-32 15,-8 32 1,9 0 0,-9 0-16,41-56 15,-41 56 1,58-121-1,-58 121 1,74-107-16,-74 107 16,0 0-1,91-93 1,-91 93-16,0 0 15,0 0 1,100-51 0,-100 51-1,99 5-15,-99-5 16,49 46-1,-49-46 1,9 107-16,-9-107 16,-33 116-1,33-116 1,0 0-1,-9 131-15,42-47 16,58-57 0,17-54-1,-1-53-15</inkml:trace>
  <inkml:trace contextRef="#ctx0" brushRef="#br0" timeOffset="719524">4722 17465 0,'-8'9'0,"8"-9"0,0 0 0,0 0 0,0 0 0,0 0 0,0 0 0,0 0 0,0 0 0,0 0 0,0 0 0,0 0 0,0 0 0,0 0 0,0 0 0,0 0 0,0 0 0,0 0 0,0 0 0,-58 28 0,58-28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23 0,0-23 0,0 0 0,0 0 0,0 0 0,0 0 0,0 0 0,0 0 0,0 0 0,0 0 0,0 0 0,0 0 0,0 0 0,0 0 0,0 0 0,0 0 0,0 0 0,8 0 0,-8 0 0,0 0 0,0 0 0,0 0 0,0 0 0,0 0 0,0 0 0,0 0 0,0 0 0,0 0 0,0 0 0,0 0 0,0 0 0,0 0 0,0 0 0,0 0 0,0 0 0,0 0 0,0 0 0,0 0 0,0 0 0,0 0 0,0 0 0,0 0 0,0 0 0,0 0 0,0 0 0,0 0 0,0 0 0,0 0 0,25 0 0,-25 0 0,0 0 0,0 0 0,0 0 0,0 0 0,0 0 0,0 0 0,0 0 0,0 0 0,0 0 0,0 0 0,0 0 0,0 0 0,0 0 0,0 0 0,0 0 0,0 0 0,0 0 0,0 0 0,0 0 0,0 0 0,0 0 0,0 0 0,50 5 0,-50-5 0,0 0 0,0 0 0,0 0 0,0 0 0,0 0 0,0 0 0,0 0 0,0 0 0,0 0 0,0 0 0,0 0 0,0 0 0,0 0 0,0 0 0,0 0 0,0 0 0,0 0 0,0 0 0,0 0 0,0 0 0,0 0 0,0 0 0,0 0 0,0 0 0,0 0 0,0 0 0,0 0 0,0 0 0,0 0 0,0 0 0,0 0 0,124-10 0,-124 10 0,0 0 0,0 0 0,0 0 0,0 0 0,0 0 0,0 0 0,0 0 0,0 0 0,0 0 0,0 0 0,0 0 0,0 0 0,0 0 0,0 0 0,0 0 0,0 0 0,0 0 0,0 0 0,0 0 0,0 0 0,0 0 0,0 0 0,0 0 0,0 0 0,0 0 0,0 0 0,0 0 0,0 0 0,107-14 0,-107 14 0,0 0 0,0 0 0,0 0 0,0 0 0,0 0 0,0 0 0,0 0 0,0 0 0,0 0 0,0 0 0,0 0 0,0 0 0</inkml:trace>
  <inkml:trace contextRef="#ctx0" brushRef="#br0" timeOffset="719905">4631 17823 0,'8'14'0,"-8"-14"0,0 0 0,0 0 0,0 0 0,0 0 0,0 0 0,0 0 0,0 0 0,0 0 0,0 0 0,0 0 0,0 0 0,0 0 0,0 0 0,0 0 0,0 0 0,0 0 0,0 0 0,0 0 0,0 0 0,0 0 0,0 0 0,0 0 0,0 0 0,0 0 0,0 0 0,0 0 0,0 0 0,0 0 0,0 0 0,42-19 0,-42 19 0,0 0 0,0 0 0,0 0 0,82-37 0,-82 37 0,0 0 0,0 0 0,0 0 0,0 0 0,0 0 0,0 0 0,0 0 0,0 0 0,100-43 0,-100 43 0,0 0 0,0 0 0,0 0 0,0 0 0,0 0 0,0 0 0,0 0 0,0 0 0,0 0 0,0 0 0,0 0 0,0 0 0,0 0 0,33 5 0,-33-5 0,0 0 0,0 0 0,0 0 0,0 0 0,25-5 0,-25 5 0,0 0 0,0 0 0,0 0 0,0 0 0,0 0 0,0 0 0,0 0 0,115 0 0,-115 0 0,0 0 0,0 0 0,0 0 0,141 0 0</inkml:trace>
  <inkml:trace contextRef="#ctx0" brushRef="#br0" timeOffset="720818">5971 17465 0,'-17'9'0,"17"-9"0,0 0 0,0 0 0,0 0 0,0 0 0,0 0 0,0 0 0,0 0 0,0 0 0,-33-51 0,33 51 0,0 0 0,0 0 0,0 0 0,0 0 0,0 0 0,0 0 0,0 0 0,0 0 0,0 0 0,0 0 0,0 0 0,0 0 0,0 0 0,0 0 0,0 0 0,0 0 0,0 0 0,0 0 0,0 0 0,0 0 0,0 0 0,0 0 0,0 0 0,0 0 0,0 0 0,0 0 0,0 0 0,0 0 0,0 0 0,0 0 0,0 0 0,0 0 0,0 0 0,0 0 0,0 0 0,0 0 0,0 0 0,0 0 0,0-80 0,0 80 0,0 0 0,0 0 0,0 0 0,0 0 0,0 0 0,0 0 0,0 0 0,0 0 0,0 0 0,0 0 0,0 0 0,0 0 0,0 0 0,0 0 0,0 0 0,0 0 0,0 0 0,0 0 0,0 0 0,0 0 0,0 0 0,0 0 0,0 0 0,0 0 0,0 0 0,0 0 0,0 0 0,0 0 0,0 0 0,0 0 0,0 0 0,0 0 0,41-120 0,-41 120 0,0 0 0,0 0 0,0 0 0,0 0 0,0 0 0,0 0 0,0 0 0,0 0 0,0 0 0,0 0 0,0 0 0,0 0 0,0 0 0,0 0 0,0 0 0,0 0 0,0 0 0,0 0 0,0 0 0,0 0 0,0 0 0,0 0 0,0 0 0,0 0 0,0 0 0,0 0 0,0 0 0,0 0 0,0 0 0,91-71 0,-91 71 0,0 0 0,0 0 0,0 0 0,0 0 0,0 0 0,0 0 0,0 0 0,0 0 0,0 0 0,0 0 0,0 0 0,0 0 0,25-9 0,-25 9 0,0 0 0,0 0 0,0 0 0,0 0 0,0 0 0,0 0 0,0 0 0,0 0 0,0 0 0,0 0 0,0 0 0,0 0 0,0 0 0,0 0 0,0 0 0,0 0 0,0 0 0,0 0 0,0 0 0,0 0 0,0 0 0,0 0 0,0 0 0,25 29 0,-25-29 0,0 0 0,0 0 0,0 0 0,0 0 0,0 0 0,0 0 0,0 0 0,0 0 0,0 0 0,0 0 0,0 0 0,0 0 0,0 0 0,0 0 0,0 0 0,0 0 0,0 0 0,0 0 0,0 0 0,91 32 0,-91-32 0,0 0 0,0 0 0,0 0 0,0 0 0,0 0 0,0 0 0,0 0 0,0 0 0,0 0 0,0 0 0,0 0 0,0 0 0,0 0 0,0 0 0,0 0 0,66 102 0,-66-102 0,0 0 0,0 0 0,0 0 0,0 0 0,0 0 0,25 131 0,-25-131 0,0 0 0,0 0 0,0 0 0,0 0 0,0 0 0,0 0 0,0 0 0,0 0 0,0 0 0,-41 139 0,41-139 0,0 0 0,0 0 0,-58 130 0,58-130 0,0 0 0,0 0 0,0 0 0,-83 121 0,83-121 15,-99 126-15,99-126 16,-100 98 0,100-98-1,0 0-15,0 0 16,0 0-1,-74 75 1,74-75 0,-8 32-16,8-32 15,41-5 1,-41 5-1,91-15-15,-91 15 16,108 10 0,-108-10-1,107 5 1,-107-5-16,108 51 15,-108-51 1,0 0 0,91 14-16,-91-14 15</inkml:trace>
  <inkml:trace contextRef="#ctx0" brushRef="#br0" timeOffset="721653">6690 17465 0,'0'14'0,"0"-14"0,0 0 0,0 0 0,0 0 0,0 0 0,0 0 0,0 0 0,0 0 0,0 0 0,0 0 0,0 0 0,0 0 0,0 0 0,0 0 0,0 0 0,0 0 0,0 0 0,0 0 0,0 0 0,8 41 0,-8-41 0,0 0 0,0 0 0,0 0 0,0 0 0,0 0 0,0 0 0,0 0 0,0 0 0,0 0 0,0 0 0,0 0 0,0 0 0,0 0 0,0 0 0,0 0 0,0 0 0,0 0 0,0 0 0,0 0 0,25 84 0,-25-84 0,0 0 0,0 0 0,0 0 0,0 0 0,0 0 0,0 0 0,0 0 0,25 102 0,-25-102 0,0 0 0,0 0 0,0 0 0,8 145 0,-8-145 15,0 75 1,0-75-1,0 0-15,0 0 16,0 0 0,0 92-1,0-92 1,8 33-16,-8-33 15,42-56 1,7-60 0,-49 116-16,58-126 15,-58 126 1,0 0-1,66-112 1,-66 112-16,0 0 16,0 0-1,75-65 1,-75 65-16,0 0 15,0 0 1,0 0 0,107-18-1,-107 18-15,83 23 16,-83-23-1,0 0 1,66 88-16,-66-88 16,41 121-1,-41-121 1,-8 136-1,8-136-15,0 0 16,0 0 0,0 0-1,8 143-15,-8-143 16,34 79-1,-34-79 1</inkml:trace>
  <inkml:trace contextRef="#ctx0" brushRef="#br0" timeOffset="722233">8393 17199 0,'0'10'0,"0"-10"0,0 0 0,0 0 0,0 0 0,0 0 0,0 0 0,0 0 0,0 0 0,0 0 0,0 0 0,0 0 0,0 0 0,0 0 0,0 0 0,0 0 0,0 0 0,0 0 0,0 0 0,0 0 0,0 0 0,0 0 0,0 0 0,0 0 0,0 0 0,0 0 0,0 0 0,0 0 0,0 0 0,0 0 0,-8 42 0,8-42 0,0 0 0,0 0 0,0 0 0,0 0 0,0 0 0,0 0 0,0 0 0,0 0 0,0 0 0,0 0 0,0 0 0,-16 97 0,16-97 0,0 0 0,0 0 0,0 0 0,0 0 0,0 0 0,0 0 0,0 0 0,-25 84 0,25-84 0,0 0 0,0 0 0,0 0 0,-33 154 0,33-154 16,-25 181-1,-8-18 1,16-14-16,17-149 15,8 125 1,-8-125 0,0 0-16,34 75 15,23-52 1,18-56-1</inkml:trace>
  <inkml:trace contextRef="#ctx0" brushRef="#br0" timeOffset="722789">8625 17646 0,'-8'9'0,"8"-9"0,0 0 0,0 0 0,0 0 0,0 0 0,0 0 0,0 0 0,0 0 0,0 0 0,0 0 0,0 0 0,0 0 0,0 0 0,0 0 0,0 0 0,0 0 0,0 0 0,0 0 0,0 0 0,0 0 0,0 0 0,0 0 0,0 0 0,0 0 0,0 0 0,0 0 0,0 0 0,-9 61 0,9-61 0,0 0 0,0 0 0,0 0 0,0 0 0,0 0 0,0 0 0,0 0 0,0 0 0,0 97 0,0-97 0,0 0 0,0 0 0,0 0 0,0 0 0,0 0 0,0 0 0,0 0 0,0 0 0,0 0 0,0 0 0,0 0 0,0 0 0,0 0 0,9 125 0,-9-125 0,0 0 0,0 0 0,0 0 0,0 0 0,8 24 0,-8-24 0,0 0 0,0 0 0,0 0 0,41 5 0,-41-5 0,0 0 0,0 0 0,0 0 0,0 0 0,0 0 0,0 0 0,0 0 0,75 46 0,-75-46 0,82-14 16,-7-50-1,-75 64 1,66-94-16,-66 94 15,0 0 1,16-111 0,-16 111-1,-41-93-15,41 93 16,-66-42-1,66 42 1,-83 14-16,83-14 16,0 0-1,0 0 1,-41 23-1,41-23-15</inkml:trace>
  <inkml:trace contextRef="#ctx0" brushRef="#br0" timeOffset="723802">9204 17790 0,'8'33'0,"-8"-33"0,0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 51 0,-58-51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0,49-5 0,-49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0,67-60 0,-67 60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0,24-61 0,-24 61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0,17-97 0,-17 97 0,0 0 0,0 0 0,0 0 0,0 0 0,0 0 0,0 0 0,0 0 0,0 0 0,0 0 0,0 0 0,0 0 0,0 0 0,0 0 0,0 0 0,0 0 0,0 0 0,0 0 0,0 0 0,0 0 0,0 0 0,0 0 0,0 0 0,0 0 0,0 0 0,0 0 0,0 0 0,0 0 0,0 0 0,0 0 0,0 0 0,0 0 0,0 0 0,0 0 0,0 0 0,0 0 0,0 0 0,-17-70 0,17 70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0,-58-14 0,58 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0,-57 42 0,57-42 0,0 0 0,0 0 0,0 0 0,0 0 0,0 0 0,0 0 0,0 0 0,0 0 0,0 0 0,0 0 0,0 0 0,0 0 0,0 0 0,0 0 0,0 0 0,0 0 0,0 0 0,0 0 0,0 0 0,0 0 0,0 0 0,0 0 0,0 0 0,0 0 0,0 0 0,0 0 0,0 0 0,0 0 0,0 0 0,0 0 0,0 0 0,0 0 0,0 0 0,0 0 0,0 0 0,0 0 0,0 0 0,0 0 0,0 0 0,0 0 0,0 0 0,0 0 0,0 0 0,0 0 0,0 0 0,-17 60 0,17-60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0,41 57 0,-41-57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0,91 22 0,-91-22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0,50 0 0,-50 0 0,0 0 0,0 0 0,0 0 0,0 0 0,0 0 0,0 0 0,0 0 0,0 0 0,0 0 0,0 0 0,0 0 0,0 0 0,0 0 0,0 0 0,0 0 0,0 0 0,0 0 0,0 0 0,0 0 0,0 0 0,0 0 0,0 0 0,0 0 0,0 0 0,0 0 0,0 0 0,0 0 0,0 0 0,0 0 0,0 0 0,0 0 0,0 0 0,0 0 0,0 0 0,0 0 0,0 0 0,0 0 0,0 0 0,0 0 0,0 0 0,0 0 0,0 0 0,0 0 0,41 33 0,-41-33 0,0 0 0,0 0 0,0 0 0,0 0 0,17 65 0,-17-65 0,0 0 0,0 0 0,0 0 0,0 0 0,0 0 0,0 0 0,0 0 0,16 97 0,-16-97 0,0 0 0,0 0 0,0 0 0,42 131 0,-42-131 16,33 125-1,-33-125-15,0 0 16,0 144-1,0-144 1,-42 122-16,42-122 16,-82 83-1,82-83 1,-91 47-1,91-47-15,-99-19 16,99 19 0,0 0-1,-67-55-15,67 55 16,-8-94-1,8 94 1,50-135-16,-50 135 16,82-134-1,-82 134 1,100-126-1,-100 126-15</inkml:trace>
  <inkml:trace contextRef="#ctx0" brushRef="#br0" timeOffset="724692">10039 17753 0,'8'0'0,"-8"0"0,0 0 0,0 0 0,0 0 0,0 0 0,0 0 0,0 0 0,-8 42 0,8-42 0,0 0 0,-9 79 0,9-79 0,0 0 0,0 0 0,0 0 0,0 0 0,0 0 0,0 0 0,0 0 0,0 0 0,0 0 0,-8 130 0,8-130 0,0 0 0,0 0 0,0 0 0,0 0 0,0 0 0,0 0 0,0 0 0,-8 139 0,8-139 15,0 42 1,0-42-16,0 0 16,0 0-1,8-37 1,-8 37-16,0 19 15,0-19 1,8-51 0,-8 51-1,0 0-15,25-112 16,-25 112-1,33-102 1,-33 102-16,0 0 16,0 0-1,0 0 1,75-70-16,-75 70 15,0 0 1,74-19 0,-74 19-1,0 0-15,0 0 16,0 0-1,75 33 1,-75-33-16,74 74 16,-74-74-1,33 103 1,-33-103-1,0 0-15,0 0 16,41 107 0,-41-107-1,0 0-15,50 88 16,-50-88-1,66 47 1,-66-47-16,91-24 16</inkml:trace>
  <inkml:trace contextRef="#ctx0" brushRef="#br0" timeOffset="731666">11453 18032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0,24 0 0,-24 0 0,0 0 0,0 0 0,0 0 0,0 0 0,0 0 0,0 0 0,0 0 0,0 0 0,0 0 0,0 0 0,0 0 0,0 0 0,0 0 0,0 0 0,0 0 0,0 0 0,0 0 0,0 0 0,0 0 0,0 0 0,0 0 0,0 0 0,0 0 0,0 0 0,0 0 0,0 0 0,0 0 0,0 0 0,0 0 0,0 0 0,0 0 0,0 0 0,0 0 0,0 0 0,0 0 0,0 0 0,0 0 0,0 0 0,0 0 0,0 0 0,0 0 0,0 0 0,0 0 0,50 0 0,-50 0 0,0 0 0,0 0 0,0 0 0,0 0 0,0 0 0,0 0 0,0 0 0,0 0 0,0 0 0,0 0 0,0 0 0,0 0 0,0 0 0,0 0 0,0 0 0,0 0 0,0 0 0,0 0 0,0 0 0,0 0 0,0 0 0,0 0 0,0 0 0,0 0 0,0 0 0,0 0 0,0 0 0,0 0 0,0 0 0,0 0 0,0 0 0,0 0 0,0 0 0,0 0 0,74 0 0,-74 0 0,0 0 0,0 0 0,0 0 0,0 0 0,0 0 0,0 0 0,0 0 0,0 0 0,0 0 0,0 0 0,0 0 0,0 0 0,0 0 0,0 0 0,0 0 0,0 0 0,0 0 0,0 0 0,0 0 0,0 0 0,0 0 0,0 0 0,0 0 0,0 0 0,0 0 0,116 0 0,-116 0 0,0 0 0,0 0 0,0 0 0,0 0 0,0 0 0,0 0 0,0 0 0,0 0 0,0 0 0,0 0 0,0 0 0,0 0 0,0 0 0,0 0 0,0 0 0,0 0 0,0 0 0,0 0 0,0 0 0,0 0 0,116 0 0,-116 0 0,0 0 0,0 0 0,0 0 0</inkml:trace>
  <inkml:trace contextRef="#ctx0" brushRef="#br0" timeOffset="732744">12561 17623 0,'-17'14'0,"17"-14"0,0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0,-25-24 0,25 24 0,0 0 0,0 0 0,0 0 0,0 0 0,0 0 0,0 0 0,0 0 0,0 0 0,0 0 0,0 0 0,0 0 0,0 0 0,0 0 0,0 0 0,0 0 0,0 0 0,0 0 0,0 0 0,0 0 0,0 0 0,0 0 0,0 0 0,0 0 0,0 0 0,0 0 0,0 0 0,0 0 0,0 0 0,0 0 0,0 0 0,0 0 0,0 0 0,0 0 0,0 0 0,0 0 0,0 0 0,0 0 0,0 0 0,0 0 0,0 0 0,0 0 0,0 0 0,0 0 0,9-32 0,-9 32 0,0 0 0,0 0 0,0 0 0,0 0 0,0 0 0,0 0 0,0 0 0,0 0 0,0 0 0,0 0 0,0 0 0,0 0 0,0 0 0,0 0 0,0 0 0,0 0 0,0 0 0,0 0 0,0 0 0,0 0 0,0 0 0,0 0 0,0 0 0,33-56 0,-33 56 0,0 0 0,0 0 0,0 0 0,0 0 0,0 0 0,0 0 0,0 0 0,0 0 0,0 0 0,0 0 0,0 0 0,0 0 0,0 0 0,0 0 0,0 0 0,0 0 0,0 0 0,0 0 0,0 0 0,0 0 0,0 0 0,0 0 0,0 0 0,0 0 0,0 0 0,0 0 0,0 0 0,0 0 0,49-79 0,-49 79 0,0 0 0,0 0 0,0 0 0,0 0 0,0 0 0,0 0 0,0 0 0,0 0 0,0 0 0,0 0 0,0 0 0,0 0 0,0 0 0,99-56 0,-99 56 0,0 0 0,0 0 0,0 0 0,0 0 0,0 0 0,0 0 0,0 0 0,0 0 0,0 0 0,108-14 0,-108 14 0,0 0 0,0 0 0,0 0 0,0 0 0,0 0 0,0 0 0,0 0 0,107 23 0,-107-23 15,67 66-15,-67-66 16,33 102-1,-33-102 1,-25 112-16,25-112 16,-75 130-1,75-130 1,-91 121-1,91-121-15,-90 107 16,90-107 0,0 0-1,0 0-15,0 0 16,-75 74-1,75-74 1,0 0-16,0 0 16,0 0-1,-41 42 1,41-42-1,-8 19-15,8-19 16,49-10 0,-49 10-1,0 0-15,91 0 16,-91 0-1,132 0 1,-132 0 0,133 23-16,-133-23 15,99 47 1,-99-47-1,0 0-15,0 0 16,91 23 0,-91-23-1,49-28 1</inkml:trace>
  <inkml:trace contextRef="#ctx0" brushRef="#br0" timeOffset="733575">13602 17683 0,'9'5'0,"-9"-5"0,0 0 0,0 0 0,0 0 0,0 0 0,0 0 0,0 0 0,0 0 0,0 0 0,0 0 0,0 0 0,0 0 0,0 0 0,0 0 0,0 0 0,0 0 0,0 0 0,0 0 0,0 0 0,0 0 0,0 0 0,0 0 0,0 0 0,0 0 0,0 0 0,0 0 0,0 0 0,0 0 0,0 0 0,0 0 0,0 0 0,0 0 0,0 0 0,0 0 0,0 0 0,0 0 0,0 0 0,0 0 0,0 0 0,0 0 0,0 0 0,0 0 0,8 47 0,-8-47 0,0 0 0,8 88 0,-8-88 0,0 0 0,0 0 0,0 0 0,0 0 0,0 0 0,0 0 0,0 0 0,0 79 0,0-79 0,0 0 0,0 0 0,0 0 0,9 144 0,-9-144 0,0 0 15,0 0 1,0 0-1,0 126-15,0-126 16,0 0 0,0 0-1,24 55 1,1-73-16,-25 18 15,25-98 1,-25 98 0,25-121-16,-25 121 15,41-111 1,-41 111-1,0 0 1,0 0-16,58-84 16,-58 84-1,0 0 1,83-52-16,-83 52 15,0 0 1,99-13 0,-99 13-1,0 0-15,107 46 16,-32 15-1,-75-61 1,58 111-16,-58-111 16,24 131-1,-24-131 1,0 0-16,0 0 15,0 0 1,17 102 0</inkml:trace>
  <inkml:trace contextRef="#ctx0" brushRef="#br0" timeOffset="736103">14752 17911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0,-8-5 0,8 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0,24 0 0,-24 0 0,0 0 0,0 0 0,0 0 0,0 0 0,0 0 0,0 0 0,0 0 0,0 0 0,0 0 0,0 0 0,0 0 0,0 0 0,0 0 0,0 0 0,0 0 0,0 0 0,0 0 0,0 0 0,0 0 0,0 0 0,0 0 0,0 0 0,0 0 0,0 0 0,0 0 0,0 0 0,0 0 0,0 0 0,0 0 0,0 0 0,0 0 0,0 0 0,0 0 0,0 0 0,0 0 0,0 0 0,0 0 0,58-9 0,-58 9 0,0 0 0,0 0 0,0 0 0,0 0 0,0 0 0,0 0 0,0 0 0,0 0 0,0 0 0,0 0 0,0 0 0,0 0 0,0 0 0,0 0 0,0 0 0,0 0 0,0 0 0,0 0 0,0 0 0,0 0 0,0 0 0,91-5 0,-91 5 0,0 0 0,0 0 0,0 0 0,0 0 0,0 0 0,0 0 0,0 0 0,0 0 0,0 0 0,0 0 0,0 0 0,0 0 0,0 0 0,0 0 0,0 0 0,0 0 0,0 0 0,116-4 0,-116 4 0,0 0 0,0 0 0,0 0 0,0 0 0,0 0 0,0 0 0,0 0 0,0 0 0,0 0 0,0 0 0,0 0 0,0 0 0,0 0 0,0 0 0,0 0 0,0 0 0,0 0 0,0 0 0,0 0 0,116 0 0,-116 0 0,0 0 0,0 0 0,0 0 0,0 0 0,0 0 0,0 0 0,0 0 0,0 0 0,0 0 0,0 0 0,0 0 0,0 0 0,91-33 0,-91 33 15,0 0 1</inkml:trace>
  <inkml:trace contextRef="#ctx0" brushRef="#br0" timeOffset="736523">15116 17483 0,'-9'14'0,"9"-14"0,0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0,-33 56 0,33-56 0,0 0 0,0 0 0,0 0 0,0 0 0,0 0 0,0 0 0,0 0 0,0 0 0,0 0 0,0 0 0,0 0 0,-25 88 0,25-88 0,0 0 0,0 0 0,0 0 0,0 0 0,0 0 0,-8 112 0,8-112 0,0 0 0,0 0 0,0 0 0,8 65 0,9 52 15,-17-117 1,8 139 0,-8 0-16,0-139 15,0 0 1,0 0-1,0 0-15,0 117 16,0-117 0,9 37-1</inkml:trace>
  <inkml:trace contextRef="#ctx0" brushRef="#br0" timeOffset="737430">15736 17753 0,'8'0'0,"-8"0"0,0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46 0,8-46 0,0 0 0,0 0 0,0 0 0,0 0 0,0 0 0,0 0 0,0 0 0,0 0 0,0 0 0,0 0 0,0 0 0,0 0 0,0 0 0,0 0 0,0 0 0,0 0 0,0 0 0,0 0 0,0 0 0,0 0 0,0 0 0,-9 80 0,9-80 0,0 0 0,0 0 0,0 0 0,0 0 0,0 0 0,0 0 0,0 0 0,0 0 0,-8 27 0,8-27 0,0 0 0,0 0 0,0 0 0,0 0 0,0 0 0,0 0 0,0 0 0,0 37 0,0-37 0,0 0 0,0 0 0,0 0 0,0 0 0,0 0 0,0 0 0,0 0 0,0 0 0,0 0 0,0 0 0,0 0 0,0 0 0,0 0 0,-8 131 0,8-131 0,0 0 0,0 0 0,0 0 0,0 0 0,0 0 0,0 0 0,0 0 0,0 0 0,0 0 0,0 0 0,0 0 0,0 0 0,0 0 0,0 0 0,0 0 0,0 0 0,0 0 0,0 0 0,0 107 0,0-107 15,0 0-15,0 51 16,8-65 0,17-56-1,16-37 1,-41 107-16,33-103 15,-33 103 1,0 0 0,67-97-16,-67 97 15,0 0 1,0 0-1,66-88 1,-66 88-16,0 0 16,0 0-1,91-56 1,-91 56-16,0 0 15,99 0 1,-99 0 0,91 51-1,-91-51-15,49 103 16,-49-103-1,42 130 1,-42-130-16,33 145 16,-33-145-1,41 139 1,-41-139-1,0 0-15,75 102 16,-18-56 0,1-74-1,9-78-15,-18-71 16</inkml:trace>
  <inkml:trace contextRef="#ctx0" brushRef="#br0" timeOffset="753521">11287 18455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 28 0,25-28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0,-16-4 0,16 4 0,0 0 0,0 0 0,0 0 0,0 0 0,0 0 0,0 0 0,0 0 0,0 0 0,0 0 0,0 0 0,0 0 0,0 0 0,0 0 0,0 0 0,0 0 0,0 0 0,0 0 0,0 0 0,0 0 0,0 0 0,0 0 0,0 0 0,0-14 0,0 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0,25 4 0,-25-4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 5 0,-58-5 0,0 0 0,0 0 0,0 0 0,0 0 0,0 0 0,0 0 0,0 0 0,0 0 0,0 0 0,0 0 0,0 0 0,0 0 0,0 0 0,0 0 0,0 0 0,0 0 0,0 0 0,0 0 0,0 0 0,0 0 0,0 0 0,0 0 0,0 0 0,0 0 0,0 0 0,0 0 0,0 0 0,0 0 0,91-23 0,-91 23 0,0 0 0,0 0 0,0 0 0,0 0 0,0 0 0,0 0 0,0 0 0,0 0 0,0 0 0,0 0 0,0 0 0,0 0 0,0 0 0,0 0 0,0 0 0,0 0 0,0 0 0,0 0 0,0 0 0,124 0 0,-124 0 0,0 0 0,0 0 0,0 0 0,0 0 0,0 0 0,0 0 0,0 0 0,124 0 0,-124 0 0,0 0 0,0 0 0,0 0 0,115 0 0,-115 0 15,0 0-15,124 0 16,-124 0-1,124 0 1,-124 0-16,116 0 16,-116 0-1,124 0 1,-124 0-1,116 4-15,-116-4 16,0 0 0,124 0-1,-124 0-15,141 0 16,-141 0-1,140 0 1,-140 0-16,149 0 16,-149 0-1,132 0 1,-132 0-1,141 0-15,-141 0 16,140 0 0,-140 0-1,157 0-15,-157 0 16,141 10-1,-141-10 1,149 41 0,-149-41-16,140 42 15,-140-42 1,149 33-1,-149-33-15,149 18 16,-149-18 0,149 0-1,-149 0 1,149-4-16,-149 4 15,157 9 1,-157-9 0,149 23-16,-149-23 15,157 10 1,-157-10-1,149-5 1,-149 5-16,165-14 16,-165 14-1,149-19 1,-149 19-16,157-9 15,-157 9 1,149 5 0,-149-5-1,157 4-15,-157-4 16,149-4-1,-149 4 1,157 0-16,-157 0 16,140 0-1,-140 0 1,149 0-16,-149 0 15,133 0 1,-133 0 0,132-10-1,-132 10-15,124-13 16,-124 13-1,116-14 1,-116 14-16,115-28 16,-115 28-1,0 0 1,108-19-1,-108 19-15,0 0 16,0 0 0,99-5-1,-99 5-15,0 0 16,0 0-1,108 24 1,-108-24 0,0 0-16</inkml:trace>
  <inkml:trace contextRef="#ctx0" brushRef="#br0" timeOffset="769888">5053 18032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0,-42 37 0,42-37 0,0 0 0,0 0 0,0 0 0,0 0 0,0 0 0,0 0 0,0 0 0,0 0 0,0 0 0,0 0 0,-16 19 0,16-19 0,0 0 0,0 0 0,0 0 0,0 0 0,0 0 0,0 0 0,0 0 0,0 0 0,0 0 0,0 0 0,0 0 0,0 0 0,0 0 0,0 0 0,0 0 0,0 0 0,0 0 0,0 0 0,0 0 0,0 0 0,0 0 0,0 0 0,0 0 0,0 0 0,0 0 0,0 0 0,0 0 0,0 0 0,-33 9 0,33-9 0,0 0 0,0 0 0,0 0 0,0 0 0,0 0 0,0 0 0,0 0 0,0 0 0,0 0 0,0 0 0,0 0 0,0 0 0,-83 33 0,83-33 0,0 0 0,0 0 0,0 0 0,0 0 0,0 0 0,0 0 0,0 0 0,0 0 0,0 0 0,-116 37 0,116-37 0,0 0 0,0 0 0,0 0 0,0 0 0,0 0 0,0 0 0,0 0 0,-140 5 0,140-5 0,0 0 16,0 0 0,0 0-1,-124 4-15,124-4 16,0 0-1,0 0 1,0 0-16,-99 5 16,99-5-1,0 0 1,0 0-1,0 0-15,-67 4 16,67-4 0,0 0-1,0 0-15,0 0 16,-8 0-1,8 0 1,17 24-16,-17-24 16,66 46-1,-66-46 1,0 0-1,0 0-15,0 0 16,99 28 0,-99-28-1,0 0-15,99 55 16,-99-55-1,124 52 1,-124-52 0,0 0-16,0 0 15,0 0 1,124 61-1,-124-61-15,108 79 16,-108-79 0,0 0-1,0 0-15</inkml:trace>
  <inkml:trace contextRef="#ctx0" brushRef="#br0" timeOffset="770410">5491 18204 0,'8'19'0,"-8"-19"0,0 0 0,0 0 0,0 0 0,0 0 0,0 0 0,0 0 0,0 0 0,0 0 0,0 0 0,0 0 0,0 0 0,0 0 0,0 0 0,0 0 0,0 0 0,0 0 0,0 0 0,0 0 0,0 0 0</inkml:trace>
  <inkml:trace contextRef="#ctx0" brushRef="#br0" timeOffset="771309">5475 18172 0,'8'0'15,"-8"0"1,0 0-16,0 0 15,0 0 1,0 0 0,0 0-16,0 0 15,0 0 1,0 0-1,0 0-15,0 0 16,0-29 0,0 29-1,25-37 1,-25 37-16,0 0 15,0 0 1,57-32 0,-57 32-16,0 0 15,75 0 1,-75 0-1,0 0 1,58 56-16,-58-56 16,0 0-1,-8 93 1,8-93-16,-75 107 15,75-107 1,0 0 0,-107 69-1,107-69-15,0 0 16,0 0-1,0 0 1,-83 56-16,83-56 16,0 0-1,0 0 1,-41 56-1,41-56-15,16 33 16,-16-33 0,0 0-1,0 0-15,83 46 16,-83-46-1,116 61 1,-116-61 0,0 0-16,0 0 15,0 0 1,124 32-1</inkml:trace>
  <inkml:trace contextRef="#ctx0" brushRef="#br0" timeOffset="771968">5979 18334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0,-17 47 0,17-47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93 0,0-93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42 0,0-42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0,0-28 0,0 28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 14 0,-9-14 0,0 0 0,0 0 0,0 0 0,0 0 0,0 0 0,0 0 0,0 0 0,0 0 0,0 0 0,0 0 0,0 0 0,0 0 0,0 0 0,0 0 0,0 0 0,0 0 0,0 0 0,0 0 0,0 0 0,0 0 0,0 0 0,0 0 0,33-47 0,-33 47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0,58-102 0,-58 102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0,57-65 0,-57 65 0,0 0 0,0 0 0,0 0 0,0 0 0,0 0 0,0 0 0,0 0 0,0 0 0,0 0 0,0 0 0,0 0 0,0 0 0,0 0 0,0 0 0,0 0 0,0 0 0,0 0 0,0 0 0,0 0 0,0 0 0,0 0 0,0 0 0,0 0 0,0 0 0,0 0 0,0 0 0,0 0 0,0 0 0,0 0 0,0 0 0,0 0 0,0 0 0,0 0 0,0 0 0,0 0 0,0 0 0,0 0 0,0 0 0,0 0 0,0 0 0,0 0 0,0 0 0,0 0 0,0 0 0,0 0 0,75 0 0,-75 0 0,0 0 0,0 0 0,0 0 0,0 0 0,0 0 0,0 0 0,0 0 0,0 0 0,0 0 0,0 0 0,0 0 0,0 0 0,0 0 0,0 0 0,0 0 0,0 0 0,0 0 0,50 55 0,-50-55 0,0 0 0,0 0 0,0 0 0,0 0 0,0 0 0,0 0 0,0 0 0,0 0 0,0 0 0,0 0 0,0 0 0,0 0 0,0 0 0,33 112 0,-33-112 0,0 0 0,0 0 0,0 0 0,0 0 0,0 0 0,0 0 0,0 0 0,0 0 0,0 0 0,0 121 0,0-121 0,0 0 0,0 0 0,0 0 0,0 0 0,0 0 0,0 0 0,0 0 0,16 70 0,-16-70 16</inkml:trace>
  <inkml:trace contextRef="#ctx0" brushRef="#br0" timeOffset="772436">6756 18032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33 0,0-33 0,0 0 0,0 0 0,0 0 0,0 0 0,0 0 0,0 0 0,0 0 0,0 0 0,0 0 0,0 0 0,0 0 0,0 0 0,0 0 0,0 0 0,0 0 0,0 0 0,0 0 0,0 0 0,0 0 0,0 0 0,0 0 0,0 78 0,0-78 0,0 0 0,0 0 0,0 0 0,0 0 0,0 0 0,0 0 0,0 0 0,0 0 0,0 0 0,0 0 0,0 0 0,0 0 0,0 0 0,-16 131 0,16-131 0,0 0 0,0 0 0,0 0 0,0 0 0,0 0 0,0 0 0,0 0 0,0 0 0,0 0 0,0 74 0,0-74 0,0 0 0,0 0 0,0 0 0,0 0 0,0 0 0,0 0 0,0 0 0,8 140 0,-8-140 16,0 0-1,0 0-15,33 84 16,-33-84 0</inkml:trace>
  <inkml:trace contextRef="#ctx0" brushRef="#br0" timeOffset="772957">7161 18321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0,-33 17 0,33-17 0,0 0 0,0 0 0,0 0 0,0 0 0,0 0 0,-33 57 0,33-57 0,0 0 0,-16 97 0,16-97 0,0 0 0,0 0 0,0 0 0,0 0 0,0 0 0,0 0 0,0 0 0,0 0 0,0 0 0,0 0 0,0 0 0,0 0 0,0 0 0,0 0 0,0 0 0,0 0 0,0 0 0,0 0 0,0 0 0,0 0 0,0 0 0,0 0 0,0 0 0,0 0 0,0 34 0,0-34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0,33 12 0,-33-12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0,74 66 0,-74-66 0,0 0 0,0 0 0,0 0 0,0 0 0,0 0 0,0 0 0,0 0 0,0 0 0,0 0 0,0 0 0,0 0 0,0 0 0,0 0 0,0 0 0,0 0 0,0 0 0,0 0 0,0 0 0,0 0 0,0 0 0,0 0 0,0 0 0,0 0 0,0 0 0,99 19 0,-99-19 0,0 0 0,0 0 0,0 0 0,0 0 0,0 0 0,0 0 0,0 0 0,0 0 0,0 0 0,0 0 0,0 0 0,0 0 0,0 0 0,0 0 0,0 0 0,0 0 0,0 0 0,0 0 0,0 0 0,0 0 0,0 0 0,0 0 0,0 0 0,0 0 0,0 0 0,0 0 0,0 0 0,0 0 0,0 0 0,0 0 0,0 0 0,0 0 0,0 0 0,83-38 0,-83 38 0,0 0 0,0 0 0,0 0 0,0 0 0,0 0 0,0 0 0,0 0 0,0 0 0,0 0 0,0 0 0,0 0 0,0 0 0,0 0 0,0 0 0,0 0 0,0 0 0,0 0 0,0 0 0,0 0 0,0 0 0,0 0 0,0 0 0,0 0 0,0 0 0,0 0 0,0 0 0,0 0 0,0 0 0,0 0 0,0 0 0,50-88 0,-50 88 0,0 0 0,0 0 0,0 0 0,0 0 0,0 0 0,0 0 0,0 0 0,0 0 0,0 0 0,0 0 0,0 0 0,0 0 0,0 0 0,0 0 0,0 0 0,0 0 0,0 0 0,0 0 0,0 0 0,0 0 0,0 0 0,0 0 0,0 0 0,-9-88 0,9 88 0,0 0 0,0 0 0,0 0 0,0 0 0,0 0 0,0 0 0,0 0 0,0 0 0,0 0 0,0 0 0,0 0 0,0 0 0,0 0 0,0 0 0,0 0 0,0 0 0,0 0 0,0 0 0,0 0 0,-66-83 0,66 83 0,0 0 0,0 0 0,0 0 0,0 0 0,0 0 0,0 0 0,0 0 0,-91-75 0,91 75 0,0 0 0,0 0 0,0 0 0,0 0 0,0 0 0,0 0 0,0 0 0,0 0 0,0 0 0,0 0 0,0 0 0,0 0 0,0 0 0,0 0 0,0 0 0,0 0 0,0 0 0,0 0 0,0 0 0,-107-19 0,107 19 0,0 0 0,0 0 0,0 0 0,0 0 0,0 0 0,0 0 0,0 0 0,-42 23 0,42-23 0,0 0 0,0 0 0,0 0 0</inkml:trace>
  <inkml:trace contextRef="#ctx0" brushRef="#br0" timeOffset="773774">7707 18372 0,'8'27'0,"-8"-27"0,0 0 0,0 0 0,0 0 0,0 0 0,0 0 0,0 0 0,0 0 0,0 0 0,0 0 0,0 0 0,0 0 0,0 0 0,0 0 0,0 0 0,0 0 0,0 0 0,0 0 0,0 0 0,0 0 0,0 0 0,0 0 0,0 0 0,0 0 0,0 0 0,0 0 0,0 0 0,0 0 0,0 0 0,0 0 0,0 0 0,0 0 0,0 0 0,0 0 0,0 0 0,25-4 0,-25 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0,17-42 0,-17 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0,-25-65 0,25 65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0,-50-75 0,50 75 0,0 0 0,0 0 0,0 0 0,0 0 0,0 0 0,0 0 0,0 0 0,0 0 0,0 0 0,0 0 0,0 0 0,0 0 0,0 0 0,0 0 0,0 0 0,0 0 0,0 0 0,0 0 0,0 0 0,0 0 0,0 0 0,0 0 0,0 0 0,0 0 0,0 0 0,0 0 0,0 0 0,0 0 0,0 0 0,0 0 0,0 0 0,0 0 0,0 0 0,0 0 0,-91 0 0,91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0,-58 19 0,58-19 0,0 0 0,0 0 0,0 0 0,0 0 0,0 0 0,0 0 0,0 0 0,0 0 0,0 0 0,0 0 0,0 0 0,0 0 0,0 0 0,0 0 0,0 0 0,0 0 0,0 0 0,0 0 0,0 0 0,0 0 0,0 0 0,0 0 0,0 0 0,0 0 0,0 0 0,0 0 0,0 0 0,0 0 0,0 0 0,0 0 0,0 0 0,0 0 0,0 0 0,0 0 0,0 0 0,0 0 0,0 0 0,0 0 0,0 0 0,0 0 0,-8 47 0,8-47 0,0 0 0,0 0 0,0 0 0,0 0 0,0 0 0,0 0 0,0 0 0,0 0 0,0 0 0,0 0 0,0 0 0,0 0 0,0 0 0,0 0 0,0 0 0,0 0 0,0 0 0,0 0 0,0 0 0,0 0 0,0 0 0,0 0 0,0 0 0,0 0 0,0 0 0,0 0 0,0 0 0,0 0 0,0 0 0,0 0 0,0 0 0,0 0 0,0 0 0,0 0 0,0 0 0,0 0 0,0 0 0,0 0 0,0 0 0,0 0 0,0 0 0,0 0 0,0 0 0,0 0 0,0 0 0,58 32 0,-58-32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0,91-9 0,-91 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0,66 4 0,-66-4 0,0 0 0,0 0 0,0 0 0,0 0 0,0 0 0,0 0 0,0 0 0,0 0 0,0 0 0,0 0 0,0 0 0,0 0 0,0 0 0,0 0 0,0 0 0,0 0 0,0 0 0,0 0 0,0 0 0,0 0 0,0 0 0,0 0 0,0 0 0,0 0 0,0 0 0,0 0 0,0 0 0,0 0 0,0 0 0,0 0 0,0 0 0,0 0 0,0 0 0,0 0 0,0 0 0,0 0 0,0 0 0,58 37 0,-58-37 0,0 0 0,0 0 0,0 0 0,0 0 0,0 0 0,0 0 0,0 0 0,0 0 0,0 0 0,0 0 0,0 0 0,0 0 0,0 0 0,0 0 0,0 0 0,0 0 0,0 0 0,0 0 0,0 0 0,25 75 0,-25-75 0,0 0 0,0 0 0,0 0 0,0 0 0,0 0 0,0 0 0,0 0 0,0 0 0,0 0 0,0 0 0,0 0 0,0 0 0,0 0 0,0 0 0,0 0 0,0 0 0,0 0 0,0 0 0,0 0 0,0 0 0,0 0 0,0 0 0,0 0 0,0 0 0,0 0 0,0 0 0,0 0 0,0 0 0,8 103 0,-8-103 0,0 0 0,0 0 0,0 0 0,0 0 0,0 0 0,0 0 0,0 0 0,-33 111 0,33-111 0,0 0 0,0 0 0,0 0 0,-83 97 0,83-97 15,0 0 1,0 0-1,0 0-15,-91 33 16,17-47 0,33-56-1</inkml:trace>
  <inkml:trace contextRef="#ctx0" brushRef="#br0" timeOffset="774504">8071 18330 0,'0'4'0,"0"-4"0,0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42 0,8-42 0,0 0 0,0 0 0,0 0 0,0 0 0,0 0 0,0 0 0,0 0 0,0 0 0,0 0 0,0 0 0,0 0 0,0 0 0,0 0 0,0 0 0,0 0 0,0 0 0,0 0 0,0 0 0,0 0 0,0 0 0,0 0 0,0 0 0,0 0 0,0 0 0,0 0 0,0 0 0,0 0 0,0 0 0,0 0 0,0 0 0,0 0 0,0 0 0,0 0 0,0 0 0,0 0 0,-17 79 0,17-79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0,-8 37 0,8-37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0,8-32 0,-8 32 0,0 0 0,0 0 0,0 0 0,0 0 0,0 0 0,0 0 0,0 0 0,0 0 0,0 0 0,0 0 0,0 0 0,0 0 0,0 0 0,0 0 0,0 0 0,0 0 0,0 0 0,0 0 0,0 0 0,0 0 0,0 0 0,0 0 0,0 0 0,0 0 0,0 0 0,0 0 0,0 0 0,0 0 0,0 0 0,0 0 0,0 0 0,0 0 0,0 0 0,0 0 0,0 0 0,0 0 0,0 0 0,0 0 0,0 0 0,0 0 0,0 0 0,0 0 0,0 0 0,33 5 0,-33-5 0,0 0 0,0 0 0,0 0 0,0 0 0,0 0 0,0 0 0,0 0 0,0 0 0,0 0 0,0 0 0,0 0 0,0 0 0,0 0 0,0 0 0,0 0 0,0 0 0,0 0 0,0 0 0,0 0 0,0 0 0,0 0 0,0 0 0,0 0 0,0 0 0,0 0 0,0 0 0,50-42 0,-50 42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0,74-85 0,-74 85 0,0 0 0,0 0 0,0 0 0,0 0 0,0 0 0,0 0 0,0 0 0,0 0 0,0 0 0,0 0 0,0 0 0,0 0 0,0 0 0,0 0 0,0 0 0,0 0 0,0 0 0,0 0 0,0 0 0,0 0 0,0 0 0,0 0 0,0 0 0,0 0 0,0 0 0,0 0 0,0 0 0,0 0 0,0 0 0,0 0 0,0 0 0,0 0 0,0 0 0,0 0 0,0 0 0,0 0 0,0 0 0,0 0 0,0 0 0,0 0 0,0 0 0,0 0 0,0 0 0,83-36 0,-83 36 0,0 0 0,0 0 0,0 0 0,0 0 0,0 0 0,0 0 0,0 0 0,0 0 0,0 0 0,0 0 0,0 0 0,0 0 0,0 0 0,0 0 0,0 0 0,0 0 0,0 0 0,0 0 0,0 0 0,0 0 0,0 0 0,0 0 0,0 0 0,0 0 0,0 0 0,0 0 0,0 0 0,0 0 0,0 0 0,0 0 0,0 0 0,58 28 0,-58-28 0,0 0 0,0 0 0,0 0 0,0 0 0,0 0 0,0 0 0,0 0 0,0 0 0,0 0 0,0 0 0,0 0 0,0 0 0,0 0 0,0 0 0,0 0 0,41 79 0,-41-79 0,0 0 0,0 0 0,0 0 0,0 0 0,0 0 0,0 0 0,0 0 0,0 0 0,0 0 0,0 0 0,0 0 0,0 125 0,0-125 0,0 0 0,0 0 0,0 0 0,0 0 0,0 0 0,0 0 0,0 0 0,0 0 0,0 0 0,0 0 0,0 0 0,0 0 0,8 112 0,-8-112 0,50 65 15,-50-65 1</inkml:trace>
  <inkml:trace contextRef="#ctx0" brushRef="#br0" timeOffset="838586">25261 15934 0,'8'20'0,"-8"-20"0,0 0 0,0 0 0,0 0 0,0 0 0,0 0 0,0 0 0,0 0 0,0 0 0,0 0 0,0 0 0,0 0 0,0 0 0,50 32 0,-50-32 0,0 0 0,0 0 0,0 0 0,0 0 0,0 0 0,0 0 0,0 0 0,0 0 0,0 0 0,0 0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84412" cy="38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50201" y="0"/>
            <a:ext cx="4484412" cy="38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89288" y="546100"/>
            <a:ext cx="3857625" cy="2670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9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79170" y="3381721"/>
            <a:ext cx="7476276" cy="316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9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63439"/>
            <a:ext cx="4484412" cy="32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9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50201" y="6763439"/>
            <a:ext cx="4484412" cy="32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D2922A9E-E7D8-4070-9DC0-6F0E1D440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67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8002588" y="-33338"/>
            <a:ext cx="1900237" cy="3968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zh-TW" sz="1100" b="0" smtClean="0">
                <a:solidFill>
                  <a:schemeClr val="bg2"/>
                </a:solidFill>
                <a:latin typeface="Verdana" pitchFamily="34" charset="0"/>
                <a:ea typeface="新細明體" pitchFamily="18" charset="-120"/>
              </a:rPr>
              <a:t>Algorithmic Foundations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zh-TW" sz="1100" b="0" smtClean="0">
                <a:solidFill>
                  <a:schemeClr val="bg2"/>
                </a:solidFill>
                <a:latin typeface="Verdana" pitchFamily="34" charset="0"/>
                <a:ea typeface="STCaiyun" pitchFamily="2" charset="-122"/>
              </a:rPr>
              <a:t>COMP108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 b="1">
                <a:latin typeface="Verdana" pitchFamily="34" charset="0"/>
              </a:defRPr>
            </a:lvl1pPr>
          </a:lstStyle>
          <a:p>
            <a:r>
              <a:rPr lang="en-US" altLang="zh-TW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>
              <a:defRPr b="1"/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245225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099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ADAA2-D103-45E0-8FB3-84A9DDDF4D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  <a:p>
            <a:pPr>
              <a:defRPr/>
            </a:pPr>
            <a:endParaRPr lang="en-GB" altLang="zh-TW"/>
          </a:p>
          <a:p>
            <a:pPr>
              <a:defRPr/>
            </a:pPr>
            <a:r>
              <a:rPr lang="en-GB" altLang="zh-TW"/>
              <a:t>(Divide &amp; Conquer)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720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0138" y="0"/>
            <a:ext cx="2455862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550" y="0"/>
            <a:ext cx="7215188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DD752-483E-4B8A-A49C-9CA19A7953C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  <a:p>
            <a:pPr>
              <a:defRPr/>
            </a:pPr>
            <a:endParaRPr lang="en-GB" altLang="zh-TW"/>
          </a:p>
          <a:p>
            <a:pPr>
              <a:defRPr/>
            </a:pPr>
            <a:r>
              <a:rPr lang="en-GB" altLang="zh-TW"/>
              <a:t>(Divide &amp; Conquer)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173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fld id="{C8E6F706-60DA-4CB6-9229-23CE1452B5B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  <a:p>
            <a:pPr>
              <a:defRPr/>
            </a:pPr>
            <a:endParaRPr lang="en-GB" altLang="zh-TW"/>
          </a:p>
          <a:p>
            <a:pPr>
              <a:defRPr/>
            </a:pPr>
            <a:r>
              <a:rPr lang="en-GB" altLang="zh-TW"/>
              <a:t>(Divide &amp; Conquer)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014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D422-7AFF-449B-95FE-DE2769397B4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  <a:p>
            <a:pPr>
              <a:defRPr/>
            </a:pPr>
            <a:endParaRPr lang="en-GB" altLang="zh-TW"/>
          </a:p>
          <a:p>
            <a:pPr>
              <a:defRPr/>
            </a:pPr>
            <a:r>
              <a:rPr lang="en-GB" altLang="zh-TW"/>
              <a:t>(Divide &amp; Conquer)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654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219200"/>
            <a:ext cx="4587875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0475" y="1219200"/>
            <a:ext cx="4587875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7CA45-56F8-4A10-90F8-A286547E532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  <a:p>
            <a:pPr>
              <a:defRPr/>
            </a:pPr>
            <a:endParaRPr lang="en-GB" altLang="zh-TW"/>
          </a:p>
          <a:p>
            <a:pPr>
              <a:defRPr/>
            </a:pPr>
            <a:r>
              <a:rPr lang="en-GB" altLang="zh-TW"/>
              <a:t>(Divide &amp; Conquer)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204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5E7EC-A333-49F2-80C1-D68DCE55EDB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  <a:p>
            <a:pPr>
              <a:defRPr/>
            </a:pPr>
            <a:endParaRPr lang="en-GB" altLang="zh-TW"/>
          </a:p>
          <a:p>
            <a:pPr>
              <a:defRPr/>
            </a:pPr>
            <a:r>
              <a:rPr lang="en-GB" altLang="zh-TW"/>
              <a:t>(Divide &amp; Conquer)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594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38944-14CF-4E8F-BCF7-42D6B6D355B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  <a:p>
            <a:pPr>
              <a:defRPr/>
            </a:pPr>
            <a:endParaRPr lang="en-GB" altLang="zh-TW"/>
          </a:p>
          <a:p>
            <a:pPr>
              <a:defRPr/>
            </a:pPr>
            <a:r>
              <a:rPr lang="en-GB" altLang="zh-TW"/>
              <a:t>(Divide &amp; Conquer)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3AE6F-3089-474B-A41B-1B3B92730B1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  <a:p>
            <a:pPr>
              <a:defRPr/>
            </a:pPr>
            <a:endParaRPr lang="en-GB" altLang="zh-TW"/>
          </a:p>
          <a:p>
            <a:pPr>
              <a:defRPr/>
            </a:pPr>
            <a:r>
              <a:rPr lang="en-GB" altLang="zh-TW"/>
              <a:t>(Divide &amp; Conquer)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564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9473C-5D09-465B-A8A0-6A85D3C4A35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  <a:p>
            <a:pPr>
              <a:defRPr/>
            </a:pPr>
            <a:endParaRPr lang="en-GB" altLang="zh-TW"/>
          </a:p>
          <a:p>
            <a:pPr>
              <a:defRPr/>
            </a:pPr>
            <a:r>
              <a:rPr lang="en-GB" altLang="zh-TW"/>
              <a:t>(Divide &amp; Conquer)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303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B81EE-8BEC-4A17-AF04-D0D9CBEE2AE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  <a:p>
            <a:pPr>
              <a:defRPr/>
            </a:pPr>
            <a:endParaRPr lang="en-GB" altLang="zh-TW"/>
          </a:p>
          <a:p>
            <a:pPr>
              <a:defRPr/>
            </a:pPr>
            <a:r>
              <a:rPr lang="en-GB" altLang="zh-TW"/>
              <a:t>(Divide &amp; Conquer)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137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219200"/>
            <a:ext cx="93281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" name="Text Box 7"/>
          <p:cNvSpPr txBox="1">
            <a:spLocks noChangeArrowheads="1"/>
          </p:cNvSpPr>
          <p:nvPr userDrawn="1"/>
        </p:nvSpPr>
        <p:spPr bwMode="auto">
          <a:xfrm>
            <a:off x="8002588" y="-33338"/>
            <a:ext cx="1900237" cy="39687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zh-TW" sz="1100" b="0" smtClean="0">
                <a:solidFill>
                  <a:schemeClr val="bg2"/>
                </a:solidFill>
                <a:latin typeface="Verdana" pitchFamily="34" charset="0"/>
                <a:ea typeface="新細明體" pitchFamily="18" charset="-120"/>
              </a:rPr>
              <a:t>Algorithmic Foundations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altLang="zh-TW" sz="1100" b="0" smtClean="0">
                <a:solidFill>
                  <a:schemeClr val="bg2"/>
                </a:solidFill>
                <a:latin typeface="Verdana" pitchFamily="34" charset="0"/>
                <a:ea typeface="STCaiyun" pitchFamily="2" charset="-122"/>
              </a:rPr>
              <a:t>COMP108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85100" y="6284913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00" b="0" smtClean="0">
                <a:latin typeface="Verdana" panose="020B060403050404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B5B31DBC-2BA3-4AA6-BFE8-B81BFCAD891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  <a:p>
            <a:pPr>
              <a:defRPr/>
            </a:pPr>
            <a:endParaRPr lang="en-GB" altLang="zh-TW"/>
          </a:p>
          <a:p>
            <a:pPr>
              <a:defRPr/>
            </a:pPr>
            <a:r>
              <a:rPr lang="en-GB" altLang="zh-TW"/>
              <a:t>(Divide &amp; Conquer)</a:t>
            </a:r>
            <a:endParaRPr lang="en-US" altLang="zh-TW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550" y="0"/>
            <a:ext cx="9823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Lucida Sans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Lucida Sans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Lucida Sans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Lucida Sans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Lucida Sans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Lucida Sans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Lucida Sans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Lucida Sans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20000"/>
        </a:spcAft>
        <a:buSzPct val="80000"/>
        <a:buFont typeface="Wingdings" panose="05000000000000000000" pitchFamily="2" charset="2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SzPct val="75000"/>
        <a:buFont typeface="Wingdings" panose="05000000000000000000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17.xml"/><Relationship Id="rId4" Type="http://schemas.openxmlformats.org/officeDocument/2006/relationships/image" Target="../media/image16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robozzle.com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44538" y="1341438"/>
            <a:ext cx="8420100" cy="2587625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COMP108</a:t>
            </a:r>
            <a:br>
              <a:rPr lang="en-US" altLang="zh-TW" dirty="0" smtClean="0"/>
            </a:br>
            <a:r>
              <a:rPr lang="en-US" altLang="zh-TW" dirty="0" smtClean="0"/>
              <a:t>Algorithmic Foundations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1800" dirty="0" smtClean="0"/>
              <a:t/>
            </a:r>
            <a:br>
              <a:rPr lang="en-US" altLang="zh-TW" sz="1800" dirty="0" smtClean="0"/>
            </a:br>
            <a:r>
              <a:rPr lang="en-US" altLang="zh-TW" sz="2800" dirty="0" smtClean="0"/>
              <a:t>Divide and Conquer </a:t>
            </a:r>
            <a:endParaRPr lang="en-US" altLang="zh-TW" sz="4000" i="1" dirty="0" smtClean="0">
              <a:solidFill>
                <a:srgbClr val="00B050"/>
              </a:solidFill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560388" y="3548063"/>
            <a:ext cx="93456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zh-TW" altLang="en-US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Prudence Wong</a:t>
            </a:r>
          </a:p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http://www.csc.liv.ac.uk/~</a:t>
            </a:r>
            <a:r>
              <a:rPr lang="en-US" altLang="zh-TW" sz="2400" dirty="0" smtClean="0">
                <a:ea typeface="新細明體" panose="02020500000000000000" pitchFamily="18" charset="-120"/>
              </a:rPr>
              <a:t>pwong/teaching/comp108/201617</a:t>
            </a:r>
            <a:endParaRPr lang="en-US" altLang="zh-TW" sz="24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Arbitrary 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0200" y="894928"/>
                <a:ext cx="9328150" cy="54864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 </a:t>
                </a:r>
                <a:r>
                  <a:rPr lang="en-GB" sz="28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RecSum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(A[1..n])</a:t>
                </a:r>
              </a:p>
              <a:p>
                <a:pPr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begin</a:t>
                </a:r>
              </a:p>
              <a:p>
                <a:pPr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if (n &gt; 1) then</a:t>
                </a:r>
              </a:p>
              <a:p>
                <a:pPr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begin</a:t>
                </a:r>
              </a:p>
              <a:p>
                <a:pPr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copy A[1..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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𝒏</m:t>
                        </m:r>
                      </m:num>
                      <m:den>
                        <m:r>
                          <a:rPr lang="en-GB" sz="2800" b="1" i="1" smtClean="0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] to 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B[1..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𝒏</m:t>
                        </m:r>
                      </m:num>
                      <m:den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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]</a:t>
                </a:r>
              </a:p>
              <a:p>
                <a:pPr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copy </a:t>
                </a: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GB" sz="2800" b="1" dirty="0">
                            <a:latin typeface="Courier New" panose="02070309020205020404" pitchFamily="49" charset="0"/>
                            <a:cs typeface="Courier New" panose="02070309020205020404" pitchFamily="49" charset="0"/>
                            <a:sym typeface="Symbol"/>
                          </a:rPr>
                          <m:t></m:t>
                        </m:r>
                        <m:f>
                          <m:fPr>
                            <m:ctrlPr>
                              <a:rPr lang="en-GB" sz="2800" b="1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GB" sz="2800" b="1" i="1">
                                <a:latin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𝒏</m:t>
                            </m:r>
                          </m:num>
                          <m:den>
                            <m:r>
                              <a:rPr lang="en-GB" sz="2800" b="1" i="1">
                                <a:latin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GB" sz="2800" b="1" dirty="0">
                            <a:latin typeface="Courier New" panose="02070309020205020404" pitchFamily="49" charset="0"/>
                            <a:cs typeface="Courier New" panose="02070309020205020404" pitchFamily="49" charset="0"/>
                            <a:sym typeface="Symbol"/>
                          </a:rPr>
                          <m:t>+1</m:t>
                        </m:r>
                      </m:e>
                    </m:d>
                    <m:r>
                      <a:rPr lang="en-GB" sz="2800" b="1" i="1" smtClean="0">
                        <a:latin typeface="Cambria Math"/>
                        <a:cs typeface="Courier New" panose="02070309020205020404" pitchFamily="49" charset="0"/>
                        <a:sym typeface="Symbol"/>
                      </a:rPr>
                      <m:t>..</m:t>
                    </m:r>
                    <m:r>
                      <a:rPr lang="en-GB" sz="2800" b="1" i="1" smtClean="0">
                        <a:latin typeface="Cambria Math"/>
                        <a:cs typeface="Courier New" panose="02070309020205020404" pitchFamily="49" charset="0"/>
                        <a:sym typeface="Symbol"/>
                      </a:rPr>
                      <m:t>𝒏</m:t>
                    </m:r>
                  </m:oMath>
                </a14:m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] </a:t>
                </a: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to 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C[1..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𝒏</m:t>
                        </m:r>
                      </m:num>
                      <m:den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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]</a:t>
                </a:r>
              </a:p>
              <a:p>
                <a:pPr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sum1 = </a:t>
                </a:r>
                <a:r>
                  <a:rPr lang="en-GB" sz="28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RecSum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(B[1..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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𝒏</m:t>
                        </m:r>
                      </m:num>
                      <m:den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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])</a:t>
                </a:r>
                <a:endParaRPr lang="en-GB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sum2 = </a:t>
                </a:r>
                <a:r>
                  <a:rPr lang="en-GB" sz="28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RecSum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C[1..</a:t>
                </a: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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𝒏</m:t>
                        </m:r>
                      </m:num>
                      <m:den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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])</a:t>
                </a:r>
                <a:endParaRPr lang="en-GB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sum1 + sum2</a:t>
                </a:r>
                <a:endParaRPr lang="en-GB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end</a:t>
                </a:r>
              </a:p>
              <a:p>
                <a:pPr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else return A[1]</a:t>
                </a:r>
              </a:p>
              <a:p>
                <a:pPr>
                  <a:spcBef>
                    <a:spcPts val="0"/>
                  </a:spcBef>
                  <a:spcAft>
                    <a:spcPts val="15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end</a:t>
                </a:r>
                <a:endParaRPr lang="en-GB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894928"/>
                <a:ext cx="9328150" cy="5486400"/>
              </a:xfrm>
              <a:blipFill rotWithShape="1">
                <a:blip r:embed="rId2"/>
                <a:stretch>
                  <a:fillRect l="-1307" t="-1222" b="-14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6F706-60DA-4CB6-9229-23CE1452B5B9}" type="slidenum">
              <a:rPr lang="zh-TW" altLang="en-US" smtClean="0"/>
              <a:pPr>
                <a:defRPr/>
              </a:pPr>
              <a:t>10</a:t>
            </a:fld>
            <a:endParaRPr lang="en-US" altLang="zh-TW" smtClean="0"/>
          </a:p>
          <a:p>
            <a:pPr>
              <a:defRPr/>
            </a:pPr>
            <a:endParaRPr lang="en-GB" altLang="zh-TW" smtClean="0"/>
          </a:p>
          <a:p>
            <a:pPr>
              <a:defRPr/>
            </a:pPr>
            <a:r>
              <a:rPr lang="en-GB" altLang="zh-TW" smtClean="0"/>
              <a:t>(Divide &amp; Conquer)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9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60BFC500-4959-40AD-B8EF-7A6194011A3D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11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Binary Search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Recall that we have learnt binary search: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3000" smtClean="0">
                <a:solidFill>
                  <a:srgbClr val="339966"/>
                </a:solidFill>
                <a:ea typeface="新細明體" panose="02020500000000000000" pitchFamily="18" charset="-120"/>
              </a:rPr>
              <a:t>Input:</a:t>
            </a:r>
            <a:r>
              <a:rPr lang="en-US" altLang="zh-TW" sz="3000" smtClean="0">
                <a:ea typeface="新細明體" panose="02020500000000000000" pitchFamily="18" charset="-120"/>
              </a:rPr>
              <a:t> a sequence of n </a:t>
            </a:r>
            <a:r>
              <a:rPr lang="en-US" altLang="zh-TW" sz="3000" b="1" smtClean="0">
                <a:solidFill>
                  <a:srgbClr val="FF0000"/>
                </a:solidFill>
                <a:ea typeface="新細明體" panose="02020500000000000000" pitchFamily="18" charset="-120"/>
              </a:rPr>
              <a:t>sorted</a:t>
            </a:r>
            <a:r>
              <a:rPr lang="en-US" altLang="zh-TW" sz="3000" smtClean="0">
                <a:ea typeface="新細明體" panose="02020500000000000000" pitchFamily="18" charset="-120"/>
              </a:rPr>
              <a:t> numbers a</a:t>
            </a:r>
            <a:r>
              <a:rPr lang="en-US" altLang="zh-TW" sz="3000" baseline="-25000" smtClean="0">
                <a:ea typeface="新細明體" panose="02020500000000000000" pitchFamily="18" charset="-120"/>
              </a:rPr>
              <a:t>1</a:t>
            </a:r>
            <a:r>
              <a:rPr lang="en-US" altLang="zh-TW" sz="3000" smtClean="0">
                <a:ea typeface="新細明體" panose="02020500000000000000" pitchFamily="18" charset="-120"/>
              </a:rPr>
              <a:t>, a</a:t>
            </a:r>
            <a:r>
              <a:rPr lang="en-US" altLang="zh-TW" sz="3000" baseline="-25000" smtClean="0">
                <a:ea typeface="新細明體" panose="02020500000000000000" pitchFamily="18" charset="-120"/>
              </a:rPr>
              <a:t>2</a:t>
            </a:r>
            <a:r>
              <a:rPr lang="en-US" altLang="zh-TW" sz="3000" smtClean="0">
                <a:ea typeface="新細明體" panose="02020500000000000000" pitchFamily="18" charset="-120"/>
              </a:rPr>
              <a:t>, …, a</a:t>
            </a:r>
            <a:r>
              <a:rPr lang="en-US" altLang="zh-TW" sz="3000" baseline="-25000" smtClean="0">
                <a:ea typeface="新細明體" panose="02020500000000000000" pitchFamily="18" charset="-120"/>
              </a:rPr>
              <a:t>n</a:t>
            </a:r>
            <a:r>
              <a:rPr lang="en-US" altLang="zh-TW" sz="3000" smtClean="0">
                <a:ea typeface="新細明體" panose="02020500000000000000" pitchFamily="18" charset="-120"/>
              </a:rPr>
              <a:t>; and a number 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3000" smtClean="0">
                <a:solidFill>
                  <a:srgbClr val="339966"/>
                </a:solidFill>
                <a:ea typeface="新細明體" panose="02020500000000000000" pitchFamily="18" charset="-120"/>
              </a:rPr>
              <a:t>Idea of algorithm:</a:t>
            </a:r>
            <a:endParaRPr lang="en-US" altLang="zh-TW" sz="300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compare X with number in the </a:t>
            </a:r>
            <a:r>
              <a:rPr lang="en-US" altLang="zh-TW" b="1" smtClean="0">
                <a:solidFill>
                  <a:srgbClr val="FF0000"/>
                </a:solidFill>
                <a:ea typeface="新細明體" panose="02020500000000000000" pitchFamily="18" charset="-120"/>
              </a:rPr>
              <a:t>middle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then focus on only the first </a:t>
            </a:r>
            <a:r>
              <a:rPr lang="en-US" altLang="zh-TW" b="1" smtClean="0">
                <a:solidFill>
                  <a:srgbClr val="FF0000"/>
                </a:solidFill>
                <a:ea typeface="新細明體" panose="02020500000000000000" pitchFamily="18" charset="-120"/>
              </a:rPr>
              <a:t>half</a:t>
            </a:r>
            <a:r>
              <a:rPr lang="en-US" altLang="zh-TW" smtClean="0">
                <a:ea typeface="新細明體" panose="02020500000000000000" pitchFamily="18" charset="-120"/>
              </a:rPr>
              <a:t> or the second half (depend on whether X is smaller or greater than the middle number)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reduce the amount of numbers to be searched by half</a:t>
            </a:r>
            <a:endParaRPr lang="en-US" altLang="en-US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177662B2-775B-4414-9802-9554CE13C1ED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12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Binary Search (2)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752600"/>
            <a:ext cx="8997950" cy="4953000"/>
          </a:xfrm>
          <a:noFill/>
        </p:spPr>
        <p:txBody>
          <a:bodyPr/>
          <a:lstStyle/>
          <a:p>
            <a:pPr marL="477838" indent="-477838" eaLnBrk="1" hangingPunct="1">
              <a:tabLst>
                <a:tab pos="1041400" algn="l"/>
                <a:tab pos="1720850" algn="l"/>
                <a:tab pos="2573338" algn="l"/>
                <a:tab pos="3340100" algn="l"/>
                <a:tab pos="4005263" algn="l"/>
                <a:tab pos="4756150" algn="l"/>
                <a:tab pos="5624513" algn="l"/>
                <a:tab pos="6375400" algn="l"/>
              </a:tabLst>
            </a:pPr>
            <a:r>
              <a:rPr lang="zh-TW" altLang="en-US" sz="3000" smtClean="0">
                <a:ea typeface="新細明體" panose="02020500000000000000" pitchFamily="18" charset="-120"/>
              </a:rPr>
              <a:t>3	7	11	12	</a:t>
            </a:r>
            <a:r>
              <a:rPr lang="zh-TW" altLang="en-US" sz="3000" smtClean="0">
                <a:solidFill>
                  <a:srgbClr val="FF0000"/>
                </a:solidFill>
                <a:ea typeface="新細明體" panose="02020500000000000000" pitchFamily="18" charset="-120"/>
              </a:rPr>
              <a:t>15</a:t>
            </a:r>
            <a:r>
              <a:rPr lang="zh-TW" altLang="en-US" sz="3000" smtClean="0">
                <a:ea typeface="新細明體" panose="02020500000000000000" pitchFamily="18" charset="-120"/>
              </a:rPr>
              <a:t>	19	24	33	41	55	</a:t>
            </a:r>
            <a:r>
              <a:rPr lang="en-US" altLang="zh-TW" sz="3000" smtClean="0">
                <a:ea typeface="新細明體" panose="02020500000000000000" pitchFamily="18" charset="-120"/>
              </a:rPr>
              <a:t/>
            </a:r>
            <a:br>
              <a:rPr lang="en-US" altLang="zh-TW" sz="3000" smtClean="0">
                <a:ea typeface="新細明體" panose="02020500000000000000" pitchFamily="18" charset="-120"/>
              </a:rPr>
            </a:br>
            <a:r>
              <a:rPr lang="en-US" altLang="zh-TW" sz="3000" smtClean="0">
                <a:ea typeface="新細明體" panose="02020500000000000000" pitchFamily="18" charset="-120"/>
              </a:rPr>
              <a:t>			</a:t>
            </a:r>
            <a:r>
              <a:rPr lang="en-US" altLang="zh-TW" sz="3000" smtClean="0">
                <a:solidFill>
                  <a:srgbClr val="FF0000"/>
                </a:solidFill>
                <a:ea typeface="新細明體" panose="02020500000000000000" pitchFamily="18" charset="-120"/>
              </a:rPr>
              <a:t>24</a:t>
            </a:r>
            <a:r>
              <a:rPr lang="en-US" altLang="zh-TW" sz="3000" smtClean="0">
                <a:ea typeface="新細明體" panose="02020500000000000000" pitchFamily="18" charset="-120"/>
              </a:rPr>
              <a:t>							</a:t>
            </a:r>
          </a:p>
          <a:p>
            <a:pPr marL="477838" indent="-477838" eaLnBrk="1" hangingPunct="1">
              <a:tabLst>
                <a:tab pos="1041400" algn="l"/>
                <a:tab pos="1720850" algn="l"/>
                <a:tab pos="2573338" algn="l"/>
                <a:tab pos="3340100" algn="l"/>
                <a:tab pos="4005263" algn="l"/>
                <a:tab pos="4756150" algn="l"/>
                <a:tab pos="5624513" algn="l"/>
                <a:tab pos="6375400" algn="l"/>
              </a:tabLst>
            </a:pPr>
            <a:r>
              <a:rPr lang="zh-TW" altLang="en-US" sz="3000" smtClean="0">
                <a:ea typeface="新細明體" panose="02020500000000000000" pitchFamily="18" charset="-120"/>
              </a:rPr>
              <a:t> </a:t>
            </a:r>
          </a:p>
          <a:p>
            <a:pPr marL="477838" indent="-477838" eaLnBrk="1" hangingPunct="1">
              <a:tabLst>
                <a:tab pos="1041400" algn="l"/>
                <a:tab pos="1720850" algn="l"/>
                <a:tab pos="2573338" algn="l"/>
                <a:tab pos="3340100" algn="l"/>
                <a:tab pos="4005263" algn="l"/>
                <a:tab pos="4756150" algn="l"/>
                <a:tab pos="5624513" algn="l"/>
                <a:tab pos="6375400" algn="l"/>
              </a:tabLst>
            </a:pPr>
            <a:r>
              <a:rPr lang="zh-TW" altLang="en-US" sz="3000" smtClean="0">
                <a:ea typeface="新細明體" panose="02020500000000000000" pitchFamily="18" charset="-120"/>
              </a:rPr>
              <a:t>					19	24	</a:t>
            </a:r>
            <a:r>
              <a:rPr lang="zh-TW" altLang="en-US" sz="3000" smtClean="0">
                <a:solidFill>
                  <a:srgbClr val="FF0000"/>
                </a:solidFill>
                <a:ea typeface="新細明體" panose="02020500000000000000" pitchFamily="18" charset="-120"/>
              </a:rPr>
              <a:t>33</a:t>
            </a:r>
            <a:r>
              <a:rPr lang="zh-TW" altLang="en-US" sz="3000" smtClean="0">
                <a:ea typeface="新細明體" panose="02020500000000000000" pitchFamily="18" charset="-120"/>
              </a:rPr>
              <a:t>	41	55</a:t>
            </a:r>
            <a:br>
              <a:rPr lang="zh-TW" altLang="en-US" sz="3000" smtClean="0">
                <a:ea typeface="新細明體" panose="02020500000000000000" pitchFamily="18" charset="-120"/>
              </a:rPr>
            </a:br>
            <a:r>
              <a:rPr lang="zh-TW" altLang="en-US" sz="3000" smtClean="0">
                <a:ea typeface="新細明體" panose="02020500000000000000" pitchFamily="18" charset="-120"/>
              </a:rPr>
              <a:t>						</a:t>
            </a:r>
            <a:r>
              <a:rPr lang="zh-TW" altLang="en-US" sz="3000" smtClean="0">
                <a:solidFill>
                  <a:srgbClr val="FF0000"/>
                </a:solidFill>
                <a:ea typeface="新細明體" panose="02020500000000000000" pitchFamily="18" charset="-120"/>
              </a:rPr>
              <a:t>24</a:t>
            </a:r>
          </a:p>
          <a:p>
            <a:pPr marL="477838" indent="-477838" eaLnBrk="1" hangingPunct="1">
              <a:tabLst>
                <a:tab pos="1041400" algn="l"/>
                <a:tab pos="1720850" algn="l"/>
                <a:tab pos="2573338" algn="l"/>
                <a:tab pos="3340100" algn="l"/>
                <a:tab pos="4005263" algn="l"/>
                <a:tab pos="4756150" algn="l"/>
                <a:tab pos="5624513" algn="l"/>
                <a:tab pos="6375400" algn="l"/>
              </a:tabLst>
            </a:pPr>
            <a:r>
              <a:rPr lang="zh-TW" altLang="en-US" sz="3000" smtClean="0">
                <a:ea typeface="新細明體" panose="02020500000000000000" pitchFamily="18" charset="-120"/>
              </a:rPr>
              <a:t> 					</a:t>
            </a:r>
            <a:r>
              <a:rPr lang="zh-TW" altLang="en-US" sz="3000" smtClean="0">
                <a:solidFill>
                  <a:srgbClr val="FF0000"/>
                </a:solidFill>
                <a:ea typeface="新細明體" panose="02020500000000000000" pitchFamily="18" charset="-120"/>
              </a:rPr>
              <a:t>19</a:t>
            </a:r>
            <a:r>
              <a:rPr lang="zh-TW" altLang="en-US" sz="3000" smtClean="0">
                <a:ea typeface="新細明體" panose="02020500000000000000" pitchFamily="18" charset="-120"/>
              </a:rPr>
              <a:t>	24</a:t>
            </a:r>
            <a:br>
              <a:rPr lang="zh-TW" altLang="en-US" sz="3000" smtClean="0">
                <a:ea typeface="新細明體" panose="02020500000000000000" pitchFamily="18" charset="-120"/>
              </a:rPr>
            </a:br>
            <a:r>
              <a:rPr lang="zh-TW" altLang="en-US" sz="3000" smtClean="0">
                <a:ea typeface="新細明體" panose="02020500000000000000" pitchFamily="18" charset="-120"/>
              </a:rPr>
              <a:t>				</a:t>
            </a:r>
            <a:r>
              <a:rPr lang="zh-TW" altLang="en-US" sz="3000" smtClean="0">
                <a:solidFill>
                  <a:srgbClr val="FF0000"/>
                </a:solidFill>
                <a:ea typeface="新細明體" panose="02020500000000000000" pitchFamily="18" charset="-120"/>
              </a:rPr>
              <a:t>24</a:t>
            </a:r>
          </a:p>
        </p:txBody>
      </p:sp>
      <p:sp>
        <p:nvSpPr>
          <p:cNvPr id="291847" name="AutoShape 7"/>
          <p:cNvSpPr>
            <a:spLocks/>
          </p:cNvSpPr>
          <p:nvPr/>
        </p:nvSpPr>
        <p:spPr bwMode="auto">
          <a:xfrm rot="-5400000">
            <a:off x="3965575" y="-2114550"/>
            <a:ext cx="304800" cy="7429500"/>
          </a:xfrm>
          <a:prstGeom prst="rightBrace">
            <a:avLst>
              <a:gd name="adj1" fmla="val 203125"/>
              <a:gd name="adj2" fmla="val 50366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1848" name="Text Box 8"/>
          <p:cNvSpPr txBox="1">
            <a:spLocks noChangeArrowheads="1"/>
          </p:cNvSpPr>
          <p:nvPr/>
        </p:nvSpPr>
        <p:spPr bwMode="auto">
          <a:xfrm>
            <a:off x="273050" y="1066800"/>
            <a:ext cx="682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we first work on n numbers, from a[1]..a[n]</a:t>
            </a:r>
          </a:p>
        </p:txBody>
      </p:sp>
      <p:sp>
        <p:nvSpPr>
          <p:cNvPr id="291849" name="AutoShape 9"/>
          <p:cNvSpPr>
            <a:spLocks/>
          </p:cNvSpPr>
          <p:nvPr/>
        </p:nvSpPr>
        <p:spPr bwMode="auto">
          <a:xfrm rot="-5400000">
            <a:off x="5668963" y="1631950"/>
            <a:ext cx="228600" cy="3775075"/>
          </a:xfrm>
          <a:prstGeom prst="rightBrace">
            <a:avLst>
              <a:gd name="adj1" fmla="val 137616"/>
              <a:gd name="adj2" fmla="val 50366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1850" name="Text Box 10"/>
          <p:cNvSpPr txBox="1">
            <a:spLocks noChangeArrowheads="1"/>
          </p:cNvSpPr>
          <p:nvPr/>
        </p:nvSpPr>
        <p:spPr bwMode="auto">
          <a:xfrm>
            <a:off x="3152775" y="2643188"/>
            <a:ext cx="47482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then we work on n/2 numbers,</a:t>
            </a:r>
            <a:br>
              <a:rPr lang="en-US" altLang="en-US" sz="2400">
                <a:solidFill>
                  <a:schemeClr val="accent2"/>
                </a:solidFill>
              </a:rPr>
            </a:br>
            <a:r>
              <a:rPr lang="en-US" altLang="en-US" sz="2400">
                <a:solidFill>
                  <a:schemeClr val="accent2"/>
                </a:solidFill>
              </a:rPr>
              <a:t>from a[n/2+1]..a[n]</a:t>
            </a:r>
          </a:p>
        </p:txBody>
      </p:sp>
      <p:sp>
        <p:nvSpPr>
          <p:cNvPr id="291851" name="AutoShape 11"/>
          <p:cNvSpPr>
            <a:spLocks/>
          </p:cNvSpPr>
          <p:nvPr/>
        </p:nvSpPr>
        <p:spPr bwMode="auto">
          <a:xfrm rot="-5400000">
            <a:off x="4351338" y="3962400"/>
            <a:ext cx="304800" cy="1238250"/>
          </a:xfrm>
          <a:prstGeom prst="rightBrace">
            <a:avLst>
              <a:gd name="adj1" fmla="val 33854"/>
              <a:gd name="adj2" fmla="val 50366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1852" name="Text Box 12"/>
          <p:cNvSpPr txBox="1">
            <a:spLocks noChangeArrowheads="1"/>
          </p:cNvSpPr>
          <p:nvPr/>
        </p:nvSpPr>
        <p:spPr bwMode="auto">
          <a:xfrm>
            <a:off x="415925" y="4343400"/>
            <a:ext cx="359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further reduce by half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7" grpId="0" animBg="1"/>
      <p:bldP spid="291848" grpId="0"/>
      <p:bldP spid="291849" grpId="0" animBg="1"/>
      <p:bldP spid="291850" grpId="0"/>
      <p:bldP spid="291851" grpId="0" animBg="1"/>
      <p:bldP spid="2918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Recursive Binary Search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ea typeface="新細明體" panose="02020500000000000000" pitchFamily="18" charset="-120"/>
              </a:rPr>
              <a:t>RecurBinarySearch(A, first, last, X)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ea typeface="新細明體" panose="02020500000000000000" pitchFamily="18" charset="-120"/>
              </a:rPr>
              <a:t>begin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solidFill>
                  <a:srgbClr val="0000FF"/>
                </a:solidFill>
                <a:ea typeface="新細明體" panose="02020500000000000000" pitchFamily="18" charset="-120"/>
              </a:rPr>
              <a:t>	if (first &gt; last) then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solidFill>
                  <a:srgbClr val="0000FF"/>
                </a:solidFill>
                <a:ea typeface="新細明體" panose="02020500000000000000" pitchFamily="18" charset="-120"/>
              </a:rPr>
              <a:t>		return false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ea typeface="新細明體" panose="02020500000000000000" pitchFamily="18" charset="-120"/>
              </a:rPr>
              <a:t>	mid = </a:t>
            </a:r>
            <a:r>
              <a:rPr lang="en-US" altLang="zh-TW" sz="2400" smtClean="0">
                <a:ea typeface="新細明體" panose="02020500000000000000" pitchFamily="18" charset="-120"/>
                <a:sym typeface="Symbol" panose="05050102010706020507" pitchFamily="18" charset="2"/>
              </a:rPr>
              <a:t></a:t>
            </a:r>
            <a:r>
              <a:rPr lang="en-US" altLang="zh-TW" sz="2400" smtClean="0">
                <a:ea typeface="新細明體" panose="02020500000000000000" pitchFamily="18" charset="-120"/>
              </a:rPr>
              <a:t>(first + last)/2</a:t>
            </a:r>
            <a:r>
              <a:rPr lang="en-US" altLang="zh-TW" sz="2400" smtClean="0">
                <a:ea typeface="新細明體" panose="02020500000000000000" pitchFamily="18" charset="-120"/>
                <a:sym typeface="Symbol" panose="05050102010706020507" pitchFamily="18" charset="2"/>
              </a:rPr>
              <a:t>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solidFill>
                  <a:srgbClr val="0000FF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	if (X == A[mid]) then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solidFill>
                  <a:srgbClr val="0000FF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		return 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ea typeface="新細明體" panose="02020500000000000000" pitchFamily="18" charset="-120"/>
                <a:sym typeface="Symbol" panose="05050102010706020507" pitchFamily="18" charset="2"/>
              </a:rPr>
              <a:t>	if (X &lt; A[mid]) then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ea typeface="新細明體" panose="02020500000000000000" pitchFamily="18" charset="-120"/>
                <a:sym typeface="Symbol" panose="05050102010706020507" pitchFamily="18" charset="2"/>
              </a:rPr>
              <a:t>		return </a:t>
            </a:r>
            <a:r>
              <a:rPr lang="en-US" altLang="zh-TW" sz="2400" smtClean="0">
                <a:solidFill>
                  <a:srgbClr val="FF000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RecurBinarySearch(A, first, mid-1, X)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ea typeface="新細明體" panose="02020500000000000000" pitchFamily="18" charset="-120"/>
              </a:rPr>
              <a:t>	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ea typeface="新細明體" panose="02020500000000000000" pitchFamily="18" charset="-120"/>
              </a:rPr>
              <a:t>		return </a:t>
            </a:r>
            <a:r>
              <a:rPr lang="en-US" altLang="zh-TW" sz="2400" smtClean="0">
                <a:solidFill>
                  <a:srgbClr val="FF000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RecurBinarySearch(A, mid+1, last, X)</a:t>
            </a:r>
            <a:endParaRPr lang="en-US" altLang="zh-TW" sz="2400" smtClean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ea typeface="新細明體" panose="02020500000000000000" pitchFamily="18" charset="-120"/>
              </a:rPr>
              <a:t>end</a:t>
            </a:r>
            <a:endParaRPr lang="en-US" altLang="en-US" sz="240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84D84D54-E52C-4CC0-AA10-906BCACDD18C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13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29320" y="485640"/>
              <a:ext cx="9385920" cy="5299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960" y="476280"/>
                <a:ext cx="9404640" cy="5318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Recursive Binary Search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ea typeface="新細明體" panose="02020500000000000000" pitchFamily="18" charset="-120"/>
              </a:rPr>
              <a:t>RecurBinarySearch(A, first, last, X)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ea typeface="新細明體" panose="02020500000000000000" pitchFamily="18" charset="-120"/>
              </a:rPr>
              <a:t>begin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solidFill>
                  <a:srgbClr val="0000FF"/>
                </a:solidFill>
                <a:ea typeface="新細明體" panose="02020500000000000000" pitchFamily="18" charset="-120"/>
              </a:rPr>
              <a:t>	if (first &gt; last) then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solidFill>
                  <a:srgbClr val="0000FF"/>
                </a:solidFill>
                <a:ea typeface="新細明體" panose="02020500000000000000" pitchFamily="18" charset="-120"/>
              </a:rPr>
              <a:t>		return false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ea typeface="新細明體" panose="02020500000000000000" pitchFamily="18" charset="-120"/>
              </a:rPr>
              <a:t>	mid = </a:t>
            </a:r>
            <a:r>
              <a:rPr lang="en-US" altLang="zh-TW" sz="2400" smtClean="0">
                <a:ea typeface="新細明體" panose="02020500000000000000" pitchFamily="18" charset="-120"/>
                <a:sym typeface="Symbol" panose="05050102010706020507" pitchFamily="18" charset="2"/>
              </a:rPr>
              <a:t></a:t>
            </a:r>
            <a:r>
              <a:rPr lang="en-US" altLang="zh-TW" sz="2400" smtClean="0">
                <a:ea typeface="新細明體" panose="02020500000000000000" pitchFamily="18" charset="-120"/>
              </a:rPr>
              <a:t>(first + last)/2</a:t>
            </a:r>
            <a:r>
              <a:rPr lang="en-US" altLang="zh-TW" sz="2400" smtClean="0">
                <a:ea typeface="新細明體" panose="02020500000000000000" pitchFamily="18" charset="-120"/>
                <a:sym typeface="Symbol" panose="05050102010706020507" pitchFamily="18" charset="2"/>
              </a:rPr>
              <a:t>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solidFill>
                  <a:srgbClr val="0000FF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	if (X == A[mid]) then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solidFill>
                  <a:srgbClr val="0000FF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		return true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ea typeface="新細明體" panose="02020500000000000000" pitchFamily="18" charset="-120"/>
                <a:sym typeface="Symbol" panose="05050102010706020507" pitchFamily="18" charset="2"/>
              </a:rPr>
              <a:t>	if (X &lt; A[mid]) then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ea typeface="新細明體" panose="02020500000000000000" pitchFamily="18" charset="-120"/>
                <a:sym typeface="Symbol" panose="05050102010706020507" pitchFamily="18" charset="2"/>
              </a:rPr>
              <a:t>		return </a:t>
            </a:r>
            <a:r>
              <a:rPr lang="en-US" altLang="zh-TW" sz="2400" smtClean="0">
                <a:solidFill>
                  <a:srgbClr val="FF000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RecurBinarySearch(A, first, mid-1, X)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ea typeface="新細明體" panose="02020500000000000000" pitchFamily="18" charset="-120"/>
              </a:rPr>
              <a:t>	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ea typeface="新細明體" panose="02020500000000000000" pitchFamily="18" charset="-120"/>
              </a:rPr>
              <a:t>		return </a:t>
            </a:r>
            <a:r>
              <a:rPr lang="en-US" altLang="zh-TW" sz="2400" smtClean="0">
                <a:solidFill>
                  <a:srgbClr val="FF0000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RecurBinarySearch(A, mid+1, last, X)</a:t>
            </a:r>
            <a:endParaRPr lang="en-US" altLang="zh-TW" sz="2400" smtClean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smtClean="0">
                <a:ea typeface="新細明體" panose="02020500000000000000" pitchFamily="18" charset="-120"/>
              </a:rPr>
              <a:t>end</a:t>
            </a:r>
            <a:endParaRPr lang="en-US" altLang="en-US" sz="240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84D84D54-E52C-4CC0-AA10-906BCACDD18C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14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095750" y="1643063"/>
            <a:ext cx="5643563" cy="1643062"/>
          </a:xfrm>
          <a:prstGeom prst="wedgeRoundRectCallout">
            <a:avLst>
              <a:gd name="adj1" fmla="val -33361"/>
              <a:gd name="adj2" fmla="val 72806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invoke by calling</a:t>
            </a:r>
          </a:p>
          <a:p>
            <a:pPr algn="ctr" eaLnBrk="1" hangingPunct="1">
              <a:defRPr/>
            </a:pPr>
            <a:r>
              <a:rPr lang="en-US" sz="2400" dirty="0" err="1">
                <a:solidFill>
                  <a:srgbClr val="FF0000"/>
                </a:solidFill>
                <a:latin typeface="+mn-lt"/>
              </a:rPr>
              <a:t>RecurBinarySearch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(A, 1, n, X)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return true if X is found,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false otherwise</a:t>
            </a:r>
          </a:p>
        </p:txBody>
      </p:sp>
    </p:spTree>
    <p:extLst>
      <p:ext uri="{BB962C8B-B14F-4D97-AF65-F5344CB8AC3E}">
        <p14:creationId xmlns:p14="http://schemas.microsoft.com/office/powerpoint/2010/main" val="3305858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A1B6EE57-67A8-449D-AB35-8798BF1180CA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15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Divide and Conquer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066800"/>
            <a:ext cx="932815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3000" smtClean="0">
                <a:ea typeface="新細明體" panose="02020500000000000000" pitchFamily="18" charset="-120"/>
              </a:rPr>
              <a:t>One of the </a:t>
            </a:r>
            <a:r>
              <a:rPr lang="en-US" altLang="zh-TW" sz="3000" b="1" smtClean="0">
                <a:solidFill>
                  <a:schemeClr val="accent2"/>
                </a:solidFill>
                <a:ea typeface="新細明體" panose="02020500000000000000" pitchFamily="18" charset="-120"/>
              </a:rPr>
              <a:t>best-known</a:t>
            </a:r>
            <a:r>
              <a:rPr lang="en-US" altLang="zh-TW" sz="3000" smtClean="0">
                <a:ea typeface="新細明體" panose="02020500000000000000" pitchFamily="18" charset="-120"/>
              </a:rPr>
              <a:t> algorithm design techniques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3000" smtClean="0">
                <a:ea typeface="新細明體" panose="02020500000000000000" pitchFamily="18" charset="-120"/>
              </a:rPr>
              <a:t>Idea: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A problem instance is </a:t>
            </a:r>
            <a:r>
              <a:rPr lang="en-US" altLang="zh-TW" b="1" i="1" u="sng" smtClean="0">
                <a:solidFill>
                  <a:srgbClr val="FF0000"/>
                </a:solidFill>
                <a:ea typeface="新細明體" panose="02020500000000000000" pitchFamily="18" charset="-120"/>
              </a:rPr>
              <a:t>divided</a:t>
            </a:r>
            <a:r>
              <a:rPr lang="en-US" altLang="zh-TW" smtClean="0">
                <a:ea typeface="新細明體" panose="02020500000000000000" pitchFamily="18" charset="-120"/>
              </a:rPr>
              <a:t> into several </a:t>
            </a:r>
            <a:r>
              <a:rPr lang="en-US" altLang="zh-TW" b="1" smtClean="0">
                <a:solidFill>
                  <a:schemeClr val="accent2"/>
                </a:solidFill>
                <a:ea typeface="新細明體" panose="02020500000000000000" pitchFamily="18" charset="-120"/>
              </a:rPr>
              <a:t>smaller</a:t>
            </a:r>
            <a:r>
              <a:rPr lang="en-US" altLang="zh-TW" smtClean="0">
                <a:ea typeface="新細明體" panose="02020500000000000000" pitchFamily="18" charset="-120"/>
              </a:rPr>
              <a:t> instances of the same problem, ideally of about same size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The smaller instances are </a:t>
            </a:r>
            <a:r>
              <a:rPr lang="en-US" altLang="zh-TW" b="1" smtClean="0">
                <a:solidFill>
                  <a:schemeClr val="accent2"/>
                </a:solidFill>
                <a:ea typeface="新細明體" panose="02020500000000000000" pitchFamily="18" charset="-120"/>
              </a:rPr>
              <a:t>solved,</a:t>
            </a:r>
            <a:r>
              <a:rPr lang="en-US" altLang="zh-TW" smtClean="0">
                <a:ea typeface="新細明體" panose="02020500000000000000" pitchFamily="18" charset="-120"/>
              </a:rPr>
              <a:t> typically </a:t>
            </a:r>
            <a:r>
              <a:rPr lang="en-US" altLang="zh-TW" b="1" smtClean="0">
                <a:solidFill>
                  <a:schemeClr val="accent2"/>
                </a:solidFill>
                <a:ea typeface="新細明體" panose="02020500000000000000" pitchFamily="18" charset="-120"/>
              </a:rPr>
              <a:t>recursively</a:t>
            </a:r>
            <a:endParaRPr lang="en-US" altLang="zh-TW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anose="02020500000000000000" pitchFamily="18" charset="-120"/>
              </a:rPr>
              <a:t>The solutions for the smaller instances are </a:t>
            </a:r>
            <a:r>
              <a:rPr lang="en-US" altLang="zh-TW" b="1" i="1" u="sng" smtClean="0">
                <a:solidFill>
                  <a:srgbClr val="FF0000"/>
                </a:solidFill>
                <a:ea typeface="新細明體" panose="02020500000000000000" pitchFamily="18" charset="-120"/>
              </a:rPr>
              <a:t>combined</a:t>
            </a:r>
            <a:r>
              <a:rPr lang="en-US" altLang="zh-TW" smtClean="0">
                <a:ea typeface="新細明體" panose="02020500000000000000" pitchFamily="18" charset="-120"/>
              </a:rPr>
              <a:t> to get a solution to the large instance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Merge Sort …</a:t>
            </a:r>
            <a:endParaRPr lang="en-US" altLang="zh-TW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9EB1A790-CA3B-4640-9BB2-57AD1B8C48C9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17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Merge sort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000" smtClean="0"/>
              <a:t>using divide and conquer technique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000" smtClean="0"/>
              <a:t>divide the sequence of n numbers into two halves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000" b="1" smtClean="0">
                <a:solidFill>
                  <a:srgbClr val="FF0000"/>
                </a:solidFill>
              </a:rPr>
              <a:t>recursively</a:t>
            </a:r>
            <a:r>
              <a:rPr lang="en-US" altLang="en-US" sz="3000" smtClean="0"/>
              <a:t> sort the two halves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000" b="1" smtClean="0">
                <a:solidFill>
                  <a:srgbClr val="FF0000"/>
                </a:solidFill>
              </a:rPr>
              <a:t>merge</a:t>
            </a:r>
            <a:r>
              <a:rPr lang="en-US" altLang="en-US" sz="3000" smtClean="0"/>
              <a:t> the two sorted halves into a single sorted 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D50C37DA-025A-4513-B81F-60F7C21F6535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18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24579" name="AutoShape 2"/>
          <p:cNvSpPr>
            <a:spLocks noChangeArrowheads="1"/>
          </p:cNvSpPr>
          <p:nvPr/>
        </p:nvSpPr>
        <p:spPr bwMode="auto">
          <a:xfrm>
            <a:off x="2476500" y="304800"/>
            <a:ext cx="48704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solidFill>
                  <a:srgbClr val="FF0000"/>
                </a:solidFill>
                <a:ea typeface="新細明體" panose="02020500000000000000" pitchFamily="18" charset="-120"/>
              </a:rPr>
              <a:t>51, 13, 10, 64, 34, 5, 32, 21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4580" name="Text Box 61"/>
          <p:cNvSpPr txBox="1">
            <a:spLocks noChangeArrowheads="1"/>
          </p:cNvSpPr>
          <p:nvPr/>
        </p:nvSpPr>
        <p:spPr bwMode="auto">
          <a:xfrm>
            <a:off x="1155700" y="1752600"/>
            <a:ext cx="75120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we want to sort these 8 numbers,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>
                <a:solidFill>
                  <a:srgbClr val="FF0000"/>
                </a:solidFill>
              </a:rPr>
              <a:t>divide</a:t>
            </a:r>
            <a:r>
              <a:rPr lang="en-US" altLang="en-US" sz="3000" b="0">
                <a:solidFill>
                  <a:schemeClr val="accent2"/>
                </a:solidFill>
              </a:rPr>
              <a:t> them into two halves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968CA2C0-C17A-4F8A-BEC0-2A0E92CCAE51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19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2476500" y="304800"/>
            <a:ext cx="48704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51, 13, 10, 64, 34, 5, 32, 21</a:t>
            </a:r>
            <a:endParaRPr lang="en-US" altLang="en-US" sz="2800" b="0"/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1155700" y="12192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solidFill>
                  <a:srgbClr val="FF0000"/>
                </a:solidFill>
                <a:ea typeface="新細明體" panose="02020500000000000000" pitchFamily="18" charset="-120"/>
              </a:rPr>
              <a:t>51, 13, 10, 64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6191250" y="12192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solidFill>
                  <a:srgbClr val="FF0000"/>
                </a:solidFill>
                <a:ea typeface="新細明體" panose="02020500000000000000" pitchFamily="18" charset="-120"/>
              </a:rPr>
              <a:t>34, 5, 32, 21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5606" name="Line 50"/>
          <p:cNvSpPr>
            <a:spLocks noChangeShapeType="1"/>
          </p:cNvSpPr>
          <p:nvPr/>
        </p:nvSpPr>
        <p:spPr bwMode="auto">
          <a:xfrm flipH="1">
            <a:off x="2641600" y="914400"/>
            <a:ext cx="2311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5607" name="Line 51"/>
          <p:cNvSpPr>
            <a:spLocks noChangeShapeType="1"/>
          </p:cNvSpPr>
          <p:nvPr/>
        </p:nvSpPr>
        <p:spPr bwMode="auto">
          <a:xfrm>
            <a:off x="4953000" y="914400"/>
            <a:ext cx="206375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0084" name="Text Box 52"/>
          <p:cNvSpPr txBox="1">
            <a:spLocks noChangeArrowheads="1"/>
          </p:cNvSpPr>
          <p:nvPr/>
        </p:nvSpPr>
        <p:spPr bwMode="auto">
          <a:xfrm>
            <a:off x="660400" y="2133600"/>
            <a:ext cx="3054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>
                <a:solidFill>
                  <a:srgbClr val="FF0000"/>
                </a:solidFill>
              </a:rPr>
              <a:t>divide</a:t>
            </a:r>
            <a:r>
              <a:rPr lang="en-US" altLang="en-US" sz="3000" b="0">
                <a:solidFill>
                  <a:schemeClr val="accent2"/>
                </a:solidFill>
              </a:rPr>
              <a:t> these 4 numbers into halves</a:t>
            </a:r>
          </a:p>
        </p:txBody>
      </p:sp>
      <p:sp>
        <p:nvSpPr>
          <p:cNvPr id="300085" name="Text Box 53"/>
          <p:cNvSpPr txBox="1">
            <a:spLocks noChangeArrowheads="1"/>
          </p:cNvSpPr>
          <p:nvPr/>
        </p:nvSpPr>
        <p:spPr bwMode="auto">
          <a:xfrm>
            <a:off x="6026150" y="2209800"/>
            <a:ext cx="3054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similarly for these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84" grpId="0" autoUpdateAnimBg="0"/>
      <p:bldP spid="30008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>
                <a:latin typeface="+mn-lt"/>
              </a:rPr>
              <a:t>Pancake Sorting</a:t>
            </a:r>
            <a:endParaRPr lang="en-US" dirty="0">
              <a:latin typeface="+mn-lt"/>
            </a:endParaRPr>
          </a:p>
        </p:txBody>
      </p:sp>
      <p:sp>
        <p:nvSpPr>
          <p:cNvPr id="4" name="TextBox 14"/>
          <p:cNvSpPr txBox="1">
            <a:spLocks noChangeArrowheads="1"/>
          </p:cNvSpPr>
          <p:nvPr/>
        </p:nvSpPr>
        <p:spPr bwMode="auto">
          <a:xfrm>
            <a:off x="452438" y="1000125"/>
            <a:ext cx="938212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377950" indent="-1377950" eaLnBrk="1" hangingPunct="1">
              <a:spcBef>
                <a:spcPts val="600"/>
              </a:spcBef>
              <a:defRPr/>
            </a:pPr>
            <a:r>
              <a:rPr lang="en-US" sz="2800" b="0" dirty="0">
                <a:solidFill>
                  <a:schemeClr val="accent6"/>
                </a:solidFill>
                <a:latin typeface="Comic Sans MS" pitchFamily="66" charset="0"/>
              </a:rPr>
              <a:t>Input:	</a:t>
            </a:r>
            <a:r>
              <a:rPr lang="en-US" sz="2800" b="0" dirty="0">
                <a:latin typeface="Comic Sans MS" pitchFamily="66" charset="0"/>
              </a:rPr>
              <a:t>Stack of pancakes, each of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different</a:t>
            </a:r>
            <a:r>
              <a:rPr lang="en-US" sz="2800" b="0" dirty="0">
                <a:latin typeface="Comic Sans MS" pitchFamily="66" charset="0"/>
              </a:rPr>
              <a:t> sizes</a:t>
            </a:r>
          </a:p>
          <a:p>
            <a:pPr marL="1377950" indent="-1377950" eaLnBrk="1" hangingPunct="1">
              <a:spcBef>
                <a:spcPts val="600"/>
              </a:spcBef>
              <a:defRPr/>
            </a:pPr>
            <a:r>
              <a:rPr lang="en-US" sz="2800" b="0" dirty="0">
                <a:solidFill>
                  <a:schemeClr val="accent6"/>
                </a:solidFill>
                <a:latin typeface="Comic Sans MS" pitchFamily="66" charset="0"/>
              </a:rPr>
              <a:t>Output:	</a:t>
            </a:r>
            <a:r>
              <a:rPr lang="en-US" sz="2800" b="0" dirty="0">
                <a:latin typeface="Comic Sans MS" pitchFamily="66" charset="0"/>
              </a:rPr>
              <a:t>Arrange in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order of size</a:t>
            </a:r>
            <a:r>
              <a:rPr lang="en-US" sz="2800" b="0" dirty="0">
                <a:latin typeface="Comic Sans MS" pitchFamily="66" charset="0"/>
              </a:rPr>
              <a:t> (smallest on top)</a:t>
            </a:r>
          </a:p>
          <a:p>
            <a:pPr marL="1377950" indent="-1377950" eaLnBrk="1" hangingPunct="1">
              <a:spcBef>
                <a:spcPts val="600"/>
              </a:spcBef>
              <a:defRPr/>
            </a:pPr>
            <a:r>
              <a:rPr lang="en-US" sz="2800" b="0" dirty="0">
                <a:solidFill>
                  <a:srgbClr val="0000FF"/>
                </a:solidFill>
                <a:latin typeface="Comic Sans MS" pitchFamily="66" charset="0"/>
              </a:rPr>
              <a:t>Action:</a:t>
            </a:r>
            <a:r>
              <a:rPr lang="en-US" sz="2800" b="0" dirty="0">
                <a:latin typeface="Comic Sans MS" pitchFamily="66" charset="0"/>
              </a:rPr>
              <a:t>	Slip a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flipper</a:t>
            </a:r>
            <a:r>
              <a:rPr lang="en-US" sz="2800" b="0" dirty="0">
                <a:latin typeface="Comic Sans MS" pitchFamily="66" charset="0"/>
              </a:rPr>
              <a:t> under one of the pancakes and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flip</a:t>
            </a:r>
            <a:r>
              <a:rPr lang="en-US" sz="2800" b="0" dirty="0">
                <a:latin typeface="Comic Sans MS" pitchFamily="66" charset="0"/>
              </a:rPr>
              <a:t> over the </a:t>
            </a:r>
            <a:r>
              <a:rPr lang="en-US" sz="2800" b="0" dirty="0">
                <a:solidFill>
                  <a:srgbClr val="0070C0"/>
                </a:solidFill>
                <a:latin typeface="Comic Sans MS" pitchFamily="66" charset="0"/>
              </a:rPr>
              <a:t>whole stack </a:t>
            </a:r>
            <a:r>
              <a:rPr lang="en-US" sz="2800" b="0" dirty="0">
                <a:latin typeface="Comic Sans MS" pitchFamily="66" charset="0"/>
              </a:rPr>
              <a:t>above the flipper</a:t>
            </a:r>
          </a:p>
        </p:txBody>
      </p:sp>
      <p:cxnSp>
        <p:nvCxnSpPr>
          <p:cNvPr id="7172" name="Straight Arrow Connector 13"/>
          <p:cNvCxnSpPr>
            <a:cxnSpLocks noChangeShapeType="1"/>
          </p:cNvCxnSpPr>
          <p:nvPr/>
        </p:nvCxnSpPr>
        <p:spPr bwMode="auto">
          <a:xfrm>
            <a:off x="5167313" y="4357688"/>
            <a:ext cx="928687" cy="5715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3" name="TextBox 14"/>
          <p:cNvSpPr txBox="1">
            <a:spLocks noChangeArrowheads="1"/>
          </p:cNvSpPr>
          <p:nvPr/>
        </p:nvSpPr>
        <p:spPr bwMode="auto">
          <a:xfrm>
            <a:off x="6705600" y="3895725"/>
            <a:ext cx="11382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/>
              <a:t>finish</a:t>
            </a:r>
          </a:p>
        </p:txBody>
      </p:sp>
      <p:sp>
        <p:nvSpPr>
          <p:cNvPr id="7174" name="Rounded Rectangle 20"/>
          <p:cNvSpPr>
            <a:spLocks noChangeArrowheads="1"/>
          </p:cNvSpPr>
          <p:nvPr/>
        </p:nvSpPr>
        <p:spPr bwMode="auto">
          <a:xfrm>
            <a:off x="4487863" y="6143625"/>
            <a:ext cx="5418137" cy="571500"/>
          </a:xfrm>
          <a:prstGeom prst="roundRect">
            <a:avLst>
              <a:gd name="adj" fmla="val 16667"/>
            </a:avLst>
          </a:prstGeom>
          <a:solidFill>
            <a:srgbClr val="C4726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4</a:t>
            </a:r>
          </a:p>
        </p:txBody>
      </p:sp>
      <p:sp>
        <p:nvSpPr>
          <p:cNvPr id="7175" name="Rounded Rectangle 21"/>
          <p:cNvSpPr>
            <a:spLocks noChangeArrowheads="1"/>
          </p:cNvSpPr>
          <p:nvPr/>
        </p:nvSpPr>
        <p:spPr bwMode="auto">
          <a:xfrm>
            <a:off x="6462713" y="4429125"/>
            <a:ext cx="1470025" cy="571500"/>
          </a:xfrm>
          <a:prstGeom prst="roundRect">
            <a:avLst>
              <a:gd name="adj" fmla="val 16667"/>
            </a:avLst>
          </a:prstGeom>
          <a:solidFill>
            <a:srgbClr val="C4726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1</a:t>
            </a:r>
          </a:p>
        </p:txBody>
      </p:sp>
      <p:sp>
        <p:nvSpPr>
          <p:cNvPr id="7176" name="Rounded Rectangle 22"/>
          <p:cNvSpPr>
            <a:spLocks noChangeArrowheads="1"/>
          </p:cNvSpPr>
          <p:nvPr/>
        </p:nvSpPr>
        <p:spPr bwMode="auto">
          <a:xfrm>
            <a:off x="5267325" y="5572125"/>
            <a:ext cx="3859213" cy="571500"/>
          </a:xfrm>
          <a:prstGeom prst="roundRect">
            <a:avLst>
              <a:gd name="adj" fmla="val 16667"/>
            </a:avLst>
          </a:prstGeom>
          <a:solidFill>
            <a:srgbClr val="C4726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3</a:t>
            </a:r>
          </a:p>
        </p:txBody>
      </p:sp>
      <p:sp>
        <p:nvSpPr>
          <p:cNvPr id="7177" name="Rounded Rectangle 23"/>
          <p:cNvSpPr>
            <a:spLocks noChangeArrowheads="1"/>
          </p:cNvSpPr>
          <p:nvPr/>
        </p:nvSpPr>
        <p:spPr bwMode="auto">
          <a:xfrm>
            <a:off x="5959475" y="5000625"/>
            <a:ext cx="2476500" cy="571500"/>
          </a:xfrm>
          <a:prstGeom prst="roundRect">
            <a:avLst>
              <a:gd name="adj" fmla="val 16667"/>
            </a:avLst>
          </a:prstGeom>
          <a:solidFill>
            <a:srgbClr val="C4726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2</a:t>
            </a:r>
          </a:p>
        </p:txBody>
      </p:sp>
      <p:sp>
        <p:nvSpPr>
          <p:cNvPr id="7178" name="Rounded Rectangle 24"/>
          <p:cNvSpPr>
            <a:spLocks noChangeArrowheads="1"/>
          </p:cNvSpPr>
          <p:nvPr/>
        </p:nvSpPr>
        <p:spPr bwMode="auto">
          <a:xfrm>
            <a:off x="103188" y="4143375"/>
            <a:ext cx="5418137" cy="571500"/>
          </a:xfrm>
          <a:prstGeom prst="roundRect">
            <a:avLst>
              <a:gd name="adj" fmla="val 16667"/>
            </a:avLst>
          </a:prstGeom>
          <a:solidFill>
            <a:srgbClr val="C4726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4</a:t>
            </a:r>
          </a:p>
        </p:txBody>
      </p:sp>
      <p:sp>
        <p:nvSpPr>
          <p:cNvPr id="7179" name="Rounded Rectangle 25"/>
          <p:cNvSpPr>
            <a:spLocks noChangeArrowheads="1"/>
          </p:cNvSpPr>
          <p:nvPr/>
        </p:nvSpPr>
        <p:spPr bwMode="auto">
          <a:xfrm>
            <a:off x="2076450" y="4724400"/>
            <a:ext cx="1470025" cy="571500"/>
          </a:xfrm>
          <a:prstGeom prst="roundRect">
            <a:avLst>
              <a:gd name="adj" fmla="val 16667"/>
            </a:avLst>
          </a:prstGeom>
          <a:solidFill>
            <a:srgbClr val="C4726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1</a:t>
            </a:r>
          </a:p>
        </p:txBody>
      </p:sp>
      <p:sp>
        <p:nvSpPr>
          <p:cNvPr id="7180" name="Rounded Rectangle 26"/>
          <p:cNvSpPr>
            <a:spLocks noChangeArrowheads="1"/>
          </p:cNvSpPr>
          <p:nvPr/>
        </p:nvSpPr>
        <p:spPr bwMode="auto">
          <a:xfrm>
            <a:off x="882650" y="3009900"/>
            <a:ext cx="3859213" cy="571500"/>
          </a:xfrm>
          <a:prstGeom prst="roundRect">
            <a:avLst>
              <a:gd name="adj" fmla="val 16667"/>
            </a:avLst>
          </a:prstGeom>
          <a:solidFill>
            <a:srgbClr val="C4726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3</a:t>
            </a:r>
          </a:p>
        </p:txBody>
      </p:sp>
      <p:sp>
        <p:nvSpPr>
          <p:cNvPr id="7181" name="Rounded Rectangle 27"/>
          <p:cNvSpPr>
            <a:spLocks noChangeArrowheads="1"/>
          </p:cNvSpPr>
          <p:nvPr/>
        </p:nvSpPr>
        <p:spPr bwMode="auto">
          <a:xfrm>
            <a:off x="1573213" y="3571875"/>
            <a:ext cx="2476500" cy="571500"/>
          </a:xfrm>
          <a:prstGeom prst="roundRect">
            <a:avLst>
              <a:gd name="adj" fmla="val 16667"/>
            </a:avLst>
          </a:prstGeom>
          <a:solidFill>
            <a:srgbClr val="C4726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/>
              <a:t>2</a:t>
            </a:r>
          </a:p>
        </p:txBody>
      </p: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228600" y="5029200"/>
            <a:ext cx="1057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/>
              <a:t>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1FB9F503-0275-4142-9D06-1E4DC38EADFD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20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26627" name="AutoShape 2"/>
          <p:cNvSpPr>
            <a:spLocks noChangeArrowheads="1"/>
          </p:cNvSpPr>
          <p:nvPr/>
        </p:nvSpPr>
        <p:spPr bwMode="auto">
          <a:xfrm>
            <a:off x="2476500" y="304800"/>
            <a:ext cx="48704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51, 13, 10, 64, 34, 5, 32, 21</a:t>
            </a:r>
            <a:endParaRPr lang="en-US" altLang="en-US" sz="2800" b="0"/>
          </a:p>
        </p:txBody>
      </p:sp>
      <p:sp>
        <p:nvSpPr>
          <p:cNvPr id="26628" name="AutoShape 3"/>
          <p:cNvSpPr>
            <a:spLocks noChangeArrowheads="1"/>
          </p:cNvSpPr>
          <p:nvPr/>
        </p:nvSpPr>
        <p:spPr bwMode="auto">
          <a:xfrm>
            <a:off x="1155700" y="12192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51, 13, 10, 64</a:t>
            </a:r>
            <a:endParaRPr lang="en-US" altLang="en-US" sz="2800" b="0"/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>
            <a:off x="6191250" y="12192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34, 5, 32, 21</a:t>
            </a:r>
            <a:endParaRPr lang="en-US" altLang="en-US" sz="2800" b="0"/>
          </a:p>
        </p:txBody>
      </p:sp>
      <p:sp>
        <p:nvSpPr>
          <p:cNvPr id="26630" name="AutoShape 5"/>
          <p:cNvSpPr>
            <a:spLocks noChangeArrowheads="1"/>
          </p:cNvSpPr>
          <p:nvPr/>
        </p:nvSpPr>
        <p:spPr bwMode="auto">
          <a:xfrm>
            <a:off x="57785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solidFill>
                  <a:srgbClr val="FF0000"/>
                </a:solidFill>
                <a:ea typeface="新細明體" panose="02020500000000000000" pitchFamily="18" charset="-120"/>
              </a:rPr>
              <a:t>51, 13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6631" name="AutoShape 6"/>
          <p:cNvSpPr>
            <a:spLocks noChangeArrowheads="1"/>
          </p:cNvSpPr>
          <p:nvPr/>
        </p:nvSpPr>
        <p:spPr bwMode="auto">
          <a:xfrm>
            <a:off x="297180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solidFill>
                  <a:srgbClr val="FF0000"/>
                </a:solidFill>
                <a:ea typeface="新細明體" panose="02020500000000000000" pitchFamily="18" charset="-120"/>
              </a:rPr>
              <a:t>10, 64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6632" name="AutoShape 7"/>
          <p:cNvSpPr>
            <a:spLocks noChangeArrowheads="1"/>
          </p:cNvSpPr>
          <p:nvPr/>
        </p:nvSpPr>
        <p:spPr bwMode="auto">
          <a:xfrm>
            <a:off x="569595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solidFill>
                  <a:srgbClr val="FF0000"/>
                </a:solidFill>
                <a:ea typeface="新細明體" panose="02020500000000000000" pitchFamily="18" charset="-120"/>
              </a:rPr>
              <a:t>34, 5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6633" name="AutoShape 8"/>
          <p:cNvSpPr>
            <a:spLocks noChangeArrowheads="1"/>
          </p:cNvSpPr>
          <p:nvPr/>
        </p:nvSpPr>
        <p:spPr bwMode="auto">
          <a:xfrm>
            <a:off x="808990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solidFill>
                  <a:srgbClr val="FF0000"/>
                </a:solidFill>
                <a:ea typeface="新細明體" panose="02020500000000000000" pitchFamily="18" charset="-120"/>
              </a:rPr>
              <a:t>32, 21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6634" name="Line 24"/>
          <p:cNvSpPr>
            <a:spLocks noChangeShapeType="1"/>
          </p:cNvSpPr>
          <p:nvPr/>
        </p:nvSpPr>
        <p:spPr bwMode="auto">
          <a:xfrm flipH="1">
            <a:off x="1238250" y="1828800"/>
            <a:ext cx="107315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6635" name="Line 25"/>
          <p:cNvSpPr>
            <a:spLocks noChangeShapeType="1"/>
          </p:cNvSpPr>
          <p:nvPr/>
        </p:nvSpPr>
        <p:spPr bwMode="auto">
          <a:xfrm>
            <a:off x="2393950" y="1828800"/>
            <a:ext cx="11557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6636" name="Line 26"/>
          <p:cNvSpPr>
            <a:spLocks noChangeShapeType="1"/>
          </p:cNvSpPr>
          <p:nvPr/>
        </p:nvSpPr>
        <p:spPr bwMode="auto">
          <a:xfrm flipH="1">
            <a:off x="6356350" y="1828800"/>
            <a:ext cx="990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6637" name="Line 27"/>
          <p:cNvSpPr>
            <a:spLocks noChangeShapeType="1"/>
          </p:cNvSpPr>
          <p:nvPr/>
        </p:nvSpPr>
        <p:spPr bwMode="auto">
          <a:xfrm>
            <a:off x="7429500" y="1828800"/>
            <a:ext cx="11557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6638" name="Line 50"/>
          <p:cNvSpPr>
            <a:spLocks noChangeShapeType="1"/>
          </p:cNvSpPr>
          <p:nvPr/>
        </p:nvSpPr>
        <p:spPr bwMode="auto">
          <a:xfrm flipH="1">
            <a:off x="2641600" y="914400"/>
            <a:ext cx="2311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6639" name="Line 51"/>
          <p:cNvSpPr>
            <a:spLocks noChangeShapeType="1"/>
          </p:cNvSpPr>
          <p:nvPr/>
        </p:nvSpPr>
        <p:spPr bwMode="auto">
          <a:xfrm>
            <a:off x="4953000" y="914400"/>
            <a:ext cx="20637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1108" name="Text Box 52"/>
          <p:cNvSpPr txBox="1">
            <a:spLocks noChangeArrowheads="1"/>
          </p:cNvSpPr>
          <p:nvPr/>
        </p:nvSpPr>
        <p:spPr bwMode="auto">
          <a:xfrm>
            <a:off x="825500" y="3276600"/>
            <a:ext cx="8750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further divide each shorter sequence …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until we get sequence with only </a:t>
            </a:r>
            <a:r>
              <a:rPr lang="en-US" altLang="en-US" sz="3000">
                <a:solidFill>
                  <a:srgbClr val="FF0000"/>
                </a:solidFill>
              </a:rPr>
              <a:t>1</a:t>
            </a:r>
            <a:r>
              <a:rPr lang="en-US" altLang="en-US" sz="3000" b="0">
                <a:solidFill>
                  <a:schemeClr val="accent2"/>
                </a:solidFill>
              </a:rPr>
              <a:t>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0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E0EAC510-FD8B-48D8-9627-67D107771922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21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27651" name="AutoShape 2"/>
          <p:cNvSpPr>
            <a:spLocks noChangeArrowheads="1"/>
          </p:cNvSpPr>
          <p:nvPr/>
        </p:nvSpPr>
        <p:spPr bwMode="auto">
          <a:xfrm>
            <a:off x="2476500" y="304800"/>
            <a:ext cx="48704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51, 13, 10, 64, 34, 5, 32, 21</a:t>
            </a:r>
            <a:endParaRPr lang="en-US" altLang="en-US" sz="2800" b="0"/>
          </a:p>
        </p:txBody>
      </p:sp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1155700" y="12192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51, 13, 10, 64</a:t>
            </a:r>
            <a:endParaRPr lang="en-US" altLang="en-US" sz="2800" b="0"/>
          </a:p>
        </p:txBody>
      </p:sp>
      <p:sp>
        <p:nvSpPr>
          <p:cNvPr id="27653" name="AutoShape 4"/>
          <p:cNvSpPr>
            <a:spLocks noChangeArrowheads="1"/>
          </p:cNvSpPr>
          <p:nvPr/>
        </p:nvSpPr>
        <p:spPr bwMode="auto">
          <a:xfrm>
            <a:off x="6191250" y="12192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34, 5, 32, 21</a:t>
            </a:r>
            <a:endParaRPr lang="en-US" altLang="en-US" sz="2800" b="0"/>
          </a:p>
        </p:txBody>
      </p:sp>
      <p:sp>
        <p:nvSpPr>
          <p:cNvPr id="27654" name="AutoShape 5"/>
          <p:cNvSpPr>
            <a:spLocks noChangeArrowheads="1"/>
          </p:cNvSpPr>
          <p:nvPr/>
        </p:nvSpPr>
        <p:spPr bwMode="auto">
          <a:xfrm>
            <a:off x="57785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</a:t>
            </a:r>
            <a:endParaRPr lang="en-US" altLang="en-US" sz="2800" b="0"/>
          </a:p>
        </p:txBody>
      </p: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297180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10, 64</a:t>
            </a:r>
            <a:endParaRPr lang="en-US" altLang="en-US" sz="2800" b="0"/>
          </a:p>
        </p:txBody>
      </p:sp>
      <p:sp>
        <p:nvSpPr>
          <p:cNvPr id="27656" name="AutoShape 7"/>
          <p:cNvSpPr>
            <a:spLocks noChangeArrowheads="1"/>
          </p:cNvSpPr>
          <p:nvPr/>
        </p:nvSpPr>
        <p:spPr bwMode="auto">
          <a:xfrm>
            <a:off x="569595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34, 5</a:t>
            </a:r>
            <a:endParaRPr lang="en-US" altLang="en-US" sz="2800" b="0"/>
          </a:p>
        </p:txBody>
      </p:sp>
      <p:sp>
        <p:nvSpPr>
          <p:cNvPr id="27657" name="AutoShape 8"/>
          <p:cNvSpPr>
            <a:spLocks noChangeArrowheads="1"/>
          </p:cNvSpPr>
          <p:nvPr/>
        </p:nvSpPr>
        <p:spPr bwMode="auto">
          <a:xfrm>
            <a:off x="808990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32, 21</a:t>
            </a:r>
            <a:endParaRPr lang="en-US" altLang="en-US" sz="2800" b="0"/>
          </a:p>
        </p:txBody>
      </p:sp>
      <p:sp>
        <p:nvSpPr>
          <p:cNvPr id="27658" name="AutoShape 9"/>
          <p:cNvSpPr>
            <a:spLocks noChangeArrowheads="1"/>
          </p:cNvSpPr>
          <p:nvPr/>
        </p:nvSpPr>
        <p:spPr bwMode="auto">
          <a:xfrm>
            <a:off x="4953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solidFill>
                  <a:srgbClr val="FF0000"/>
                </a:solidFill>
                <a:ea typeface="新細明體" panose="02020500000000000000" pitchFamily="18" charset="-120"/>
              </a:rPr>
              <a:t>51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7659" name="AutoShape 10"/>
          <p:cNvSpPr>
            <a:spLocks noChangeArrowheads="1"/>
          </p:cNvSpPr>
          <p:nvPr/>
        </p:nvSpPr>
        <p:spPr bwMode="auto">
          <a:xfrm>
            <a:off x="14859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solidFill>
                  <a:srgbClr val="FF0000"/>
                </a:solidFill>
                <a:ea typeface="新細明體" panose="02020500000000000000" pitchFamily="18" charset="-120"/>
              </a:rPr>
              <a:t>13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7660" name="AutoShape 11"/>
          <p:cNvSpPr>
            <a:spLocks noChangeArrowheads="1"/>
          </p:cNvSpPr>
          <p:nvPr/>
        </p:nvSpPr>
        <p:spPr bwMode="auto">
          <a:xfrm>
            <a:off x="28067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solidFill>
                  <a:srgbClr val="FF0000"/>
                </a:solidFill>
                <a:ea typeface="新細明體" panose="02020500000000000000" pitchFamily="18" charset="-120"/>
              </a:rPr>
              <a:t>10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7661" name="AutoShape 12"/>
          <p:cNvSpPr>
            <a:spLocks noChangeArrowheads="1"/>
          </p:cNvSpPr>
          <p:nvPr/>
        </p:nvSpPr>
        <p:spPr bwMode="auto">
          <a:xfrm>
            <a:off x="387985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solidFill>
                  <a:srgbClr val="FF0000"/>
                </a:solidFill>
                <a:ea typeface="新細明體" panose="02020500000000000000" pitchFamily="18" charset="-120"/>
              </a:rPr>
              <a:t>64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7662" name="AutoShape 13"/>
          <p:cNvSpPr>
            <a:spLocks noChangeArrowheads="1"/>
          </p:cNvSpPr>
          <p:nvPr/>
        </p:nvSpPr>
        <p:spPr bwMode="auto">
          <a:xfrm>
            <a:off x="56134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solidFill>
                  <a:srgbClr val="FF0000"/>
                </a:solidFill>
                <a:ea typeface="新細明體" panose="02020500000000000000" pitchFamily="18" charset="-120"/>
              </a:rPr>
              <a:t>34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7663" name="AutoShape 14"/>
          <p:cNvSpPr>
            <a:spLocks noChangeArrowheads="1"/>
          </p:cNvSpPr>
          <p:nvPr/>
        </p:nvSpPr>
        <p:spPr bwMode="auto">
          <a:xfrm>
            <a:off x="652145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solidFill>
                  <a:srgbClr val="FF0000"/>
                </a:solidFill>
                <a:ea typeface="新細明體" panose="02020500000000000000" pitchFamily="18" charset="-120"/>
              </a:rPr>
              <a:t>5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7664" name="AutoShape 15"/>
          <p:cNvSpPr>
            <a:spLocks noChangeArrowheads="1"/>
          </p:cNvSpPr>
          <p:nvPr/>
        </p:nvSpPr>
        <p:spPr bwMode="auto">
          <a:xfrm>
            <a:off x="79248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solidFill>
                  <a:srgbClr val="FF0000"/>
                </a:solidFill>
                <a:ea typeface="新細明體" panose="02020500000000000000" pitchFamily="18" charset="-120"/>
              </a:rPr>
              <a:t>32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7665" name="AutoShape 16"/>
          <p:cNvSpPr>
            <a:spLocks noChangeArrowheads="1"/>
          </p:cNvSpPr>
          <p:nvPr/>
        </p:nvSpPr>
        <p:spPr bwMode="auto">
          <a:xfrm>
            <a:off x="883285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solidFill>
                  <a:srgbClr val="FF0000"/>
                </a:solidFill>
                <a:ea typeface="新細明體" panose="02020500000000000000" pitchFamily="18" charset="-120"/>
              </a:rPr>
              <a:t>21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7666" name="Line 24"/>
          <p:cNvSpPr>
            <a:spLocks noChangeShapeType="1"/>
          </p:cNvSpPr>
          <p:nvPr/>
        </p:nvSpPr>
        <p:spPr bwMode="auto">
          <a:xfrm flipH="1">
            <a:off x="1238250" y="1828800"/>
            <a:ext cx="10731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7667" name="Line 25"/>
          <p:cNvSpPr>
            <a:spLocks noChangeShapeType="1"/>
          </p:cNvSpPr>
          <p:nvPr/>
        </p:nvSpPr>
        <p:spPr bwMode="auto">
          <a:xfrm>
            <a:off x="2393950" y="1828800"/>
            <a:ext cx="1155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7668" name="Line 26"/>
          <p:cNvSpPr>
            <a:spLocks noChangeShapeType="1"/>
          </p:cNvSpPr>
          <p:nvPr/>
        </p:nvSpPr>
        <p:spPr bwMode="auto">
          <a:xfrm flipH="1">
            <a:off x="6356350" y="18288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7669" name="Line 27"/>
          <p:cNvSpPr>
            <a:spLocks noChangeShapeType="1"/>
          </p:cNvSpPr>
          <p:nvPr/>
        </p:nvSpPr>
        <p:spPr bwMode="auto">
          <a:xfrm>
            <a:off x="7429500" y="1828800"/>
            <a:ext cx="1155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7670" name="Line 28"/>
          <p:cNvSpPr>
            <a:spLocks noChangeShapeType="1"/>
          </p:cNvSpPr>
          <p:nvPr/>
        </p:nvSpPr>
        <p:spPr bwMode="auto">
          <a:xfrm flipH="1">
            <a:off x="3136900" y="2743200"/>
            <a:ext cx="41275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7671" name="Line 29"/>
          <p:cNvSpPr>
            <a:spLocks noChangeShapeType="1"/>
          </p:cNvSpPr>
          <p:nvPr/>
        </p:nvSpPr>
        <p:spPr bwMode="auto">
          <a:xfrm>
            <a:off x="3632200" y="2743200"/>
            <a:ext cx="41275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7672" name="Line 30"/>
          <p:cNvSpPr>
            <a:spLocks noChangeShapeType="1"/>
          </p:cNvSpPr>
          <p:nvPr/>
        </p:nvSpPr>
        <p:spPr bwMode="auto">
          <a:xfrm flipH="1">
            <a:off x="5943600" y="2743200"/>
            <a:ext cx="41275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7673" name="Line 31"/>
          <p:cNvSpPr>
            <a:spLocks noChangeShapeType="1"/>
          </p:cNvSpPr>
          <p:nvPr/>
        </p:nvSpPr>
        <p:spPr bwMode="auto">
          <a:xfrm>
            <a:off x="6438900" y="2743200"/>
            <a:ext cx="41275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7674" name="Line 32"/>
          <p:cNvSpPr>
            <a:spLocks noChangeShapeType="1"/>
          </p:cNvSpPr>
          <p:nvPr/>
        </p:nvSpPr>
        <p:spPr bwMode="auto">
          <a:xfrm flipH="1">
            <a:off x="825500" y="2743200"/>
            <a:ext cx="41275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7675" name="Line 33"/>
          <p:cNvSpPr>
            <a:spLocks noChangeShapeType="1"/>
          </p:cNvSpPr>
          <p:nvPr/>
        </p:nvSpPr>
        <p:spPr bwMode="auto">
          <a:xfrm>
            <a:off x="1320800" y="2743200"/>
            <a:ext cx="41275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7676" name="Line 34"/>
          <p:cNvSpPr>
            <a:spLocks noChangeShapeType="1"/>
          </p:cNvSpPr>
          <p:nvPr/>
        </p:nvSpPr>
        <p:spPr bwMode="auto">
          <a:xfrm flipH="1">
            <a:off x="8255000" y="2743200"/>
            <a:ext cx="41275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7677" name="Line 35"/>
          <p:cNvSpPr>
            <a:spLocks noChangeShapeType="1"/>
          </p:cNvSpPr>
          <p:nvPr/>
        </p:nvSpPr>
        <p:spPr bwMode="auto">
          <a:xfrm>
            <a:off x="8750300" y="2743200"/>
            <a:ext cx="41275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7678" name="Line 50"/>
          <p:cNvSpPr>
            <a:spLocks noChangeShapeType="1"/>
          </p:cNvSpPr>
          <p:nvPr/>
        </p:nvSpPr>
        <p:spPr bwMode="auto">
          <a:xfrm flipH="1">
            <a:off x="2641600" y="914400"/>
            <a:ext cx="2311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7679" name="Line 51"/>
          <p:cNvSpPr>
            <a:spLocks noChangeShapeType="1"/>
          </p:cNvSpPr>
          <p:nvPr/>
        </p:nvSpPr>
        <p:spPr bwMode="auto">
          <a:xfrm>
            <a:off x="4953000" y="914400"/>
            <a:ext cx="20637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2134" name="Text Box 54"/>
          <p:cNvSpPr txBox="1">
            <a:spLocks noChangeArrowheads="1"/>
          </p:cNvSpPr>
          <p:nvPr/>
        </p:nvSpPr>
        <p:spPr bwMode="auto">
          <a:xfrm>
            <a:off x="1898650" y="4191000"/>
            <a:ext cx="34671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>
                <a:solidFill>
                  <a:srgbClr val="FF0000"/>
                </a:solidFill>
              </a:rPr>
              <a:t>merge</a:t>
            </a:r>
            <a:r>
              <a:rPr lang="en-US" altLang="en-US" sz="3000" b="0">
                <a:solidFill>
                  <a:schemeClr val="accent2"/>
                </a:solidFill>
              </a:rPr>
              <a:t> pairs of single number into a sequence of 2 sorted numbers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577850" y="3810000"/>
            <a:ext cx="8832850" cy="228600"/>
            <a:chOff x="336" y="2400"/>
            <a:chExt cx="5136" cy="144"/>
          </a:xfrm>
        </p:grpSpPr>
        <p:sp>
          <p:nvSpPr>
            <p:cNvPr id="27682" name="AutoShape 53"/>
            <p:cNvSpPr>
              <a:spLocks/>
            </p:cNvSpPr>
            <p:nvPr/>
          </p:nvSpPr>
          <p:spPr bwMode="auto">
            <a:xfrm rot="-5400000">
              <a:off x="672" y="2064"/>
              <a:ext cx="144" cy="816"/>
            </a:xfrm>
            <a:prstGeom prst="leftBrace">
              <a:avLst>
                <a:gd name="adj1" fmla="val 47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20000"/>
                </a:spcAft>
                <a:buSzPct val="80000"/>
                <a:buFont typeface="Wingdings" panose="05000000000000000000" pitchFamily="2" charset="2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SzPct val="75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7683" name="AutoShape 55"/>
            <p:cNvSpPr>
              <a:spLocks/>
            </p:cNvSpPr>
            <p:nvPr/>
          </p:nvSpPr>
          <p:spPr bwMode="auto">
            <a:xfrm rot="-5400000">
              <a:off x="2016" y="2064"/>
              <a:ext cx="144" cy="816"/>
            </a:xfrm>
            <a:prstGeom prst="leftBrace">
              <a:avLst>
                <a:gd name="adj1" fmla="val 47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20000"/>
                </a:spcAft>
                <a:buSzPct val="80000"/>
                <a:buFont typeface="Wingdings" panose="05000000000000000000" pitchFamily="2" charset="2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SzPct val="75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7684" name="AutoShape 56"/>
            <p:cNvSpPr>
              <a:spLocks/>
            </p:cNvSpPr>
            <p:nvPr/>
          </p:nvSpPr>
          <p:spPr bwMode="auto">
            <a:xfrm rot="-5400000">
              <a:off x="3648" y="2064"/>
              <a:ext cx="144" cy="816"/>
            </a:xfrm>
            <a:prstGeom prst="leftBrace">
              <a:avLst>
                <a:gd name="adj1" fmla="val 47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20000"/>
                </a:spcAft>
                <a:buSzPct val="80000"/>
                <a:buFont typeface="Wingdings" panose="05000000000000000000" pitchFamily="2" charset="2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SzPct val="75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27685" name="AutoShape 57"/>
            <p:cNvSpPr>
              <a:spLocks/>
            </p:cNvSpPr>
            <p:nvPr/>
          </p:nvSpPr>
          <p:spPr bwMode="auto">
            <a:xfrm rot="-5400000">
              <a:off x="4992" y="2064"/>
              <a:ext cx="144" cy="816"/>
            </a:xfrm>
            <a:prstGeom prst="leftBrace">
              <a:avLst>
                <a:gd name="adj1" fmla="val 47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20000"/>
                </a:spcAft>
                <a:buSzPct val="80000"/>
                <a:buFont typeface="Wingdings" panose="05000000000000000000" pitchFamily="2" charset="2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SzPct val="75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13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5F650785-7192-4C01-A433-0DEABB52E523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22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2476500" y="304800"/>
            <a:ext cx="48704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51, 13, 10, 64, 34, 5, 32, 21</a:t>
            </a:r>
            <a:endParaRPr lang="en-US" altLang="en-US" sz="2800" b="0"/>
          </a:p>
        </p:txBody>
      </p:sp>
      <p:sp>
        <p:nvSpPr>
          <p:cNvPr id="28676" name="AutoShape 3"/>
          <p:cNvSpPr>
            <a:spLocks noChangeArrowheads="1"/>
          </p:cNvSpPr>
          <p:nvPr/>
        </p:nvSpPr>
        <p:spPr bwMode="auto">
          <a:xfrm>
            <a:off x="1155700" y="12192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51, 13, 10, 64</a:t>
            </a:r>
            <a:endParaRPr lang="en-US" altLang="en-US" sz="2800" b="0"/>
          </a:p>
        </p:txBody>
      </p:sp>
      <p:sp>
        <p:nvSpPr>
          <p:cNvPr id="28677" name="AutoShape 4"/>
          <p:cNvSpPr>
            <a:spLocks noChangeArrowheads="1"/>
          </p:cNvSpPr>
          <p:nvPr/>
        </p:nvSpPr>
        <p:spPr bwMode="auto">
          <a:xfrm>
            <a:off x="6191250" y="12192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34, 5, 32, 21</a:t>
            </a:r>
            <a:endParaRPr lang="en-US" altLang="en-US" sz="2800" b="0"/>
          </a:p>
        </p:txBody>
      </p:sp>
      <p:sp>
        <p:nvSpPr>
          <p:cNvPr id="28678" name="AutoShape 5"/>
          <p:cNvSpPr>
            <a:spLocks noChangeArrowheads="1"/>
          </p:cNvSpPr>
          <p:nvPr/>
        </p:nvSpPr>
        <p:spPr bwMode="auto">
          <a:xfrm>
            <a:off x="57785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</a:t>
            </a:r>
            <a:endParaRPr lang="en-US" altLang="en-US" sz="2800" b="0"/>
          </a:p>
        </p:txBody>
      </p:sp>
      <p:sp>
        <p:nvSpPr>
          <p:cNvPr id="28679" name="AutoShape 6"/>
          <p:cNvSpPr>
            <a:spLocks noChangeArrowheads="1"/>
          </p:cNvSpPr>
          <p:nvPr/>
        </p:nvSpPr>
        <p:spPr bwMode="auto">
          <a:xfrm>
            <a:off x="297180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10, 64</a:t>
            </a:r>
            <a:endParaRPr lang="en-US" altLang="en-US" sz="2800" b="0"/>
          </a:p>
        </p:txBody>
      </p:sp>
      <p:sp>
        <p:nvSpPr>
          <p:cNvPr id="28680" name="AutoShape 7"/>
          <p:cNvSpPr>
            <a:spLocks noChangeArrowheads="1"/>
          </p:cNvSpPr>
          <p:nvPr/>
        </p:nvSpPr>
        <p:spPr bwMode="auto">
          <a:xfrm>
            <a:off x="569595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34, 5</a:t>
            </a:r>
            <a:endParaRPr lang="en-US" altLang="en-US" sz="2800" b="0"/>
          </a:p>
        </p:txBody>
      </p:sp>
      <p:sp>
        <p:nvSpPr>
          <p:cNvPr id="28681" name="AutoShape 8"/>
          <p:cNvSpPr>
            <a:spLocks noChangeArrowheads="1"/>
          </p:cNvSpPr>
          <p:nvPr/>
        </p:nvSpPr>
        <p:spPr bwMode="auto">
          <a:xfrm>
            <a:off x="808990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32, 21</a:t>
            </a:r>
            <a:endParaRPr lang="en-US" altLang="en-US" sz="2800" b="0"/>
          </a:p>
        </p:txBody>
      </p:sp>
      <p:sp>
        <p:nvSpPr>
          <p:cNvPr id="28682" name="AutoShape 9"/>
          <p:cNvSpPr>
            <a:spLocks noChangeArrowheads="1"/>
          </p:cNvSpPr>
          <p:nvPr/>
        </p:nvSpPr>
        <p:spPr bwMode="auto">
          <a:xfrm>
            <a:off x="4953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51</a:t>
            </a:r>
            <a:endParaRPr lang="en-US" altLang="en-US" sz="2800" b="0"/>
          </a:p>
        </p:txBody>
      </p:sp>
      <p:sp>
        <p:nvSpPr>
          <p:cNvPr id="28683" name="AutoShape 10"/>
          <p:cNvSpPr>
            <a:spLocks noChangeArrowheads="1"/>
          </p:cNvSpPr>
          <p:nvPr/>
        </p:nvSpPr>
        <p:spPr bwMode="auto">
          <a:xfrm>
            <a:off x="14859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13</a:t>
            </a:r>
            <a:endParaRPr lang="en-US" altLang="en-US" sz="2800" b="0"/>
          </a:p>
        </p:txBody>
      </p:sp>
      <p:sp>
        <p:nvSpPr>
          <p:cNvPr id="28684" name="AutoShape 11"/>
          <p:cNvSpPr>
            <a:spLocks noChangeArrowheads="1"/>
          </p:cNvSpPr>
          <p:nvPr/>
        </p:nvSpPr>
        <p:spPr bwMode="auto">
          <a:xfrm>
            <a:off x="28067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10</a:t>
            </a:r>
            <a:endParaRPr lang="en-US" altLang="en-US" sz="2800" b="0"/>
          </a:p>
        </p:txBody>
      </p:sp>
      <p:sp>
        <p:nvSpPr>
          <p:cNvPr id="28685" name="AutoShape 12"/>
          <p:cNvSpPr>
            <a:spLocks noChangeArrowheads="1"/>
          </p:cNvSpPr>
          <p:nvPr/>
        </p:nvSpPr>
        <p:spPr bwMode="auto">
          <a:xfrm>
            <a:off x="387985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64</a:t>
            </a:r>
            <a:endParaRPr lang="en-US" altLang="en-US" sz="2800" b="0"/>
          </a:p>
        </p:txBody>
      </p:sp>
      <p:sp>
        <p:nvSpPr>
          <p:cNvPr id="28686" name="AutoShape 13"/>
          <p:cNvSpPr>
            <a:spLocks noChangeArrowheads="1"/>
          </p:cNvSpPr>
          <p:nvPr/>
        </p:nvSpPr>
        <p:spPr bwMode="auto">
          <a:xfrm>
            <a:off x="56134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</a:t>
            </a:r>
            <a:endParaRPr lang="en-US" altLang="en-US" sz="2800" b="0"/>
          </a:p>
        </p:txBody>
      </p:sp>
      <p:sp>
        <p:nvSpPr>
          <p:cNvPr id="28687" name="AutoShape 14"/>
          <p:cNvSpPr>
            <a:spLocks noChangeArrowheads="1"/>
          </p:cNvSpPr>
          <p:nvPr/>
        </p:nvSpPr>
        <p:spPr bwMode="auto">
          <a:xfrm>
            <a:off x="652145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5</a:t>
            </a:r>
            <a:endParaRPr lang="en-US" altLang="en-US" sz="2800" b="0"/>
          </a:p>
        </p:txBody>
      </p:sp>
      <p:sp>
        <p:nvSpPr>
          <p:cNvPr id="28688" name="AutoShape 15"/>
          <p:cNvSpPr>
            <a:spLocks noChangeArrowheads="1"/>
          </p:cNvSpPr>
          <p:nvPr/>
        </p:nvSpPr>
        <p:spPr bwMode="auto">
          <a:xfrm>
            <a:off x="79248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32</a:t>
            </a:r>
            <a:endParaRPr lang="en-US" altLang="en-US" sz="2800" b="0"/>
          </a:p>
        </p:txBody>
      </p:sp>
      <p:sp>
        <p:nvSpPr>
          <p:cNvPr id="28689" name="AutoShape 16"/>
          <p:cNvSpPr>
            <a:spLocks noChangeArrowheads="1"/>
          </p:cNvSpPr>
          <p:nvPr/>
        </p:nvSpPr>
        <p:spPr bwMode="auto">
          <a:xfrm>
            <a:off x="883285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21</a:t>
            </a:r>
            <a:endParaRPr lang="en-US" altLang="en-US" sz="2800" b="0"/>
          </a:p>
        </p:txBody>
      </p:sp>
      <p:sp>
        <p:nvSpPr>
          <p:cNvPr id="28690" name="AutoShape 17"/>
          <p:cNvSpPr>
            <a:spLocks noChangeArrowheads="1"/>
          </p:cNvSpPr>
          <p:nvPr/>
        </p:nvSpPr>
        <p:spPr bwMode="auto">
          <a:xfrm>
            <a:off x="66040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solidFill>
                  <a:srgbClr val="FF0000"/>
                </a:solidFill>
                <a:ea typeface="新細明體" panose="02020500000000000000" pitchFamily="18" charset="-120"/>
              </a:rPr>
              <a:t>13, 51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8691" name="AutoShape 18"/>
          <p:cNvSpPr>
            <a:spLocks noChangeArrowheads="1"/>
          </p:cNvSpPr>
          <p:nvPr/>
        </p:nvSpPr>
        <p:spPr bwMode="auto">
          <a:xfrm>
            <a:off x="305435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solidFill>
                  <a:srgbClr val="FF0000"/>
                </a:solidFill>
                <a:ea typeface="新細明體" panose="02020500000000000000" pitchFamily="18" charset="-120"/>
              </a:rPr>
              <a:t>10, 64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8692" name="AutoShape 19"/>
          <p:cNvSpPr>
            <a:spLocks noChangeArrowheads="1"/>
          </p:cNvSpPr>
          <p:nvPr/>
        </p:nvSpPr>
        <p:spPr bwMode="auto">
          <a:xfrm>
            <a:off x="577850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solidFill>
                  <a:srgbClr val="FF0000"/>
                </a:solidFill>
                <a:ea typeface="新細明體" panose="02020500000000000000" pitchFamily="18" charset="-120"/>
              </a:rPr>
              <a:t>5, 34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8693" name="AutoShape 20"/>
          <p:cNvSpPr>
            <a:spLocks noChangeArrowheads="1"/>
          </p:cNvSpPr>
          <p:nvPr/>
        </p:nvSpPr>
        <p:spPr bwMode="auto">
          <a:xfrm>
            <a:off x="817245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solidFill>
                  <a:srgbClr val="FF0000"/>
                </a:solidFill>
                <a:ea typeface="新細明體" panose="02020500000000000000" pitchFamily="18" charset="-120"/>
              </a:rPr>
              <a:t>21, 32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8694" name="Line 24"/>
          <p:cNvSpPr>
            <a:spLocks noChangeShapeType="1"/>
          </p:cNvSpPr>
          <p:nvPr/>
        </p:nvSpPr>
        <p:spPr bwMode="auto">
          <a:xfrm flipH="1">
            <a:off x="1238250" y="1828800"/>
            <a:ext cx="10731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695" name="Line 25"/>
          <p:cNvSpPr>
            <a:spLocks noChangeShapeType="1"/>
          </p:cNvSpPr>
          <p:nvPr/>
        </p:nvSpPr>
        <p:spPr bwMode="auto">
          <a:xfrm>
            <a:off x="2393950" y="1828800"/>
            <a:ext cx="1155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696" name="Line 26"/>
          <p:cNvSpPr>
            <a:spLocks noChangeShapeType="1"/>
          </p:cNvSpPr>
          <p:nvPr/>
        </p:nvSpPr>
        <p:spPr bwMode="auto">
          <a:xfrm flipH="1">
            <a:off x="6356350" y="18288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697" name="Line 27"/>
          <p:cNvSpPr>
            <a:spLocks noChangeShapeType="1"/>
          </p:cNvSpPr>
          <p:nvPr/>
        </p:nvSpPr>
        <p:spPr bwMode="auto">
          <a:xfrm>
            <a:off x="7429500" y="1828800"/>
            <a:ext cx="1155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698" name="Line 28"/>
          <p:cNvSpPr>
            <a:spLocks noChangeShapeType="1"/>
          </p:cNvSpPr>
          <p:nvPr/>
        </p:nvSpPr>
        <p:spPr bwMode="auto">
          <a:xfrm flipH="1">
            <a:off x="31369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699" name="Line 29"/>
          <p:cNvSpPr>
            <a:spLocks noChangeShapeType="1"/>
          </p:cNvSpPr>
          <p:nvPr/>
        </p:nvSpPr>
        <p:spPr bwMode="auto">
          <a:xfrm>
            <a:off x="36322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00" name="Line 30"/>
          <p:cNvSpPr>
            <a:spLocks noChangeShapeType="1"/>
          </p:cNvSpPr>
          <p:nvPr/>
        </p:nvSpPr>
        <p:spPr bwMode="auto">
          <a:xfrm flipH="1">
            <a:off x="59436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01" name="Line 31"/>
          <p:cNvSpPr>
            <a:spLocks noChangeShapeType="1"/>
          </p:cNvSpPr>
          <p:nvPr/>
        </p:nvSpPr>
        <p:spPr bwMode="auto">
          <a:xfrm>
            <a:off x="64389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02" name="Line 32"/>
          <p:cNvSpPr>
            <a:spLocks noChangeShapeType="1"/>
          </p:cNvSpPr>
          <p:nvPr/>
        </p:nvSpPr>
        <p:spPr bwMode="auto">
          <a:xfrm flipH="1">
            <a:off x="8255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03" name="Line 33"/>
          <p:cNvSpPr>
            <a:spLocks noChangeShapeType="1"/>
          </p:cNvSpPr>
          <p:nvPr/>
        </p:nvSpPr>
        <p:spPr bwMode="auto">
          <a:xfrm>
            <a:off x="13208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04" name="Line 34"/>
          <p:cNvSpPr>
            <a:spLocks noChangeShapeType="1"/>
          </p:cNvSpPr>
          <p:nvPr/>
        </p:nvSpPr>
        <p:spPr bwMode="auto">
          <a:xfrm flipH="1">
            <a:off x="82550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05" name="Line 35"/>
          <p:cNvSpPr>
            <a:spLocks noChangeShapeType="1"/>
          </p:cNvSpPr>
          <p:nvPr/>
        </p:nvSpPr>
        <p:spPr bwMode="auto">
          <a:xfrm>
            <a:off x="87503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06" name="Line 36"/>
          <p:cNvSpPr>
            <a:spLocks noChangeShapeType="1"/>
          </p:cNvSpPr>
          <p:nvPr/>
        </p:nvSpPr>
        <p:spPr bwMode="auto">
          <a:xfrm flipH="1" flipV="1">
            <a:off x="742950" y="3733800"/>
            <a:ext cx="41275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07" name="Line 37"/>
          <p:cNvSpPr>
            <a:spLocks noChangeShapeType="1"/>
          </p:cNvSpPr>
          <p:nvPr/>
        </p:nvSpPr>
        <p:spPr bwMode="auto">
          <a:xfrm flipV="1">
            <a:off x="1238250" y="3733800"/>
            <a:ext cx="41275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08" name="Line 38"/>
          <p:cNvSpPr>
            <a:spLocks noChangeShapeType="1"/>
          </p:cNvSpPr>
          <p:nvPr/>
        </p:nvSpPr>
        <p:spPr bwMode="auto">
          <a:xfrm flipH="1" flipV="1">
            <a:off x="3219450" y="3733800"/>
            <a:ext cx="41275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09" name="Line 39"/>
          <p:cNvSpPr>
            <a:spLocks noChangeShapeType="1"/>
          </p:cNvSpPr>
          <p:nvPr/>
        </p:nvSpPr>
        <p:spPr bwMode="auto">
          <a:xfrm flipV="1">
            <a:off x="3714750" y="3733800"/>
            <a:ext cx="41275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10" name="Line 40"/>
          <p:cNvSpPr>
            <a:spLocks noChangeShapeType="1"/>
          </p:cNvSpPr>
          <p:nvPr/>
        </p:nvSpPr>
        <p:spPr bwMode="auto">
          <a:xfrm flipH="1" flipV="1">
            <a:off x="6026150" y="3733800"/>
            <a:ext cx="41275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11" name="Line 41"/>
          <p:cNvSpPr>
            <a:spLocks noChangeShapeType="1"/>
          </p:cNvSpPr>
          <p:nvPr/>
        </p:nvSpPr>
        <p:spPr bwMode="auto">
          <a:xfrm flipV="1">
            <a:off x="6521450" y="3733800"/>
            <a:ext cx="41275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12" name="Line 42"/>
          <p:cNvSpPr>
            <a:spLocks noChangeShapeType="1"/>
          </p:cNvSpPr>
          <p:nvPr/>
        </p:nvSpPr>
        <p:spPr bwMode="auto">
          <a:xfrm flipH="1" flipV="1">
            <a:off x="8337550" y="3733800"/>
            <a:ext cx="41275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13" name="Line 43"/>
          <p:cNvSpPr>
            <a:spLocks noChangeShapeType="1"/>
          </p:cNvSpPr>
          <p:nvPr/>
        </p:nvSpPr>
        <p:spPr bwMode="auto">
          <a:xfrm flipV="1">
            <a:off x="8832850" y="3733800"/>
            <a:ext cx="41275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14" name="Line 50"/>
          <p:cNvSpPr>
            <a:spLocks noChangeShapeType="1"/>
          </p:cNvSpPr>
          <p:nvPr/>
        </p:nvSpPr>
        <p:spPr bwMode="auto">
          <a:xfrm flipH="1">
            <a:off x="2641600" y="914400"/>
            <a:ext cx="2311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15" name="Line 51"/>
          <p:cNvSpPr>
            <a:spLocks noChangeShapeType="1"/>
          </p:cNvSpPr>
          <p:nvPr/>
        </p:nvSpPr>
        <p:spPr bwMode="auto">
          <a:xfrm>
            <a:off x="4953000" y="914400"/>
            <a:ext cx="20637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3156" name="Text Box 52"/>
          <p:cNvSpPr txBox="1">
            <a:spLocks noChangeArrowheads="1"/>
          </p:cNvSpPr>
          <p:nvPr/>
        </p:nvSpPr>
        <p:spPr bwMode="auto">
          <a:xfrm>
            <a:off x="1568450" y="5029200"/>
            <a:ext cx="66865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then </a:t>
            </a:r>
            <a:r>
              <a:rPr lang="en-US" altLang="en-US" sz="3000">
                <a:solidFill>
                  <a:srgbClr val="FF0000"/>
                </a:solidFill>
              </a:rPr>
              <a:t>merge</a:t>
            </a:r>
            <a:r>
              <a:rPr lang="en-US" altLang="en-US" sz="3000" b="0">
                <a:solidFill>
                  <a:schemeClr val="accent2"/>
                </a:solidFill>
              </a:rPr>
              <a:t> again into sequences of 4 sorted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5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2860A62B-EA38-48C6-BC81-495240C0ED4F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23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29699" name="AutoShape 2"/>
          <p:cNvSpPr>
            <a:spLocks noChangeArrowheads="1"/>
          </p:cNvSpPr>
          <p:nvPr/>
        </p:nvSpPr>
        <p:spPr bwMode="auto">
          <a:xfrm>
            <a:off x="2476500" y="304800"/>
            <a:ext cx="48704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51, 13, 10, 64, 34, 5, 32, 21</a:t>
            </a:r>
            <a:endParaRPr lang="en-US" altLang="en-US" sz="2800" b="0"/>
          </a:p>
        </p:txBody>
      </p:sp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1155700" y="12192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51, 13, 10, 64</a:t>
            </a:r>
            <a:endParaRPr lang="en-US" altLang="en-US" sz="2800" b="0"/>
          </a:p>
        </p:txBody>
      </p:sp>
      <p:sp>
        <p:nvSpPr>
          <p:cNvPr id="29701" name="AutoShape 4"/>
          <p:cNvSpPr>
            <a:spLocks noChangeArrowheads="1"/>
          </p:cNvSpPr>
          <p:nvPr/>
        </p:nvSpPr>
        <p:spPr bwMode="auto">
          <a:xfrm>
            <a:off x="6191250" y="12192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34, 5, 32, 21</a:t>
            </a:r>
            <a:endParaRPr lang="en-US" altLang="en-US" sz="2800" b="0"/>
          </a:p>
        </p:txBody>
      </p:sp>
      <p:sp>
        <p:nvSpPr>
          <p:cNvPr id="29702" name="AutoShape 5"/>
          <p:cNvSpPr>
            <a:spLocks noChangeArrowheads="1"/>
          </p:cNvSpPr>
          <p:nvPr/>
        </p:nvSpPr>
        <p:spPr bwMode="auto">
          <a:xfrm>
            <a:off x="57785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</a:t>
            </a:r>
            <a:endParaRPr lang="en-US" altLang="en-US" sz="2800" b="0"/>
          </a:p>
        </p:txBody>
      </p:sp>
      <p:sp>
        <p:nvSpPr>
          <p:cNvPr id="29703" name="AutoShape 6"/>
          <p:cNvSpPr>
            <a:spLocks noChangeArrowheads="1"/>
          </p:cNvSpPr>
          <p:nvPr/>
        </p:nvSpPr>
        <p:spPr bwMode="auto">
          <a:xfrm>
            <a:off x="297180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10, 64</a:t>
            </a:r>
            <a:endParaRPr lang="en-US" altLang="en-US" sz="2800" b="0"/>
          </a:p>
        </p:txBody>
      </p:sp>
      <p:sp>
        <p:nvSpPr>
          <p:cNvPr id="29704" name="AutoShape 7"/>
          <p:cNvSpPr>
            <a:spLocks noChangeArrowheads="1"/>
          </p:cNvSpPr>
          <p:nvPr/>
        </p:nvSpPr>
        <p:spPr bwMode="auto">
          <a:xfrm>
            <a:off x="569595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34, 5</a:t>
            </a:r>
            <a:endParaRPr lang="en-US" altLang="en-US" sz="2800" b="0"/>
          </a:p>
        </p:txBody>
      </p:sp>
      <p:sp>
        <p:nvSpPr>
          <p:cNvPr id="29705" name="AutoShape 8"/>
          <p:cNvSpPr>
            <a:spLocks noChangeArrowheads="1"/>
          </p:cNvSpPr>
          <p:nvPr/>
        </p:nvSpPr>
        <p:spPr bwMode="auto">
          <a:xfrm>
            <a:off x="808990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32, 21</a:t>
            </a:r>
            <a:endParaRPr lang="en-US" altLang="en-US" sz="2800" b="0"/>
          </a:p>
        </p:txBody>
      </p:sp>
      <p:sp>
        <p:nvSpPr>
          <p:cNvPr id="29706" name="AutoShape 9"/>
          <p:cNvSpPr>
            <a:spLocks noChangeArrowheads="1"/>
          </p:cNvSpPr>
          <p:nvPr/>
        </p:nvSpPr>
        <p:spPr bwMode="auto">
          <a:xfrm>
            <a:off x="4953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51</a:t>
            </a:r>
            <a:endParaRPr lang="en-US" altLang="en-US" sz="2800" b="0"/>
          </a:p>
        </p:txBody>
      </p:sp>
      <p:sp>
        <p:nvSpPr>
          <p:cNvPr id="29707" name="AutoShape 10"/>
          <p:cNvSpPr>
            <a:spLocks noChangeArrowheads="1"/>
          </p:cNvSpPr>
          <p:nvPr/>
        </p:nvSpPr>
        <p:spPr bwMode="auto">
          <a:xfrm>
            <a:off x="14859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13</a:t>
            </a:r>
            <a:endParaRPr lang="en-US" altLang="en-US" sz="2800" b="0"/>
          </a:p>
        </p:txBody>
      </p:sp>
      <p:sp>
        <p:nvSpPr>
          <p:cNvPr id="29708" name="AutoShape 11"/>
          <p:cNvSpPr>
            <a:spLocks noChangeArrowheads="1"/>
          </p:cNvSpPr>
          <p:nvPr/>
        </p:nvSpPr>
        <p:spPr bwMode="auto">
          <a:xfrm>
            <a:off x="28067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10</a:t>
            </a:r>
            <a:endParaRPr lang="en-US" altLang="en-US" sz="2800" b="0"/>
          </a:p>
        </p:txBody>
      </p:sp>
      <p:sp>
        <p:nvSpPr>
          <p:cNvPr id="29709" name="AutoShape 12"/>
          <p:cNvSpPr>
            <a:spLocks noChangeArrowheads="1"/>
          </p:cNvSpPr>
          <p:nvPr/>
        </p:nvSpPr>
        <p:spPr bwMode="auto">
          <a:xfrm>
            <a:off x="387985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64</a:t>
            </a:r>
            <a:endParaRPr lang="en-US" altLang="en-US" sz="2800" b="0"/>
          </a:p>
        </p:txBody>
      </p:sp>
      <p:sp>
        <p:nvSpPr>
          <p:cNvPr id="29710" name="AutoShape 13"/>
          <p:cNvSpPr>
            <a:spLocks noChangeArrowheads="1"/>
          </p:cNvSpPr>
          <p:nvPr/>
        </p:nvSpPr>
        <p:spPr bwMode="auto">
          <a:xfrm>
            <a:off x="56134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</a:t>
            </a:r>
            <a:endParaRPr lang="en-US" altLang="en-US" sz="2800" b="0"/>
          </a:p>
        </p:txBody>
      </p:sp>
      <p:sp>
        <p:nvSpPr>
          <p:cNvPr id="29711" name="AutoShape 14"/>
          <p:cNvSpPr>
            <a:spLocks noChangeArrowheads="1"/>
          </p:cNvSpPr>
          <p:nvPr/>
        </p:nvSpPr>
        <p:spPr bwMode="auto">
          <a:xfrm>
            <a:off x="652145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5</a:t>
            </a:r>
            <a:endParaRPr lang="en-US" altLang="en-US" sz="2800" b="0"/>
          </a:p>
        </p:txBody>
      </p:sp>
      <p:sp>
        <p:nvSpPr>
          <p:cNvPr id="29712" name="AutoShape 15"/>
          <p:cNvSpPr>
            <a:spLocks noChangeArrowheads="1"/>
          </p:cNvSpPr>
          <p:nvPr/>
        </p:nvSpPr>
        <p:spPr bwMode="auto">
          <a:xfrm>
            <a:off x="79248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32</a:t>
            </a:r>
            <a:endParaRPr lang="en-US" altLang="en-US" sz="2800" b="0"/>
          </a:p>
        </p:txBody>
      </p:sp>
      <p:sp>
        <p:nvSpPr>
          <p:cNvPr id="29713" name="AutoShape 16"/>
          <p:cNvSpPr>
            <a:spLocks noChangeArrowheads="1"/>
          </p:cNvSpPr>
          <p:nvPr/>
        </p:nvSpPr>
        <p:spPr bwMode="auto">
          <a:xfrm>
            <a:off x="883285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21</a:t>
            </a:r>
            <a:endParaRPr lang="en-US" altLang="en-US" sz="2800" b="0"/>
          </a:p>
        </p:txBody>
      </p:sp>
      <p:sp>
        <p:nvSpPr>
          <p:cNvPr id="29714" name="AutoShape 17"/>
          <p:cNvSpPr>
            <a:spLocks noChangeArrowheads="1"/>
          </p:cNvSpPr>
          <p:nvPr/>
        </p:nvSpPr>
        <p:spPr bwMode="auto">
          <a:xfrm>
            <a:off x="66040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13, 51</a:t>
            </a:r>
            <a:endParaRPr lang="en-US" altLang="en-US" sz="2800" b="0"/>
          </a:p>
        </p:txBody>
      </p:sp>
      <p:sp>
        <p:nvSpPr>
          <p:cNvPr id="29715" name="AutoShape 18"/>
          <p:cNvSpPr>
            <a:spLocks noChangeArrowheads="1"/>
          </p:cNvSpPr>
          <p:nvPr/>
        </p:nvSpPr>
        <p:spPr bwMode="auto">
          <a:xfrm>
            <a:off x="305435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10, 64</a:t>
            </a:r>
            <a:endParaRPr lang="en-US" altLang="en-US" sz="2800" b="0"/>
          </a:p>
        </p:txBody>
      </p:sp>
      <p:sp>
        <p:nvSpPr>
          <p:cNvPr id="29716" name="AutoShape 19"/>
          <p:cNvSpPr>
            <a:spLocks noChangeArrowheads="1"/>
          </p:cNvSpPr>
          <p:nvPr/>
        </p:nvSpPr>
        <p:spPr bwMode="auto">
          <a:xfrm>
            <a:off x="577850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5, 34</a:t>
            </a:r>
            <a:endParaRPr lang="en-US" altLang="en-US" sz="2800" b="0"/>
          </a:p>
        </p:txBody>
      </p:sp>
      <p:sp>
        <p:nvSpPr>
          <p:cNvPr id="29717" name="AutoShape 20"/>
          <p:cNvSpPr>
            <a:spLocks noChangeArrowheads="1"/>
          </p:cNvSpPr>
          <p:nvPr/>
        </p:nvSpPr>
        <p:spPr bwMode="auto">
          <a:xfrm>
            <a:off x="817245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21, 32</a:t>
            </a:r>
            <a:endParaRPr lang="en-US" altLang="en-US" sz="2800" b="0"/>
          </a:p>
        </p:txBody>
      </p:sp>
      <p:sp>
        <p:nvSpPr>
          <p:cNvPr id="29718" name="AutoShape 22"/>
          <p:cNvSpPr>
            <a:spLocks noChangeArrowheads="1"/>
          </p:cNvSpPr>
          <p:nvPr/>
        </p:nvSpPr>
        <p:spPr bwMode="auto">
          <a:xfrm>
            <a:off x="1320800" y="50292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solidFill>
                  <a:srgbClr val="FF0000"/>
                </a:solidFill>
                <a:ea typeface="新細明體" panose="02020500000000000000" pitchFamily="18" charset="-120"/>
              </a:rPr>
              <a:t>10, 13, 51, 64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9719" name="AutoShape 23"/>
          <p:cNvSpPr>
            <a:spLocks noChangeArrowheads="1"/>
          </p:cNvSpPr>
          <p:nvPr/>
        </p:nvSpPr>
        <p:spPr bwMode="auto">
          <a:xfrm>
            <a:off x="6356350" y="50292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solidFill>
                  <a:srgbClr val="FF0000"/>
                </a:solidFill>
                <a:ea typeface="新細明體" panose="02020500000000000000" pitchFamily="18" charset="-120"/>
              </a:rPr>
              <a:t>5, 21, 32, 34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H="1">
            <a:off x="1238250" y="1828800"/>
            <a:ext cx="10731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2393950" y="1828800"/>
            <a:ext cx="1155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flipH="1">
            <a:off x="6356350" y="18288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7429500" y="1828800"/>
            <a:ext cx="1155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 flipH="1">
            <a:off x="31369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36322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 flipH="1">
            <a:off x="59436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64389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 flipH="1">
            <a:off x="8255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29" name="Line 33"/>
          <p:cNvSpPr>
            <a:spLocks noChangeShapeType="1"/>
          </p:cNvSpPr>
          <p:nvPr/>
        </p:nvSpPr>
        <p:spPr bwMode="auto">
          <a:xfrm>
            <a:off x="13208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30" name="Line 34"/>
          <p:cNvSpPr>
            <a:spLocks noChangeShapeType="1"/>
          </p:cNvSpPr>
          <p:nvPr/>
        </p:nvSpPr>
        <p:spPr bwMode="auto">
          <a:xfrm flipH="1">
            <a:off x="82550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31" name="Line 35"/>
          <p:cNvSpPr>
            <a:spLocks noChangeShapeType="1"/>
          </p:cNvSpPr>
          <p:nvPr/>
        </p:nvSpPr>
        <p:spPr bwMode="auto">
          <a:xfrm>
            <a:off x="87503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32" name="Line 36"/>
          <p:cNvSpPr>
            <a:spLocks noChangeShapeType="1"/>
          </p:cNvSpPr>
          <p:nvPr/>
        </p:nvSpPr>
        <p:spPr bwMode="auto">
          <a:xfrm flipH="1" flipV="1">
            <a:off x="7429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33" name="Line 37"/>
          <p:cNvSpPr>
            <a:spLocks noChangeShapeType="1"/>
          </p:cNvSpPr>
          <p:nvPr/>
        </p:nvSpPr>
        <p:spPr bwMode="auto">
          <a:xfrm flipV="1">
            <a:off x="12382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34" name="Line 38"/>
          <p:cNvSpPr>
            <a:spLocks noChangeShapeType="1"/>
          </p:cNvSpPr>
          <p:nvPr/>
        </p:nvSpPr>
        <p:spPr bwMode="auto">
          <a:xfrm flipH="1" flipV="1">
            <a:off x="32194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 flipV="1">
            <a:off x="37147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36" name="Line 40"/>
          <p:cNvSpPr>
            <a:spLocks noChangeShapeType="1"/>
          </p:cNvSpPr>
          <p:nvPr/>
        </p:nvSpPr>
        <p:spPr bwMode="auto">
          <a:xfrm flipH="1" flipV="1">
            <a:off x="60261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 flipV="1">
            <a:off x="65214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 flipH="1" flipV="1">
            <a:off x="83375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 flipV="1">
            <a:off x="88328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 flipH="1" flipV="1">
            <a:off x="1403350" y="4724400"/>
            <a:ext cx="107315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 flipV="1">
            <a:off x="2559050" y="4724400"/>
            <a:ext cx="11557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 flipH="1" flipV="1">
            <a:off x="6521450" y="4724400"/>
            <a:ext cx="9906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43" name="Line 47"/>
          <p:cNvSpPr>
            <a:spLocks noChangeShapeType="1"/>
          </p:cNvSpPr>
          <p:nvPr/>
        </p:nvSpPr>
        <p:spPr bwMode="auto">
          <a:xfrm flipV="1">
            <a:off x="7594600" y="4724400"/>
            <a:ext cx="11557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44" name="Line 50"/>
          <p:cNvSpPr>
            <a:spLocks noChangeShapeType="1"/>
          </p:cNvSpPr>
          <p:nvPr/>
        </p:nvSpPr>
        <p:spPr bwMode="auto">
          <a:xfrm flipH="1">
            <a:off x="2641600" y="914400"/>
            <a:ext cx="2311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9745" name="Line 51"/>
          <p:cNvSpPr>
            <a:spLocks noChangeShapeType="1"/>
          </p:cNvSpPr>
          <p:nvPr/>
        </p:nvSpPr>
        <p:spPr bwMode="auto">
          <a:xfrm>
            <a:off x="4953000" y="914400"/>
            <a:ext cx="20637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4180" name="Text Box 52"/>
          <p:cNvSpPr txBox="1">
            <a:spLocks noChangeArrowheads="1"/>
          </p:cNvSpPr>
          <p:nvPr/>
        </p:nvSpPr>
        <p:spPr bwMode="auto">
          <a:xfrm>
            <a:off x="0" y="5821363"/>
            <a:ext cx="990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one more merge give the </a:t>
            </a:r>
            <a:r>
              <a:rPr lang="en-US" altLang="en-US" sz="3000"/>
              <a:t>final</a:t>
            </a:r>
            <a:r>
              <a:rPr lang="en-US" altLang="en-US" sz="3000" b="0">
                <a:solidFill>
                  <a:schemeClr val="accent2"/>
                </a:solidFill>
              </a:rPr>
              <a:t> sorted 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8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7F76FBB5-364B-4EB1-85E4-2392C126B08A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24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30723" name="AutoShape 2"/>
          <p:cNvSpPr>
            <a:spLocks noChangeArrowheads="1"/>
          </p:cNvSpPr>
          <p:nvPr/>
        </p:nvSpPr>
        <p:spPr bwMode="auto">
          <a:xfrm>
            <a:off x="2476500" y="304800"/>
            <a:ext cx="48704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51, 13, 10, 64, 34, 5, 32, 21</a:t>
            </a:r>
            <a:endParaRPr lang="en-US" altLang="en-US" sz="2800" b="0"/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155700" y="12192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51, 13, 10, 64</a:t>
            </a:r>
            <a:endParaRPr lang="en-US" altLang="en-US" sz="2800" b="0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6191250" y="12192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34, 5, 32, 21</a:t>
            </a:r>
            <a:endParaRPr lang="en-US" altLang="en-US" sz="2800" b="0"/>
          </a:p>
        </p:txBody>
      </p:sp>
      <p:sp>
        <p:nvSpPr>
          <p:cNvPr id="30726" name="AutoShape 5"/>
          <p:cNvSpPr>
            <a:spLocks noChangeArrowheads="1"/>
          </p:cNvSpPr>
          <p:nvPr/>
        </p:nvSpPr>
        <p:spPr bwMode="auto">
          <a:xfrm>
            <a:off x="57785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</a:t>
            </a:r>
            <a:endParaRPr lang="en-US" altLang="en-US" sz="2800" b="0"/>
          </a:p>
        </p:txBody>
      </p:sp>
      <p:sp>
        <p:nvSpPr>
          <p:cNvPr id="30727" name="AutoShape 6"/>
          <p:cNvSpPr>
            <a:spLocks noChangeArrowheads="1"/>
          </p:cNvSpPr>
          <p:nvPr/>
        </p:nvSpPr>
        <p:spPr bwMode="auto">
          <a:xfrm>
            <a:off x="297180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10, 64</a:t>
            </a:r>
            <a:endParaRPr lang="en-US" altLang="en-US" sz="2800" b="0"/>
          </a:p>
        </p:txBody>
      </p:sp>
      <p:sp>
        <p:nvSpPr>
          <p:cNvPr id="30728" name="AutoShape 7"/>
          <p:cNvSpPr>
            <a:spLocks noChangeArrowheads="1"/>
          </p:cNvSpPr>
          <p:nvPr/>
        </p:nvSpPr>
        <p:spPr bwMode="auto">
          <a:xfrm>
            <a:off x="569595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34, 5</a:t>
            </a:r>
            <a:endParaRPr lang="en-US" altLang="en-US" sz="2800" b="0"/>
          </a:p>
        </p:txBody>
      </p:sp>
      <p:sp>
        <p:nvSpPr>
          <p:cNvPr id="30729" name="AutoShape 8"/>
          <p:cNvSpPr>
            <a:spLocks noChangeArrowheads="1"/>
          </p:cNvSpPr>
          <p:nvPr/>
        </p:nvSpPr>
        <p:spPr bwMode="auto">
          <a:xfrm>
            <a:off x="808990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32, 21</a:t>
            </a:r>
            <a:endParaRPr lang="en-US" altLang="en-US" sz="2800" b="0"/>
          </a:p>
        </p:txBody>
      </p:sp>
      <p:sp>
        <p:nvSpPr>
          <p:cNvPr id="30730" name="AutoShape 9"/>
          <p:cNvSpPr>
            <a:spLocks noChangeArrowheads="1"/>
          </p:cNvSpPr>
          <p:nvPr/>
        </p:nvSpPr>
        <p:spPr bwMode="auto">
          <a:xfrm>
            <a:off x="4953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51</a:t>
            </a:r>
            <a:endParaRPr lang="en-US" altLang="en-US" sz="2800" b="0"/>
          </a:p>
        </p:txBody>
      </p:sp>
      <p:sp>
        <p:nvSpPr>
          <p:cNvPr id="30731" name="AutoShape 10"/>
          <p:cNvSpPr>
            <a:spLocks noChangeArrowheads="1"/>
          </p:cNvSpPr>
          <p:nvPr/>
        </p:nvSpPr>
        <p:spPr bwMode="auto">
          <a:xfrm>
            <a:off x="14859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13</a:t>
            </a:r>
            <a:endParaRPr lang="en-US" altLang="en-US" sz="2800" b="0"/>
          </a:p>
        </p:txBody>
      </p:sp>
      <p:sp>
        <p:nvSpPr>
          <p:cNvPr id="30732" name="AutoShape 11"/>
          <p:cNvSpPr>
            <a:spLocks noChangeArrowheads="1"/>
          </p:cNvSpPr>
          <p:nvPr/>
        </p:nvSpPr>
        <p:spPr bwMode="auto">
          <a:xfrm>
            <a:off x="28067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10</a:t>
            </a:r>
            <a:endParaRPr lang="en-US" altLang="en-US" sz="2800" b="0"/>
          </a:p>
        </p:txBody>
      </p:sp>
      <p:sp>
        <p:nvSpPr>
          <p:cNvPr id="30733" name="AutoShape 12"/>
          <p:cNvSpPr>
            <a:spLocks noChangeArrowheads="1"/>
          </p:cNvSpPr>
          <p:nvPr/>
        </p:nvSpPr>
        <p:spPr bwMode="auto">
          <a:xfrm>
            <a:off x="387985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64</a:t>
            </a:r>
            <a:endParaRPr lang="en-US" altLang="en-US" sz="2800" b="0"/>
          </a:p>
        </p:txBody>
      </p:sp>
      <p:sp>
        <p:nvSpPr>
          <p:cNvPr id="30734" name="AutoShape 13"/>
          <p:cNvSpPr>
            <a:spLocks noChangeArrowheads="1"/>
          </p:cNvSpPr>
          <p:nvPr/>
        </p:nvSpPr>
        <p:spPr bwMode="auto">
          <a:xfrm>
            <a:off x="56134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</a:t>
            </a:r>
            <a:endParaRPr lang="en-US" altLang="en-US" sz="2800" b="0"/>
          </a:p>
        </p:txBody>
      </p:sp>
      <p:sp>
        <p:nvSpPr>
          <p:cNvPr id="30735" name="AutoShape 14"/>
          <p:cNvSpPr>
            <a:spLocks noChangeArrowheads="1"/>
          </p:cNvSpPr>
          <p:nvPr/>
        </p:nvSpPr>
        <p:spPr bwMode="auto">
          <a:xfrm>
            <a:off x="652145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5</a:t>
            </a:r>
            <a:endParaRPr lang="en-US" altLang="en-US" sz="2800" b="0"/>
          </a:p>
        </p:txBody>
      </p:sp>
      <p:sp>
        <p:nvSpPr>
          <p:cNvPr id="30736" name="AutoShape 15"/>
          <p:cNvSpPr>
            <a:spLocks noChangeArrowheads="1"/>
          </p:cNvSpPr>
          <p:nvPr/>
        </p:nvSpPr>
        <p:spPr bwMode="auto">
          <a:xfrm>
            <a:off x="79248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32</a:t>
            </a:r>
            <a:endParaRPr lang="en-US" altLang="en-US" sz="2800" b="0"/>
          </a:p>
        </p:txBody>
      </p:sp>
      <p:sp>
        <p:nvSpPr>
          <p:cNvPr id="30737" name="AutoShape 16"/>
          <p:cNvSpPr>
            <a:spLocks noChangeArrowheads="1"/>
          </p:cNvSpPr>
          <p:nvPr/>
        </p:nvSpPr>
        <p:spPr bwMode="auto">
          <a:xfrm>
            <a:off x="883285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21</a:t>
            </a:r>
            <a:endParaRPr lang="en-US" altLang="en-US" sz="2800" b="0"/>
          </a:p>
        </p:txBody>
      </p:sp>
      <p:sp>
        <p:nvSpPr>
          <p:cNvPr id="30738" name="AutoShape 17"/>
          <p:cNvSpPr>
            <a:spLocks noChangeArrowheads="1"/>
          </p:cNvSpPr>
          <p:nvPr/>
        </p:nvSpPr>
        <p:spPr bwMode="auto">
          <a:xfrm>
            <a:off x="66040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13, 51</a:t>
            </a:r>
            <a:endParaRPr lang="en-US" altLang="en-US" sz="2800" b="0"/>
          </a:p>
        </p:txBody>
      </p:sp>
      <p:sp>
        <p:nvSpPr>
          <p:cNvPr id="30739" name="AutoShape 18"/>
          <p:cNvSpPr>
            <a:spLocks noChangeArrowheads="1"/>
          </p:cNvSpPr>
          <p:nvPr/>
        </p:nvSpPr>
        <p:spPr bwMode="auto">
          <a:xfrm>
            <a:off x="305435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10, 64</a:t>
            </a:r>
            <a:endParaRPr lang="en-US" altLang="en-US" sz="2800" b="0"/>
          </a:p>
        </p:txBody>
      </p:sp>
      <p:sp>
        <p:nvSpPr>
          <p:cNvPr id="30740" name="AutoShape 19"/>
          <p:cNvSpPr>
            <a:spLocks noChangeArrowheads="1"/>
          </p:cNvSpPr>
          <p:nvPr/>
        </p:nvSpPr>
        <p:spPr bwMode="auto">
          <a:xfrm>
            <a:off x="577850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5, 34</a:t>
            </a:r>
            <a:endParaRPr lang="en-US" altLang="en-US" sz="2800" b="0"/>
          </a:p>
        </p:txBody>
      </p:sp>
      <p:sp>
        <p:nvSpPr>
          <p:cNvPr id="30741" name="AutoShape 20"/>
          <p:cNvSpPr>
            <a:spLocks noChangeArrowheads="1"/>
          </p:cNvSpPr>
          <p:nvPr/>
        </p:nvSpPr>
        <p:spPr bwMode="auto">
          <a:xfrm>
            <a:off x="817245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21, 32</a:t>
            </a:r>
            <a:endParaRPr lang="en-US" altLang="en-US" sz="2800" b="0"/>
          </a:p>
        </p:txBody>
      </p:sp>
      <p:sp>
        <p:nvSpPr>
          <p:cNvPr id="30742" name="AutoShape 21"/>
          <p:cNvSpPr>
            <a:spLocks noChangeArrowheads="1"/>
          </p:cNvSpPr>
          <p:nvPr/>
        </p:nvSpPr>
        <p:spPr bwMode="auto">
          <a:xfrm>
            <a:off x="2641600" y="5943600"/>
            <a:ext cx="48704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solidFill>
                  <a:srgbClr val="FF0000"/>
                </a:solidFill>
                <a:ea typeface="新細明體" panose="02020500000000000000" pitchFamily="18" charset="-120"/>
              </a:rPr>
              <a:t>5, 10, 13, 21, 32, 34, 51, 64</a:t>
            </a:r>
            <a:endParaRPr lang="en-US" altLang="en-US" sz="2800" b="0">
              <a:solidFill>
                <a:srgbClr val="FF0000"/>
              </a:solidFill>
            </a:endParaRPr>
          </a:p>
        </p:txBody>
      </p:sp>
      <p:sp>
        <p:nvSpPr>
          <p:cNvPr id="30743" name="AutoShape 22"/>
          <p:cNvSpPr>
            <a:spLocks noChangeArrowheads="1"/>
          </p:cNvSpPr>
          <p:nvPr/>
        </p:nvSpPr>
        <p:spPr bwMode="auto">
          <a:xfrm>
            <a:off x="1320800" y="50292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10, 13, 51, 64</a:t>
            </a:r>
            <a:endParaRPr lang="en-US" altLang="en-US" sz="2800" b="0"/>
          </a:p>
        </p:txBody>
      </p:sp>
      <p:sp>
        <p:nvSpPr>
          <p:cNvPr id="30744" name="AutoShape 23"/>
          <p:cNvSpPr>
            <a:spLocks noChangeArrowheads="1"/>
          </p:cNvSpPr>
          <p:nvPr/>
        </p:nvSpPr>
        <p:spPr bwMode="auto">
          <a:xfrm>
            <a:off x="6356350" y="50292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5, 21, 32, 34</a:t>
            </a:r>
            <a:endParaRPr lang="en-US" altLang="en-US" sz="2800" b="0"/>
          </a:p>
        </p:txBody>
      </p:sp>
      <p:sp>
        <p:nvSpPr>
          <p:cNvPr id="30745" name="Line 24"/>
          <p:cNvSpPr>
            <a:spLocks noChangeShapeType="1"/>
          </p:cNvSpPr>
          <p:nvPr/>
        </p:nvSpPr>
        <p:spPr bwMode="auto">
          <a:xfrm flipH="1">
            <a:off x="1238250" y="1828800"/>
            <a:ext cx="10731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46" name="Line 25"/>
          <p:cNvSpPr>
            <a:spLocks noChangeShapeType="1"/>
          </p:cNvSpPr>
          <p:nvPr/>
        </p:nvSpPr>
        <p:spPr bwMode="auto">
          <a:xfrm>
            <a:off x="2393950" y="1828800"/>
            <a:ext cx="1155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47" name="Line 26"/>
          <p:cNvSpPr>
            <a:spLocks noChangeShapeType="1"/>
          </p:cNvSpPr>
          <p:nvPr/>
        </p:nvSpPr>
        <p:spPr bwMode="auto">
          <a:xfrm flipH="1">
            <a:off x="6356350" y="18288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48" name="Line 27"/>
          <p:cNvSpPr>
            <a:spLocks noChangeShapeType="1"/>
          </p:cNvSpPr>
          <p:nvPr/>
        </p:nvSpPr>
        <p:spPr bwMode="auto">
          <a:xfrm>
            <a:off x="7429500" y="1828800"/>
            <a:ext cx="1155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49" name="Line 28"/>
          <p:cNvSpPr>
            <a:spLocks noChangeShapeType="1"/>
          </p:cNvSpPr>
          <p:nvPr/>
        </p:nvSpPr>
        <p:spPr bwMode="auto">
          <a:xfrm flipH="1">
            <a:off x="31369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50" name="Line 29"/>
          <p:cNvSpPr>
            <a:spLocks noChangeShapeType="1"/>
          </p:cNvSpPr>
          <p:nvPr/>
        </p:nvSpPr>
        <p:spPr bwMode="auto">
          <a:xfrm>
            <a:off x="36322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51" name="Line 30"/>
          <p:cNvSpPr>
            <a:spLocks noChangeShapeType="1"/>
          </p:cNvSpPr>
          <p:nvPr/>
        </p:nvSpPr>
        <p:spPr bwMode="auto">
          <a:xfrm flipH="1">
            <a:off x="59436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52" name="Line 31"/>
          <p:cNvSpPr>
            <a:spLocks noChangeShapeType="1"/>
          </p:cNvSpPr>
          <p:nvPr/>
        </p:nvSpPr>
        <p:spPr bwMode="auto">
          <a:xfrm>
            <a:off x="64389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53" name="Line 32"/>
          <p:cNvSpPr>
            <a:spLocks noChangeShapeType="1"/>
          </p:cNvSpPr>
          <p:nvPr/>
        </p:nvSpPr>
        <p:spPr bwMode="auto">
          <a:xfrm flipH="1">
            <a:off x="8255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54" name="Line 33"/>
          <p:cNvSpPr>
            <a:spLocks noChangeShapeType="1"/>
          </p:cNvSpPr>
          <p:nvPr/>
        </p:nvSpPr>
        <p:spPr bwMode="auto">
          <a:xfrm>
            <a:off x="13208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55" name="Line 34"/>
          <p:cNvSpPr>
            <a:spLocks noChangeShapeType="1"/>
          </p:cNvSpPr>
          <p:nvPr/>
        </p:nvSpPr>
        <p:spPr bwMode="auto">
          <a:xfrm flipH="1">
            <a:off x="82550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56" name="Line 35"/>
          <p:cNvSpPr>
            <a:spLocks noChangeShapeType="1"/>
          </p:cNvSpPr>
          <p:nvPr/>
        </p:nvSpPr>
        <p:spPr bwMode="auto">
          <a:xfrm>
            <a:off x="87503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57" name="Line 36"/>
          <p:cNvSpPr>
            <a:spLocks noChangeShapeType="1"/>
          </p:cNvSpPr>
          <p:nvPr/>
        </p:nvSpPr>
        <p:spPr bwMode="auto">
          <a:xfrm flipH="1" flipV="1">
            <a:off x="7429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58" name="Line 37"/>
          <p:cNvSpPr>
            <a:spLocks noChangeShapeType="1"/>
          </p:cNvSpPr>
          <p:nvPr/>
        </p:nvSpPr>
        <p:spPr bwMode="auto">
          <a:xfrm flipV="1">
            <a:off x="12382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59" name="Line 38"/>
          <p:cNvSpPr>
            <a:spLocks noChangeShapeType="1"/>
          </p:cNvSpPr>
          <p:nvPr/>
        </p:nvSpPr>
        <p:spPr bwMode="auto">
          <a:xfrm flipH="1" flipV="1">
            <a:off x="32194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60" name="Line 39"/>
          <p:cNvSpPr>
            <a:spLocks noChangeShapeType="1"/>
          </p:cNvSpPr>
          <p:nvPr/>
        </p:nvSpPr>
        <p:spPr bwMode="auto">
          <a:xfrm flipV="1">
            <a:off x="37147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61" name="Line 40"/>
          <p:cNvSpPr>
            <a:spLocks noChangeShapeType="1"/>
          </p:cNvSpPr>
          <p:nvPr/>
        </p:nvSpPr>
        <p:spPr bwMode="auto">
          <a:xfrm flipH="1" flipV="1">
            <a:off x="60261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62" name="Line 41"/>
          <p:cNvSpPr>
            <a:spLocks noChangeShapeType="1"/>
          </p:cNvSpPr>
          <p:nvPr/>
        </p:nvSpPr>
        <p:spPr bwMode="auto">
          <a:xfrm flipV="1">
            <a:off x="65214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63" name="Line 42"/>
          <p:cNvSpPr>
            <a:spLocks noChangeShapeType="1"/>
          </p:cNvSpPr>
          <p:nvPr/>
        </p:nvSpPr>
        <p:spPr bwMode="auto">
          <a:xfrm flipH="1" flipV="1">
            <a:off x="83375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64" name="Line 43"/>
          <p:cNvSpPr>
            <a:spLocks noChangeShapeType="1"/>
          </p:cNvSpPr>
          <p:nvPr/>
        </p:nvSpPr>
        <p:spPr bwMode="auto">
          <a:xfrm flipV="1">
            <a:off x="88328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65" name="Line 44"/>
          <p:cNvSpPr>
            <a:spLocks noChangeShapeType="1"/>
          </p:cNvSpPr>
          <p:nvPr/>
        </p:nvSpPr>
        <p:spPr bwMode="auto">
          <a:xfrm flipH="1" flipV="1">
            <a:off x="1403350" y="4724400"/>
            <a:ext cx="10731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66" name="Line 45"/>
          <p:cNvSpPr>
            <a:spLocks noChangeShapeType="1"/>
          </p:cNvSpPr>
          <p:nvPr/>
        </p:nvSpPr>
        <p:spPr bwMode="auto">
          <a:xfrm flipV="1">
            <a:off x="2559050" y="4724400"/>
            <a:ext cx="1155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67" name="Line 46"/>
          <p:cNvSpPr>
            <a:spLocks noChangeShapeType="1"/>
          </p:cNvSpPr>
          <p:nvPr/>
        </p:nvSpPr>
        <p:spPr bwMode="auto">
          <a:xfrm flipH="1" flipV="1">
            <a:off x="6521450" y="47244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68" name="Line 47"/>
          <p:cNvSpPr>
            <a:spLocks noChangeShapeType="1"/>
          </p:cNvSpPr>
          <p:nvPr/>
        </p:nvSpPr>
        <p:spPr bwMode="auto">
          <a:xfrm flipV="1">
            <a:off x="7594600" y="4724400"/>
            <a:ext cx="1155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69" name="Line 48"/>
          <p:cNvSpPr>
            <a:spLocks noChangeShapeType="1"/>
          </p:cNvSpPr>
          <p:nvPr/>
        </p:nvSpPr>
        <p:spPr bwMode="auto">
          <a:xfrm flipH="1" flipV="1">
            <a:off x="2641600" y="5638800"/>
            <a:ext cx="23114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70" name="Line 49"/>
          <p:cNvSpPr>
            <a:spLocks noChangeShapeType="1"/>
          </p:cNvSpPr>
          <p:nvPr/>
        </p:nvSpPr>
        <p:spPr bwMode="auto">
          <a:xfrm flipV="1">
            <a:off x="4953000" y="5638800"/>
            <a:ext cx="206375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71" name="Line 50"/>
          <p:cNvSpPr>
            <a:spLocks noChangeShapeType="1"/>
          </p:cNvSpPr>
          <p:nvPr/>
        </p:nvSpPr>
        <p:spPr bwMode="auto">
          <a:xfrm flipH="1">
            <a:off x="2641600" y="914400"/>
            <a:ext cx="2311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772" name="Line 51"/>
          <p:cNvSpPr>
            <a:spLocks noChangeShapeType="1"/>
          </p:cNvSpPr>
          <p:nvPr/>
        </p:nvSpPr>
        <p:spPr bwMode="auto">
          <a:xfrm>
            <a:off x="4953000" y="914400"/>
            <a:ext cx="20637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E05CCA25-D365-4A65-937B-C4D6B916B506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25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1219200"/>
            <a:ext cx="8815387" cy="5486400"/>
          </a:xfrm>
        </p:spPr>
        <p:txBody>
          <a:bodyPr/>
          <a:lstStyle/>
          <a:p>
            <a:pPr eaLnBrk="1" hangingPunct="1"/>
            <a:r>
              <a:rPr lang="en-US" altLang="en-US" sz="3000" b="1" smtClean="0">
                <a:solidFill>
                  <a:srgbClr val="FF0000"/>
                </a:solidFill>
              </a:rPr>
              <a:t>Divide</a:t>
            </a:r>
          </a:p>
          <a:p>
            <a:pPr lvl="1" eaLnBrk="1" hangingPunct="1"/>
            <a:r>
              <a:rPr lang="en-US" altLang="en-US" smtClean="0"/>
              <a:t>dividing a sequence of n numbers into </a:t>
            </a:r>
            <a:r>
              <a:rPr lang="en-US" altLang="en-US" b="1" smtClean="0">
                <a:solidFill>
                  <a:srgbClr val="FF0000"/>
                </a:solidFill>
              </a:rPr>
              <a:t>two</a:t>
            </a:r>
            <a:r>
              <a:rPr lang="en-US" altLang="en-US" smtClean="0"/>
              <a:t> smaller sequences is straightforward</a:t>
            </a:r>
          </a:p>
          <a:p>
            <a:pPr eaLnBrk="1" hangingPunct="1"/>
            <a:r>
              <a:rPr lang="en-US" altLang="en-US" sz="3000" b="1" smtClean="0">
                <a:solidFill>
                  <a:srgbClr val="FF0000"/>
                </a:solidFill>
              </a:rPr>
              <a:t>Conquer</a:t>
            </a:r>
          </a:p>
          <a:p>
            <a:pPr lvl="1" eaLnBrk="1" hangingPunct="1"/>
            <a:r>
              <a:rPr lang="en-US" altLang="en-US" smtClean="0"/>
              <a:t>merging two sorted sequences of </a:t>
            </a:r>
            <a:r>
              <a:rPr lang="en-US" altLang="en-US" b="1" smtClean="0">
                <a:solidFill>
                  <a:schemeClr val="accent2"/>
                </a:solidFill>
              </a:rPr>
              <a:t>total length </a:t>
            </a:r>
            <a:r>
              <a:rPr lang="en-US" altLang="en-US" b="1" smtClean="0">
                <a:solidFill>
                  <a:srgbClr val="FF0000"/>
                </a:solidFill>
              </a:rPr>
              <a:t>n</a:t>
            </a:r>
            <a:r>
              <a:rPr lang="en-US" altLang="en-US" smtClean="0"/>
              <a:t> can also be done easily, at most </a:t>
            </a:r>
            <a:r>
              <a:rPr lang="en-US" altLang="en-US" b="1" smtClean="0">
                <a:solidFill>
                  <a:srgbClr val="FF0000"/>
                </a:solidFill>
              </a:rPr>
              <a:t>n-1</a:t>
            </a:r>
            <a:r>
              <a:rPr lang="en-US" altLang="en-US" smtClean="0"/>
              <a:t> comparisons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8616960" y="97164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7600" y="9622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035DD563-78A9-474C-AC25-CC4D369FE4B4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26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32771" name="AutoShape 2"/>
          <p:cNvSpPr>
            <a:spLocks noChangeArrowheads="1"/>
          </p:cNvSpPr>
          <p:nvPr/>
        </p:nvSpPr>
        <p:spPr bwMode="auto">
          <a:xfrm>
            <a:off x="1403350" y="5334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10, 13, 51, 64</a:t>
            </a:r>
            <a:endParaRPr lang="en-US" altLang="en-US" sz="2800" b="0"/>
          </a:p>
        </p:txBody>
      </p:sp>
      <p:sp>
        <p:nvSpPr>
          <p:cNvPr id="32772" name="AutoShape 3"/>
          <p:cNvSpPr>
            <a:spLocks noChangeArrowheads="1"/>
          </p:cNvSpPr>
          <p:nvPr/>
        </p:nvSpPr>
        <p:spPr bwMode="auto">
          <a:xfrm>
            <a:off x="6438900" y="5334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5, 21, 32, 34</a:t>
            </a:r>
            <a:endParaRPr lang="en-US" altLang="en-US" sz="2800" b="0"/>
          </a:p>
        </p:txBody>
      </p:sp>
      <p:sp>
        <p:nvSpPr>
          <p:cNvPr id="32773" name="Line 4"/>
          <p:cNvSpPr>
            <a:spLocks noChangeShapeType="1"/>
          </p:cNvSpPr>
          <p:nvPr/>
        </p:nvSpPr>
        <p:spPr bwMode="auto">
          <a:xfrm flipV="1">
            <a:off x="1733550" y="12192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2774" name="Line 5"/>
          <p:cNvSpPr>
            <a:spLocks noChangeShapeType="1"/>
          </p:cNvSpPr>
          <p:nvPr/>
        </p:nvSpPr>
        <p:spPr bwMode="auto">
          <a:xfrm flipV="1">
            <a:off x="6686550" y="12192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0" y="3200400"/>
            <a:ext cx="9906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To merge two sorted sequences,</a:t>
            </a: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we keep two </a:t>
            </a:r>
            <a:r>
              <a:rPr lang="en-US" altLang="en-US" sz="3000">
                <a:solidFill>
                  <a:srgbClr val="FF0000"/>
                </a:solidFill>
              </a:rPr>
              <a:t>pointers</a:t>
            </a:r>
            <a:r>
              <a:rPr lang="en-US" altLang="en-US" sz="3000" b="0">
                <a:solidFill>
                  <a:schemeClr val="accent2"/>
                </a:solidFill>
              </a:rPr>
              <a:t>, one to each sequence</a:t>
            </a:r>
          </a:p>
        </p:txBody>
      </p:sp>
      <p:sp>
        <p:nvSpPr>
          <p:cNvPr id="32776" name="AutoShape 9"/>
          <p:cNvSpPr>
            <a:spLocks noChangeArrowheads="1"/>
          </p:cNvSpPr>
          <p:nvPr/>
        </p:nvSpPr>
        <p:spPr bwMode="auto">
          <a:xfrm>
            <a:off x="2228850" y="2438400"/>
            <a:ext cx="52006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en-US" sz="2800" b="0"/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165100" y="2438400"/>
            <a:ext cx="1981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/>
              <a:t>Result:</a:t>
            </a:r>
          </a:p>
        </p:txBody>
      </p:sp>
      <p:sp>
        <p:nvSpPr>
          <p:cNvPr id="307212" name="Text Box 12"/>
          <p:cNvSpPr txBox="1">
            <a:spLocks noChangeArrowheads="1"/>
          </p:cNvSpPr>
          <p:nvPr/>
        </p:nvSpPr>
        <p:spPr bwMode="auto">
          <a:xfrm>
            <a:off x="0" y="4724400"/>
            <a:ext cx="9906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/>
              <a:t>Compare the two numbers pointed,</a:t>
            </a: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/>
              <a:t>copy the </a:t>
            </a:r>
            <a:r>
              <a:rPr lang="en-US" altLang="en-US" sz="3000">
                <a:solidFill>
                  <a:srgbClr val="FF0000"/>
                </a:solidFill>
              </a:rPr>
              <a:t>smaller</a:t>
            </a:r>
            <a:r>
              <a:rPr lang="en-US" altLang="en-US" sz="3000" b="0"/>
              <a:t> one to the result</a:t>
            </a: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/>
              <a:t>and </a:t>
            </a:r>
            <a:r>
              <a:rPr lang="en-US" altLang="en-US" sz="3000">
                <a:solidFill>
                  <a:srgbClr val="FF0000"/>
                </a:solidFill>
              </a:rPr>
              <a:t>advance</a:t>
            </a:r>
            <a:r>
              <a:rPr lang="en-US" altLang="en-US" sz="3000" b="0"/>
              <a:t> the corresponding pointer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9AB30232-5256-4CE4-8084-B85F81A467D6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27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33795" name="AutoShape 2"/>
          <p:cNvSpPr>
            <a:spLocks noChangeArrowheads="1"/>
          </p:cNvSpPr>
          <p:nvPr/>
        </p:nvSpPr>
        <p:spPr bwMode="auto">
          <a:xfrm>
            <a:off x="1403350" y="5334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10, 13, 51, 64</a:t>
            </a:r>
            <a:endParaRPr lang="en-US" altLang="en-US" sz="2800" b="0"/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6438900" y="5334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5, 21, 32, 34</a:t>
            </a:r>
            <a:endParaRPr lang="en-US" altLang="en-US" sz="2800" b="0"/>
          </a:p>
        </p:txBody>
      </p:sp>
      <p:sp>
        <p:nvSpPr>
          <p:cNvPr id="33797" name="Line 4"/>
          <p:cNvSpPr>
            <a:spLocks noChangeShapeType="1"/>
          </p:cNvSpPr>
          <p:nvPr/>
        </p:nvSpPr>
        <p:spPr bwMode="auto">
          <a:xfrm flipV="1">
            <a:off x="1733550" y="12192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3798" name="Line 5"/>
          <p:cNvSpPr>
            <a:spLocks noChangeShapeType="1"/>
          </p:cNvSpPr>
          <p:nvPr/>
        </p:nvSpPr>
        <p:spPr bwMode="auto">
          <a:xfrm flipV="1">
            <a:off x="7264400" y="12192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0" y="3200400"/>
            <a:ext cx="9906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Then compare again the two numbers</a:t>
            </a: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pointed to by the pointer;</a:t>
            </a: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copy the smaller one to the result</a:t>
            </a: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and advance that pointer</a:t>
            </a:r>
          </a:p>
        </p:txBody>
      </p:sp>
      <p:sp>
        <p:nvSpPr>
          <p:cNvPr id="33800" name="AutoShape 9"/>
          <p:cNvSpPr>
            <a:spLocks noChangeArrowheads="1"/>
          </p:cNvSpPr>
          <p:nvPr/>
        </p:nvSpPr>
        <p:spPr bwMode="auto">
          <a:xfrm>
            <a:off x="2228850" y="2438400"/>
            <a:ext cx="52006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5</a:t>
            </a:r>
            <a:r>
              <a:rPr lang="en-US" altLang="en-US" sz="2800" b="0"/>
              <a:t>, 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165100" y="2438400"/>
            <a:ext cx="1981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/>
              <a:t>Result: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6E085B45-4559-47D2-9833-A1C875FA1E63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28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34819" name="AutoShape 2"/>
          <p:cNvSpPr>
            <a:spLocks noChangeArrowheads="1"/>
          </p:cNvSpPr>
          <p:nvPr/>
        </p:nvSpPr>
        <p:spPr bwMode="auto">
          <a:xfrm>
            <a:off x="1403350" y="5334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10, 13, 51, 64</a:t>
            </a:r>
            <a:endParaRPr lang="en-US" altLang="en-US" sz="2800" b="0"/>
          </a:p>
        </p:txBody>
      </p:sp>
      <p:sp>
        <p:nvSpPr>
          <p:cNvPr id="34820" name="AutoShape 3"/>
          <p:cNvSpPr>
            <a:spLocks noChangeArrowheads="1"/>
          </p:cNvSpPr>
          <p:nvPr/>
        </p:nvSpPr>
        <p:spPr bwMode="auto">
          <a:xfrm>
            <a:off x="6438900" y="5334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5, 21, 32, 34</a:t>
            </a:r>
            <a:endParaRPr lang="en-US" altLang="en-US" sz="2800" b="0"/>
          </a:p>
        </p:txBody>
      </p:sp>
      <p:sp>
        <p:nvSpPr>
          <p:cNvPr id="34821" name="Line 4"/>
          <p:cNvSpPr>
            <a:spLocks noChangeShapeType="1"/>
          </p:cNvSpPr>
          <p:nvPr/>
        </p:nvSpPr>
        <p:spPr bwMode="auto">
          <a:xfrm flipV="1">
            <a:off x="2393950" y="12192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4822" name="Line 5"/>
          <p:cNvSpPr>
            <a:spLocks noChangeShapeType="1"/>
          </p:cNvSpPr>
          <p:nvPr/>
        </p:nvSpPr>
        <p:spPr bwMode="auto">
          <a:xfrm flipV="1">
            <a:off x="7264400" y="12192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0" y="3200400"/>
            <a:ext cx="9906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Repeat the same process …</a:t>
            </a:r>
          </a:p>
        </p:txBody>
      </p:sp>
      <p:sp>
        <p:nvSpPr>
          <p:cNvPr id="34824" name="AutoShape 7"/>
          <p:cNvSpPr>
            <a:spLocks noChangeArrowheads="1"/>
          </p:cNvSpPr>
          <p:nvPr/>
        </p:nvSpPr>
        <p:spPr bwMode="auto">
          <a:xfrm>
            <a:off x="2228850" y="2438400"/>
            <a:ext cx="52006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 b="0"/>
              <a:t>5, </a:t>
            </a:r>
            <a:r>
              <a:rPr lang="en-US" altLang="en-US" sz="2800">
                <a:solidFill>
                  <a:srgbClr val="FF0000"/>
                </a:solidFill>
              </a:rPr>
              <a:t>10</a:t>
            </a:r>
            <a:r>
              <a:rPr lang="en-US" altLang="en-US" sz="2800" b="0"/>
              <a:t>,  </a:t>
            </a:r>
          </a:p>
        </p:txBody>
      </p:sp>
      <p:sp>
        <p:nvSpPr>
          <p:cNvPr id="34825" name="Text Box 8"/>
          <p:cNvSpPr txBox="1">
            <a:spLocks noChangeArrowheads="1"/>
          </p:cNvSpPr>
          <p:nvPr/>
        </p:nvSpPr>
        <p:spPr bwMode="auto">
          <a:xfrm>
            <a:off x="165100" y="2438400"/>
            <a:ext cx="1981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/>
              <a:t>Result: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F448665E-9391-4E63-B880-7374B26A40E9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29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35843" name="AutoShape 2"/>
          <p:cNvSpPr>
            <a:spLocks noChangeArrowheads="1"/>
          </p:cNvSpPr>
          <p:nvPr/>
        </p:nvSpPr>
        <p:spPr bwMode="auto">
          <a:xfrm>
            <a:off x="1403350" y="5334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10, 13, 51, 64</a:t>
            </a:r>
            <a:endParaRPr lang="en-US" altLang="en-US" sz="2800" b="0"/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>
            <a:off x="6438900" y="5334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5, 21, 32, 34</a:t>
            </a:r>
            <a:endParaRPr lang="en-US" altLang="en-US" sz="2800" b="0"/>
          </a:p>
        </p:txBody>
      </p:sp>
      <p:sp>
        <p:nvSpPr>
          <p:cNvPr id="35845" name="Line 4"/>
          <p:cNvSpPr>
            <a:spLocks noChangeShapeType="1"/>
          </p:cNvSpPr>
          <p:nvPr/>
        </p:nvSpPr>
        <p:spPr bwMode="auto">
          <a:xfrm flipV="1">
            <a:off x="2971800" y="12192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5846" name="Line 5"/>
          <p:cNvSpPr>
            <a:spLocks noChangeShapeType="1"/>
          </p:cNvSpPr>
          <p:nvPr/>
        </p:nvSpPr>
        <p:spPr bwMode="auto">
          <a:xfrm flipV="1">
            <a:off x="7264400" y="12192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0" y="3200400"/>
            <a:ext cx="9906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Again …</a:t>
            </a:r>
          </a:p>
        </p:txBody>
      </p:sp>
      <p:sp>
        <p:nvSpPr>
          <p:cNvPr id="35848" name="AutoShape 7"/>
          <p:cNvSpPr>
            <a:spLocks noChangeArrowheads="1"/>
          </p:cNvSpPr>
          <p:nvPr/>
        </p:nvSpPr>
        <p:spPr bwMode="auto">
          <a:xfrm>
            <a:off x="2228850" y="2438400"/>
            <a:ext cx="52006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 b="0"/>
              <a:t>5, 10, </a:t>
            </a:r>
            <a:r>
              <a:rPr lang="en-US" altLang="en-US" sz="2800">
                <a:solidFill>
                  <a:srgbClr val="FF0000"/>
                </a:solidFill>
              </a:rPr>
              <a:t>13</a:t>
            </a:r>
            <a:r>
              <a:rPr lang="en-US" altLang="en-US" sz="2800" b="0"/>
              <a:t> </a:t>
            </a: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165100" y="2438400"/>
            <a:ext cx="1981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/>
              <a:t>Result: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95300" y="-152400"/>
            <a:ext cx="8915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+mn-lt"/>
              </a:rPr>
              <a:t>Triomino</a:t>
            </a:r>
            <a:r>
              <a:rPr lang="en-US" dirty="0" smtClean="0">
                <a:latin typeface="+mn-lt"/>
              </a:rPr>
              <a:t> Puzzle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0" y="685800"/>
            <a:ext cx="9906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822960">
            <a:spAutoFit/>
          </a:bodyPr>
          <a:lstStyle/>
          <a:p>
            <a:pPr marL="2060575" indent="-1546225" eaLnBrk="1" hangingPunct="1">
              <a:spcBef>
                <a:spcPts val="300"/>
              </a:spcBef>
              <a:defRPr/>
            </a:pP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Input:</a:t>
            </a:r>
            <a:r>
              <a:rPr lang="en-US" sz="2400" dirty="0">
                <a:solidFill>
                  <a:schemeClr val="accent6"/>
                </a:solidFill>
                <a:latin typeface="Comic Sans MS" pitchFamily="66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2400" baseline="30000" dirty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-by-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sz="2400" baseline="30000" dirty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sz="2400" dirty="0">
                <a:latin typeface="Comic Sans MS" pitchFamily="66" charset="0"/>
              </a:rPr>
              <a:t> chessboard with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one</a:t>
            </a:r>
            <a:r>
              <a:rPr lang="en-US" sz="2400" dirty="0">
                <a:latin typeface="Comic Sans MS" pitchFamily="66" charset="0"/>
              </a:rPr>
              <a:t> missing square &amp;</a:t>
            </a:r>
          </a:p>
          <a:p>
            <a:pPr marL="2060575" indent="-1546225" eaLnBrk="1" hangingPunct="1">
              <a:spcBef>
                <a:spcPts val="300"/>
              </a:spcBef>
              <a:defRPr/>
            </a:pPr>
            <a:r>
              <a:rPr lang="en-US" sz="2400" dirty="0">
                <a:latin typeface="Comic Sans MS" pitchFamily="66" charset="0"/>
              </a:rPr>
              <a:t>	many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L-shaped</a:t>
            </a:r>
            <a:r>
              <a:rPr lang="en-US" sz="2400" dirty="0">
                <a:latin typeface="Comic Sans MS" pitchFamily="66" charset="0"/>
              </a:rPr>
              <a:t> tiles of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US" sz="2400" dirty="0">
                <a:latin typeface="Comic Sans MS" pitchFamily="66" charset="0"/>
              </a:rPr>
              <a:t> adjacent squares</a:t>
            </a:r>
          </a:p>
          <a:p>
            <a:pPr marL="2060575" indent="-1546225" eaLnBrk="1" hangingPunct="1">
              <a:spcBef>
                <a:spcPts val="300"/>
              </a:spcBef>
              <a:defRPr/>
            </a:pP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Question:	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Cover</a:t>
            </a:r>
            <a:r>
              <a:rPr lang="en-US" sz="2400" dirty="0">
                <a:latin typeface="Comic Sans MS" pitchFamily="66" charset="0"/>
              </a:rPr>
              <a:t> the chessboard with L-shaped tiles without overlapping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2200" y="28432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19400" y="28432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19400" y="33004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62200" y="33004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6600" y="28432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33800" y="28432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3800" y="33004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76600" y="33004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62200" y="37576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19400" y="37576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19400" y="42148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62200" y="42148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76600" y="37576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3800" y="37576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33800" y="42148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76600" y="42148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2200" y="46720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19400" y="46720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19400" y="51292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362200" y="51292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76600" y="46720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33800" y="46720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33800" y="51292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276600" y="51292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2200" y="55864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19400" y="55864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19400" y="60436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62200" y="60436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76600" y="55864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33800" y="55864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33800" y="60436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276600" y="60436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191000" y="46720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648200" y="46720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48200" y="51292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191000" y="51292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05400" y="46720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562600" y="46720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62600" y="51292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105400" y="51292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191000" y="55864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8200" y="55864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648200" y="60436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191000" y="60436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105400" y="55864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562600" y="55864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562600" y="60436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105400" y="60436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191000" y="28432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48200" y="28432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648200" y="33004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191000" y="33004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105400" y="28432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562600" y="28432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562600" y="33004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105400" y="33004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191000" y="37576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648200" y="37576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648200" y="42148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191000" y="42148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105400" y="3757613"/>
            <a:ext cx="457200" cy="457200"/>
          </a:xfrm>
          <a:prstGeom prst="rect">
            <a:avLst/>
          </a:prstGeom>
          <a:solidFill>
            <a:schemeClr val="tx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562600" y="37576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562600" y="42148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105400" y="4214813"/>
            <a:ext cx="457200" cy="457200"/>
          </a:xfrm>
          <a:prstGeom prst="rect">
            <a:avLst/>
          </a:prstGeom>
          <a:noFill/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934200" y="4038600"/>
            <a:ext cx="457200" cy="457200"/>
          </a:xfrm>
          <a:prstGeom prst="rect">
            <a:avLst/>
          </a:prstGeom>
          <a:solidFill>
            <a:schemeClr val="tx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934200" y="4495800"/>
            <a:ext cx="457200" cy="457200"/>
          </a:xfrm>
          <a:prstGeom prst="rect">
            <a:avLst/>
          </a:prstGeom>
          <a:solidFill>
            <a:schemeClr val="tx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391400" y="4495800"/>
            <a:ext cx="457200" cy="457200"/>
          </a:xfrm>
          <a:prstGeom prst="rect">
            <a:avLst/>
          </a:prstGeom>
          <a:solidFill>
            <a:schemeClr val="tx1"/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8263" name="TextBox 14"/>
          <p:cNvSpPr txBox="1">
            <a:spLocks noChangeArrowheads="1"/>
          </p:cNvSpPr>
          <p:nvPr/>
        </p:nvSpPr>
        <p:spPr bwMode="auto">
          <a:xfrm>
            <a:off x="6858000" y="2590800"/>
            <a:ext cx="2670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/>
              <a:t>Is it do-able?</a:t>
            </a:r>
          </a:p>
        </p:txBody>
      </p:sp>
      <p:sp>
        <p:nvSpPr>
          <p:cNvPr id="8264" name="TextBox 14"/>
          <p:cNvSpPr txBox="1">
            <a:spLocks noChangeArrowheads="1"/>
          </p:cNvSpPr>
          <p:nvPr/>
        </p:nvSpPr>
        <p:spPr bwMode="auto">
          <a:xfrm>
            <a:off x="1600200" y="4443413"/>
            <a:ext cx="52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/>
              <a:t>2</a:t>
            </a:r>
            <a:r>
              <a:rPr lang="en-US" altLang="en-US" sz="2800" baseline="30000"/>
              <a:t>n</a:t>
            </a:r>
          </a:p>
        </p:txBody>
      </p:sp>
      <p:sp>
        <p:nvSpPr>
          <p:cNvPr id="8265" name="TextBox 14"/>
          <p:cNvSpPr txBox="1">
            <a:spLocks noChangeArrowheads="1"/>
          </p:cNvSpPr>
          <p:nvPr/>
        </p:nvSpPr>
        <p:spPr bwMode="auto">
          <a:xfrm>
            <a:off x="3810000" y="2357438"/>
            <a:ext cx="528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/>
              <a:t>2</a:t>
            </a:r>
            <a:r>
              <a:rPr lang="en-US" altLang="en-US" sz="2800" baseline="30000"/>
              <a:t>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965640" y="3916440"/>
              <a:ext cx="2119680" cy="1955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56280" y="3907080"/>
                <a:ext cx="2138400" cy="197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24D43146-7E2E-45CB-B655-6774B6EF407E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30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36867" name="AutoShape 2"/>
          <p:cNvSpPr>
            <a:spLocks noChangeArrowheads="1"/>
          </p:cNvSpPr>
          <p:nvPr/>
        </p:nvSpPr>
        <p:spPr bwMode="auto">
          <a:xfrm>
            <a:off x="1403350" y="5334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10, 13, 51, 64</a:t>
            </a:r>
            <a:endParaRPr lang="en-US" altLang="en-US" sz="2800" b="0"/>
          </a:p>
        </p:txBody>
      </p:sp>
      <p:sp>
        <p:nvSpPr>
          <p:cNvPr id="36868" name="AutoShape 3"/>
          <p:cNvSpPr>
            <a:spLocks noChangeArrowheads="1"/>
          </p:cNvSpPr>
          <p:nvPr/>
        </p:nvSpPr>
        <p:spPr bwMode="auto">
          <a:xfrm>
            <a:off x="6438900" y="5334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5, 21, 32, 34</a:t>
            </a:r>
            <a:endParaRPr lang="en-US" altLang="en-US" sz="2800" b="0"/>
          </a:p>
        </p:txBody>
      </p:sp>
      <p:sp>
        <p:nvSpPr>
          <p:cNvPr id="36869" name="Line 4"/>
          <p:cNvSpPr>
            <a:spLocks noChangeShapeType="1"/>
          </p:cNvSpPr>
          <p:nvPr/>
        </p:nvSpPr>
        <p:spPr bwMode="auto">
          <a:xfrm flipV="1">
            <a:off x="2971800" y="12192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 flipV="1">
            <a:off x="7924800" y="12192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0" y="3200400"/>
            <a:ext cx="9906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and again …</a:t>
            </a:r>
          </a:p>
        </p:txBody>
      </p:sp>
      <p:sp>
        <p:nvSpPr>
          <p:cNvPr id="36872" name="AutoShape 7"/>
          <p:cNvSpPr>
            <a:spLocks noChangeArrowheads="1"/>
          </p:cNvSpPr>
          <p:nvPr/>
        </p:nvSpPr>
        <p:spPr bwMode="auto">
          <a:xfrm>
            <a:off x="2228850" y="2438400"/>
            <a:ext cx="52006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 b="0"/>
              <a:t>5, 10, 13, </a:t>
            </a:r>
            <a:r>
              <a:rPr lang="en-US" altLang="en-US" sz="2800">
                <a:solidFill>
                  <a:srgbClr val="FF0000"/>
                </a:solidFill>
              </a:rPr>
              <a:t>21</a:t>
            </a:r>
            <a:r>
              <a:rPr lang="en-US" altLang="en-US" sz="2800" b="0"/>
              <a:t> </a:t>
            </a: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auto">
          <a:xfrm>
            <a:off x="165100" y="2438400"/>
            <a:ext cx="1981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/>
              <a:t>Result: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B75497F5-4796-4B51-B45E-B24B95AB0F40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31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1403350" y="5334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10, 13, 51, 64</a:t>
            </a:r>
            <a:endParaRPr lang="en-US" altLang="en-US" sz="2800" b="0"/>
          </a:p>
        </p:txBody>
      </p:sp>
      <p:sp>
        <p:nvSpPr>
          <p:cNvPr id="37892" name="AutoShape 3"/>
          <p:cNvSpPr>
            <a:spLocks noChangeArrowheads="1"/>
          </p:cNvSpPr>
          <p:nvPr/>
        </p:nvSpPr>
        <p:spPr bwMode="auto">
          <a:xfrm>
            <a:off x="6438900" y="5334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5, 21, 32, 34</a:t>
            </a:r>
            <a:endParaRPr lang="en-US" altLang="en-US" sz="2800" b="0"/>
          </a:p>
        </p:txBody>
      </p:sp>
      <p:sp>
        <p:nvSpPr>
          <p:cNvPr id="37893" name="Line 4"/>
          <p:cNvSpPr>
            <a:spLocks noChangeShapeType="1"/>
          </p:cNvSpPr>
          <p:nvPr/>
        </p:nvSpPr>
        <p:spPr bwMode="auto">
          <a:xfrm flipV="1">
            <a:off x="2971800" y="12192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7894" name="Line 5"/>
          <p:cNvSpPr>
            <a:spLocks noChangeShapeType="1"/>
          </p:cNvSpPr>
          <p:nvPr/>
        </p:nvSpPr>
        <p:spPr bwMode="auto">
          <a:xfrm flipV="1">
            <a:off x="8585200" y="12192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0" y="3200400"/>
            <a:ext cx="9906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…</a:t>
            </a:r>
          </a:p>
        </p:txBody>
      </p:sp>
      <p:sp>
        <p:nvSpPr>
          <p:cNvPr id="37896" name="AutoShape 7"/>
          <p:cNvSpPr>
            <a:spLocks noChangeArrowheads="1"/>
          </p:cNvSpPr>
          <p:nvPr/>
        </p:nvSpPr>
        <p:spPr bwMode="auto">
          <a:xfrm>
            <a:off x="2228850" y="2438400"/>
            <a:ext cx="52006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 b="0"/>
              <a:t>5, 10, 13, 21, </a:t>
            </a:r>
            <a:r>
              <a:rPr lang="en-US" altLang="en-US" sz="2800">
                <a:solidFill>
                  <a:srgbClr val="FF0000"/>
                </a:solidFill>
              </a:rPr>
              <a:t>32</a:t>
            </a:r>
            <a:endParaRPr lang="en-US" altLang="en-US" sz="2800" b="0"/>
          </a:p>
        </p:txBody>
      </p:sp>
      <p:sp>
        <p:nvSpPr>
          <p:cNvPr id="37897" name="Text Box 8"/>
          <p:cNvSpPr txBox="1">
            <a:spLocks noChangeArrowheads="1"/>
          </p:cNvSpPr>
          <p:nvPr/>
        </p:nvSpPr>
        <p:spPr bwMode="auto">
          <a:xfrm>
            <a:off x="165100" y="2438400"/>
            <a:ext cx="1981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/>
              <a:t>Result: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CFEBCA54-2B45-46E3-911C-BE04C0913473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32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1403350" y="5334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10, 13, 51, 64</a:t>
            </a:r>
            <a:endParaRPr lang="en-US" altLang="en-US" sz="2800" b="0"/>
          </a:p>
        </p:txBody>
      </p:sp>
      <p:sp>
        <p:nvSpPr>
          <p:cNvPr id="38916" name="AutoShape 3"/>
          <p:cNvSpPr>
            <a:spLocks noChangeArrowheads="1"/>
          </p:cNvSpPr>
          <p:nvPr/>
        </p:nvSpPr>
        <p:spPr bwMode="auto">
          <a:xfrm>
            <a:off x="6438900" y="5334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5, 21, 32, 34</a:t>
            </a:r>
            <a:endParaRPr lang="en-US" altLang="en-US" sz="2800" b="0"/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 flipV="1">
            <a:off x="2971800" y="12192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 flipV="1">
            <a:off x="9080500" y="12192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0" y="3200400"/>
            <a:ext cx="9906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When we reach the </a:t>
            </a:r>
            <a:r>
              <a:rPr lang="en-US" altLang="en-US" sz="3000"/>
              <a:t>end</a:t>
            </a:r>
            <a:r>
              <a:rPr lang="en-US" altLang="en-US" sz="3000" b="0">
                <a:solidFill>
                  <a:schemeClr val="accent2"/>
                </a:solidFill>
              </a:rPr>
              <a:t> of one sequence,</a:t>
            </a: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simply copy the </a:t>
            </a:r>
            <a:r>
              <a:rPr lang="en-US" altLang="en-US" sz="3000">
                <a:solidFill>
                  <a:srgbClr val="FF0000"/>
                </a:solidFill>
              </a:rPr>
              <a:t>remaining</a:t>
            </a:r>
            <a:r>
              <a:rPr lang="en-US" altLang="en-US" sz="3000" b="0">
                <a:solidFill>
                  <a:schemeClr val="accent2"/>
                </a:solidFill>
              </a:rPr>
              <a:t> numbers in the other sequence to the result </a:t>
            </a:r>
          </a:p>
        </p:txBody>
      </p:sp>
      <p:sp>
        <p:nvSpPr>
          <p:cNvPr id="38920" name="AutoShape 7"/>
          <p:cNvSpPr>
            <a:spLocks noChangeArrowheads="1"/>
          </p:cNvSpPr>
          <p:nvPr/>
        </p:nvSpPr>
        <p:spPr bwMode="auto">
          <a:xfrm>
            <a:off x="2228850" y="2438400"/>
            <a:ext cx="52006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 b="0"/>
              <a:t>5, 10, 13, 21, 32, </a:t>
            </a:r>
            <a:r>
              <a:rPr lang="en-US" altLang="en-US" sz="2800">
                <a:solidFill>
                  <a:srgbClr val="FF0000"/>
                </a:solidFill>
              </a:rPr>
              <a:t>34</a:t>
            </a:r>
            <a:r>
              <a:rPr lang="en-US" altLang="en-US" sz="2800" b="0"/>
              <a:t> </a:t>
            </a:r>
          </a:p>
        </p:txBody>
      </p:sp>
      <p:sp>
        <p:nvSpPr>
          <p:cNvPr id="38921" name="Text Box 8"/>
          <p:cNvSpPr txBox="1">
            <a:spLocks noChangeArrowheads="1"/>
          </p:cNvSpPr>
          <p:nvPr/>
        </p:nvSpPr>
        <p:spPr bwMode="auto">
          <a:xfrm>
            <a:off x="165100" y="2438400"/>
            <a:ext cx="1981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/>
              <a:t>Result: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0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F55373BA-666E-4920-95E6-2402F0BDDEF7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33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39939" name="AutoShape 2"/>
          <p:cNvSpPr>
            <a:spLocks noChangeArrowheads="1"/>
          </p:cNvSpPr>
          <p:nvPr/>
        </p:nvSpPr>
        <p:spPr bwMode="auto">
          <a:xfrm>
            <a:off x="1403350" y="5334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10, 13, 51, 64</a:t>
            </a:r>
            <a:endParaRPr lang="en-US" altLang="en-US" sz="2800" b="0"/>
          </a:p>
        </p:txBody>
      </p:sp>
      <p:sp>
        <p:nvSpPr>
          <p:cNvPr id="39940" name="AutoShape 3"/>
          <p:cNvSpPr>
            <a:spLocks noChangeArrowheads="1"/>
          </p:cNvSpPr>
          <p:nvPr/>
        </p:nvSpPr>
        <p:spPr bwMode="auto">
          <a:xfrm>
            <a:off x="6438900" y="5334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5, 21, 32, 34</a:t>
            </a:r>
            <a:endParaRPr lang="en-US" altLang="en-US" sz="2800" b="0"/>
          </a:p>
        </p:txBody>
      </p:sp>
      <p:sp>
        <p:nvSpPr>
          <p:cNvPr id="39941" name="Line 4"/>
          <p:cNvSpPr>
            <a:spLocks noChangeShapeType="1"/>
          </p:cNvSpPr>
          <p:nvPr/>
        </p:nvSpPr>
        <p:spPr bwMode="auto">
          <a:xfrm flipV="1">
            <a:off x="4127500" y="12192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9942" name="Line 5"/>
          <p:cNvSpPr>
            <a:spLocks noChangeShapeType="1"/>
          </p:cNvSpPr>
          <p:nvPr/>
        </p:nvSpPr>
        <p:spPr bwMode="auto">
          <a:xfrm flipV="1">
            <a:off x="9080500" y="12192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0" y="3200400"/>
            <a:ext cx="9906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Then we obtain the final sorted sequence</a:t>
            </a:r>
          </a:p>
        </p:txBody>
      </p:sp>
      <p:sp>
        <p:nvSpPr>
          <p:cNvPr id="39944" name="AutoShape 7"/>
          <p:cNvSpPr>
            <a:spLocks noChangeArrowheads="1"/>
          </p:cNvSpPr>
          <p:nvPr/>
        </p:nvSpPr>
        <p:spPr bwMode="auto">
          <a:xfrm>
            <a:off x="2228850" y="2438400"/>
            <a:ext cx="52006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 b="0"/>
              <a:t>5, 10, 13, 21, 32, 34, </a:t>
            </a:r>
            <a:r>
              <a:rPr lang="en-US" altLang="en-US" sz="2800">
                <a:solidFill>
                  <a:srgbClr val="FF0000"/>
                </a:solidFill>
              </a:rPr>
              <a:t>51,</a:t>
            </a:r>
            <a:r>
              <a:rPr lang="en-US" altLang="en-US" sz="2800" b="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64</a:t>
            </a:r>
            <a:r>
              <a:rPr lang="en-US" altLang="en-US" sz="2800" b="0"/>
              <a:t> </a:t>
            </a:r>
          </a:p>
        </p:txBody>
      </p:sp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165100" y="2438400"/>
            <a:ext cx="1981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/>
              <a:t>Result: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134440" y="4413600"/>
              <a:ext cx="7028280" cy="1704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5080" y="4404240"/>
                <a:ext cx="7047000" cy="1723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12C572C2-14B8-4542-81E9-E8B9DEDC7092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34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Pseudo code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909638"/>
            <a:ext cx="8429625" cy="4805362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0" indent="0" eaLnBrk="1" hangingPunct="1">
              <a:spcAft>
                <a:spcPct val="0"/>
              </a:spcAft>
              <a:tabLst>
                <a:tab pos="573088" algn="l"/>
                <a:tab pos="1146175" algn="l"/>
              </a:tabLst>
            </a:pPr>
            <a:r>
              <a:rPr lang="en-US" altLang="en-US" sz="3000" smtClean="0"/>
              <a:t>Algorithm Mergesort(A[1..n])</a:t>
            </a:r>
          </a:p>
          <a:p>
            <a:pPr marL="0" indent="0" eaLnBrk="1" hangingPunct="1">
              <a:spcAft>
                <a:spcPct val="0"/>
              </a:spcAft>
              <a:tabLst>
                <a:tab pos="573088" algn="l"/>
                <a:tab pos="1146175" algn="l"/>
              </a:tabLst>
            </a:pPr>
            <a:r>
              <a:rPr lang="en-US" altLang="en-US" sz="3000" smtClean="0"/>
              <a:t>	if n &gt; 1 then begin</a:t>
            </a:r>
          </a:p>
          <a:p>
            <a:pPr marL="0" indent="0" eaLnBrk="1" hangingPunct="1">
              <a:spcAft>
                <a:spcPct val="0"/>
              </a:spcAft>
              <a:tabLst>
                <a:tab pos="573088" algn="l"/>
                <a:tab pos="1146175" algn="l"/>
              </a:tabLst>
            </a:pPr>
            <a:r>
              <a:rPr lang="en-US" altLang="en-US" sz="3000" smtClean="0"/>
              <a:t>		copy A[1..</a:t>
            </a:r>
            <a:r>
              <a:rPr lang="en-US" altLang="en-US" sz="3000" smtClean="0">
                <a:sym typeface="Symbol" panose="05050102010706020507" pitchFamily="18" charset="2"/>
              </a:rPr>
              <a:t></a:t>
            </a:r>
            <a:r>
              <a:rPr lang="en-US" altLang="en-US" sz="3000" smtClean="0"/>
              <a:t>n/2</a:t>
            </a:r>
            <a:r>
              <a:rPr lang="en-US" altLang="en-US" sz="3000" smtClean="0">
                <a:sym typeface="Symbol" panose="05050102010706020507" pitchFamily="18" charset="2"/>
              </a:rPr>
              <a:t></a:t>
            </a:r>
            <a:r>
              <a:rPr lang="en-US" altLang="en-US" sz="3000" smtClean="0"/>
              <a:t>] to B[1..</a:t>
            </a:r>
            <a:r>
              <a:rPr lang="en-US" altLang="en-US" sz="3000" smtClean="0">
                <a:sym typeface="Symbol" panose="05050102010706020507" pitchFamily="18" charset="2"/>
              </a:rPr>
              <a:t></a:t>
            </a:r>
            <a:r>
              <a:rPr lang="en-US" altLang="en-US" sz="3000" smtClean="0"/>
              <a:t>n/2</a:t>
            </a:r>
            <a:r>
              <a:rPr lang="en-US" altLang="en-US" sz="3000" smtClean="0">
                <a:sym typeface="Symbol" panose="05050102010706020507" pitchFamily="18" charset="2"/>
              </a:rPr>
              <a:t></a:t>
            </a:r>
            <a:r>
              <a:rPr lang="en-US" altLang="en-US" sz="3000" smtClean="0"/>
              <a:t>]</a:t>
            </a:r>
          </a:p>
          <a:p>
            <a:pPr marL="0" indent="0" eaLnBrk="1" hangingPunct="1">
              <a:spcAft>
                <a:spcPct val="0"/>
              </a:spcAft>
              <a:tabLst>
                <a:tab pos="573088" algn="l"/>
                <a:tab pos="1146175" algn="l"/>
              </a:tabLst>
            </a:pPr>
            <a:r>
              <a:rPr lang="en-US" altLang="en-US" sz="3000" smtClean="0"/>
              <a:t>  		copy A[</a:t>
            </a:r>
            <a:r>
              <a:rPr lang="en-US" altLang="en-US" sz="3000" smtClean="0">
                <a:sym typeface="Symbol" panose="05050102010706020507" pitchFamily="18" charset="2"/>
              </a:rPr>
              <a:t></a:t>
            </a:r>
            <a:r>
              <a:rPr lang="en-US" altLang="en-US" sz="3000" smtClean="0"/>
              <a:t>n/2</a:t>
            </a:r>
            <a:r>
              <a:rPr lang="en-US" altLang="en-US" sz="3000" smtClean="0">
                <a:sym typeface="Symbol" panose="05050102010706020507" pitchFamily="18" charset="2"/>
              </a:rPr>
              <a:t>+1</a:t>
            </a:r>
            <a:r>
              <a:rPr lang="en-US" altLang="en-US" sz="3000" smtClean="0"/>
              <a:t>..n] to C[1..</a:t>
            </a:r>
            <a:r>
              <a:rPr lang="en-US" altLang="en-US" sz="3000" smtClean="0">
                <a:sym typeface="Symbol" panose="05050102010706020507" pitchFamily="18" charset="2"/>
              </a:rPr>
              <a:t></a:t>
            </a:r>
            <a:r>
              <a:rPr lang="en-US" altLang="en-US" sz="3000" smtClean="0"/>
              <a:t>n/2</a:t>
            </a:r>
            <a:r>
              <a:rPr lang="en-US" altLang="en-US" sz="3000" smtClean="0">
                <a:sym typeface="Symbol" panose="05050102010706020507" pitchFamily="18" charset="2"/>
              </a:rPr>
              <a:t></a:t>
            </a:r>
            <a:r>
              <a:rPr lang="en-US" altLang="en-US" sz="3000" smtClean="0"/>
              <a:t>]</a:t>
            </a:r>
          </a:p>
          <a:p>
            <a:pPr marL="0" indent="0" eaLnBrk="1" hangingPunct="1">
              <a:spcAft>
                <a:spcPct val="0"/>
              </a:spcAft>
              <a:tabLst>
                <a:tab pos="573088" algn="l"/>
                <a:tab pos="1146175" algn="l"/>
              </a:tabLst>
            </a:pPr>
            <a:r>
              <a:rPr lang="en-US" altLang="en-US" sz="3000" smtClean="0"/>
              <a:t>  		</a:t>
            </a:r>
            <a:r>
              <a:rPr lang="en-US" altLang="en-US" sz="3000" b="1" smtClean="0">
                <a:solidFill>
                  <a:srgbClr val="FF0000"/>
                </a:solidFill>
              </a:rPr>
              <a:t>Mergesort</a:t>
            </a:r>
            <a:r>
              <a:rPr lang="en-US" altLang="en-US" sz="3000" smtClean="0"/>
              <a:t>(B[1..</a:t>
            </a:r>
            <a:r>
              <a:rPr lang="en-US" altLang="en-US" sz="3000" smtClean="0">
                <a:sym typeface="Symbol" panose="05050102010706020507" pitchFamily="18" charset="2"/>
              </a:rPr>
              <a:t></a:t>
            </a:r>
            <a:r>
              <a:rPr lang="en-US" altLang="en-US" sz="3000" smtClean="0"/>
              <a:t>n/2</a:t>
            </a:r>
            <a:r>
              <a:rPr lang="en-US" altLang="en-US" sz="3000" smtClean="0">
                <a:sym typeface="Symbol" panose="05050102010706020507" pitchFamily="18" charset="2"/>
              </a:rPr>
              <a:t></a:t>
            </a:r>
            <a:r>
              <a:rPr lang="en-US" altLang="en-US" sz="3000" smtClean="0"/>
              <a:t>])</a:t>
            </a:r>
          </a:p>
          <a:p>
            <a:pPr marL="0" indent="0" eaLnBrk="1" hangingPunct="1">
              <a:spcAft>
                <a:spcPct val="0"/>
              </a:spcAft>
              <a:tabLst>
                <a:tab pos="573088" algn="l"/>
                <a:tab pos="1146175" algn="l"/>
              </a:tabLst>
            </a:pPr>
            <a:r>
              <a:rPr lang="en-US" altLang="en-US" sz="3000" smtClean="0"/>
              <a:t>  		</a:t>
            </a:r>
            <a:r>
              <a:rPr lang="en-US" altLang="en-US" sz="3000" b="1" smtClean="0">
                <a:solidFill>
                  <a:srgbClr val="FF0000"/>
                </a:solidFill>
              </a:rPr>
              <a:t>Mergesort</a:t>
            </a:r>
            <a:r>
              <a:rPr lang="en-US" altLang="en-US" sz="3000" smtClean="0"/>
              <a:t>(C[1..</a:t>
            </a:r>
            <a:r>
              <a:rPr lang="en-US" altLang="en-US" sz="3000" smtClean="0">
                <a:sym typeface="Symbol" panose="05050102010706020507" pitchFamily="18" charset="2"/>
              </a:rPr>
              <a:t></a:t>
            </a:r>
            <a:r>
              <a:rPr lang="en-US" altLang="en-US" sz="3000" smtClean="0"/>
              <a:t>n/2</a:t>
            </a:r>
            <a:r>
              <a:rPr lang="en-US" altLang="en-US" sz="3000" smtClean="0">
                <a:sym typeface="Symbol" panose="05050102010706020507" pitchFamily="18" charset="2"/>
              </a:rPr>
              <a:t></a:t>
            </a:r>
            <a:r>
              <a:rPr lang="en-US" altLang="en-US" sz="3000" smtClean="0"/>
              <a:t>])</a:t>
            </a:r>
          </a:p>
          <a:p>
            <a:pPr marL="0" indent="0" eaLnBrk="1" hangingPunct="1">
              <a:spcAft>
                <a:spcPct val="0"/>
              </a:spcAft>
              <a:tabLst>
                <a:tab pos="573088" algn="l"/>
                <a:tab pos="1146175" algn="l"/>
              </a:tabLst>
            </a:pPr>
            <a:r>
              <a:rPr lang="en-US" altLang="en-US" sz="3000" smtClean="0"/>
              <a:t>  		</a:t>
            </a:r>
            <a:r>
              <a:rPr lang="en-US" altLang="en-US" sz="3000" b="1" smtClean="0">
                <a:solidFill>
                  <a:srgbClr val="0000FF"/>
                </a:solidFill>
              </a:rPr>
              <a:t>Merge</a:t>
            </a:r>
            <a:r>
              <a:rPr lang="en-US" altLang="en-US" sz="3000" smtClean="0"/>
              <a:t>(B, C, A)</a:t>
            </a:r>
          </a:p>
          <a:p>
            <a:pPr marL="0" indent="0" eaLnBrk="1" hangingPunct="1">
              <a:spcAft>
                <a:spcPct val="0"/>
              </a:spcAft>
              <a:tabLst>
                <a:tab pos="573088" algn="l"/>
                <a:tab pos="1146175" algn="l"/>
              </a:tabLst>
            </a:pPr>
            <a:r>
              <a:rPr lang="en-US" altLang="en-US" sz="3000" smtClean="0"/>
              <a:t>	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F5684C46-8564-46B7-96FD-CC95D9D70AE6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35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41987" name="AutoShape 2"/>
          <p:cNvSpPr>
            <a:spLocks noChangeArrowheads="1"/>
          </p:cNvSpPr>
          <p:nvPr/>
        </p:nvSpPr>
        <p:spPr bwMode="auto">
          <a:xfrm>
            <a:off x="2476500" y="304800"/>
            <a:ext cx="48704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51, 13, 10, 64, 34, 5, 32, 21</a:t>
            </a:r>
            <a:endParaRPr lang="en-US" altLang="en-US" sz="2800" b="0"/>
          </a:p>
        </p:txBody>
      </p:sp>
      <p:sp>
        <p:nvSpPr>
          <p:cNvPr id="41988" name="AutoShape 3"/>
          <p:cNvSpPr>
            <a:spLocks noChangeArrowheads="1"/>
          </p:cNvSpPr>
          <p:nvPr/>
        </p:nvSpPr>
        <p:spPr bwMode="auto">
          <a:xfrm>
            <a:off x="1155700" y="12192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51, 13, 10, 64</a:t>
            </a:r>
            <a:endParaRPr lang="en-US" altLang="en-US" sz="2800" b="0"/>
          </a:p>
        </p:txBody>
      </p:sp>
      <p:sp>
        <p:nvSpPr>
          <p:cNvPr id="41989" name="AutoShape 4"/>
          <p:cNvSpPr>
            <a:spLocks noChangeArrowheads="1"/>
          </p:cNvSpPr>
          <p:nvPr/>
        </p:nvSpPr>
        <p:spPr bwMode="auto">
          <a:xfrm>
            <a:off x="6191250" y="12192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34, 5, 32, 21</a:t>
            </a:r>
            <a:endParaRPr lang="en-US" altLang="en-US" sz="2800" b="0"/>
          </a:p>
        </p:txBody>
      </p:sp>
      <p:sp>
        <p:nvSpPr>
          <p:cNvPr id="41990" name="AutoShape 5"/>
          <p:cNvSpPr>
            <a:spLocks noChangeArrowheads="1"/>
          </p:cNvSpPr>
          <p:nvPr/>
        </p:nvSpPr>
        <p:spPr bwMode="auto">
          <a:xfrm>
            <a:off x="57785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</a:t>
            </a:r>
            <a:endParaRPr lang="en-US" altLang="en-US" sz="2800" b="0"/>
          </a:p>
        </p:txBody>
      </p:sp>
      <p:sp>
        <p:nvSpPr>
          <p:cNvPr id="41991" name="AutoShape 6"/>
          <p:cNvSpPr>
            <a:spLocks noChangeArrowheads="1"/>
          </p:cNvSpPr>
          <p:nvPr/>
        </p:nvSpPr>
        <p:spPr bwMode="auto">
          <a:xfrm>
            <a:off x="297180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10, 64</a:t>
            </a:r>
            <a:endParaRPr lang="en-US" altLang="en-US" sz="2800" b="0"/>
          </a:p>
        </p:txBody>
      </p:sp>
      <p:sp>
        <p:nvSpPr>
          <p:cNvPr id="41992" name="AutoShape 7"/>
          <p:cNvSpPr>
            <a:spLocks noChangeArrowheads="1"/>
          </p:cNvSpPr>
          <p:nvPr/>
        </p:nvSpPr>
        <p:spPr bwMode="auto">
          <a:xfrm>
            <a:off x="569595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34, 5</a:t>
            </a:r>
            <a:endParaRPr lang="en-US" altLang="en-US" sz="2800" b="0"/>
          </a:p>
        </p:txBody>
      </p:sp>
      <p:sp>
        <p:nvSpPr>
          <p:cNvPr id="41993" name="AutoShape 8"/>
          <p:cNvSpPr>
            <a:spLocks noChangeArrowheads="1"/>
          </p:cNvSpPr>
          <p:nvPr/>
        </p:nvSpPr>
        <p:spPr bwMode="auto">
          <a:xfrm>
            <a:off x="808990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32, 21</a:t>
            </a:r>
            <a:endParaRPr lang="en-US" altLang="en-US" sz="2800" b="0"/>
          </a:p>
        </p:txBody>
      </p:sp>
      <p:sp>
        <p:nvSpPr>
          <p:cNvPr id="41994" name="AutoShape 9"/>
          <p:cNvSpPr>
            <a:spLocks noChangeArrowheads="1"/>
          </p:cNvSpPr>
          <p:nvPr/>
        </p:nvSpPr>
        <p:spPr bwMode="auto">
          <a:xfrm>
            <a:off x="4953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51</a:t>
            </a:r>
            <a:endParaRPr lang="en-US" altLang="en-US" sz="2800" b="0"/>
          </a:p>
        </p:txBody>
      </p:sp>
      <p:sp>
        <p:nvSpPr>
          <p:cNvPr id="41995" name="AutoShape 10"/>
          <p:cNvSpPr>
            <a:spLocks noChangeArrowheads="1"/>
          </p:cNvSpPr>
          <p:nvPr/>
        </p:nvSpPr>
        <p:spPr bwMode="auto">
          <a:xfrm>
            <a:off x="14859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13</a:t>
            </a:r>
            <a:endParaRPr lang="en-US" altLang="en-US" sz="2800" b="0"/>
          </a:p>
        </p:txBody>
      </p:sp>
      <p:sp>
        <p:nvSpPr>
          <p:cNvPr id="41996" name="AutoShape 11"/>
          <p:cNvSpPr>
            <a:spLocks noChangeArrowheads="1"/>
          </p:cNvSpPr>
          <p:nvPr/>
        </p:nvSpPr>
        <p:spPr bwMode="auto">
          <a:xfrm>
            <a:off x="28067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10</a:t>
            </a:r>
            <a:endParaRPr lang="en-US" altLang="en-US" sz="2800" b="0"/>
          </a:p>
        </p:txBody>
      </p:sp>
      <p:sp>
        <p:nvSpPr>
          <p:cNvPr id="41997" name="AutoShape 12"/>
          <p:cNvSpPr>
            <a:spLocks noChangeArrowheads="1"/>
          </p:cNvSpPr>
          <p:nvPr/>
        </p:nvSpPr>
        <p:spPr bwMode="auto">
          <a:xfrm>
            <a:off x="387985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64</a:t>
            </a:r>
            <a:endParaRPr lang="en-US" altLang="en-US" sz="2800" b="0"/>
          </a:p>
        </p:txBody>
      </p:sp>
      <p:sp>
        <p:nvSpPr>
          <p:cNvPr id="41998" name="AutoShape 13"/>
          <p:cNvSpPr>
            <a:spLocks noChangeArrowheads="1"/>
          </p:cNvSpPr>
          <p:nvPr/>
        </p:nvSpPr>
        <p:spPr bwMode="auto">
          <a:xfrm>
            <a:off x="56134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</a:t>
            </a:r>
            <a:endParaRPr lang="en-US" altLang="en-US" sz="2800" b="0"/>
          </a:p>
        </p:txBody>
      </p:sp>
      <p:sp>
        <p:nvSpPr>
          <p:cNvPr id="41999" name="AutoShape 14"/>
          <p:cNvSpPr>
            <a:spLocks noChangeArrowheads="1"/>
          </p:cNvSpPr>
          <p:nvPr/>
        </p:nvSpPr>
        <p:spPr bwMode="auto">
          <a:xfrm>
            <a:off x="6589713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5</a:t>
            </a:r>
            <a:endParaRPr lang="en-US" altLang="en-US" sz="2800" b="0"/>
          </a:p>
        </p:txBody>
      </p:sp>
      <p:sp>
        <p:nvSpPr>
          <p:cNvPr id="42000" name="AutoShape 15"/>
          <p:cNvSpPr>
            <a:spLocks noChangeArrowheads="1"/>
          </p:cNvSpPr>
          <p:nvPr/>
        </p:nvSpPr>
        <p:spPr bwMode="auto">
          <a:xfrm>
            <a:off x="79248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32</a:t>
            </a:r>
            <a:endParaRPr lang="en-US" altLang="en-US" sz="2800" b="0"/>
          </a:p>
        </p:txBody>
      </p:sp>
      <p:sp>
        <p:nvSpPr>
          <p:cNvPr id="42001" name="AutoShape 16"/>
          <p:cNvSpPr>
            <a:spLocks noChangeArrowheads="1"/>
          </p:cNvSpPr>
          <p:nvPr/>
        </p:nvSpPr>
        <p:spPr bwMode="auto">
          <a:xfrm>
            <a:off x="8875713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21</a:t>
            </a:r>
            <a:endParaRPr lang="en-US" altLang="en-US" sz="2800" b="0"/>
          </a:p>
        </p:txBody>
      </p:sp>
      <p:sp>
        <p:nvSpPr>
          <p:cNvPr id="42002" name="AutoShape 17"/>
          <p:cNvSpPr>
            <a:spLocks noChangeArrowheads="1"/>
          </p:cNvSpPr>
          <p:nvPr/>
        </p:nvSpPr>
        <p:spPr bwMode="auto">
          <a:xfrm>
            <a:off x="66040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13, 51</a:t>
            </a:r>
            <a:endParaRPr lang="en-US" altLang="en-US" sz="2800" b="0"/>
          </a:p>
        </p:txBody>
      </p:sp>
      <p:sp>
        <p:nvSpPr>
          <p:cNvPr id="42003" name="AutoShape 18"/>
          <p:cNvSpPr>
            <a:spLocks noChangeArrowheads="1"/>
          </p:cNvSpPr>
          <p:nvPr/>
        </p:nvSpPr>
        <p:spPr bwMode="auto">
          <a:xfrm>
            <a:off x="305435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10, 64</a:t>
            </a:r>
            <a:endParaRPr lang="en-US" altLang="en-US" sz="2800" b="0"/>
          </a:p>
        </p:txBody>
      </p:sp>
      <p:sp>
        <p:nvSpPr>
          <p:cNvPr id="42004" name="AutoShape 19"/>
          <p:cNvSpPr>
            <a:spLocks noChangeArrowheads="1"/>
          </p:cNvSpPr>
          <p:nvPr/>
        </p:nvSpPr>
        <p:spPr bwMode="auto">
          <a:xfrm>
            <a:off x="577850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5, 34</a:t>
            </a:r>
            <a:endParaRPr lang="en-US" altLang="en-US" sz="2800" b="0"/>
          </a:p>
        </p:txBody>
      </p:sp>
      <p:sp>
        <p:nvSpPr>
          <p:cNvPr id="42005" name="AutoShape 20"/>
          <p:cNvSpPr>
            <a:spLocks noChangeArrowheads="1"/>
          </p:cNvSpPr>
          <p:nvPr/>
        </p:nvSpPr>
        <p:spPr bwMode="auto">
          <a:xfrm>
            <a:off x="817245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21, 32</a:t>
            </a:r>
            <a:endParaRPr lang="en-US" altLang="en-US" sz="2800" b="0"/>
          </a:p>
        </p:txBody>
      </p:sp>
      <p:sp>
        <p:nvSpPr>
          <p:cNvPr id="42006" name="AutoShape 21"/>
          <p:cNvSpPr>
            <a:spLocks noChangeArrowheads="1"/>
          </p:cNvSpPr>
          <p:nvPr/>
        </p:nvSpPr>
        <p:spPr bwMode="auto">
          <a:xfrm>
            <a:off x="2641600" y="5943600"/>
            <a:ext cx="48704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5, 10, 13, 21, 32, 34, 51, 64</a:t>
            </a:r>
            <a:endParaRPr lang="en-US" altLang="en-US" sz="2800" b="0"/>
          </a:p>
        </p:txBody>
      </p:sp>
      <p:sp>
        <p:nvSpPr>
          <p:cNvPr id="42007" name="AutoShape 22"/>
          <p:cNvSpPr>
            <a:spLocks noChangeArrowheads="1"/>
          </p:cNvSpPr>
          <p:nvPr/>
        </p:nvSpPr>
        <p:spPr bwMode="auto">
          <a:xfrm>
            <a:off x="1320800" y="50292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10, 13, 51, 64</a:t>
            </a:r>
            <a:endParaRPr lang="en-US" altLang="en-US" sz="2800" b="0"/>
          </a:p>
        </p:txBody>
      </p:sp>
      <p:sp>
        <p:nvSpPr>
          <p:cNvPr id="42008" name="AutoShape 23"/>
          <p:cNvSpPr>
            <a:spLocks noChangeArrowheads="1"/>
          </p:cNvSpPr>
          <p:nvPr/>
        </p:nvSpPr>
        <p:spPr bwMode="auto">
          <a:xfrm>
            <a:off x="6356350" y="50292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5, 21, 32, 34</a:t>
            </a:r>
            <a:endParaRPr lang="en-US" altLang="en-US" sz="2800" b="0"/>
          </a:p>
        </p:txBody>
      </p:sp>
      <p:sp>
        <p:nvSpPr>
          <p:cNvPr id="42009" name="Line 24"/>
          <p:cNvSpPr>
            <a:spLocks noChangeShapeType="1"/>
          </p:cNvSpPr>
          <p:nvPr/>
        </p:nvSpPr>
        <p:spPr bwMode="auto">
          <a:xfrm flipH="1">
            <a:off x="1238250" y="1828800"/>
            <a:ext cx="10731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10" name="Line 25"/>
          <p:cNvSpPr>
            <a:spLocks noChangeShapeType="1"/>
          </p:cNvSpPr>
          <p:nvPr/>
        </p:nvSpPr>
        <p:spPr bwMode="auto">
          <a:xfrm>
            <a:off x="2393950" y="1828800"/>
            <a:ext cx="1155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 flipH="1">
            <a:off x="6356350" y="18288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12" name="Line 27"/>
          <p:cNvSpPr>
            <a:spLocks noChangeShapeType="1"/>
          </p:cNvSpPr>
          <p:nvPr/>
        </p:nvSpPr>
        <p:spPr bwMode="auto">
          <a:xfrm>
            <a:off x="7429500" y="1828800"/>
            <a:ext cx="1155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13" name="Line 28"/>
          <p:cNvSpPr>
            <a:spLocks noChangeShapeType="1"/>
          </p:cNvSpPr>
          <p:nvPr/>
        </p:nvSpPr>
        <p:spPr bwMode="auto">
          <a:xfrm flipH="1">
            <a:off x="31369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14" name="Line 29"/>
          <p:cNvSpPr>
            <a:spLocks noChangeShapeType="1"/>
          </p:cNvSpPr>
          <p:nvPr/>
        </p:nvSpPr>
        <p:spPr bwMode="auto">
          <a:xfrm>
            <a:off x="36322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15" name="Line 30"/>
          <p:cNvSpPr>
            <a:spLocks noChangeShapeType="1"/>
          </p:cNvSpPr>
          <p:nvPr/>
        </p:nvSpPr>
        <p:spPr bwMode="auto">
          <a:xfrm flipH="1">
            <a:off x="59436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16" name="Line 31"/>
          <p:cNvSpPr>
            <a:spLocks noChangeShapeType="1"/>
          </p:cNvSpPr>
          <p:nvPr/>
        </p:nvSpPr>
        <p:spPr bwMode="auto">
          <a:xfrm>
            <a:off x="64389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17" name="Line 32"/>
          <p:cNvSpPr>
            <a:spLocks noChangeShapeType="1"/>
          </p:cNvSpPr>
          <p:nvPr/>
        </p:nvSpPr>
        <p:spPr bwMode="auto">
          <a:xfrm flipH="1">
            <a:off x="8255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18" name="Line 33"/>
          <p:cNvSpPr>
            <a:spLocks noChangeShapeType="1"/>
          </p:cNvSpPr>
          <p:nvPr/>
        </p:nvSpPr>
        <p:spPr bwMode="auto">
          <a:xfrm>
            <a:off x="13208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19" name="Line 34"/>
          <p:cNvSpPr>
            <a:spLocks noChangeShapeType="1"/>
          </p:cNvSpPr>
          <p:nvPr/>
        </p:nvSpPr>
        <p:spPr bwMode="auto">
          <a:xfrm flipH="1">
            <a:off x="82550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20" name="Line 35"/>
          <p:cNvSpPr>
            <a:spLocks noChangeShapeType="1"/>
          </p:cNvSpPr>
          <p:nvPr/>
        </p:nvSpPr>
        <p:spPr bwMode="auto">
          <a:xfrm>
            <a:off x="8750300" y="27432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21" name="Line 36"/>
          <p:cNvSpPr>
            <a:spLocks noChangeShapeType="1"/>
          </p:cNvSpPr>
          <p:nvPr/>
        </p:nvSpPr>
        <p:spPr bwMode="auto">
          <a:xfrm flipH="1" flipV="1">
            <a:off x="7429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22" name="Line 37"/>
          <p:cNvSpPr>
            <a:spLocks noChangeShapeType="1"/>
          </p:cNvSpPr>
          <p:nvPr/>
        </p:nvSpPr>
        <p:spPr bwMode="auto">
          <a:xfrm flipV="1">
            <a:off x="12382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23" name="Line 38"/>
          <p:cNvSpPr>
            <a:spLocks noChangeShapeType="1"/>
          </p:cNvSpPr>
          <p:nvPr/>
        </p:nvSpPr>
        <p:spPr bwMode="auto">
          <a:xfrm flipH="1" flipV="1">
            <a:off x="32194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24" name="Line 39"/>
          <p:cNvSpPr>
            <a:spLocks noChangeShapeType="1"/>
          </p:cNvSpPr>
          <p:nvPr/>
        </p:nvSpPr>
        <p:spPr bwMode="auto">
          <a:xfrm flipV="1">
            <a:off x="37147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25" name="Line 40"/>
          <p:cNvSpPr>
            <a:spLocks noChangeShapeType="1"/>
          </p:cNvSpPr>
          <p:nvPr/>
        </p:nvSpPr>
        <p:spPr bwMode="auto">
          <a:xfrm flipH="1" flipV="1">
            <a:off x="60261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26" name="Line 41"/>
          <p:cNvSpPr>
            <a:spLocks noChangeShapeType="1"/>
          </p:cNvSpPr>
          <p:nvPr/>
        </p:nvSpPr>
        <p:spPr bwMode="auto">
          <a:xfrm flipV="1">
            <a:off x="65214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27" name="Line 42"/>
          <p:cNvSpPr>
            <a:spLocks noChangeShapeType="1"/>
          </p:cNvSpPr>
          <p:nvPr/>
        </p:nvSpPr>
        <p:spPr bwMode="auto">
          <a:xfrm flipH="1" flipV="1">
            <a:off x="83375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28" name="Line 43"/>
          <p:cNvSpPr>
            <a:spLocks noChangeShapeType="1"/>
          </p:cNvSpPr>
          <p:nvPr/>
        </p:nvSpPr>
        <p:spPr bwMode="auto">
          <a:xfrm flipV="1">
            <a:off x="8832850" y="3733800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29" name="Line 44"/>
          <p:cNvSpPr>
            <a:spLocks noChangeShapeType="1"/>
          </p:cNvSpPr>
          <p:nvPr/>
        </p:nvSpPr>
        <p:spPr bwMode="auto">
          <a:xfrm flipH="1" flipV="1">
            <a:off x="1403350" y="4724400"/>
            <a:ext cx="10731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30" name="Line 45"/>
          <p:cNvSpPr>
            <a:spLocks noChangeShapeType="1"/>
          </p:cNvSpPr>
          <p:nvPr/>
        </p:nvSpPr>
        <p:spPr bwMode="auto">
          <a:xfrm flipV="1">
            <a:off x="2559050" y="4724400"/>
            <a:ext cx="1155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31" name="Line 46"/>
          <p:cNvSpPr>
            <a:spLocks noChangeShapeType="1"/>
          </p:cNvSpPr>
          <p:nvPr/>
        </p:nvSpPr>
        <p:spPr bwMode="auto">
          <a:xfrm flipH="1" flipV="1">
            <a:off x="6521450" y="47244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32" name="Line 47"/>
          <p:cNvSpPr>
            <a:spLocks noChangeShapeType="1"/>
          </p:cNvSpPr>
          <p:nvPr/>
        </p:nvSpPr>
        <p:spPr bwMode="auto">
          <a:xfrm flipV="1">
            <a:off x="7594600" y="4724400"/>
            <a:ext cx="1155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33" name="Line 48"/>
          <p:cNvSpPr>
            <a:spLocks noChangeShapeType="1"/>
          </p:cNvSpPr>
          <p:nvPr/>
        </p:nvSpPr>
        <p:spPr bwMode="auto">
          <a:xfrm flipH="1" flipV="1">
            <a:off x="2641600" y="5638800"/>
            <a:ext cx="2311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34" name="Line 49"/>
          <p:cNvSpPr>
            <a:spLocks noChangeShapeType="1"/>
          </p:cNvSpPr>
          <p:nvPr/>
        </p:nvSpPr>
        <p:spPr bwMode="auto">
          <a:xfrm flipV="1">
            <a:off x="4953000" y="5638800"/>
            <a:ext cx="20637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35" name="Line 50"/>
          <p:cNvSpPr>
            <a:spLocks noChangeShapeType="1"/>
          </p:cNvSpPr>
          <p:nvPr/>
        </p:nvSpPr>
        <p:spPr bwMode="auto">
          <a:xfrm flipH="1">
            <a:off x="2641600" y="914400"/>
            <a:ext cx="2311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2036" name="Line 51"/>
          <p:cNvSpPr>
            <a:spLocks noChangeShapeType="1"/>
          </p:cNvSpPr>
          <p:nvPr/>
        </p:nvSpPr>
        <p:spPr bwMode="auto">
          <a:xfrm>
            <a:off x="4953000" y="914400"/>
            <a:ext cx="20637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1595438" y="285750"/>
            <a:ext cx="931862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2038" name="TextBox 54"/>
          <p:cNvSpPr txBox="1">
            <a:spLocks noChangeArrowheads="1"/>
          </p:cNvSpPr>
          <p:nvPr/>
        </p:nvSpPr>
        <p:spPr bwMode="auto">
          <a:xfrm>
            <a:off x="7381875" y="285750"/>
            <a:ext cx="334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5588" y="1214438"/>
            <a:ext cx="931862" cy="554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-119063" y="2143125"/>
            <a:ext cx="7826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-15875" y="3181350"/>
            <a:ext cx="682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10188" y="1214438"/>
            <a:ext cx="931862" cy="554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2043" name="TextBox 59"/>
          <p:cNvSpPr txBox="1">
            <a:spLocks noChangeArrowheads="1"/>
          </p:cNvSpPr>
          <p:nvPr/>
        </p:nvSpPr>
        <p:spPr bwMode="auto">
          <a:xfrm>
            <a:off x="8596313" y="1214438"/>
            <a:ext cx="334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2044" name="TextBox 60"/>
          <p:cNvSpPr txBox="1">
            <a:spLocks noChangeArrowheads="1"/>
          </p:cNvSpPr>
          <p:nvPr/>
        </p:nvSpPr>
        <p:spPr bwMode="auto">
          <a:xfrm>
            <a:off x="1809750" y="2143125"/>
            <a:ext cx="296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38375" y="2181225"/>
            <a:ext cx="7826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2046" name="TextBox 62"/>
          <p:cNvSpPr txBox="1">
            <a:spLocks noChangeArrowheads="1"/>
          </p:cNvSpPr>
          <p:nvPr/>
        </p:nvSpPr>
        <p:spPr bwMode="auto">
          <a:xfrm>
            <a:off x="4167188" y="2181225"/>
            <a:ext cx="296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953000" y="2143125"/>
            <a:ext cx="7826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2048" name="TextBox 64"/>
          <p:cNvSpPr txBox="1">
            <a:spLocks noChangeArrowheads="1"/>
          </p:cNvSpPr>
          <p:nvPr/>
        </p:nvSpPr>
        <p:spPr bwMode="auto">
          <a:xfrm>
            <a:off x="6881813" y="2143125"/>
            <a:ext cx="296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10438" y="2214563"/>
            <a:ext cx="7826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2050" name="TextBox 66"/>
          <p:cNvSpPr txBox="1">
            <a:spLocks noChangeArrowheads="1"/>
          </p:cNvSpPr>
          <p:nvPr/>
        </p:nvSpPr>
        <p:spPr bwMode="auto">
          <a:xfrm>
            <a:off x="9239250" y="2214563"/>
            <a:ext cx="296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2051" name="TextBox 67"/>
          <p:cNvSpPr txBox="1">
            <a:spLocks noChangeArrowheads="1"/>
          </p:cNvSpPr>
          <p:nvPr/>
        </p:nvSpPr>
        <p:spPr bwMode="auto">
          <a:xfrm>
            <a:off x="881063" y="3214688"/>
            <a:ext cx="27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90600" y="3214688"/>
            <a:ext cx="682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2053" name="TextBox 69"/>
          <p:cNvSpPr txBox="1">
            <a:spLocks noChangeArrowheads="1"/>
          </p:cNvSpPr>
          <p:nvPr/>
        </p:nvSpPr>
        <p:spPr bwMode="auto">
          <a:xfrm>
            <a:off x="1887538" y="3248025"/>
            <a:ext cx="27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09813" y="3214688"/>
            <a:ext cx="682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2055" name="TextBox 71"/>
          <p:cNvSpPr txBox="1">
            <a:spLocks noChangeArrowheads="1"/>
          </p:cNvSpPr>
          <p:nvPr/>
        </p:nvSpPr>
        <p:spPr bwMode="auto">
          <a:xfrm>
            <a:off x="3206750" y="3248025"/>
            <a:ext cx="27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381375" y="3214688"/>
            <a:ext cx="682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2057" name="TextBox 73"/>
          <p:cNvSpPr txBox="1">
            <a:spLocks noChangeArrowheads="1"/>
          </p:cNvSpPr>
          <p:nvPr/>
        </p:nvSpPr>
        <p:spPr bwMode="auto">
          <a:xfrm>
            <a:off x="4278313" y="3248025"/>
            <a:ext cx="27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133975" y="3209925"/>
            <a:ext cx="682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2059" name="TextBox 75"/>
          <p:cNvSpPr txBox="1">
            <a:spLocks noChangeArrowheads="1"/>
          </p:cNvSpPr>
          <p:nvPr/>
        </p:nvSpPr>
        <p:spPr bwMode="auto">
          <a:xfrm>
            <a:off x="6030913" y="3243263"/>
            <a:ext cx="27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27750" y="3214688"/>
            <a:ext cx="682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2061" name="TextBox 77"/>
          <p:cNvSpPr txBox="1">
            <a:spLocks noChangeArrowheads="1"/>
          </p:cNvSpPr>
          <p:nvPr/>
        </p:nvSpPr>
        <p:spPr bwMode="auto">
          <a:xfrm>
            <a:off x="6881813" y="3214688"/>
            <a:ext cx="27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19975" y="3214688"/>
            <a:ext cx="682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2063" name="TextBox 79"/>
          <p:cNvSpPr txBox="1">
            <a:spLocks noChangeArrowheads="1"/>
          </p:cNvSpPr>
          <p:nvPr/>
        </p:nvSpPr>
        <p:spPr bwMode="auto">
          <a:xfrm>
            <a:off x="8316913" y="3248025"/>
            <a:ext cx="27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413750" y="3214688"/>
            <a:ext cx="682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2065" name="TextBox 81"/>
          <p:cNvSpPr txBox="1">
            <a:spLocks noChangeArrowheads="1"/>
          </p:cNvSpPr>
          <p:nvPr/>
        </p:nvSpPr>
        <p:spPr bwMode="auto">
          <a:xfrm>
            <a:off x="9245600" y="3214688"/>
            <a:ext cx="27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68275" y="4181475"/>
            <a:ext cx="5699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M(</a:t>
            </a:r>
          </a:p>
        </p:txBody>
      </p:sp>
      <p:sp>
        <p:nvSpPr>
          <p:cNvPr id="42067" name="TextBox 85"/>
          <p:cNvSpPr txBox="1">
            <a:spLocks noChangeArrowheads="1"/>
          </p:cNvSpPr>
          <p:nvPr/>
        </p:nvSpPr>
        <p:spPr bwMode="auto">
          <a:xfrm>
            <a:off x="4238625" y="4214813"/>
            <a:ext cx="296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2068" name="TextBox 86"/>
          <p:cNvSpPr txBox="1">
            <a:spLocks noChangeArrowheads="1"/>
          </p:cNvSpPr>
          <p:nvPr/>
        </p:nvSpPr>
        <p:spPr bwMode="auto">
          <a:xfrm>
            <a:off x="2309813" y="4214813"/>
            <a:ext cx="31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300663" y="4214813"/>
            <a:ext cx="5699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M(</a:t>
            </a:r>
          </a:p>
        </p:txBody>
      </p:sp>
      <p:sp>
        <p:nvSpPr>
          <p:cNvPr id="42070" name="TextBox 88"/>
          <p:cNvSpPr txBox="1">
            <a:spLocks noChangeArrowheads="1"/>
          </p:cNvSpPr>
          <p:nvPr/>
        </p:nvSpPr>
        <p:spPr bwMode="auto">
          <a:xfrm>
            <a:off x="9371013" y="4248150"/>
            <a:ext cx="296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2071" name="TextBox 89"/>
          <p:cNvSpPr txBox="1">
            <a:spLocks noChangeArrowheads="1"/>
          </p:cNvSpPr>
          <p:nvPr/>
        </p:nvSpPr>
        <p:spPr bwMode="auto">
          <a:xfrm>
            <a:off x="7442200" y="4248150"/>
            <a:ext cx="31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4213" y="5072063"/>
            <a:ext cx="6969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M(</a:t>
            </a:r>
          </a:p>
        </p:txBody>
      </p:sp>
      <p:sp>
        <p:nvSpPr>
          <p:cNvPr id="42073" name="TextBox 91"/>
          <p:cNvSpPr txBox="1">
            <a:spLocks noChangeArrowheads="1"/>
          </p:cNvSpPr>
          <p:nvPr/>
        </p:nvSpPr>
        <p:spPr bwMode="auto">
          <a:xfrm>
            <a:off x="4810125" y="5072063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42074" name="TextBox 92"/>
          <p:cNvSpPr txBox="1">
            <a:spLocks noChangeArrowheads="1"/>
          </p:cNvSpPr>
          <p:nvPr/>
        </p:nvSpPr>
        <p:spPr bwMode="auto">
          <a:xfrm>
            <a:off x="8667750" y="5000625"/>
            <a:ext cx="334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2075" name="TextBox 93"/>
          <p:cNvSpPr txBox="1">
            <a:spLocks noChangeArrowheads="1"/>
          </p:cNvSpPr>
          <p:nvPr/>
        </p:nvSpPr>
        <p:spPr bwMode="auto">
          <a:xfrm>
            <a:off x="3595688" y="1214438"/>
            <a:ext cx="334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51"/>
          <p:cNvSpPr txBox="1">
            <a:spLocks noChangeArrowheads="1"/>
          </p:cNvSpPr>
          <p:nvPr/>
        </p:nvSpPr>
        <p:spPr bwMode="auto">
          <a:xfrm>
            <a:off x="3595688" y="1214438"/>
            <a:ext cx="334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D36996FE-C7BA-429E-9F5D-C2C023E35E7D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36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43012" name="AutoShape 2"/>
          <p:cNvSpPr>
            <a:spLocks noChangeArrowheads="1"/>
          </p:cNvSpPr>
          <p:nvPr/>
        </p:nvSpPr>
        <p:spPr bwMode="auto">
          <a:xfrm>
            <a:off x="2476500" y="304800"/>
            <a:ext cx="48704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51, 13, 10, 64, 34, 5, 32, 21</a:t>
            </a:r>
            <a:endParaRPr lang="en-US" altLang="en-US" sz="2800" b="0"/>
          </a:p>
        </p:txBody>
      </p:sp>
      <p:sp>
        <p:nvSpPr>
          <p:cNvPr id="43013" name="AutoShape 3"/>
          <p:cNvSpPr>
            <a:spLocks noChangeArrowheads="1"/>
          </p:cNvSpPr>
          <p:nvPr/>
        </p:nvSpPr>
        <p:spPr bwMode="auto">
          <a:xfrm>
            <a:off x="1155700" y="12192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51, 13, 10, 64</a:t>
            </a:r>
            <a:endParaRPr lang="en-US" altLang="en-US" sz="2800" b="0"/>
          </a:p>
        </p:txBody>
      </p:sp>
      <p:sp>
        <p:nvSpPr>
          <p:cNvPr id="43014" name="AutoShape 4"/>
          <p:cNvSpPr>
            <a:spLocks noChangeArrowheads="1"/>
          </p:cNvSpPr>
          <p:nvPr/>
        </p:nvSpPr>
        <p:spPr bwMode="auto">
          <a:xfrm>
            <a:off x="6191250" y="12192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34, 5, 32, 21</a:t>
            </a:r>
            <a:endParaRPr lang="en-US" altLang="en-US" sz="2800" b="0"/>
          </a:p>
        </p:txBody>
      </p:sp>
      <p:sp>
        <p:nvSpPr>
          <p:cNvPr id="43015" name="AutoShape 5"/>
          <p:cNvSpPr>
            <a:spLocks noChangeArrowheads="1"/>
          </p:cNvSpPr>
          <p:nvPr/>
        </p:nvSpPr>
        <p:spPr bwMode="auto">
          <a:xfrm>
            <a:off x="57785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</a:t>
            </a:r>
            <a:endParaRPr lang="en-US" altLang="en-US" sz="2800" b="0"/>
          </a:p>
        </p:txBody>
      </p:sp>
      <p:sp>
        <p:nvSpPr>
          <p:cNvPr id="43016" name="AutoShape 6"/>
          <p:cNvSpPr>
            <a:spLocks noChangeArrowheads="1"/>
          </p:cNvSpPr>
          <p:nvPr/>
        </p:nvSpPr>
        <p:spPr bwMode="auto">
          <a:xfrm>
            <a:off x="297180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10, 64</a:t>
            </a:r>
            <a:endParaRPr lang="en-US" altLang="en-US" sz="2800" b="0"/>
          </a:p>
        </p:txBody>
      </p:sp>
      <p:sp>
        <p:nvSpPr>
          <p:cNvPr id="43017" name="AutoShape 7"/>
          <p:cNvSpPr>
            <a:spLocks noChangeArrowheads="1"/>
          </p:cNvSpPr>
          <p:nvPr/>
        </p:nvSpPr>
        <p:spPr bwMode="auto">
          <a:xfrm>
            <a:off x="569595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34, 5</a:t>
            </a:r>
            <a:endParaRPr lang="en-US" altLang="en-US" sz="2800" b="0"/>
          </a:p>
        </p:txBody>
      </p:sp>
      <p:sp>
        <p:nvSpPr>
          <p:cNvPr id="43018" name="AutoShape 8"/>
          <p:cNvSpPr>
            <a:spLocks noChangeArrowheads="1"/>
          </p:cNvSpPr>
          <p:nvPr/>
        </p:nvSpPr>
        <p:spPr bwMode="auto">
          <a:xfrm>
            <a:off x="8089900" y="21336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32, 21</a:t>
            </a:r>
            <a:endParaRPr lang="en-US" altLang="en-US" sz="2800" b="0"/>
          </a:p>
        </p:txBody>
      </p:sp>
      <p:sp>
        <p:nvSpPr>
          <p:cNvPr id="43019" name="AutoShape 9"/>
          <p:cNvSpPr>
            <a:spLocks noChangeArrowheads="1"/>
          </p:cNvSpPr>
          <p:nvPr/>
        </p:nvSpPr>
        <p:spPr bwMode="auto">
          <a:xfrm>
            <a:off x="4953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51</a:t>
            </a:r>
            <a:endParaRPr lang="en-US" altLang="en-US" sz="2800" b="0"/>
          </a:p>
        </p:txBody>
      </p:sp>
      <p:sp>
        <p:nvSpPr>
          <p:cNvPr id="43020" name="AutoShape 10"/>
          <p:cNvSpPr>
            <a:spLocks noChangeArrowheads="1"/>
          </p:cNvSpPr>
          <p:nvPr/>
        </p:nvSpPr>
        <p:spPr bwMode="auto">
          <a:xfrm>
            <a:off x="14859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13</a:t>
            </a:r>
            <a:endParaRPr lang="en-US" altLang="en-US" sz="2800" b="0"/>
          </a:p>
        </p:txBody>
      </p:sp>
      <p:sp>
        <p:nvSpPr>
          <p:cNvPr id="43021" name="AutoShape 11"/>
          <p:cNvSpPr>
            <a:spLocks noChangeArrowheads="1"/>
          </p:cNvSpPr>
          <p:nvPr/>
        </p:nvSpPr>
        <p:spPr bwMode="auto">
          <a:xfrm>
            <a:off x="28067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10</a:t>
            </a:r>
            <a:endParaRPr lang="en-US" altLang="en-US" sz="2800" b="0"/>
          </a:p>
        </p:txBody>
      </p:sp>
      <p:sp>
        <p:nvSpPr>
          <p:cNvPr id="43022" name="AutoShape 12"/>
          <p:cNvSpPr>
            <a:spLocks noChangeArrowheads="1"/>
          </p:cNvSpPr>
          <p:nvPr/>
        </p:nvSpPr>
        <p:spPr bwMode="auto">
          <a:xfrm>
            <a:off x="387985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64</a:t>
            </a:r>
            <a:endParaRPr lang="en-US" altLang="en-US" sz="2800" b="0"/>
          </a:p>
        </p:txBody>
      </p:sp>
      <p:sp>
        <p:nvSpPr>
          <p:cNvPr id="43023" name="AutoShape 13"/>
          <p:cNvSpPr>
            <a:spLocks noChangeArrowheads="1"/>
          </p:cNvSpPr>
          <p:nvPr/>
        </p:nvSpPr>
        <p:spPr bwMode="auto">
          <a:xfrm>
            <a:off x="56134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</a:t>
            </a:r>
            <a:endParaRPr lang="en-US" altLang="en-US" sz="2800" b="0"/>
          </a:p>
        </p:txBody>
      </p:sp>
      <p:sp>
        <p:nvSpPr>
          <p:cNvPr id="43024" name="AutoShape 14"/>
          <p:cNvSpPr>
            <a:spLocks noChangeArrowheads="1"/>
          </p:cNvSpPr>
          <p:nvPr/>
        </p:nvSpPr>
        <p:spPr bwMode="auto">
          <a:xfrm>
            <a:off x="6589713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5</a:t>
            </a:r>
            <a:endParaRPr lang="en-US" altLang="en-US" sz="2800" b="0"/>
          </a:p>
        </p:txBody>
      </p:sp>
      <p:sp>
        <p:nvSpPr>
          <p:cNvPr id="43025" name="AutoShape 15"/>
          <p:cNvSpPr>
            <a:spLocks noChangeArrowheads="1"/>
          </p:cNvSpPr>
          <p:nvPr/>
        </p:nvSpPr>
        <p:spPr bwMode="auto">
          <a:xfrm>
            <a:off x="7924800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32</a:t>
            </a:r>
            <a:endParaRPr lang="en-US" altLang="en-US" sz="2800" b="0"/>
          </a:p>
        </p:txBody>
      </p:sp>
      <p:sp>
        <p:nvSpPr>
          <p:cNvPr id="43026" name="AutoShape 16"/>
          <p:cNvSpPr>
            <a:spLocks noChangeArrowheads="1"/>
          </p:cNvSpPr>
          <p:nvPr/>
        </p:nvSpPr>
        <p:spPr bwMode="auto">
          <a:xfrm>
            <a:off x="8875713" y="3124200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21</a:t>
            </a:r>
            <a:endParaRPr lang="en-US" altLang="en-US" sz="2800" b="0"/>
          </a:p>
        </p:txBody>
      </p:sp>
      <p:sp>
        <p:nvSpPr>
          <p:cNvPr id="43027" name="AutoShape 17"/>
          <p:cNvSpPr>
            <a:spLocks noChangeArrowheads="1"/>
          </p:cNvSpPr>
          <p:nvPr/>
        </p:nvSpPr>
        <p:spPr bwMode="auto">
          <a:xfrm>
            <a:off x="66040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13, 51</a:t>
            </a:r>
            <a:endParaRPr lang="en-US" altLang="en-US" sz="2800" b="0"/>
          </a:p>
        </p:txBody>
      </p:sp>
      <p:sp>
        <p:nvSpPr>
          <p:cNvPr id="43028" name="AutoShape 18"/>
          <p:cNvSpPr>
            <a:spLocks noChangeArrowheads="1"/>
          </p:cNvSpPr>
          <p:nvPr/>
        </p:nvSpPr>
        <p:spPr bwMode="auto">
          <a:xfrm>
            <a:off x="305435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10, 64</a:t>
            </a:r>
            <a:endParaRPr lang="en-US" altLang="en-US" sz="2800" b="0"/>
          </a:p>
        </p:txBody>
      </p:sp>
      <p:sp>
        <p:nvSpPr>
          <p:cNvPr id="43029" name="AutoShape 19"/>
          <p:cNvSpPr>
            <a:spLocks noChangeArrowheads="1"/>
          </p:cNvSpPr>
          <p:nvPr/>
        </p:nvSpPr>
        <p:spPr bwMode="auto">
          <a:xfrm>
            <a:off x="577850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5, 34</a:t>
            </a:r>
            <a:endParaRPr lang="en-US" altLang="en-US" sz="2800" b="0"/>
          </a:p>
        </p:txBody>
      </p:sp>
      <p:sp>
        <p:nvSpPr>
          <p:cNvPr id="43030" name="AutoShape 20"/>
          <p:cNvSpPr>
            <a:spLocks noChangeArrowheads="1"/>
          </p:cNvSpPr>
          <p:nvPr/>
        </p:nvSpPr>
        <p:spPr bwMode="auto">
          <a:xfrm>
            <a:off x="8172450" y="4114800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21, 32</a:t>
            </a:r>
            <a:endParaRPr lang="en-US" altLang="en-US" sz="2800" b="0"/>
          </a:p>
        </p:txBody>
      </p:sp>
      <p:sp>
        <p:nvSpPr>
          <p:cNvPr id="43031" name="AutoShape 21"/>
          <p:cNvSpPr>
            <a:spLocks noChangeArrowheads="1"/>
          </p:cNvSpPr>
          <p:nvPr/>
        </p:nvSpPr>
        <p:spPr bwMode="auto">
          <a:xfrm>
            <a:off x="2641600" y="5943600"/>
            <a:ext cx="48704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5, 10, 13, 21, 32, 34, 51, 64</a:t>
            </a:r>
            <a:endParaRPr lang="en-US" altLang="en-US" sz="2800" b="0"/>
          </a:p>
        </p:txBody>
      </p:sp>
      <p:sp>
        <p:nvSpPr>
          <p:cNvPr id="43032" name="AutoShape 22"/>
          <p:cNvSpPr>
            <a:spLocks noChangeArrowheads="1"/>
          </p:cNvSpPr>
          <p:nvPr/>
        </p:nvSpPr>
        <p:spPr bwMode="auto">
          <a:xfrm>
            <a:off x="1320800" y="50292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10, 13, 51, 64</a:t>
            </a:r>
            <a:endParaRPr lang="en-US" altLang="en-US" sz="2800" b="0"/>
          </a:p>
        </p:txBody>
      </p:sp>
      <p:sp>
        <p:nvSpPr>
          <p:cNvPr id="43033" name="AutoShape 23"/>
          <p:cNvSpPr>
            <a:spLocks noChangeArrowheads="1"/>
          </p:cNvSpPr>
          <p:nvPr/>
        </p:nvSpPr>
        <p:spPr bwMode="auto">
          <a:xfrm>
            <a:off x="6356350" y="50292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5, 21, 32, 34</a:t>
            </a:r>
            <a:endParaRPr lang="en-US" altLang="en-US" sz="2800" b="0"/>
          </a:p>
        </p:txBody>
      </p:sp>
      <p:sp>
        <p:nvSpPr>
          <p:cNvPr id="43034" name="Line 24"/>
          <p:cNvSpPr>
            <a:spLocks noChangeShapeType="1"/>
          </p:cNvSpPr>
          <p:nvPr/>
        </p:nvSpPr>
        <p:spPr bwMode="auto">
          <a:xfrm flipH="1">
            <a:off x="1238250" y="1828800"/>
            <a:ext cx="107315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35" name="Line 25"/>
          <p:cNvSpPr>
            <a:spLocks noChangeShapeType="1"/>
          </p:cNvSpPr>
          <p:nvPr/>
        </p:nvSpPr>
        <p:spPr bwMode="auto">
          <a:xfrm>
            <a:off x="2393950" y="1828800"/>
            <a:ext cx="11557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36" name="Line 26"/>
          <p:cNvSpPr>
            <a:spLocks noChangeShapeType="1"/>
          </p:cNvSpPr>
          <p:nvPr/>
        </p:nvSpPr>
        <p:spPr bwMode="auto">
          <a:xfrm flipH="1">
            <a:off x="6356350" y="1828800"/>
            <a:ext cx="990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37" name="Line 27"/>
          <p:cNvSpPr>
            <a:spLocks noChangeShapeType="1"/>
          </p:cNvSpPr>
          <p:nvPr/>
        </p:nvSpPr>
        <p:spPr bwMode="auto">
          <a:xfrm>
            <a:off x="7429500" y="1828800"/>
            <a:ext cx="11557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38" name="Line 28"/>
          <p:cNvSpPr>
            <a:spLocks noChangeShapeType="1"/>
          </p:cNvSpPr>
          <p:nvPr/>
        </p:nvSpPr>
        <p:spPr bwMode="auto">
          <a:xfrm flipH="1">
            <a:off x="3136900" y="2743200"/>
            <a:ext cx="41275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39" name="Line 29"/>
          <p:cNvSpPr>
            <a:spLocks noChangeShapeType="1"/>
          </p:cNvSpPr>
          <p:nvPr/>
        </p:nvSpPr>
        <p:spPr bwMode="auto">
          <a:xfrm>
            <a:off x="3632200" y="2743200"/>
            <a:ext cx="41275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40" name="Line 30"/>
          <p:cNvSpPr>
            <a:spLocks noChangeShapeType="1"/>
          </p:cNvSpPr>
          <p:nvPr/>
        </p:nvSpPr>
        <p:spPr bwMode="auto">
          <a:xfrm flipH="1">
            <a:off x="5943600" y="2743200"/>
            <a:ext cx="41275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41" name="Line 31"/>
          <p:cNvSpPr>
            <a:spLocks noChangeShapeType="1"/>
          </p:cNvSpPr>
          <p:nvPr/>
        </p:nvSpPr>
        <p:spPr bwMode="auto">
          <a:xfrm>
            <a:off x="6438900" y="2743200"/>
            <a:ext cx="41275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42" name="Line 32"/>
          <p:cNvSpPr>
            <a:spLocks noChangeShapeType="1"/>
          </p:cNvSpPr>
          <p:nvPr/>
        </p:nvSpPr>
        <p:spPr bwMode="auto">
          <a:xfrm flipH="1">
            <a:off x="825500" y="2743200"/>
            <a:ext cx="41275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43" name="Line 33"/>
          <p:cNvSpPr>
            <a:spLocks noChangeShapeType="1"/>
          </p:cNvSpPr>
          <p:nvPr/>
        </p:nvSpPr>
        <p:spPr bwMode="auto">
          <a:xfrm>
            <a:off x="1320800" y="2743200"/>
            <a:ext cx="41275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44" name="Line 34"/>
          <p:cNvSpPr>
            <a:spLocks noChangeShapeType="1"/>
          </p:cNvSpPr>
          <p:nvPr/>
        </p:nvSpPr>
        <p:spPr bwMode="auto">
          <a:xfrm flipH="1">
            <a:off x="8255000" y="2743200"/>
            <a:ext cx="41275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45" name="Line 35"/>
          <p:cNvSpPr>
            <a:spLocks noChangeShapeType="1"/>
          </p:cNvSpPr>
          <p:nvPr/>
        </p:nvSpPr>
        <p:spPr bwMode="auto">
          <a:xfrm>
            <a:off x="8750300" y="2743200"/>
            <a:ext cx="41275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46" name="Line 36"/>
          <p:cNvSpPr>
            <a:spLocks noChangeShapeType="1"/>
          </p:cNvSpPr>
          <p:nvPr/>
        </p:nvSpPr>
        <p:spPr bwMode="auto">
          <a:xfrm flipH="1" flipV="1">
            <a:off x="742950" y="3733800"/>
            <a:ext cx="41275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47" name="Line 37"/>
          <p:cNvSpPr>
            <a:spLocks noChangeShapeType="1"/>
          </p:cNvSpPr>
          <p:nvPr/>
        </p:nvSpPr>
        <p:spPr bwMode="auto">
          <a:xfrm flipV="1">
            <a:off x="1238250" y="3733800"/>
            <a:ext cx="41275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48" name="Line 38"/>
          <p:cNvSpPr>
            <a:spLocks noChangeShapeType="1"/>
          </p:cNvSpPr>
          <p:nvPr/>
        </p:nvSpPr>
        <p:spPr bwMode="auto">
          <a:xfrm flipH="1" flipV="1">
            <a:off x="3219450" y="3733800"/>
            <a:ext cx="41275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49" name="Line 39"/>
          <p:cNvSpPr>
            <a:spLocks noChangeShapeType="1"/>
          </p:cNvSpPr>
          <p:nvPr/>
        </p:nvSpPr>
        <p:spPr bwMode="auto">
          <a:xfrm flipV="1">
            <a:off x="3714750" y="3733800"/>
            <a:ext cx="41275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50" name="Line 40"/>
          <p:cNvSpPr>
            <a:spLocks noChangeShapeType="1"/>
          </p:cNvSpPr>
          <p:nvPr/>
        </p:nvSpPr>
        <p:spPr bwMode="auto">
          <a:xfrm flipH="1" flipV="1">
            <a:off x="6026150" y="3733800"/>
            <a:ext cx="41275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51" name="Line 41"/>
          <p:cNvSpPr>
            <a:spLocks noChangeShapeType="1"/>
          </p:cNvSpPr>
          <p:nvPr/>
        </p:nvSpPr>
        <p:spPr bwMode="auto">
          <a:xfrm flipV="1">
            <a:off x="6521450" y="3733800"/>
            <a:ext cx="41275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52" name="Line 42"/>
          <p:cNvSpPr>
            <a:spLocks noChangeShapeType="1"/>
          </p:cNvSpPr>
          <p:nvPr/>
        </p:nvSpPr>
        <p:spPr bwMode="auto">
          <a:xfrm flipH="1" flipV="1">
            <a:off x="8337550" y="3733800"/>
            <a:ext cx="41275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53" name="Line 43"/>
          <p:cNvSpPr>
            <a:spLocks noChangeShapeType="1"/>
          </p:cNvSpPr>
          <p:nvPr/>
        </p:nvSpPr>
        <p:spPr bwMode="auto">
          <a:xfrm flipV="1">
            <a:off x="8832850" y="3733800"/>
            <a:ext cx="41275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54" name="Line 44"/>
          <p:cNvSpPr>
            <a:spLocks noChangeShapeType="1"/>
          </p:cNvSpPr>
          <p:nvPr/>
        </p:nvSpPr>
        <p:spPr bwMode="auto">
          <a:xfrm flipH="1" flipV="1">
            <a:off x="1403350" y="4724400"/>
            <a:ext cx="107315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55" name="Line 45"/>
          <p:cNvSpPr>
            <a:spLocks noChangeShapeType="1"/>
          </p:cNvSpPr>
          <p:nvPr/>
        </p:nvSpPr>
        <p:spPr bwMode="auto">
          <a:xfrm flipV="1">
            <a:off x="2559050" y="4724400"/>
            <a:ext cx="11557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56" name="Line 46"/>
          <p:cNvSpPr>
            <a:spLocks noChangeShapeType="1"/>
          </p:cNvSpPr>
          <p:nvPr/>
        </p:nvSpPr>
        <p:spPr bwMode="auto">
          <a:xfrm flipH="1" flipV="1">
            <a:off x="6521450" y="4724400"/>
            <a:ext cx="990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57" name="Line 47"/>
          <p:cNvSpPr>
            <a:spLocks noChangeShapeType="1"/>
          </p:cNvSpPr>
          <p:nvPr/>
        </p:nvSpPr>
        <p:spPr bwMode="auto">
          <a:xfrm flipV="1">
            <a:off x="7594600" y="4724400"/>
            <a:ext cx="11557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58" name="Line 48"/>
          <p:cNvSpPr>
            <a:spLocks noChangeShapeType="1"/>
          </p:cNvSpPr>
          <p:nvPr/>
        </p:nvSpPr>
        <p:spPr bwMode="auto">
          <a:xfrm flipH="1" flipV="1">
            <a:off x="2641600" y="5638800"/>
            <a:ext cx="2311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59" name="Line 49"/>
          <p:cNvSpPr>
            <a:spLocks noChangeShapeType="1"/>
          </p:cNvSpPr>
          <p:nvPr/>
        </p:nvSpPr>
        <p:spPr bwMode="auto">
          <a:xfrm flipV="1">
            <a:off x="4953000" y="5638800"/>
            <a:ext cx="206375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60" name="Line 50"/>
          <p:cNvSpPr>
            <a:spLocks noChangeShapeType="1"/>
          </p:cNvSpPr>
          <p:nvPr/>
        </p:nvSpPr>
        <p:spPr bwMode="auto">
          <a:xfrm flipH="1">
            <a:off x="2641600" y="914400"/>
            <a:ext cx="2311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3061" name="Line 51"/>
          <p:cNvSpPr>
            <a:spLocks noChangeShapeType="1"/>
          </p:cNvSpPr>
          <p:nvPr/>
        </p:nvSpPr>
        <p:spPr bwMode="auto">
          <a:xfrm>
            <a:off x="4953000" y="914400"/>
            <a:ext cx="206375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1595438" y="285750"/>
            <a:ext cx="931862" cy="554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3063" name="TextBox 54"/>
          <p:cNvSpPr txBox="1">
            <a:spLocks noChangeArrowheads="1"/>
          </p:cNvSpPr>
          <p:nvPr/>
        </p:nvSpPr>
        <p:spPr bwMode="auto">
          <a:xfrm>
            <a:off x="7381875" y="285750"/>
            <a:ext cx="334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5588" y="1214438"/>
            <a:ext cx="931862" cy="554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-119063" y="2143125"/>
            <a:ext cx="7826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-15875" y="3181350"/>
            <a:ext cx="682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10188" y="1214438"/>
            <a:ext cx="931862" cy="554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3068" name="TextBox 59"/>
          <p:cNvSpPr txBox="1">
            <a:spLocks noChangeArrowheads="1"/>
          </p:cNvSpPr>
          <p:nvPr/>
        </p:nvSpPr>
        <p:spPr bwMode="auto">
          <a:xfrm>
            <a:off x="8596313" y="1214438"/>
            <a:ext cx="334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3069" name="TextBox 60"/>
          <p:cNvSpPr txBox="1">
            <a:spLocks noChangeArrowheads="1"/>
          </p:cNvSpPr>
          <p:nvPr/>
        </p:nvSpPr>
        <p:spPr bwMode="auto">
          <a:xfrm>
            <a:off x="1809750" y="2143125"/>
            <a:ext cx="296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38375" y="2181225"/>
            <a:ext cx="7826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3071" name="TextBox 62"/>
          <p:cNvSpPr txBox="1">
            <a:spLocks noChangeArrowheads="1"/>
          </p:cNvSpPr>
          <p:nvPr/>
        </p:nvSpPr>
        <p:spPr bwMode="auto">
          <a:xfrm>
            <a:off x="4167188" y="2181225"/>
            <a:ext cx="296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953000" y="2143125"/>
            <a:ext cx="7826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3073" name="TextBox 64"/>
          <p:cNvSpPr txBox="1">
            <a:spLocks noChangeArrowheads="1"/>
          </p:cNvSpPr>
          <p:nvPr/>
        </p:nvSpPr>
        <p:spPr bwMode="auto">
          <a:xfrm>
            <a:off x="6881813" y="2143125"/>
            <a:ext cx="296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10438" y="2214563"/>
            <a:ext cx="7826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3075" name="TextBox 66"/>
          <p:cNvSpPr txBox="1">
            <a:spLocks noChangeArrowheads="1"/>
          </p:cNvSpPr>
          <p:nvPr/>
        </p:nvSpPr>
        <p:spPr bwMode="auto">
          <a:xfrm>
            <a:off x="9239250" y="2214563"/>
            <a:ext cx="296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3076" name="TextBox 67"/>
          <p:cNvSpPr txBox="1">
            <a:spLocks noChangeArrowheads="1"/>
          </p:cNvSpPr>
          <p:nvPr/>
        </p:nvSpPr>
        <p:spPr bwMode="auto">
          <a:xfrm>
            <a:off x="881063" y="3214688"/>
            <a:ext cx="27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90600" y="3214688"/>
            <a:ext cx="682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3078" name="TextBox 69"/>
          <p:cNvSpPr txBox="1">
            <a:spLocks noChangeArrowheads="1"/>
          </p:cNvSpPr>
          <p:nvPr/>
        </p:nvSpPr>
        <p:spPr bwMode="auto">
          <a:xfrm>
            <a:off x="1887538" y="3248025"/>
            <a:ext cx="27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09813" y="3214688"/>
            <a:ext cx="682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3080" name="TextBox 71"/>
          <p:cNvSpPr txBox="1">
            <a:spLocks noChangeArrowheads="1"/>
          </p:cNvSpPr>
          <p:nvPr/>
        </p:nvSpPr>
        <p:spPr bwMode="auto">
          <a:xfrm>
            <a:off x="3206750" y="3248025"/>
            <a:ext cx="27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381375" y="3214688"/>
            <a:ext cx="682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3082" name="TextBox 73"/>
          <p:cNvSpPr txBox="1">
            <a:spLocks noChangeArrowheads="1"/>
          </p:cNvSpPr>
          <p:nvPr/>
        </p:nvSpPr>
        <p:spPr bwMode="auto">
          <a:xfrm>
            <a:off x="4278313" y="3248025"/>
            <a:ext cx="27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133975" y="3209925"/>
            <a:ext cx="682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3084" name="TextBox 75"/>
          <p:cNvSpPr txBox="1">
            <a:spLocks noChangeArrowheads="1"/>
          </p:cNvSpPr>
          <p:nvPr/>
        </p:nvSpPr>
        <p:spPr bwMode="auto">
          <a:xfrm>
            <a:off x="6030913" y="3243263"/>
            <a:ext cx="27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27750" y="3214688"/>
            <a:ext cx="682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3086" name="TextBox 77"/>
          <p:cNvSpPr txBox="1">
            <a:spLocks noChangeArrowheads="1"/>
          </p:cNvSpPr>
          <p:nvPr/>
        </p:nvSpPr>
        <p:spPr bwMode="auto">
          <a:xfrm>
            <a:off x="6881813" y="3214688"/>
            <a:ext cx="27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419975" y="3214688"/>
            <a:ext cx="682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3088" name="TextBox 79"/>
          <p:cNvSpPr txBox="1">
            <a:spLocks noChangeArrowheads="1"/>
          </p:cNvSpPr>
          <p:nvPr/>
        </p:nvSpPr>
        <p:spPr bwMode="auto">
          <a:xfrm>
            <a:off x="8316913" y="3248025"/>
            <a:ext cx="27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413750" y="3214688"/>
            <a:ext cx="6826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FF"/>
                </a:solidFill>
                <a:latin typeface="+mn-lt"/>
              </a:rPr>
              <a:t>MS(</a:t>
            </a:r>
          </a:p>
        </p:txBody>
      </p:sp>
      <p:sp>
        <p:nvSpPr>
          <p:cNvPr id="43090" name="TextBox 81"/>
          <p:cNvSpPr txBox="1">
            <a:spLocks noChangeArrowheads="1"/>
          </p:cNvSpPr>
          <p:nvPr/>
        </p:nvSpPr>
        <p:spPr bwMode="auto">
          <a:xfrm>
            <a:off x="9245600" y="3214688"/>
            <a:ext cx="27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68275" y="4181475"/>
            <a:ext cx="5699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M(</a:t>
            </a:r>
          </a:p>
        </p:txBody>
      </p:sp>
      <p:sp>
        <p:nvSpPr>
          <p:cNvPr id="43092" name="TextBox 85"/>
          <p:cNvSpPr txBox="1">
            <a:spLocks noChangeArrowheads="1"/>
          </p:cNvSpPr>
          <p:nvPr/>
        </p:nvSpPr>
        <p:spPr bwMode="auto">
          <a:xfrm>
            <a:off x="4238625" y="4214813"/>
            <a:ext cx="296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3093" name="TextBox 86"/>
          <p:cNvSpPr txBox="1">
            <a:spLocks noChangeArrowheads="1"/>
          </p:cNvSpPr>
          <p:nvPr/>
        </p:nvSpPr>
        <p:spPr bwMode="auto">
          <a:xfrm>
            <a:off x="2309813" y="4214813"/>
            <a:ext cx="31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300663" y="4214813"/>
            <a:ext cx="5699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M(</a:t>
            </a:r>
          </a:p>
        </p:txBody>
      </p:sp>
      <p:sp>
        <p:nvSpPr>
          <p:cNvPr id="43095" name="TextBox 88"/>
          <p:cNvSpPr txBox="1">
            <a:spLocks noChangeArrowheads="1"/>
          </p:cNvSpPr>
          <p:nvPr/>
        </p:nvSpPr>
        <p:spPr bwMode="auto">
          <a:xfrm>
            <a:off x="9371013" y="4248150"/>
            <a:ext cx="296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3096" name="TextBox 89"/>
          <p:cNvSpPr txBox="1">
            <a:spLocks noChangeArrowheads="1"/>
          </p:cNvSpPr>
          <p:nvPr/>
        </p:nvSpPr>
        <p:spPr bwMode="auto">
          <a:xfrm>
            <a:off x="7442200" y="4248150"/>
            <a:ext cx="31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4213" y="5072063"/>
            <a:ext cx="6969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M(</a:t>
            </a:r>
          </a:p>
        </p:txBody>
      </p:sp>
      <p:sp>
        <p:nvSpPr>
          <p:cNvPr id="43098" name="TextBox 91"/>
          <p:cNvSpPr txBox="1">
            <a:spLocks noChangeArrowheads="1"/>
          </p:cNvSpPr>
          <p:nvPr/>
        </p:nvSpPr>
        <p:spPr bwMode="auto">
          <a:xfrm>
            <a:off x="4810125" y="5072063"/>
            <a:ext cx="361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43099" name="TextBox 92"/>
          <p:cNvSpPr txBox="1">
            <a:spLocks noChangeArrowheads="1"/>
          </p:cNvSpPr>
          <p:nvPr/>
        </p:nvSpPr>
        <p:spPr bwMode="auto">
          <a:xfrm>
            <a:off x="8667750" y="5000625"/>
            <a:ext cx="334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3095625" y="714375"/>
            <a:ext cx="404813" cy="523875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/>
              <a:t>1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1809750" y="1643063"/>
            <a:ext cx="404813" cy="523875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/>
              <a:t>2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238125" y="2500313"/>
            <a:ext cx="404813" cy="523875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/>
              <a:t>3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 flipH="1">
            <a:off x="1881188" y="2500313"/>
            <a:ext cx="404812" cy="523875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/>
              <a:t>4</a:t>
            </a:r>
          </a:p>
        </p:txBody>
      </p:sp>
      <p:sp>
        <p:nvSpPr>
          <p:cNvPr id="108" name="TextBox 107"/>
          <p:cNvSpPr txBox="1">
            <a:spLocks noChangeArrowheads="1"/>
          </p:cNvSpPr>
          <p:nvPr/>
        </p:nvSpPr>
        <p:spPr bwMode="auto">
          <a:xfrm flipH="1">
            <a:off x="166688" y="3643313"/>
            <a:ext cx="404812" cy="523875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/>
              <a:t>5</a:t>
            </a:r>
          </a:p>
        </p:txBody>
      </p:sp>
      <p:sp>
        <p:nvSpPr>
          <p:cNvPr id="112" name="TextBox 111"/>
          <p:cNvSpPr txBox="1">
            <a:spLocks noChangeArrowheads="1"/>
          </p:cNvSpPr>
          <p:nvPr/>
        </p:nvSpPr>
        <p:spPr bwMode="auto">
          <a:xfrm>
            <a:off x="3738563" y="1571625"/>
            <a:ext cx="404812" cy="523875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/>
              <a:t>6</a:t>
            </a:r>
          </a:p>
        </p:txBody>
      </p:sp>
      <p:sp>
        <p:nvSpPr>
          <p:cNvPr id="114" name="TextBox 113"/>
          <p:cNvSpPr txBox="1">
            <a:spLocks noChangeArrowheads="1"/>
          </p:cNvSpPr>
          <p:nvPr/>
        </p:nvSpPr>
        <p:spPr bwMode="auto">
          <a:xfrm>
            <a:off x="2524125" y="2571750"/>
            <a:ext cx="404813" cy="523875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/>
              <a:t>7</a:t>
            </a:r>
          </a:p>
        </p:txBody>
      </p:sp>
      <p:sp>
        <p:nvSpPr>
          <p:cNvPr id="116" name="TextBox 115"/>
          <p:cNvSpPr txBox="1">
            <a:spLocks noChangeArrowheads="1"/>
          </p:cNvSpPr>
          <p:nvPr/>
        </p:nvSpPr>
        <p:spPr bwMode="auto">
          <a:xfrm flipH="1">
            <a:off x="4167188" y="2571750"/>
            <a:ext cx="404812" cy="523875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/>
              <a:t>8</a:t>
            </a:r>
          </a:p>
        </p:txBody>
      </p:sp>
      <p:sp>
        <p:nvSpPr>
          <p:cNvPr id="118" name="TextBox 117"/>
          <p:cNvSpPr txBox="1">
            <a:spLocks noChangeArrowheads="1"/>
          </p:cNvSpPr>
          <p:nvPr/>
        </p:nvSpPr>
        <p:spPr bwMode="auto">
          <a:xfrm flipH="1">
            <a:off x="2524125" y="3643313"/>
            <a:ext cx="404813" cy="523875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/>
              <a:t>9</a:t>
            </a:r>
          </a:p>
        </p:txBody>
      </p:sp>
      <p:sp>
        <p:nvSpPr>
          <p:cNvPr id="122" name="TextBox 121"/>
          <p:cNvSpPr txBox="1"/>
          <p:nvPr/>
        </p:nvSpPr>
        <p:spPr>
          <a:xfrm flipH="1">
            <a:off x="809625" y="4643438"/>
            <a:ext cx="623888" cy="5238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</a:rPr>
              <a:t>10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096125" y="714375"/>
            <a:ext cx="623888" cy="5238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</a:rPr>
              <a:t>11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667375" y="1714500"/>
            <a:ext cx="623888" cy="5238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</a:rPr>
              <a:t>12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381625" y="2571750"/>
            <a:ext cx="623888" cy="5238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</a:rPr>
              <a:t>13</a:t>
            </a:r>
          </a:p>
        </p:txBody>
      </p:sp>
      <p:sp>
        <p:nvSpPr>
          <p:cNvPr id="131" name="TextBox 130"/>
          <p:cNvSpPr txBox="1"/>
          <p:nvPr/>
        </p:nvSpPr>
        <p:spPr>
          <a:xfrm flipH="1">
            <a:off x="6953250" y="2571750"/>
            <a:ext cx="623888" cy="5238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</a:rPr>
              <a:t>14</a:t>
            </a:r>
          </a:p>
        </p:txBody>
      </p:sp>
      <p:sp>
        <p:nvSpPr>
          <p:cNvPr id="133" name="TextBox 132"/>
          <p:cNvSpPr txBox="1"/>
          <p:nvPr/>
        </p:nvSpPr>
        <p:spPr>
          <a:xfrm flipH="1">
            <a:off x="5310188" y="3571875"/>
            <a:ext cx="623887" cy="5238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</a:rPr>
              <a:t>15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8882063" y="1643063"/>
            <a:ext cx="623887" cy="5238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</a:rPr>
              <a:t>16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7667625" y="2643188"/>
            <a:ext cx="623888" cy="5238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</a:rPr>
              <a:t>17</a:t>
            </a:r>
          </a:p>
        </p:txBody>
      </p:sp>
      <p:sp>
        <p:nvSpPr>
          <p:cNvPr id="140" name="TextBox 139"/>
          <p:cNvSpPr txBox="1"/>
          <p:nvPr/>
        </p:nvSpPr>
        <p:spPr>
          <a:xfrm flipH="1">
            <a:off x="9310688" y="2643188"/>
            <a:ext cx="623887" cy="5238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</a:rPr>
              <a:t>18</a:t>
            </a:r>
          </a:p>
        </p:txBody>
      </p:sp>
      <p:sp>
        <p:nvSpPr>
          <p:cNvPr id="142" name="TextBox 141"/>
          <p:cNvSpPr txBox="1"/>
          <p:nvPr/>
        </p:nvSpPr>
        <p:spPr>
          <a:xfrm flipH="1">
            <a:off x="7596188" y="3619500"/>
            <a:ext cx="623887" cy="5238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</a:rPr>
              <a:t>19</a:t>
            </a:r>
          </a:p>
        </p:txBody>
      </p:sp>
      <p:sp>
        <p:nvSpPr>
          <p:cNvPr id="145" name="TextBox 144"/>
          <p:cNvSpPr txBox="1"/>
          <p:nvPr/>
        </p:nvSpPr>
        <p:spPr>
          <a:xfrm flipH="1">
            <a:off x="5953125" y="4714875"/>
            <a:ext cx="623888" cy="5238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</a:rPr>
              <a:t>20</a:t>
            </a:r>
          </a:p>
        </p:txBody>
      </p:sp>
      <p:sp>
        <p:nvSpPr>
          <p:cNvPr id="148" name="TextBox 147"/>
          <p:cNvSpPr txBox="1"/>
          <p:nvPr/>
        </p:nvSpPr>
        <p:spPr>
          <a:xfrm flipH="1">
            <a:off x="1738313" y="5715000"/>
            <a:ext cx="623887" cy="5238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latin typeface="+mn-lt"/>
              </a:rPr>
              <a:t>21</a:t>
            </a:r>
          </a:p>
        </p:txBody>
      </p:sp>
      <p:sp>
        <p:nvSpPr>
          <p:cNvPr id="113" name="TextBox 112"/>
          <p:cNvSpPr txBox="1"/>
          <p:nvPr/>
        </p:nvSpPr>
        <p:spPr>
          <a:xfrm flipH="1">
            <a:off x="7600950" y="6416675"/>
            <a:ext cx="2281238" cy="3698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800" dirty="0">
                <a:latin typeface="+mn-lt"/>
              </a:rPr>
              <a:t>order of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0" grpId="0" animBg="1"/>
      <p:bldP spid="103" grpId="0" animBg="1"/>
      <p:bldP spid="106" grpId="0" animBg="1"/>
      <p:bldP spid="108" grpId="0" animBg="1"/>
      <p:bldP spid="112" grpId="0" animBg="1"/>
      <p:bldP spid="114" grpId="0" animBg="1"/>
      <p:bldP spid="116" grpId="0" animBg="1"/>
      <p:bldP spid="118" grpId="0" animBg="1"/>
      <p:bldP spid="122" grpId="0" animBg="1"/>
      <p:bldP spid="125" grpId="0" animBg="1"/>
      <p:bldP spid="127" grpId="0" animBg="1"/>
      <p:bldP spid="129" grpId="0" animBg="1"/>
      <p:bldP spid="131" grpId="0" animBg="1"/>
      <p:bldP spid="133" grpId="0" animBg="1"/>
      <p:bldP spid="136" grpId="0" animBg="1"/>
      <p:bldP spid="138" grpId="0" animBg="1"/>
      <p:bldP spid="140" grpId="0" animBg="1"/>
      <p:bldP spid="142" grpId="0" animBg="1"/>
      <p:bldP spid="145" grpId="0" animBg="1"/>
      <p:bldP spid="14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BCE3F5D6-A403-42F7-AD09-B75525131D59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37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Pseudo code</a:t>
            </a:r>
          </a:p>
        </p:txBody>
      </p:sp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200025" y="908050"/>
            <a:ext cx="9290050" cy="53070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tabLst>
                <a:tab pos="376238" algn="l"/>
                <a:tab pos="766763" algn="l"/>
                <a:tab pos="1146175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tabLst>
                <a:tab pos="376238" algn="l"/>
                <a:tab pos="766763" algn="l"/>
                <a:tab pos="1146175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tabLst>
                <a:tab pos="376238" algn="l"/>
                <a:tab pos="766763" algn="l"/>
                <a:tab pos="1146175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tabLst>
                <a:tab pos="376238" algn="l"/>
                <a:tab pos="766763" algn="l"/>
                <a:tab pos="11461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tabLst>
                <a:tab pos="376238" algn="l"/>
                <a:tab pos="766763" algn="l"/>
                <a:tab pos="11461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376238" algn="l"/>
                <a:tab pos="766763" algn="l"/>
                <a:tab pos="11461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376238" algn="l"/>
                <a:tab pos="766763" algn="l"/>
                <a:tab pos="11461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376238" algn="l"/>
                <a:tab pos="766763" algn="l"/>
                <a:tab pos="11461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376238" algn="l"/>
                <a:tab pos="766763" algn="l"/>
                <a:tab pos="11461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4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Algorithm Merge(B[1..p], C[1..q], A[1..p+q])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4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set i=1, j=1, k=1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4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while i&lt;=p and j&lt;=q do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4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begin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4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 B[i]</a:t>
            </a:r>
            <a:r>
              <a:rPr lang="en-US" altLang="en-US" sz="24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C[j] then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4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			</a:t>
            </a:r>
            <a:r>
              <a:rPr lang="en-US" altLang="en-US" sz="2400" i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set A[k] = B[i] and i = i+1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4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else </a:t>
            </a:r>
            <a:r>
              <a:rPr lang="en-US" altLang="en-US" sz="2400" i="1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A[k] = C[j] and j = j+1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4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k = k+1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4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end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4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if </a:t>
            </a:r>
            <a:r>
              <a:rPr lang="en-US" altLang="en-US" sz="2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i==p+1</a:t>
            </a:r>
            <a:r>
              <a:rPr lang="en-US" altLang="en-US" sz="24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then copy </a:t>
            </a:r>
            <a:r>
              <a:rPr lang="en-US" altLang="en-US" sz="2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C[j..q] </a:t>
            </a:r>
            <a:r>
              <a:rPr lang="en-US" altLang="en-US" sz="24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 </a:t>
            </a:r>
            <a:r>
              <a:rPr lang="en-US" altLang="en-US" sz="2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A[k..(p+q)]</a:t>
            </a:r>
          </a:p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en-US" altLang="en-US" sz="24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else copy </a:t>
            </a:r>
            <a:r>
              <a:rPr lang="en-US" altLang="en-US" sz="2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B[i..p]</a:t>
            </a:r>
            <a:r>
              <a:rPr lang="en-US" altLang="en-US" sz="240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</a:t>
            </a:r>
            <a:r>
              <a:rPr lang="en-US" altLang="en-US" sz="24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A[k..(p+q)]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717920" y="1416600"/>
              <a:ext cx="7552080" cy="3874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8560" y="1407240"/>
                <a:ext cx="7570800" cy="3893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2E687043-0C92-4114-8A08-0725E926D783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38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45059" name="AutoShape 2"/>
          <p:cNvSpPr>
            <a:spLocks noChangeArrowheads="1"/>
          </p:cNvSpPr>
          <p:nvPr/>
        </p:nvSpPr>
        <p:spPr bwMode="auto">
          <a:xfrm>
            <a:off x="1403350" y="533400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10, 13, 51, 64</a:t>
            </a:r>
            <a:endParaRPr lang="en-US" altLang="en-US" sz="2800" b="0"/>
          </a:p>
        </p:txBody>
      </p:sp>
      <p:sp>
        <p:nvSpPr>
          <p:cNvPr id="45060" name="AutoShape 3"/>
          <p:cNvSpPr>
            <a:spLocks noChangeArrowheads="1"/>
          </p:cNvSpPr>
          <p:nvPr/>
        </p:nvSpPr>
        <p:spPr bwMode="auto">
          <a:xfrm>
            <a:off x="6438900" y="533400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5, 21, 32, 34</a:t>
            </a:r>
            <a:endParaRPr lang="en-US" altLang="en-US" sz="2800" b="0"/>
          </a:p>
        </p:txBody>
      </p:sp>
      <p:sp>
        <p:nvSpPr>
          <p:cNvPr id="5" name="TextBox 4"/>
          <p:cNvSpPr txBox="1"/>
          <p:nvPr/>
        </p:nvSpPr>
        <p:spPr>
          <a:xfrm>
            <a:off x="671513" y="547688"/>
            <a:ext cx="5667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00FF"/>
                </a:solidFill>
                <a:latin typeface="+mn-lt"/>
              </a:rPr>
              <a:t>B: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8188" y="571500"/>
            <a:ext cx="5635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00FF"/>
                </a:solidFill>
                <a:latin typeface="+mn-lt"/>
              </a:rPr>
              <a:t>C: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2688" y="0"/>
            <a:ext cx="8159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00FF"/>
                </a:solidFill>
                <a:latin typeface="+mn-lt"/>
              </a:rPr>
              <a:t>p=4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4688" y="0"/>
            <a:ext cx="8096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>
                <a:solidFill>
                  <a:srgbClr val="0000FF"/>
                </a:solidFill>
                <a:latin typeface="+mn-lt"/>
              </a:rPr>
              <a:t>q=4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66813" y="1357313"/>
          <a:ext cx="7429500" cy="4529133"/>
        </p:xfrm>
        <a:graphic>
          <a:graphicData uri="http://schemas.openxmlformats.org/drawingml/2006/table">
            <a:tbl>
              <a:tblPr/>
              <a:tblGrid>
                <a:gridCol w="2428875"/>
                <a:gridCol w="642937"/>
                <a:gridCol w="642938"/>
                <a:gridCol w="571500"/>
                <a:gridCol w="3143250"/>
              </a:tblGrid>
              <a:tr h="503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k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A[ ]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Before loop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empty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End of 1st iteration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End of 2nd iteration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5, 10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End of 3rd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5, 10, 13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End of 4th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5, 10, 13, 21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End of 5th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5, 10, 13, 21, 32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End of 6th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5, 10, 13, 21, 32, 34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5, 10, 13, 21, 32, 34, 51, 64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38250" y="2454275"/>
            <a:ext cx="7286625" cy="357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38250" y="2954338"/>
            <a:ext cx="7286625" cy="357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38250" y="3454400"/>
            <a:ext cx="7286625" cy="357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38250" y="3954463"/>
            <a:ext cx="7286625" cy="357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238250" y="4454525"/>
            <a:ext cx="7286625" cy="357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238250" y="4954588"/>
            <a:ext cx="7286625" cy="357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238250" y="5429250"/>
            <a:ext cx="7286625" cy="357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9F639772-AE63-4AEA-9D0D-B30039CEADE5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39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Time complexity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920750" y="981075"/>
            <a:ext cx="7561263" cy="974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 b="0"/>
              <a:t>Let T(n) denote the time complexity of running merge sort on n numbers.</a:t>
            </a: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1011238" y="2349500"/>
            <a:ext cx="1241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3000" b="0">
                <a:solidFill>
                  <a:schemeClr val="accent2"/>
                </a:solidFill>
              </a:rPr>
              <a:t>T(n) =</a:t>
            </a:r>
            <a:endParaRPr lang="en-US" altLang="en-US" sz="3000" b="0">
              <a:solidFill>
                <a:schemeClr val="accent2"/>
              </a:solidFill>
            </a:endParaRPr>
          </a:p>
        </p:txBody>
      </p:sp>
      <p:sp>
        <p:nvSpPr>
          <p:cNvPr id="46086" name="AutoShape 9"/>
          <p:cNvSpPr>
            <a:spLocks/>
          </p:cNvSpPr>
          <p:nvPr/>
        </p:nvSpPr>
        <p:spPr bwMode="auto">
          <a:xfrm>
            <a:off x="2414588" y="2133600"/>
            <a:ext cx="155575" cy="1008063"/>
          </a:xfrm>
          <a:prstGeom prst="leftBrace">
            <a:avLst>
              <a:gd name="adj1" fmla="val 53997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3000"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9313" y="3284538"/>
            <a:ext cx="76327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400000"/>
              </a:spcBef>
              <a:defRPr/>
            </a:pPr>
            <a:r>
              <a:rPr lang="en-US" sz="2800" dirty="0">
                <a:latin typeface="+mn-lt"/>
              </a:rPr>
              <a:t>We call this formula a </a:t>
            </a:r>
            <a:r>
              <a:rPr lang="en-US" sz="2800" u="sng" dirty="0">
                <a:solidFill>
                  <a:srgbClr val="FF0000"/>
                </a:solidFill>
                <a:latin typeface="+mn-lt"/>
              </a:rPr>
              <a:t>recurrence</a:t>
            </a:r>
            <a:r>
              <a:rPr lang="en-US" sz="2800" dirty="0">
                <a:latin typeface="+mn-lt"/>
              </a:rPr>
              <a:t>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31825" y="4149725"/>
            <a:ext cx="78501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ct val="20000"/>
              </a:spcAft>
              <a:buSzPct val="80000"/>
              <a:buFont typeface="Wingdings" pitchFamily="2" charset="2"/>
              <a:buNone/>
              <a:defRPr/>
            </a:pPr>
            <a:r>
              <a:rPr lang="en-US" sz="2800" b="0" kern="0" dirty="0">
                <a:latin typeface="+mn-lt"/>
              </a:rPr>
              <a:t>A recurrence is an equation or inequality that describes a function in terms of </a:t>
            </a:r>
            <a:r>
              <a:rPr lang="en-US" sz="2800" i="1" u="sng" kern="0" dirty="0">
                <a:solidFill>
                  <a:srgbClr val="FF0000"/>
                </a:solidFill>
                <a:latin typeface="+mn-lt"/>
              </a:rPr>
              <a:t>its value on smaller inputs</a:t>
            </a:r>
            <a:r>
              <a:rPr lang="en-US" sz="2800" b="0" kern="0" dirty="0">
                <a:latin typeface="+mn-lt"/>
              </a:rPr>
              <a:t>.</a:t>
            </a:r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auto">
          <a:xfrm>
            <a:off x="666750" y="5661025"/>
            <a:ext cx="8031163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2800" b="0"/>
              <a:t>To </a:t>
            </a:r>
            <a:r>
              <a:rPr lang="en-US" altLang="en-US" sz="2800" u="sng">
                <a:solidFill>
                  <a:schemeClr val="accent2"/>
                </a:solidFill>
              </a:rPr>
              <a:t>solve</a:t>
            </a:r>
            <a:r>
              <a:rPr lang="en-US" altLang="en-US" sz="2800" b="0"/>
              <a:t> a recurrence is to derive </a:t>
            </a:r>
            <a:r>
              <a:rPr lang="en-US" altLang="en-US" sz="2800" i="1">
                <a:solidFill>
                  <a:srgbClr val="FF0000"/>
                </a:solidFill>
              </a:rPr>
              <a:t>asymptotic bounds</a:t>
            </a:r>
            <a:r>
              <a:rPr lang="en-US" altLang="en-US" sz="2800" b="0"/>
              <a:t> on the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2777320" y="2131888"/>
                <a:ext cx="5344032" cy="133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SzPct val="80000"/>
                  <a:buFont typeface="Wingdings" panose="05000000000000000000" pitchFamily="2" charset="2"/>
                  <a:buNone/>
                </a:pPr>
                <a:r>
                  <a:rPr lang="en-GB" altLang="en-US" sz="3000" b="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1	if n=1</a:t>
                </a:r>
              </a:p>
              <a:p>
                <a:pPr eaLnBrk="1" hangingPunct="1">
                  <a:spcBef>
                    <a:spcPts val="0"/>
                  </a:spcBef>
                  <a:buSzPct val="80000"/>
                  <a:buFont typeface="Wingdings" panose="05000000000000000000" pitchFamily="2" charset="2"/>
                  <a:buNone/>
                </a:pPr>
                <a:r>
                  <a:rPr lang="en-GB" altLang="en-US" sz="3000" b="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GB" altLang="en-US" sz="3000" dirty="0">
                    <a:solidFill>
                      <a:schemeClr val="accent2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</a:t>
                </a:r>
                <a:r>
                  <a:rPr lang="en-GB" altLang="en-US" sz="3000" b="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sz="30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en-US" sz="3000" b="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) </a:t>
                </a:r>
                <a:r>
                  <a:rPr lang="en-GB" altLang="en-US" sz="3000" b="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+ n	otherwise</a:t>
                </a:r>
                <a:endParaRPr lang="en-US" altLang="en-US" sz="3000" b="0" dirty="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7320" y="2131888"/>
                <a:ext cx="5344032" cy="133521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740" t="-593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1560" y="1399680"/>
              <a:ext cx="9162360" cy="268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200" y="1390320"/>
                <a:ext cx="9181080" cy="270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50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Divide and Conquer …</a:t>
            </a:r>
            <a:endParaRPr lang="en-US" altLang="zh-TW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833540FE-6221-4814-AC22-7653B73E94B8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40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Time complexity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990600"/>
            <a:ext cx="9382125" cy="5715000"/>
          </a:xfrm>
        </p:spPr>
        <p:txBody>
          <a:bodyPr/>
          <a:lstStyle/>
          <a:p>
            <a:pPr marL="179388" indent="-179388" eaLnBrk="1" hangingPunct="1">
              <a:lnSpc>
                <a:spcPct val="105000"/>
              </a:lnSpc>
              <a:tabLst>
                <a:tab pos="6629400" algn="l"/>
              </a:tabLst>
            </a:pPr>
            <a:r>
              <a:rPr lang="en-US" altLang="en-US" sz="2800" smtClean="0"/>
              <a:t>Prove that 	is O(n log n)</a:t>
            </a:r>
            <a:br>
              <a:rPr lang="en-US" altLang="en-US" sz="2800" smtClean="0"/>
            </a:br>
            <a:endParaRPr lang="en-US" altLang="en-US" sz="2800" smtClean="0"/>
          </a:p>
          <a:p>
            <a:pPr marL="179388" indent="-179388" eaLnBrk="1" hangingPunct="1">
              <a:tabLst>
                <a:tab pos="6629400" algn="l"/>
              </a:tabLst>
            </a:pPr>
            <a:r>
              <a:rPr lang="en-US" altLang="en-US" sz="2800" b="1" smtClean="0">
                <a:solidFill>
                  <a:srgbClr val="339966"/>
                </a:solidFill>
              </a:rPr>
              <a:t>Make a guess:</a:t>
            </a:r>
            <a:r>
              <a:rPr lang="en-US" altLang="en-US" sz="2800" smtClean="0"/>
              <a:t> T(n) </a:t>
            </a:r>
            <a:r>
              <a:rPr lang="en-US" altLang="en-US" sz="2800" b="1" smtClean="0">
                <a:sym typeface="Symbol" panose="05050102010706020507" pitchFamily="18" charset="2"/>
              </a:rPr>
              <a:t></a:t>
            </a:r>
            <a:r>
              <a:rPr lang="en-US" altLang="en-US" sz="2800" smtClean="0">
                <a:sym typeface="Symbol" panose="05050102010706020507" pitchFamily="18" charset="2"/>
              </a:rPr>
              <a:t> 2 n log n (</a:t>
            </a:r>
            <a:r>
              <a:rPr lang="en-US" altLang="en-US" sz="2800" smtClean="0"/>
              <a:t>We prove by MI)</a:t>
            </a:r>
            <a:endParaRPr lang="en-US" altLang="en-US" sz="2800" smtClean="0">
              <a:sym typeface="Symbol" panose="05050102010706020507" pitchFamily="18" charset="2"/>
            </a:endParaRPr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1381125" y="3000375"/>
            <a:ext cx="6357938" cy="1938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>
                <a:solidFill>
                  <a:schemeClr val="accent2"/>
                </a:solidFill>
              </a:rPr>
              <a:t>For the base case when n=2,</a:t>
            </a:r>
            <a:br>
              <a:rPr lang="en-US" altLang="en-US" sz="3000" b="0">
                <a:solidFill>
                  <a:schemeClr val="accent2"/>
                </a:solidFill>
              </a:rPr>
            </a:br>
            <a:r>
              <a:rPr lang="en-US" altLang="en-US" sz="3000" b="0">
                <a:solidFill>
                  <a:schemeClr val="accent2"/>
                </a:solidFill>
              </a:rPr>
              <a:t>L.H.S = T(2) = 2</a:t>
            </a:r>
            <a:r>
              <a:rPr lang="en-US" altLang="en-US" sz="3000">
                <a:solidFill>
                  <a:schemeClr val="accent2"/>
                </a:solidFill>
                <a:sym typeface="Symbol" panose="05050102010706020507" pitchFamily="18" charset="2"/>
              </a:rPr>
              <a:t></a:t>
            </a:r>
            <a:r>
              <a:rPr lang="en-US" altLang="en-US" sz="3000" b="0">
                <a:solidFill>
                  <a:schemeClr val="accent2"/>
                </a:solidFill>
              </a:rPr>
              <a:t>T(1) + 2 = 4,</a:t>
            </a:r>
            <a:br>
              <a:rPr lang="en-US" altLang="en-US" sz="3000" b="0">
                <a:solidFill>
                  <a:schemeClr val="accent2"/>
                </a:solidFill>
              </a:rPr>
            </a:br>
            <a:r>
              <a:rPr lang="en-US" altLang="en-US" sz="3000" b="0">
                <a:solidFill>
                  <a:schemeClr val="accent2"/>
                </a:solidFill>
              </a:rPr>
              <a:t>R.H.S</a:t>
            </a:r>
            <a:r>
              <a:rPr lang="en-US" altLang="en-US" sz="3000" b="0">
                <a:solidFill>
                  <a:schemeClr val="accent2"/>
                </a:solidFill>
                <a:sym typeface="Symbol" panose="05050102010706020507" pitchFamily="18" charset="2"/>
              </a:rPr>
              <a:t> = 2 </a:t>
            </a:r>
            <a:r>
              <a:rPr lang="en-US" altLang="en-US" sz="3000">
                <a:solidFill>
                  <a:schemeClr val="accent2"/>
                </a:solidFill>
                <a:sym typeface="Symbol" panose="05050102010706020507" pitchFamily="18" charset="2"/>
              </a:rPr>
              <a:t></a:t>
            </a:r>
            <a:r>
              <a:rPr lang="en-US" altLang="en-US" sz="3000" b="0">
                <a:solidFill>
                  <a:schemeClr val="accent2"/>
                </a:solidFill>
                <a:sym typeface="Symbol" panose="05050102010706020507" pitchFamily="18" charset="2"/>
              </a:rPr>
              <a:t> 2 log 2 = 4</a:t>
            </a:r>
            <a:br>
              <a:rPr lang="en-US" altLang="en-US" sz="3000" b="0">
                <a:solidFill>
                  <a:schemeClr val="accent2"/>
                </a:solidFill>
                <a:sym typeface="Symbol" panose="05050102010706020507" pitchFamily="18" charset="2"/>
              </a:rPr>
            </a:br>
            <a:r>
              <a:rPr lang="en-US" altLang="en-US" sz="3000" b="0">
                <a:solidFill>
                  <a:schemeClr val="accent2"/>
                </a:solidFill>
                <a:sym typeface="Symbol" panose="05050102010706020507" pitchFamily="18" charset="2"/>
              </a:rPr>
              <a:t>L.H.S </a:t>
            </a:r>
            <a:r>
              <a:rPr lang="en-US" altLang="en-US" sz="3000">
                <a:solidFill>
                  <a:schemeClr val="accent2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000" b="0">
                <a:solidFill>
                  <a:schemeClr val="accent2"/>
                </a:solidFill>
                <a:sym typeface="Symbol" panose="05050102010706020507" pitchFamily="18" charset="2"/>
              </a:rPr>
              <a:t> R.H.S</a:t>
            </a:r>
            <a:endParaRPr lang="en-US" altLang="en-US" sz="3000" b="0">
              <a:solidFill>
                <a:schemeClr val="accent2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497138" y="836613"/>
            <a:ext cx="4584700" cy="1042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2497138" y="1076325"/>
            <a:ext cx="1020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T(n) =</a:t>
            </a:r>
            <a:endParaRPr lang="en-US" altLang="en-US" sz="2400" b="0">
              <a:solidFill>
                <a:schemeClr val="accent2"/>
              </a:solidFill>
            </a:endParaRPr>
          </a:p>
        </p:txBody>
      </p:sp>
      <p:sp>
        <p:nvSpPr>
          <p:cNvPr id="47112" name="AutoShape 9"/>
          <p:cNvSpPr>
            <a:spLocks/>
          </p:cNvSpPr>
          <p:nvPr/>
        </p:nvSpPr>
        <p:spPr bwMode="auto">
          <a:xfrm>
            <a:off x="3533775" y="979488"/>
            <a:ext cx="115888" cy="720725"/>
          </a:xfrm>
          <a:prstGeom prst="leftBrace">
            <a:avLst>
              <a:gd name="adj1" fmla="val 51826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50" y="5949950"/>
            <a:ext cx="419735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rgbClr val="FF0000"/>
                </a:solidFill>
                <a:latin typeface="+mn-lt"/>
              </a:rPr>
              <a:t>Substitution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3728864" y="856202"/>
                <a:ext cx="3542978" cy="133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SzPct val="80000"/>
                  <a:buFont typeface="Wingdings" panose="05000000000000000000" pitchFamily="2" charset="2"/>
                  <a:buNone/>
                  <a:tabLst>
                    <a:tab pos="1789113" algn="l"/>
                  </a:tabLst>
                </a:pPr>
                <a:r>
                  <a:rPr lang="en-GB" altLang="en-US" sz="2400" b="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1	if n=1</a:t>
                </a:r>
              </a:p>
              <a:p>
                <a:pPr eaLnBrk="1" hangingPunct="1">
                  <a:spcBef>
                    <a:spcPts val="0"/>
                  </a:spcBef>
                  <a:buSzPct val="80000"/>
                  <a:buFont typeface="Wingdings" panose="05000000000000000000" pitchFamily="2" charset="2"/>
                  <a:buNone/>
                  <a:tabLst>
                    <a:tab pos="1789113" algn="l"/>
                  </a:tabLst>
                </a:pPr>
                <a:r>
                  <a:rPr lang="en-GB" altLang="en-US" sz="2400" b="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GB" altLang="en-US" sz="2400" dirty="0">
                    <a:solidFill>
                      <a:schemeClr val="accent2"/>
                    </a:solidFill>
                    <a:latin typeface="Comic Sans MS" panose="030F0702030302020204" pitchFamily="66" charset="0"/>
                    <a:sym typeface="Symbol" panose="05050102010706020507" pitchFamily="18" charset="2"/>
                  </a:rPr>
                  <a:t></a:t>
                </a:r>
                <a:r>
                  <a:rPr lang="en-GB" altLang="en-US" sz="2400" b="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en-US" sz="2400" b="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) </a:t>
                </a:r>
                <a:r>
                  <a:rPr lang="en-GB" altLang="en-US" sz="2400" b="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+ n	otherwise</a:t>
                </a:r>
                <a:endParaRPr lang="en-US" altLang="en-US" sz="2400" b="0" dirty="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8864" y="856202"/>
                <a:ext cx="3542978" cy="133521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754" t="-36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19720" y="425160"/>
              <a:ext cx="6983640" cy="4485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0360" y="415800"/>
                <a:ext cx="7002360" cy="4504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/>
      <p:bldP spid="29594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A54AE6-7780-4A34-992E-30E7D5298FBB}" type="slidenum">
              <a:rPr lang="zh-TW" altLang="en-US"/>
              <a:pPr/>
              <a:t>41</a:t>
            </a:fld>
            <a:endParaRPr lang="en-US" altLang="zh-TW"/>
          </a:p>
          <a:p>
            <a:endParaRPr lang="en-GB" altLang="zh-TW"/>
          </a:p>
          <a:p>
            <a:r>
              <a:rPr lang="en-GB" altLang="zh-TW"/>
              <a:t>(Divide &amp; Conquer)</a:t>
            </a:r>
            <a:endParaRPr lang="en-US" altLang="zh-TW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59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23875" y="990600"/>
                <a:ext cx="9382125" cy="5715000"/>
              </a:xfrm>
            </p:spPr>
            <p:txBody>
              <a:bodyPr/>
              <a:lstStyle/>
              <a:p>
                <a:pPr marL="179388" indent="-179388" eaLnBrk="1" hangingPunct="1">
                  <a:lnSpc>
                    <a:spcPct val="105000"/>
                  </a:lnSpc>
                  <a:tabLst>
                    <a:tab pos="682625" algn="l"/>
                    <a:tab pos="1430338" algn="l"/>
                    <a:tab pos="1828800" algn="l"/>
                    <a:tab pos="6629400" algn="l"/>
                  </a:tabLst>
                </a:pPr>
                <a:r>
                  <a:rPr lang="en-US" altLang="en-US" sz="2800" dirty="0" smtClean="0"/>
                  <a:t>Prove that 	is O(n log n)</a:t>
                </a:r>
                <a:br>
                  <a:rPr lang="en-US" altLang="en-US" sz="2800" dirty="0" smtClean="0"/>
                </a:br>
                <a:endParaRPr lang="en-US" altLang="en-US" sz="2800" dirty="0" smtClean="0"/>
              </a:p>
              <a:p>
                <a:pPr marL="179388" indent="-179388" eaLnBrk="1" hangingPunct="1">
                  <a:tabLst>
                    <a:tab pos="682625" algn="l"/>
                    <a:tab pos="1430338" algn="l"/>
                    <a:tab pos="1828800" algn="l"/>
                    <a:tab pos="6629400" algn="l"/>
                  </a:tabLst>
                </a:pPr>
                <a:r>
                  <a:rPr lang="en-US" altLang="en-US" sz="2800" b="1" dirty="0" smtClean="0">
                    <a:solidFill>
                      <a:srgbClr val="339966"/>
                    </a:solidFill>
                  </a:rPr>
                  <a:t>Make a guess:</a:t>
                </a:r>
                <a:r>
                  <a:rPr lang="en-US" altLang="en-US" sz="2800" dirty="0" smtClean="0"/>
                  <a:t> T(n) </a:t>
                </a:r>
                <a:r>
                  <a:rPr lang="en-US" altLang="en-US" sz="2800" b="1" dirty="0" smtClean="0">
                    <a:sym typeface="Symbol" pitchFamily="18" charset="2"/>
                  </a:rPr>
                  <a:t></a:t>
                </a:r>
                <a:r>
                  <a:rPr lang="en-US" altLang="en-US" sz="2800" dirty="0" smtClean="0">
                    <a:sym typeface="Symbol" pitchFamily="18" charset="2"/>
                  </a:rPr>
                  <a:t> 2 n log n (</a:t>
                </a:r>
                <a:r>
                  <a:rPr lang="en-US" altLang="en-US" sz="2800" dirty="0" smtClean="0"/>
                  <a:t>We prove by MI)</a:t>
                </a:r>
                <a:endParaRPr lang="en-US" altLang="en-US" sz="2800" dirty="0" smtClean="0">
                  <a:sym typeface="Symbol" pitchFamily="18" charset="2"/>
                </a:endParaRPr>
              </a:p>
              <a:p>
                <a:pPr marL="179388" indent="-179388" eaLnBrk="1" hangingPunct="1">
                  <a:spcAft>
                    <a:spcPts val="0"/>
                  </a:spcAft>
                  <a:tabLst>
                    <a:tab pos="682625" algn="l"/>
                    <a:tab pos="1430338" algn="l"/>
                    <a:tab pos="1828800" algn="l"/>
                    <a:tab pos="6629400" algn="l"/>
                  </a:tabLst>
                </a:pPr>
                <a:r>
                  <a:rPr lang="en-US" altLang="en-US" sz="2800" dirty="0" smtClean="0">
                    <a:sym typeface="Symbol" pitchFamily="18" charset="2"/>
                  </a:rPr>
                  <a:t>Assume true for all n'&lt;n  </a:t>
                </a:r>
                <a:r>
                  <a:rPr lang="en-US" altLang="en-US" sz="2400" dirty="0" smtClean="0">
                    <a:sym typeface="Symbol" pitchFamily="18" charset="2"/>
                  </a:rPr>
                  <a:t>[assume 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GB" altLang="en-US" sz="2400" b="0" i="1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</m:num>
                      <m:den>
                        <m:r>
                          <a:rPr lang="en-GB" altLang="en-US" sz="2400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sym typeface="Symbol" pitchFamily="18" charset="2"/>
                  </a:rPr>
                  <a:t>) </a:t>
                </a:r>
                <a:r>
                  <a:rPr lang="en-US" altLang="en-US" sz="2400" b="1" dirty="0" smtClean="0">
                    <a:sym typeface="Symbol" pitchFamily="18" charset="2"/>
                  </a:rPr>
                  <a:t></a:t>
                </a:r>
                <a:r>
                  <a:rPr lang="en-US" altLang="en-US" sz="2400" dirty="0" smtClean="0">
                    <a:sym typeface="Symbol" pitchFamily="18" charset="2"/>
                  </a:rPr>
                  <a:t> 2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GB" altLang="en-US" sz="2400" i="1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</m:num>
                      <m:den>
                        <m:r>
                          <a:rPr lang="en-GB" altLang="en-US" sz="2400" i="1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sym typeface="Symbol" pitchFamily="18" charset="2"/>
                  </a:rPr>
                  <a:t>) x log(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GB" altLang="en-US" sz="2400" i="1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</m:num>
                      <m:den>
                        <m:r>
                          <a:rPr lang="en-GB" altLang="en-US" sz="2400" i="1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sym typeface="Symbol" pitchFamily="18" charset="2"/>
                  </a:rPr>
                  <a:t>)]</a:t>
                </a:r>
                <a:endParaRPr lang="en-US" altLang="en-US" sz="2600" dirty="0" smtClean="0">
                  <a:sym typeface="Symbol" pitchFamily="18" charset="2"/>
                </a:endParaRPr>
              </a:p>
              <a:p>
                <a:pPr marL="179388" indent="-179388" eaLnBrk="1" hangingPunct="1">
                  <a:spcBef>
                    <a:spcPts val="0"/>
                  </a:spcBef>
                  <a:tabLst>
                    <a:tab pos="682625" algn="l"/>
                    <a:tab pos="1430338" algn="l"/>
                    <a:tab pos="1828800" algn="l"/>
                    <a:tab pos="6629400" algn="l"/>
                  </a:tabLst>
                </a:pPr>
                <a:r>
                  <a:rPr lang="en-US" altLang="en-US" sz="2800" dirty="0" smtClean="0"/>
                  <a:t>		T(n)	= 2</a:t>
                </a:r>
                <a:r>
                  <a:rPr lang="en-US" altLang="en-US" sz="2800" b="1" dirty="0" smtClean="0">
                    <a:sym typeface="Symbol" pitchFamily="18" charset="2"/>
                  </a:rPr>
                  <a:t></a:t>
                </a:r>
                <a:r>
                  <a:rPr lang="en-US" altLang="en-US" sz="2800" dirty="0" smtClean="0"/>
                  <a:t>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GB" altLang="en-US" sz="2800" i="1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</m:num>
                      <m:den>
                        <m:r>
                          <a:rPr lang="en-GB" altLang="en-US" sz="2800" i="1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 smtClean="0"/>
                  <a:t>)+n</a:t>
                </a:r>
              </a:p>
              <a:p>
                <a:pPr marL="179388" indent="-179388" eaLnBrk="1" hangingPunct="1">
                  <a:tabLst>
                    <a:tab pos="682625" algn="l"/>
                    <a:tab pos="1430338" algn="l"/>
                    <a:tab pos="1828800" algn="l"/>
                    <a:tab pos="6629400" algn="l"/>
                  </a:tabLst>
                </a:pPr>
                <a:r>
                  <a:rPr lang="en-US" altLang="en-US" sz="2800" dirty="0" smtClean="0">
                    <a:sym typeface="Symbol" pitchFamily="18" charset="2"/>
                  </a:rPr>
                  <a:t>			</a:t>
                </a:r>
              </a:p>
            </p:txBody>
          </p:sp>
        </mc:Choice>
        <mc:Fallback xmlns="">
          <p:sp>
            <p:nvSpPr>
              <p:cNvPr id="295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3875" y="990600"/>
                <a:ext cx="9382125" cy="5715000"/>
              </a:xfrm>
              <a:blipFill rotWithShape="0">
                <a:blip r:embed="rId2"/>
                <a:stretch>
                  <a:fillRect l="-1365" t="-1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497138" y="836613"/>
            <a:ext cx="4584700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7" name="Rectangle 7"/>
              <p:cNvSpPr>
                <a:spLocks noChangeArrowheads="1"/>
              </p:cNvSpPr>
              <p:nvPr/>
            </p:nvSpPr>
            <p:spPr bwMode="auto">
              <a:xfrm>
                <a:off x="3571875" y="908049"/>
                <a:ext cx="3595688" cy="1008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SzPct val="80000"/>
                  <a:buFont typeface="Wingdings" pitchFamily="2" charset="2"/>
                  <a:buNone/>
                  <a:tabLst>
                    <a:tab pos="1938338" algn="l"/>
                  </a:tabLst>
                </a:pPr>
                <a:r>
                  <a:rPr lang="en-GB" altLang="en-US" sz="2400" b="0" dirty="0" smtClean="0">
                    <a:solidFill>
                      <a:srgbClr val="0000FF"/>
                    </a:solidFill>
                    <a:latin typeface="Comic Sans MS" pitchFamily="66" charset="0"/>
                  </a:rPr>
                  <a:t>1	if n=1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SzPct val="80000"/>
                  <a:buFont typeface="Wingdings" pitchFamily="2" charset="2"/>
                  <a:buNone/>
                  <a:tabLst>
                    <a:tab pos="1938338" algn="l"/>
                  </a:tabLst>
                </a:pPr>
                <a:r>
                  <a:rPr lang="en-US" altLang="en-US" sz="2400" b="0" dirty="0">
                    <a:solidFill>
                      <a:srgbClr val="0000FF"/>
                    </a:solidFill>
                    <a:latin typeface="Comic Sans MS" pitchFamily="66" charset="0"/>
                  </a:rPr>
                  <a:t>2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Comic Sans MS" pitchFamily="66" charset="0"/>
                    <a:sym typeface="Symbol" pitchFamily="18" charset="2"/>
                  </a:rPr>
                  <a:t></a:t>
                </a:r>
                <a:r>
                  <a:rPr lang="en-US" altLang="en-US" sz="2400" b="0" dirty="0" smtClean="0">
                    <a:solidFill>
                      <a:srgbClr val="0000FF"/>
                    </a:solidFill>
                    <a:latin typeface="Comic Sans MS" pitchFamily="66" charset="0"/>
                  </a:rPr>
                  <a:t>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alt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b="0" dirty="0" smtClean="0">
                    <a:solidFill>
                      <a:srgbClr val="0000FF"/>
                    </a:solidFill>
                    <a:latin typeface="Comic Sans MS" pitchFamily="66" charset="0"/>
                  </a:rPr>
                  <a:t>) </a:t>
                </a:r>
                <a:r>
                  <a:rPr lang="en-US" altLang="en-US" sz="2400" b="0" dirty="0">
                    <a:solidFill>
                      <a:srgbClr val="0000FF"/>
                    </a:solidFill>
                    <a:latin typeface="Comic Sans MS" pitchFamily="66" charset="0"/>
                  </a:rPr>
                  <a:t>+ n</a:t>
                </a:r>
                <a:r>
                  <a:rPr lang="en-GB" altLang="en-US" sz="2400" b="0" dirty="0">
                    <a:solidFill>
                      <a:srgbClr val="0000FF"/>
                    </a:solidFill>
                    <a:latin typeface="Comic Sans MS" pitchFamily="66" charset="0"/>
                  </a:rPr>
                  <a:t>	otherwise</a:t>
                </a:r>
                <a:endParaRPr lang="en-US" altLang="en-US" sz="2400" b="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08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1875" y="908049"/>
                <a:ext cx="3595688" cy="100806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712" t="-4848" r="-508" b="-6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497138" y="1076325"/>
            <a:ext cx="102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2400" b="0">
                <a:solidFill>
                  <a:schemeClr val="accent2"/>
                </a:solidFill>
                <a:latin typeface="Comic Sans MS" pitchFamily="66" charset="0"/>
              </a:rPr>
              <a:t>T(n) =</a:t>
            </a:r>
            <a:endParaRPr lang="en-US" altLang="en-US" sz="24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6089" name="AutoShape 9"/>
          <p:cNvSpPr>
            <a:spLocks/>
          </p:cNvSpPr>
          <p:nvPr/>
        </p:nvSpPr>
        <p:spPr bwMode="auto">
          <a:xfrm>
            <a:off x="3533775" y="979488"/>
            <a:ext cx="115888" cy="720725"/>
          </a:xfrm>
          <a:prstGeom prst="leftBrace">
            <a:avLst>
              <a:gd name="adj1" fmla="val 51826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557000" y="267840"/>
              <a:ext cx="8162280" cy="6486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47640" y="258480"/>
                <a:ext cx="8181000" cy="65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435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6F706-60DA-4CB6-9229-23CE1452B5B9}" type="slidenum">
              <a:rPr lang="zh-TW" altLang="en-US" smtClean="0"/>
              <a:pPr>
                <a:defRPr/>
              </a:pPr>
              <a:t>42</a:t>
            </a:fld>
            <a:endParaRPr lang="en-US" altLang="zh-TW" smtClean="0"/>
          </a:p>
          <a:p>
            <a:pPr>
              <a:defRPr/>
            </a:pPr>
            <a:endParaRPr lang="en-GB" altLang="zh-TW" smtClean="0"/>
          </a:p>
          <a:p>
            <a:pPr>
              <a:defRPr/>
            </a:pPr>
            <a:r>
              <a:rPr lang="en-GB" altLang="zh-TW" smtClean="0"/>
              <a:t>(Divide &amp; Conquer)</a:t>
            </a:r>
            <a:endParaRPr lang="en-US" altLang="zh-TW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506160" y="341640"/>
              <a:ext cx="9043560" cy="6339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800" y="332280"/>
                <a:ext cx="9062280" cy="63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52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A54AE6-7780-4A34-992E-30E7D5298FBB}" type="slidenum">
              <a:rPr lang="zh-TW" altLang="en-US"/>
              <a:pPr/>
              <a:t>43</a:t>
            </a:fld>
            <a:endParaRPr lang="en-US" altLang="zh-TW"/>
          </a:p>
          <a:p>
            <a:endParaRPr lang="en-GB" altLang="zh-TW"/>
          </a:p>
          <a:p>
            <a:r>
              <a:rPr lang="en-GB" altLang="zh-TW"/>
              <a:t>(Divide &amp; Conquer)</a:t>
            </a:r>
            <a:endParaRPr lang="en-US" altLang="zh-TW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59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23875" y="990600"/>
                <a:ext cx="9382125" cy="5715000"/>
              </a:xfrm>
            </p:spPr>
            <p:txBody>
              <a:bodyPr/>
              <a:lstStyle/>
              <a:p>
                <a:pPr marL="179388" indent="-179388" eaLnBrk="1" hangingPunct="1">
                  <a:lnSpc>
                    <a:spcPct val="105000"/>
                  </a:lnSpc>
                  <a:tabLst>
                    <a:tab pos="682625" algn="l"/>
                    <a:tab pos="1430338" algn="l"/>
                    <a:tab pos="1828800" algn="l"/>
                    <a:tab pos="6629400" algn="l"/>
                  </a:tabLst>
                </a:pPr>
                <a:r>
                  <a:rPr lang="en-US" altLang="en-US" sz="2800" dirty="0" smtClean="0"/>
                  <a:t>Prove that 	is O(n log n)</a:t>
                </a:r>
                <a:br>
                  <a:rPr lang="en-US" altLang="en-US" sz="2800" dirty="0" smtClean="0"/>
                </a:br>
                <a:endParaRPr lang="en-US" altLang="en-US" sz="2800" dirty="0" smtClean="0"/>
              </a:p>
              <a:p>
                <a:pPr marL="179388" indent="-179388" eaLnBrk="1" hangingPunct="1">
                  <a:tabLst>
                    <a:tab pos="682625" algn="l"/>
                    <a:tab pos="1430338" algn="l"/>
                    <a:tab pos="1828800" algn="l"/>
                    <a:tab pos="6629400" algn="l"/>
                  </a:tabLst>
                </a:pPr>
                <a:r>
                  <a:rPr lang="en-US" altLang="en-US" sz="2800" b="1" dirty="0" smtClean="0">
                    <a:solidFill>
                      <a:srgbClr val="339966"/>
                    </a:solidFill>
                  </a:rPr>
                  <a:t>Make a guess:</a:t>
                </a:r>
                <a:r>
                  <a:rPr lang="en-US" altLang="en-US" sz="2800" dirty="0" smtClean="0"/>
                  <a:t> T(n) </a:t>
                </a:r>
                <a:r>
                  <a:rPr lang="en-US" altLang="en-US" sz="2800" b="1" dirty="0" smtClean="0">
                    <a:sym typeface="Symbol" pitchFamily="18" charset="2"/>
                  </a:rPr>
                  <a:t></a:t>
                </a:r>
                <a:r>
                  <a:rPr lang="en-US" altLang="en-US" sz="2800" dirty="0" smtClean="0">
                    <a:sym typeface="Symbol" pitchFamily="18" charset="2"/>
                  </a:rPr>
                  <a:t> 2 n log n (</a:t>
                </a:r>
                <a:r>
                  <a:rPr lang="en-US" altLang="en-US" sz="2800" dirty="0" smtClean="0"/>
                  <a:t>We prove by MI)</a:t>
                </a:r>
                <a:endParaRPr lang="en-US" altLang="en-US" sz="2800" dirty="0" smtClean="0">
                  <a:sym typeface="Symbol" pitchFamily="18" charset="2"/>
                </a:endParaRPr>
              </a:p>
              <a:p>
                <a:pPr marL="179388" indent="-179388" eaLnBrk="1" hangingPunct="1">
                  <a:spcAft>
                    <a:spcPts val="0"/>
                  </a:spcAft>
                  <a:tabLst>
                    <a:tab pos="682625" algn="l"/>
                    <a:tab pos="1430338" algn="l"/>
                    <a:tab pos="1828800" algn="l"/>
                    <a:tab pos="6629400" algn="l"/>
                  </a:tabLst>
                </a:pPr>
                <a:r>
                  <a:rPr lang="en-US" altLang="en-US" sz="2800" dirty="0" smtClean="0">
                    <a:sym typeface="Symbol" pitchFamily="18" charset="2"/>
                  </a:rPr>
                  <a:t>Assume true for all n'&lt;n  </a:t>
                </a:r>
                <a:r>
                  <a:rPr lang="en-US" altLang="en-US" sz="2400" dirty="0" smtClean="0">
                    <a:sym typeface="Symbol" pitchFamily="18" charset="2"/>
                  </a:rPr>
                  <a:t>[assume 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GB" altLang="en-US" sz="2400" b="0" i="1" smtClean="0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</m:num>
                      <m:den>
                        <m:r>
                          <a:rPr lang="en-GB" altLang="en-US" sz="2400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sym typeface="Symbol" pitchFamily="18" charset="2"/>
                  </a:rPr>
                  <a:t>) </a:t>
                </a:r>
                <a:r>
                  <a:rPr lang="en-US" altLang="en-US" sz="2400" b="1" dirty="0" smtClean="0">
                    <a:sym typeface="Symbol" pitchFamily="18" charset="2"/>
                  </a:rPr>
                  <a:t></a:t>
                </a:r>
                <a:r>
                  <a:rPr lang="en-US" altLang="en-US" sz="2400" dirty="0" smtClean="0">
                    <a:sym typeface="Symbol" pitchFamily="18" charset="2"/>
                  </a:rPr>
                  <a:t> 2 x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GB" altLang="en-US" sz="2400" i="1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</m:num>
                      <m:den>
                        <m:r>
                          <a:rPr lang="en-GB" altLang="en-US" sz="2400" i="1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sym typeface="Symbol" pitchFamily="18" charset="2"/>
                  </a:rPr>
                  <a:t>) x log(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GB" altLang="en-US" sz="2400" i="1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</m:num>
                      <m:den>
                        <m:r>
                          <a:rPr lang="en-GB" altLang="en-US" sz="2400" i="1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sym typeface="Symbol" pitchFamily="18" charset="2"/>
                  </a:rPr>
                  <a:t>)]</a:t>
                </a:r>
                <a:endParaRPr lang="en-US" altLang="en-US" sz="2600" dirty="0" smtClean="0">
                  <a:sym typeface="Symbol" pitchFamily="18" charset="2"/>
                </a:endParaRPr>
              </a:p>
              <a:p>
                <a:pPr marL="179388" indent="-179388" eaLnBrk="1" hangingPunct="1">
                  <a:spcBef>
                    <a:spcPts val="0"/>
                  </a:spcBef>
                  <a:tabLst>
                    <a:tab pos="682625" algn="l"/>
                    <a:tab pos="1430338" algn="l"/>
                    <a:tab pos="1828800" algn="l"/>
                    <a:tab pos="6629400" algn="l"/>
                  </a:tabLst>
                </a:pPr>
                <a:r>
                  <a:rPr lang="en-US" altLang="en-US" sz="2800" dirty="0" smtClean="0"/>
                  <a:t>		T(n)	= 2</a:t>
                </a:r>
                <a:r>
                  <a:rPr lang="en-US" altLang="en-US" sz="2800" b="1" dirty="0" smtClean="0">
                    <a:sym typeface="Symbol" pitchFamily="18" charset="2"/>
                  </a:rPr>
                  <a:t></a:t>
                </a:r>
                <a:r>
                  <a:rPr lang="en-US" altLang="en-US" sz="2800" dirty="0" smtClean="0"/>
                  <a:t>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GB" altLang="en-US" sz="2800" i="1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</m:num>
                      <m:den>
                        <m:r>
                          <a:rPr lang="en-GB" altLang="en-US" sz="2800" i="1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 smtClean="0"/>
                  <a:t>)+n</a:t>
                </a:r>
              </a:p>
              <a:p>
                <a:pPr marL="179388" indent="-179388" eaLnBrk="1" hangingPunct="1">
                  <a:tabLst>
                    <a:tab pos="682625" algn="l"/>
                    <a:tab pos="1430338" algn="l"/>
                    <a:tab pos="1828800" algn="l"/>
                    <a:tab pos="6629400" algn="l"/>
                  </a:tabLst>
                </a:pPr>
                <a:r>
                  <a:rPr lang="en-US" altLang="en-US" sz="2800" dirty="0" smtClean="0">
                    <a:sym typeface="Symbol" pitchFamily="18" charset="2"/>
                  </a:rPr>
                  <a:t>			</a:t>
                </a:r>
                <a:r>
                  <a:rPr lang="en-US" altLang="en-US" sz="2800" b="1" dirty="0" smtClean="0">
                    <a:sym typeface="Symbol" pitchFamily="18" charset="2"/>
                  </a:rPr>
                  <a:t>	</a:t>
                </a:r>
                <a:r>
                  <a:rPr lang="en-US" altLang="en-US" sz="2800" dirty="0" smtClean="0">
                    <a:sym typeface="Symbol" pitchFamily="18" charset="2"/>
                  </a:rPr>
                  <a:t>2 </a:t>
                </a:r>
                <a:r>
                  <a:rPr lang="en-US" altLang="en-US" sz="2800" b="1" dirty="0" smtClean="0">
                    <a:sym typeface="Symbol" pitchFamily="18" charset="2"/>
                  </a:rPr>
                  <a:t></a:t>
                </a:r>
                <a:r>
                  <a:rPr lang="en-US" altLang="en-US" sz="2800" dirty="0" smtClean="0">
                    <a:sym typeface="Symbol" pitchFamily="18" charset="2"/>
                  </a:rPr>
                  <a:t> </a:t>
                </a:r>
                <a:r>
                  <a:rPr lang="en-US" altLang="en-US" sz="2800" b="1" dirty="0" smtClean="0">
                    <a:solidFill>
                      <a:srgbClr val="FF0000"/>
                    </a:solidFill>
                    <a:sym typeface="Symbol" pitchFamily="18" charset="2"/>
                  </a:rPr>
                  <a:t>(2(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GB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𝒏</m:t>
                        </m:r>
                      </m:num>
                      <m:den>
                        <m:r>
                          <a:rPr lang="en-GB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 dirty="0" smtClean="0">
                    <a:solidFill>
                      <a:srgbClr val="FF0000"/>
                    </a:solidFill>
                    <a:sym typeface="Symbol" pitchFamily="18" charset="2"/>
                  </a:rPr>
                  <a:t>)</a:t>
                </a:r>
                <a:r>
                  <a:rPr lang="en-US" altLang="en-US" sz="2800" b="1" dirty="0" err="1" smtClean="0">
                    <a:solidFill>
                      <a:srgbClr val="FF0000"/>
                    </a:solidFill>
                    <a:sym typeface="Symbol" pitchFamily="18" charset="2"/>
                  </a:rPr>
                  <a:t>xlog</a:t>
                </a:r>
                <a:r>
                  <a:rPr lang="en-US" altLang="en-US" sz="2800" b="1" dirty="0" smtClean="0">
                    <a:solidFill>
                      <a:srgbClr val="FF0000"/>
                    </a:solidFill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GB" altLang="en-US" sz="2800" b="1" i="1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𝒏</m:t>
                        </m:r>
                      </m:num>
                      <m:den>
                        <m:r>
                          <a:rPr lang="en-GB" altLang="en-US" sz="2800" b="1" i="1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 dirty="0" smtClean="0">
                    <a:solidFill>
                      <a:srgbClr val="FF0000"/>
                    </a:solidFill>
                    <a:sym typeface="Symbol" pitchFamily="18" charset="2"/>
                  </a:rPr>
                  <a:t>)) </a:t>
                </a:r>
                <a:r>
                  <a:rPr lang="en-US" altLang="en-US" sz="2800" dirty="0" smtClean="0">
                    <a:sym typeface="Symbol" pitchFamily="18" charset="2"/>
                  </a:rPr>
                  <a:t>+ n</a:t>
                </a:r>
              </a:p>
              <a:p>
                <a:pPr marL="179388" indent="-179388" eaLnBrk="1" hangingPunct="1">
                  <a:tabLst>
                    <a:tab pos="682625" algn="l"/>
                    <a:tab pos="1430338" algn="l"/>
                    <a:tab pos="1828800" algn="l"/>
                    <a:tab pos="6629400" algn="l"/>
                  </a:tabLst>
                </a:pPr>
                <a:r>
                  <a:rPr lang="en-US" altLang="en-US" sz="2800" dirty="0" smtClean="0">
                    <a:sym typeface="Symbol" pitchFamily="18" charset="2"/>
                  </a:rPr>
                  <a:t>			=	2 n (log n - 1) + n</a:t>
                </a:r>
              </a:p>
              <a:p>
                <a:pPr marL="179388" indent="-179388" eaLnBrk="1" hangingPunct="1">
                  <a:tabLst>
                    <a:tab pos="682625" algn="l"/>
                    <a:tab pos="1430338" algn="l"/>
                    <a:tab pos="1828800" algn="l"/>
                    <a:tab pos="6629400" algn="l"/>
                  </a:tabLst>
                </a:pPr>
                <a:r>
                  <a:rPr lang="en-US" altLang="en-US" sz="2800" dirty="0" smtClean="0">
                    <a:sym typeface="Symbol" pitchFamily="18" charset="2"/>
                  </a:rPr>
                  <a:t>			=	2 n log n - 2n + n</a:t>
                </a:r>
              </a:p>
              <a:p>
                <a:pPr marL="179388" indent="-179388" eaLnBrk="1" hangingPunct="1">
                  <a:tabLst>
                    <a:tab pos="682625" algn="l"/>
                    <a:tab pos="1430338" algn="l"/>
                    <a:tab pos="1828800" algn="l"/>
                    <a:tab pos="6629400" algn="l"/>
                  </a:tabLst>
                </a:pPr>
                <a:r>
                  <a:rPr lang="en-US" altLang="en-US" sz="2800" dirty="0" smtClean="0">
                    <a:sym typeface="Symbol" pitchFamily="18" charset="2"/>
                  </a:rPr>
                  <a:t>			</a:t>
                </a:r>
                <a:r>
                  <a:rPr lang="en-US" altLang="en-US" sz="2800" b="1" dirty="0" smtClean="0">
                    <a:sym typeface="Symbol" pitchFamily="18" charset="2"/>
                  </a:rPr>
                  <a:t></a:t>
                </a:r>
                <a:r>
                  <a:rPr lang="en-US" altLang="en-US" sz="2800" dirty="0" smtClean="0">
                    <a:sym typeface="Symbol" pitchFamily="18" charset="2"/>
                  </a:rPr>
                  <a:t>	2 n log n			</a:t>
                </a:r>
              </a:p>
            </p:txBody>
          </p:sp>
        </mc:Choice>
        <mc:Fallback xmlns="">
          <p:sp>
            <p:nvSpPr>
              <p:cNvPr id="2959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3875" y="990600"/>
                <a:ext cx="9382125" cy="5715000"/>
              </a:xfrm>
              <a:blipFill rotWithShape="1">
                <a:blip r:embed="rId2" cstate="print"/>
                <a:stretch>
                  <a:fillRect l="-1365" t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5381625" y="5214938"/>
            <a:ext cx="4119563" cy="5540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000">
                <a:solidFill>
                  <a:srgbClr val="FF0000"/>
                </a:solidFill>
                <a:latin typeface="Comic Sans MS" pitchFamily="66" charset="0"/>
              </a:rPr>
              <a:t>i.e., T(n) </a:t>
            </a:r>
            <a:r>
              <a:rPr lang="en-US" altLang="en-US" sz="300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 </a:t>
            </a:r>
            <a:r>
              <a:rPr lang="en-US" altLang="en-US" sz="3000">
                <a:solidFill>
                  <a:srgbClr val="FF0000"/>
                </a:solidFill>
                <a:latin typeface="Comic Sans MS" pitchFamily="66" charset="0"/>
              </a:rPr>
              <a:t>2 n log n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497138" y="836613"/>
            <a:ext cx="4584700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7" name="Rectangle 7"/>
              <p:cNvSpPr>
                <a:spLocks noChangeArrowheads="1"/>
              </p:cNvSpPr>
              <p:nvPr/>
            </p:nvSpPr>
            <p:spPr bwMode="auto">
              <a:xfrm>
                <a:off x="3571875" y="908049"/>
                <a:ext cx="3595688" cy="1008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SzPct val="80000"/>
                  <a:buFont typeface="Wingdings" pitchFamily="2" charset="2"/>
                  <a:buNone/>
                  <a:tabLst>
                    <a:tab pos="1938338" algn="l"/>
                  </a:tabLst>
                </a:pPr>
                <a:r>
                  <a:rPr lang="en-GB" altLang="en-US" sz="2400" b="0" dirty="0" smtClean="0">
                    <a:solidFill>
                      <a:srgbClr val="0000FF"/>
                    </a:solidFill>
                    <a:latin typeface="Comic Sans MS" pitchFamily="66" charset="0"/>
                  </a:rPr>
                  <a:t>1	if n=1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SzPct val="80000"/>
                  <a:buFont typeface="Wingdings" pitchFamily="2" charset="2"/>
                  <a:buNone/>
                  <a:tabLst>
                    <a:tab pos="1938338" algn="l"/>
                  </a:tabLst>
                </a:pPr>
                <a:r>
                  <a:rPr lang="en-US" altLang="en-US" sz="2400" b="0" dirty="0">
                    <a:solidFill>
                      <a:srgbClr val="0000FF"/>
                    </a:solidFill>
                    <a:latin typeface="Comic Sans MS" pitchFamily="66" charset="0"/>
                  </a:rPr>
                  <a:t>2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Comic Sans MS" pitchFamily="66" charset="0"/>
                    <a:sym typeface="Symbol" pitchFamily="18" charset="2"/>
                  </a:rPr>
                  <a:t></a:t>
                </a:r>
                <a:r>
                  <a:rPr lang="en-US" altLang="en-US" sz="2400" b="0" dirty="0" smtClean="0">
                    <a:solidFill>
                      <a:srgbClr val="0000FF"/>
                    </a:solidFill>
                    <a:latin typeface="Comic Sans MS" pitchFamily="66" charset="0"/>
                  </a:rPr>
                  <a:t>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altLang="en-US" sz="2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b="0" dirty="0" smtClean="0">
                    <a:solidFill>
                      <a:srgbClr val="0000FF"/>
                    </a:solidFill>
                    <a:latin typeface="Comic Sans MS" pitchFamily="66" charset="0"/>
                  </a:rPr>
                  <a:t>) </a:t>
                </a:r>
                <a:r>
                  <a:rPr lang="en-US" altLang="en-US" sz="2400" b="0" dirty="0">
                    <a:solidFill>
                      <a:srgbClr val="0000FF"/>
                    </a:solidFill>
                    <a:latin typeface="Comic Sans MS" pitchFamily="66" charset="0"/>
                  </a:rPr>
                  <a:t>+ n</a:t>
                </a:r>
                <a:r>
                  <a:rPr lang="en-GB" altLang="en-US" sz="2400" b="0" dirty="0">
                    <a:solidFill>
                      <a:srgbClr val="0000FF"/>
                    </a:solidFill>
                    <a:latin typeface="Comic Sans MS" pitchFamily="66" charset="0"/>
                  </a:rPr>
                  <a:t>	otherwise</a:t>
                </a:r>
                <a:endParaRPr lang="en-US" altLang="en-US" sz="2400" b="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087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1875" y="908049"/>
                <a:ext cx="3595688" cy="100806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712" t="-4848" r="-508" b="-60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2497138" y="1076325"/>
            <a:ext cx="102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sz="2400" b="0">
                <a:solidFill>
                  <a:schemeClr val="accent2"/>
                </a:solidFill>
                <a:latin typeface="Comic Sans MS" pitchFamily="66" charset="0"/>
              </a:rPr>
              <a:t>T(n) =</a:t>
            </a:r>
            <a:endParaRPr lang="en-US" altLang="en-US" sz="24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6089" name="AutoShape 9"/>
          <p:cNvSpPr>
            <a:spLocks/>
          </p:cNvSpPr>
          <p:nvPr/>
        </p:nvSpPr>
        <p:spPr bwMode="auto">
          <a:xfrm>
            <a:off x="3533775" y="979488"/>
            <a:ext cx="115888" cy="720725"/>
          </a:xfrm>
          <a:prstGeom prst="leftBrace">
            <a:avLst>
              <a:gd name="adj1" fmla="val 51826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11" name="Left Brace 10"/>
          <p:cNvSpPr>
            <a:spLocks/>
          </p:cNvSpPr>
          <p:nvPr/>
        </p:nvSpPr>
        <p:spPr bwMode="auto">
          <a:xfrm rot="-5400000">
            <a:off x="3021012" y="3459163"/>
            <a:ext cx="214313" cy="779462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pPr eaLnBrk="1" hangingPunct="1"/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943600" y="3214688"/>
            <a:ext cx="22240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n-lt"/>
              </a:rPr>
              <a:t>by hypothesis</a:t>
            </a:r>
          </a:p>
        </p:txBody>
      </p:sp>
      <p:cxnSp>
        <p:nvCxnSpPr>
          <p:cNvPr id="14" name="Curved Connector 13"/>
          <p:cNvCxnSpPr>
            <a:cxnSpLocks noChangeShapeType="1"/>
            <a:stCxn id="12" idx="1"/>
          </p:cNvCxnSpPr>
          <p:nvPr/>
        </p:nvCxnSpPr>
        <p:spPr bwMode="auto">
          <a:xfrm rot="10800000" flipV="1">
            <a:off x="5300663" y="3444875"/>
            <a:ext cx="642937" cy="412750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045120" y="3219480"/>
              <a:ext cx="540000" cy="32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5760" y="3210120"/>
                <a:ext cx="558720" cy="5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472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/>
      <p:bldP spid="295941" grpId="0" animBg="1"/>
      <p:bldP spid="11" grpId="0" animBg="1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97306707-5F9B-402D-BB13-A0BB889A7A5A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44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88" y="2311400"/>
            <a:ext cx="9345612" cy="3997325"/>
          </a:xfrm>
        </p:spPr>
        <p:txBody>
          <a:bodyPr/>
          <a:lstStyle/>
          <a:p>
            <a:pPr eaLnBrk="1" hangingPunct="1">
              <a:lnSpc>
                <a:spcPct val="105000"/>
              </a:lnSpc>
              <a:tabLst>
                <a:tab pos="3333750" algn="l"/>
              </a:tabLst>
            </a:pPr>
            <a:r>
              <a:rPr lang="en-US" altLang="en-US" sz="2800" b="1" smtClean="0">
                <a:solidFill>
                  <a:srgbClr val="339966"/>
                </a:solidFill>
              </a:rPr>
              <a:t>Guess:</a:t>
            </a:r>
            <a:r>
              <a:rPr lang="en-US" altLang="en-US" sz="2800" smtClean="0"/>
              <a:t> </a:t>
            </a:r>
            <a:r>
              <a:rPr lang="en-US" altLang="en-US" sz="2800" b="1" smtClean="0">
                <a:solidFill>
                  <a:srgbClr val="FF0000"/>
                </a:solidFill>
              </a:rPr>
              <a:t>T(n) </a:t>
            </a:r>
            <a:r>
              <a:rPr lang="en-US" altLang="en-US" sz="2800" b="1" smtClean="0">
                <a:solidFill>
                  <a:srgbClr val="FF0000"/>
                </a:solidFill>
                <a:sym typeface="Symbol" panose="05050102010706020507" pitchFamily="18" charset="2"/>
              </a:rPr>
              <a:t> 2 </a:t>
            </a:r>
            <a:r>
              <a:rPr lang="en-US" altLang="en-US" sz="2800" b="1" smtClean="0">
                <a:solidFill>
                  <a:srgbClr val="FF0000"/>
                </a:solidFill>
              </a:rPr>
              <a:t>log n</a:t>
            </a:r>
            <a:endParaRPr lang="en-US" altLang="en-US" sz="2800" smtClean="0"/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1928813" y="836613"/>
            <a:ext cx="4584700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1928813" y="1076325"/>
            <a:ext cx="1020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T(n) =</a:t>
            </a:r>
            <a:endParaRPr lang="en-US" altLang="en-US" sz="2400" b="0">
              <a:solidFill>
                <a:schemeClr val="accent2"/>
              </a:solidFill>
            </a:endParaRPr>
          </a:p>
        </p:txBody>
      </p:sp>
      <p:sp>
        <p:nvSpPr>
          <p:cNvPr id="49160" name="AutoShape 7"/>
          <p:cNvSpPr>
            <a:spLocks/>
          </p:cNvSpPr>
          <p:nvPr/>
        </p:nvSpPr>
        <p:spPr bwMode="auto">
          <a:xfrm>
            <a:off x="2965450" y="979488"/>
            <a:ext cx="115888" cy="720725"/>
          </a:xfrm>
          <a:prstGeom prst="leftBrace">
            <a:avLst>
              <a:gd name="adj1" fmla="val 51826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7384" name="Text Box 8"/>
          <p:cNvSpPr txBox="1">
            <a:spLocks noChangeArrowheads="1"/>
          </p:cNvSpPr>
          <p:nvPr/>
        </p:nvSpPr>
        <p:spPr bwMode="auto">
          <a:xfrm>
            <a:off x="1281113" y="2901950"/>
            <a:ext cx="5759450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tabLst>
                <a:tab pos="358775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tabLst>
                <a:tab pos="358775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tabLst>
                <a:tab pos="358775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tabLst>
                <a:tab pos="3587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tabLst>
                <a:tab pos="3587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3587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3587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3587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3587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90000"/>
              </a:lnSpc>
              <a:buSzTx/>
              <a:buFontTx/>
              <a:buNone/>
            </a:pPr>
            <a:r>
              <a:rPr lang="en-US" altLang="en-US" sz="3000" b="0"/>
              <a:t>For the base case when n=2,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r>
              <a:rPr lang="en-US" altLang="en-US" sz="3000" b="0"/>
              <a:t>	L.H.S = T(2) = T(1) + 1 = 2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r>
              <a:rPr lang="en-US" altLang="en-US" sz="3000" b="0"/>
              <a:t>	R.H.S =</a:t>
            </a:r>
            <a:r>
              <a:rPr lang="en-US" altLang="en-US" sz="3000" b="0">
                <a:sym typeface="Symbol" panose="05050102010706020507" pitchFamily="18" charset="2"/>
              </a:rPr>
              <a:t> 2 log 2 = 2</a:t>
            </a:r>
          </a:p>
          <a:p>
            <a:pPr eaLnBrk="1" hangingPunct="1">
              <a:lnSpc>
                <a:spcPct val="90000"/>
              </a:lnSpc>
              <a:buSzTx/>
              <a:buFontTx/>
              <a:buNone/>
            </a:pPr>
            <a:r>
              <a:rPr lang="en-US" altLang="en-US" sz="3000" b="0">
                <a:sym typeface="Symbol" panose="05050102010706020507" pitchFamily="18" charset="2"/>
              </a:rPr>
              <a:t>	L.H.S </a:t>
            </a:r>
            <a:r>
              <a:rPr lang="en-US" altLang="en-US" sz="3000" b="0">
                <a:latin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altLang="en-US" sz="3000" b="0">
                <a:sym typeface="Symbol" panose="05050102010706020507" pitchFamily="18" charset="2"/>
              </a:rPr>
              <a:t>R.H.S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3097213" y="865919"/>
                <a:ext cx="3542978" cy="133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SzPct val="80000"/>
                  <a:buFont typeface="Wingdings" panose="05000000000000000000" pitchFamily="2" charset="2"/>
                  <a:buNone/>
                  <a:tabLst>
                    <a:tab pos="1789113" algn="l"/>
                  </a:tabLst>
                </a:pPr>
                <a:r>
                  <a:rPr lang="en-GB" altLang="en-US" sz="2400" b="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1	if n=1</a:t>
                </a:r>
              </a:p>
              <a:p>
                <a:pPr eaLnBrk="1" hangingPunct="1">
                  <a:spcBef>
                    <a:spcPts val="0"/>
                  </a:spcBef>
                  <a:buSzPct val="80000"/>
                  <a:buFont typeface="Wingdings" panose="05000000000000000000" pitchFamily="2" charset="2"/>
                  <a:buNone/>
                  <a:tabLst>
                    <a:tab pos="1789113" algn="l"/>
                  </a:tabLst>
                </a:pPr>
                <a:r>
                  <a:rPr lang="en-GB" altLang="en-US" sz="2400" b="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T</a:t>
                </a:r>
                <a:r>
                  <a:rPr lang="en-GB" altLang="en-US" sz="2400" b="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en-US" sz="2400" b="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) </a:t>
                </a:r>
                <a:r>
                  <a:rPr lang="en-GB" altLang="en-US" sz="2400" b="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+ </a:t>
                </a:r>
                <a:r>
                  <a:rPr lang="en-GB" altLang="en-US" sz="2400" b="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GB" altLang="en-US" sz="2400" b="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	otherwise</a:t>
                </a:r>
                <a:endParaRPr lang="en-US" altLang="en-US" sz="2400" b="0" dirty="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7213" y="865919"/>
                <a:ext cx="3542978" cy="133521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582" t="-36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66960" y="1682640"/>
              <a:ext cx="2489400" cy="2286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57600" y="1673280"/>
                <a:ext cx="2508120" cy="2305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/>
      <p:bldP spid="35738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5BDC2D-4693-42F5-B030-1044C3C0AE63}" type="slidenum">
              <a:rPr lang="zh-TW" altLang="en-US" sz="1100" b="0">
                <a:latin typeface="Verdana" pitchFamily="34" charset="0"/>
              </a:rPr>
              <a:pPr/>
              <a:t>45</a:t>
            </a:fld>
            <a:endParaRPr lang="en-US" altLang="zh-TW" sz="1100" b="0">
              <a:latin typeface="Verdana" pitchFamily="34" charset="0"/>
            </a:endParaRPr>
          </a:p>
          <a:p>
            <a:endParaRPr lang="en-GB" altLang="zh-TW" sz="1100" b="0">
              <a:latin typeface="Verdana" pitchFamily="34" charset="0"/>
            </a:endParaRPr>
          </a:p>
          <a:p>
            <a:r>
              <a:rPr lang="en-GB" altLang="zh-TW" sz="1100" b="0">
                <a:latin typeface="Verdana" pitchFamily="34" charset="0"/>
              </a:rPr>
              <a:t>(Divide &amp; Conquer)</a:t>
            </a:r>
            <a:endParaRPr lang="en-US" altLang="zh-TW" sz="1100" b="0">
              <a:latin typeface="Verdana" pitchFamily="34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27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23875" y="2132856"/>
                <a:ext cx="9382125" cy="4572744"/>
              </a:xfrm>
            </p:spPr>
            <p:txBody>
              <a:bodyPr/>
              <a:lstStyle/>
              <a:p>
                <a:pPr eaLnBrk="1" hangingPunct="1">
                  <a:lnSpc>
                    <a:spcPct val="105000"/>
                  </a:lnSpc>
                  <a:tabLst>
                    <a:tab pos="1377950" algn="l"/>
                    <a:tab pos="1597025" algn="l"/>
                    <a:tab pos="3333750" algn="l"/>
                    <a:tab pos="4289425" algn="l"/>
                  </a:tabLst>
                </a:pPr>
                <a:r>
                  <a:rPr lang="en-US" altLang="en-US" sz="2800" b="1" dirty="0" smtClean="0">
                    <a:solidFill>
                      <a:srgbClr val="339966"/>
                    </a:solidFill>
                  </a:rPr>
                  <a:t>Guess:</a:t>
                </a:r>
                <a:r>
                  <a:rPr lang="en-US" altLang="en-US" sz="2800" dirty="0" smtClean="0"/>
                  <a:t> </a:t>
                </a:r>
                <a:r>
                  <a:rPr lang="en-US" altLang="en-US" sz="2800" b="1" dirty="0" smtClean="0">
                    <a:solidFill>
                      <a:srgbClr val="FF0000"/>
                    </a:solidFill>
                  </a:rPr>
                  <a:t>T(n) </a:t>
                </a:r>
                <a:r>
                  <a:rPr lang="en-US" altLang="en-US" sz="2800" b="1" dirty="0" smtClean="0">
                    <a:solidFill>
                      <a:srgbClr val="FF0000"/>
                    </a:solidFill>
                    <a:sym typeface="Symbol" pitchFamily="18" charset="2"/>
                  </a:rPr>
                  <a:t> 2 </a:t>
                </a:r>
                <a:r>
                  <a:rPr lang="en-US" altLang="en-US" sz="2800" b="1" dirty="0" smtClean="0">
                    <a:solidFill>
                      <a:srgbClr val="FF0000"/>
                    </a:solidFill>
                  </a:rPr>
                  <a:t>log n</a:t>
                </a:r>
                <a:endParaRPr lang="en-US" altLang="en-US" sz="2800" dirty="0" smtClean="0"/>
              </a:p>
              <a:p>
                <a:pPr eaLnBrk="1" hangingPunct="1">
                  <a:lnSpc>
                    <a:spcPct val="105000"/>
                  </a:lnSpc>
                  <a:tabLst>
                    <a:tab pos="1377950" algn="l"/>
                    <a:tab pos="1597025" algn="l"/>
                    <a:tab pos="3333750" algn="l"/>
                    <a:tab pos="4289425" algn="l"/>
                  </a:tabLst>
                </a:pPr>
                <a:r>
                  <a:rPr lang="en-US" altLang="en-US" sz="2800" dirty="0" smtClean="0"/>
                  <a:t>Assume true for all</a:t>
                </a:r>
                <a:r>
                  <a:rPr lang="en-US" altLang="en-US" sz="2800" dirty="0" smtClean="0">
                    <a:sym typeface="Symbol" pitchFamily="18" charset="2"/>
                  </a:rPr>
                  <a:t> n' &lt; n  </a:t>
                </a:r>
                <a:r>
                  <a:rPr lang="en-US" altLang="en-US" sz="2400" dirty="0" smtClean="0">
                    <a:solidFill>
                      <a:schemeClr val="accent2"/>
                    </a:solidFill>
                    <a:sym typeface="Symbol" pitchFamily="18" charset="2"/>
                  </a:rPr>
                  <a:t>[assume 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4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altLang="en-US" sz="24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solidFill>
                      <a:schemeClr val="accent2"/>
                    </a:solidFill>
                    <a:sym typeface="Symbol" pitchFamily="18" charset="2"/>
                  </a:rPr>
                  <a:t>)  2 x log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4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4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altLang="en-US" sz="24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solidFill>
                      <a:schemeClr val="accent2"/>
                    </a:solidFill>
                    <a:sym typeface="Symbol" pitchFamily="18" charset="2"/>
                  </a:rPr>
                  <a:t>)]</a:t>
                </a:r>
                <a:endParaRPr lang="en-US" altLang="en-US" sz="2800" dirty="0" smtClean="0">
                  <a:solidFill>
                    <a:schemeClr val="accent2"/>
                  </a:solidFill>
                  <a:sym typeface="Symbol" pitchFamily="18" charset="2"/>
                </a:endParaRPr>
              </a:p>
              <a:p>
                <a:pPr eaLnBrk="1" hangingPunct="1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  <a:tabLst>
                    <a:tab pos="1377950" algn="l"/>
                    <a:tab pos="1597025" algn="l"/>
                    <a:tab pos="3333750" algn="l"/>
                    <a:tab pos="4289425" algn="l"/>
                  </a:tabLst>
                </a:pPr>
                <a:r>
                  <a:rPr lang="en-US" altLang="en-US" sz="2800" dirty="0" smtClean="0">
                    <a:sym typeface="Symbol" pitchFamily="18" charset="2"/>
                  </a:rPr>
                  <a:t>	  T(n)	=	</a:t>
                </a:r>
                <a:r>
                  <a:rPr lang="en-US" altLang="en-US" sz="2800" dirty="0" smtClean="0"/>
                  <a:t>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8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alt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 smtClean="0"/>
                  <a:t>) + 1</a:t>
                </a:r>
              </a:p>
              <a:p>
                <a:pPr eaLnBrk="1" hangingPunct="1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  <a:tabLst>
                    <a:tab pos="1377950" algn="l"/>
                    <a:tab pos="1597025" algn="l"/>
                    <a:tab pos="3333750" algn="l"/>
                    <a:tab pos="4289425" algn="l"/>
                  </a:tabLst>
                </a:pPr>
                <a:r>
                  <a:rPr lang="en-US" altLang="en-US" sz="2800" dirty="0" smtClean="0">
                    <a:sym typeface="Symbol" pitchFamily="18" charset="2"/>
                  </a:rPr>
                  <a:t>			</a:t>
                </a:r>
                <a:r>
                  <a:rPr lang="en-US" altLang="en-US" sz="2800" b="1" dirty="0" smtClean="0">
                    <a:solidFill>
                      <a:srgbClr val="FF0000"/>
                    </a:solidFill>
                    <a:sym typeface="Symbol" pitchFamily="18" charset="2"/>
                  </a:rPr>
                  <a:t>2 x </a:t>
                </a:r>
                <a:r>
                  <a:rPr lang="en-US" altLang="en-US" sz="2800" b="1" dirty="0" smtClean="0">
                    <a:solidFill>
                      <a:srgbClr val="FF0000"/>
                    </a:solidFill>
                  </a:rPr>
                  <a:t>log(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GB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altLang="en-US" sz="2800" b="1" dirty="0" smtClean="0">
                    <a:sym typeface="Symbol" pitchFamily="18" charset="2"/>
                  </a:rPr>
                  <a:t> </a:t>
                </a:r>
                <a:r>
                  <a:rPr lang="en-US" altLang="en-US" sz="2800" dirty="0" smtClean="0">
                    <a:sym typeface="Symbol" pitchFamily="18" charset="2"/>
                  </a:rPr>
                  <a:t>+ 1	</a:t>
                </a:r>
                <a:r>
                  <a:rPr lang="en-US" altLang="en-US" sz="2800" dirty="0" smtClean="0">
                    <a:solidFill>
                      <a:schemeClr val="accent2"/>
                    </a:solidFill>
                    <a:sym typeface="Symbol" pitchFamily="18" charset="2"/>
                  </a:rPr>
                  <a:t></a:t>
                </a:r>
                <a:r>
                  <a:rPr lang="en-US" altLang="en-US" sz="2800" dirty="0" smtClean="0">
                    <a:sym typeface="Symbol" pitchFamily="18" charset="2"/>
                  </a:rPr>
                  <a:t> </a:t>
                </a:r>
                <a:r>
                  <a:rPr lang="en-US" altLang="en-US" sz="2800" i="1" dirty="0" smtClean="0">
                    <a:solidFill>
                      <a:schemeClr val="accent2"/>
                    </a:solidFill>
                    <a:sym typeface="Symbol" pitchFamily="18" charset="2"/>
                  </a:rPr>
                  <a:t>by hypothesis</a:t>
                </a:r>
              </a:p>
              <a:p>
                <a:pPr eaLnBrk="1" hangingPunct="1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  <a:tabLst>
                    <a:tab pos="1377950" algn="l"/>
                    <a:tab pos="1597025" algn="l"/>
                    <a:tab pos="3333750" algn="l"/>
                    <a:tab pos="4289425" algn="l"/>
                  </a:tabLst>
                </a:pPr>
                <a:r>
                  <a:rPr lang="en-US" altLang="en-US" sz="2800" dirty="0" smtClean="0">
                    <a:sym typeface="Symbol" pitchFamily="18" charset="2"/>
                  </a:rPr>
                  <a:t>		=	2x(log n – 1) + 1</a:t>
                </a:r>
                <a:r>
                  <a:rPr lang="en-US" altLang="en-US" sz="2800" b="1" dirty="0" smtClean="0">
                    <a:sym typeface="Symbol" pitchFamily="18" charset="2"/>
                  </a:rPr>
                  <a:t>	</a:t>
                </a:r>
                <a:r>
                  <a:rPr lang="en-US" altLang="en-US" sz="2800" dirty="0" smtClean="0">
                    <a:solidFill>
                      <a:schemeClr val="accent2"/>
                    </a:solidFill>
                    <a:sym typeface="Symbol" pitchFamily="18" charset="2"/>
                  </a:rPr>
                  <a:t></a:t>
                </a:r>
                <a:r>
                  <a:rPr lang="en-US" altLang="en-US" sz="2800" b="1" dirty="0" smtClean="0">
                    <a:sym typeface="Symbol" pitchFamily="18" charset="2"/>
                  </a:rPr>
                  <a:t> </a:t>
                </a:r>
                <a:r>
                  <a:rPr lang="en-US" altLang="en-US" sz="2800" b="1" dirty="0" smtClean="0">
                    <a:solidFill>
                      <a:schemeClr val="accent2"/>
                    </a:solidFill>
                    <a:sym typeface="Symbol" pitchFamily="18" charset="2"/>
                  </a:rPr>
                  <a:t>log(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80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altLang="en-US" sz="2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b="1" dirty="0" smtClean="0">
                    <a:solidFill>
                      <a:schemeClr val="accent2"/>
                    </a:solidFill>
                    <a:sym typeface="Symbol" pitchFamily="18" charset="2"/>
                  </a:rPr>
                  <a:t>) = log n – log 2</a:t>
                </a:r>
              </a:p>
              <a:p>
                <a:pPr eaLnBrk="1" hangingPunct="1">
                  <a:lnSpc>
                    <a:spcPct val="105000"/>
                  </a:lnSpc>
                  <a:spcBef>
                    <a:spcPts val="600"/>
                  </a:spcBef>
                  <a:spcAft>
                    <a:spcPct val="0"/>
                  </a:spcAft>
                  <a:tabLst>
                    <a:tab pos="1377950" algn="l"/>
                    <a:tab pos="1597025" algn="l"/>
                    <a:tab pos="3333750" algn="l"/>
                    <a:tab pos="4289425" algn="l"/>
                  </a:tabLst>
                </a:pPr>
                <a:r>
                  <a:rPr lang="en-US" altLang="en-US" sz="2800" b="1" i="1" dirty="0" smtClean="0">
                    <a:solidFill>
                      <a:schemeClr val="accent2"/>
                    </a:solidFill>
                    <a:sym typeface="Symbol" pitchFamily="18" charset="2"/>
                  </a:rPr>
                  <a:t>		</a:t>
                </a:r>
                <a:r>
                  <a:rPr lang="en-US" altLang="en-US" sz="2800" b="1" dirty="0" smtClean="0">
                    <a:solidFill>
                      <a:schemeClr val="accent2"/>
                    </a:solidFill>
                    <a:sym typeface="Symbol" pitchFamily="18" charset="2"/>
                  </a:rPr>
                  <a:t>&lt;	</a:t>
                </a:r>
                <a:r>
                  <a:rPr lang="en-US" altLang="en-US" sz="2800" dirty="0" smtClean="0">
                    <a:sym typeface="Symbol" pitchFamily="18" charset="2"/>
                  </a:rPr>
                  <a:t>2log n</a:t>
                </a:r>
                <a:endParaRPr lang="en-US" altLang="en-US" sz="2800" b="1" i="1" dirty="0" smtClean="0">
                  <a:solidFill>
                    <a:schemeClr val="accent2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72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3875" y="2132856"/>
                <a:ext cx="9382125" cy="4572744"/>
              </a:xfrm>
              <a:blipFill rotWithShape="1">
                <a:blip r:embed="rId2" cstate="print"/>
                <a:stretch>
                  <a:fillRect l="-1365" t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1928813" y="836613"/>
            <a:ext cx="4584700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4" name="Rectangle 5"/>
              <p:cNvSpPr>
                <a:spLocks noChangeArrowheads="1"/>
              </p:cNvSpPr>
              <p:nvPr/>
            </p:nvSpPr>
            <p:spPr bwMode="auto">
              <a:xfrm>
                <a:off x="3003550" y="908049"/>
                <a:ext cx="3595688" cy="1008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tabLst>
                    <a:tab pos="1706563" algn="l"/>
                    <a:tab pos="2697163" algn="l"/>
                  </a:tabLs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tabLst>
                    <a:tab pos="1706563" algn="l"/>
                    <a:tab pos="2697163" algn="l"/>
                  </a:tabLs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tabLst>
                    <a:tab pos="1706563" algn="l"/>
                    <a:tab pos="2697163" algn="l"/>
                  </a:tabLs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tabLst>
                    <a:tab pos="1706563" algn="l"/>
                    <a:tab pos="2697163" algn="l"/>
                  </a:tabLs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tabLst>
                    <a:tab pos="1706563" algn="l"/>
                    <a:tab pos="2697163" algn="l"/>
                  </a:tabLs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06563" algn="l"/>
                    <a:tab pos="2697163" algn="l"/>
                  </a:tabLs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06563" algn="l"/>
                    <a:tab pos="2697163" algn="l"/>
                  </a:tabLs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06563" algn="l"/>
                    <a:tab pos="2697163" algn="l"/>
                  </a:tabLs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706563" algn="l"/>
                    <a:tab pos="2697163" algn="l"/>
                  </a:tabLs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SzPct val="80000"/>
                  <a:buFont typeface="Wingdings" pitchFamily="2" charset="2"/>
                  <a:buNone/>
                </a:pPr>
                <a:r>
                  <a:rPr lang="en-GB" altLang="en-US" sz="2400" b="0" dirty="0" smtClean="0">
                    <a:solidFill>
                      <a:schemeClr val="accent2"/>
                    </a:solidFill>
                    <a:latin typeface="Comic Sans MS" pitchFamily="66" charset="0"/>
                  </a:rPr>
                  <a:t>1	if n=1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SzPct val="80000"/>
                  <a:buFont typeface="Wingdings" pitchFamily="2" charset="2"/>
                  <a:buNone/>
                </a:pPr>
                <a:r>
                  <a:rPr lang="en-GB" altLang="en-US" sz="2400" b="0" dirty="0">
                    <a:solidFill>
                      <a:schemeClr val="accent2"/>
                    </a:solidFill>
                    <a:latin typeface="Comic Sans MS" pitchFamily="66" charset="0"/>
                  </a:rPr>
                  <a:t>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4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altLang="en-US" sz="24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en-US" sz="2400" b="0" dirty="0">
                    <a:solidFill>
                      <a:schemeClr val="accent2"/>
                    </a:solidFill>
                    <a:latin typeface="Comic Sans MS" pitchFamily="66" charset="0"/>
                  </a:rPr>
                  <a:t>) + 1	otherwise</a:t>
                </a:r>
                <a:endParaRPr lang="en-US" altLang="en-US" sz="2400" b="0" dirty="0">
                  <a:solidFill>
                    <a:schemeClr val="accent2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134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3550" y="908049"/>
                <a:ext cx="3595688" cy="100806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712" t="-4848" b="-6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1928813" y="1076325"/>
            <a:ext cx="1020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2400" b="0">
                <a:solidFill>
                  <a:schemeClr val="accent2"/>
                </a:solidFill>
                <a:latin typeface="Comic Sans MS" pitchFamily="66" charset="0"/>
              </a:rPr>
              <a:t>T(n) =</a:t>
            </a:r>
            <a:endParaRPr lang="en-US" altLang="en-US" sz="24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8136" name="AutoShape 7"/>
          <p:cNvSpPr>
            <a:spLocks/>
          </p:cNvSpPr>
          <p:nvPr/>
        </p:nvSpPr>
        <p:spPr bwMode="auto">
          <a:xfrm>
            <a:off x="2965450" y="979488"/>
            <a:ext cx="115888" cy="720725"/>
          </a:xfrm>
          <a:prstGeom prst="leftBrace">
            <a:avLst>
              <a:gd name="adj1" fmla="val 51826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3667125" y="5572125"/>
            <a:ext cx="3963988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  <a:latin typeface="Comic Sans MS" pitchFamily="66" charset="0"/>
              </a:rPr>
              <a:t>i.e., T(n) </a:t>
            </a:r>
            <a:r>
              <a:rPr lang="en-US" altLang="en-US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 </a:t>
            </a:r>
            <a:r>
              <a:rPr lang="en-US" altLang="en-US">
                <a:solidFill>
                  <a:srgbClr val="FF0000"/>
                </a:solidFill>
                <a:latin typeface="Comic Sans MS" pitchFamily="66" charset="0"/>
              </a:rPr>
              <a:t>2 log n</a:t>
            </a:r>
          </a:p>
        </p:txBody>
      </p:sp>
      <p:sp>
        <p:nvSpPr>
          <p:cNvPr id="10" name="Left Brace 9"/>
          <p:cNvSpPr>
            <a:spLocks/>
          </p:cNvSpPr>
          <p:nvPr/>
        </p:nvSpPr>
        <p:spPr bwMode="auto">
          <a:xfrm rot="-5400000">
            <a:off x="2486819" y="3828629"/>
            <a:ext cx="214313" cy="711200"/>
          </a:xfrm>
          <a:prstGeom prst="leftBrace">
            <a:avLst>
              <a:gd name="adj1" fmla="val 8333"/>
              <a:gd name="adj2" fmla="val 50000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58920" y="1797120"/>
              <a:ext cx="6445440" cy="3651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9560" y="1787760"/>
                <a:ext cx="6464160" cy="367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5459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uiExpand="1" build="p"/>
      <p:bldP spid="372745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F2650CB5-6319-4A55-BA4C-5F07250704B2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46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example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990600"/>
            <a:ext cx="9310687" cy="57150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Aft>
                <a:spcPct val="0"/>
              </a:spcAft>
              <a:tabLst>
                <a:tab pos="2514600" algn="l"/>
                <a:tab pos="4572000" algn="l"/>
                <a:tab pos="6864350" algn="l"/>
              </a:tabLst>
            </a:pPr>
            <a:r>
              <a:rPr lang="en-US" altLang="en-US" sz="3000" dirty="0" smtClean="0"/>
              <a:t>Prove that 			is O(n)</a:t>
            </a:r>
            <a:br>
              <a:rPr lang="en-US" altLang="en-US" sz="3000" dirty="0" smtClean="0"/>
            </a:br>
            <a:endParaRPr lang="en-US" altLang="en-US" sz="3000" dirty="0" smtClean="0"/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spcAft>
                <a:spcPct val="0"/>
              </a:spcAft>
              <a:tabLst>
                <a:tab pos="2514600" algn="l"/>
                <a:tab pos="4572000" algn="l"/>
                <a:tab pos="6864350" algn="l"/>
              </a:tabLst>
            </a:pPr>
            <a:r>
              <a:rPr lang="en-US" altLang="en-US" sz="3000" b="1" dirty="0" smtClean="0">
                <a:solidFill>
                  <a:srgbClr val="339966"/>
                </a:solidFill>
              </a:rPr>
              <a:t>G</a:t>
            </a:r>
            <a:r>
              <a:rPr lang="en-US" altLang="en-US" sz="3000" b="1" dirty="0" smtClean="0">
                <a:solidFill>
                  <a:srgbClr val="339966"/>
                </a:solidFill>
                <a:sym typeface="Symbol" panose="05050102010706020507" pitchFamily="18" charset="2"/>
              </a:rPr>
              <a:t>uess:</a:t>
            </a:r>
            <a:r>
              <a:rPr lang="en-US" altLang="en-US" sz="3000" dirty="0" smtClean="0">
                <a:sym typeface="Symbol" panose="05050102010706020507" pitchFamily="18" charset="2"/>
              </a:rPr>
              <a:t> T(n)</a:t>
            </a:r>
            <a:r>
              <a:rPr lang="en-US" altLang="en-US" sz="3000" dirty="0" smtClean="0"/>
              <a:t> </a:t>
            </a:r>
            <a:r>
              <a:rPr lang="en-US" altLang="en-US" sz="3000" b="1" dirty="0" smtClean="0">
                <a:sym typeface="Symbol" panose="05050102010706020507" pitchFamily="18" charset="2"/>
              </a:rPr>
              <a:t></a:t>
            </a:r>
            <a:r>
              <a:rPr lang="en-US" altLang="en-US" sz="3000" dirty="0" smtClean="0">
                <a:sym typeface="Symbol" panose="05050102010706020507" pitchFamily="18" charset="2"/>
              </a:rPr>
              <a:t> 2n – 1</a:t>
            </a: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1524000" y="3071813"/>
            <a:ext cx="5357813" cy="1938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 dirty="0">
                <a:solidFill>
                  <a:schemeClr val="accent2"/>
                </a:solidFill>
              </a:rPr>
              <a:t>For the base case when n=1,</a:t>
            </a:r>
            <a:br>
              <a:rPr lang="en-US" altLang="en-US" sz="3000" b="0" dirty="0">
                <a:solidFill>
                  <a:schemeClr val="accent2"/>
                </a:solidFill>
              </a:rPr>
            </a:br>
            <a:r>
              <a:rPr lang="en-US" altLang="en-US" sz="3000" b="0" dirty="0">
                <a:solidFill>
                  <a:schemeClr val="accent2"/>
                </a:solidFill>
              </a:rPr>
              <a:t>L.H.S = T(1) = 1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 dirty="0">
                <a:solidFill>
                  <a:schemeClr val="accent2"/>
                </a:solidFill>
              </a:rPr>
              <a:t>R.H.S =</a:t>
            </a:r>
            <a:r>
              <a:rPr lang="en-US" altLang="en-US" sz="3000" b="0" dirty="0">
                <a:solidFill>
                  <a:schemeClr val="accent2"/>
                </a:solidFill>
                <a:sym typeface="Symbol" panose="05050102010706020507" pitchFamily="18" charset="2"/>
              </a:rPr>
              <a:t> 2</a:t>
            </a:r>
            <a:r>
              <a:rPr lang="en-US" altLang="en-US" sz="3000" dirty="0">
                <a:solidFill>
                  <a:schemeClr val="accent2"/>
                </a:solidFill>
                <a:sym typeface="Symbol" panose="05050102010706020507" pitchFamily="18" charset="2"/>
              </a:rPr>
              <a:t></a:t>
            </a:r>
            <a:r>
              <a:rPr lang="en-US" altLang="en-US" sz="3000" b="0" dirty="0">
                <a:solidFill>
                  <a:schemeClr val="accent2"/>
                </a:solidFill>
                <a:sym typeface="Symbol" panose="05050102010706020507" pitchFamily="18" charset="2"/>
              </a:rPr>
              <a:t>1 - 1 = 1 </a:t>
            </a:r>
            <a:br>
              <a:rPr lang="en-US" altLang="en-US" sz="3000" b="0" dirty="0">
                <a:solidFill>
                  <a:schemeClr val="accent2"/>
                </a:solidFill>
                <a:sym typeface="Symbol" panose="05050102010706020507" pitchFamily="18" charset="2"/>
              </a:rPr>
            </a:br>
            <a:r>
              <a:rPr lang="en-US" altLang="en-US" sz="3000" b="0" dirty="0">
                <a:solidFill>
                  <a:schemeClr val="accent2"/>
                </a:solidFill>
                <a:sym typeface="Symbol" panose="05050102010706020507" pitchFamily="18" charset="2"/>
              </a:rPr>
              <a:t>L.H.S </a:t>
            </a:r>
            <a:r>
              <a:rPr lang="en-US" altLang="en-US" sz="3000" dirty="0">
                <a:solidFill>
                  <a:schemeClr val="accent2"/>
                </a:solidFill>
                <a:sym typeface="Symbol" panose="05050102010706020507" pitchFamily="18" charset="2"/>
              </a:rPr>
              <a:t></a:t>
            </a:r>
            <a:r>
              <a:rPr lang="en-US" altLang="en-US" sz="3000" b="0" dirty="0">
                <a:solidFill>
                  <a:schemeClr val="accent2"/>
                </a:solidFill>
                <a:sym typeface="Symbol" panose="05050102010706020507" pitchFamily="18" charset="2"/>
              </a:rPr>
              <a:t> R.H.S</a:t>
            </a:r>
            <a:endParaRPr lang="en-US" altLang="en-US" sz="3000" b="0" dirty="0">
              <a:solidFill>
                <a:schemeClr val="accent2"/>
              </a:solidFill>
            </a:endParaRPr>
          </a:p>
        </p:txBody>
      </p:sp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2809875" y="857250"/>
            <a:ext cx="4584700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8" name="Text Box 10"/>
          <p:cNvSpPr txBox="1">
            <a:spLocks noChangeArrowheads="1"/>
          </p:cNvSpPr>
          <p:nvPr/>
        </p:nvSpPr>
        <p:spPr bwMode="auto">
          <a:xfrm>
            <a:off x="2789238" y="1076325"/>
            <a:ext cx="1020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T(n) =</a:t>
            </a:r>
            <a:endParaRPr lang="en-US" altLang="en-US" sz="2400" b="0">
              <a:solidFill>
                <a:schemeClr val="accent2"/>
              </a:solidFill>
            </a:endParaRPr>
          </a:p>
        </p:txBody>
      </p:sp>
      <p:sp>
        <p:nvSpPr>
          <p:cNvPr id="51209" name="AutoShape 11"/>
          <p:cNvSpPr>
            <a:spLocks/>
          </p:cNvSpPr>
          <p:nvPr/>
        </p:nvSpPr>
        <p:spPr bwMode="auto">
          <a:xfrm>
            <a:off x="3765550" y="979488"/>
            <a:ext cx="115888" cy="720725"/>
          </a:xfrm>
          <a:prstGeom prst="leftBrace">
            <a:avLst>
              <a:gd name="adj1" fmla="val 51826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3881438" y="857250"/>
                <a:ext cx="3542978" cy="133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SzPct val="80000"/>
                  <a:buFont typeface="Wingdings" panose="05000000000000000000" pitchFamily="2" charset="2"/>
                  <a:buNone/>
                  <a:tabLst>
                    <a:tab pos="1789113" algn="l"/>
                  </a:tabLst>
                </a:pPr>
                <a:r>
                  <a:rPr lang="en-GB" altLang="en-US" sz="2400" b="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1	if n=1</a:t>
                </a:r>
              </a:p>
              <a:p>
                <a:pPr eaLnBrk="1" hangingPunct="1">
                  <a:spcBef>
                    <a:spcPts val="0"/>
                  </a:spcBef>
                  <a:buSzPct val="80000"/>
                  <a:buFont typeface="Wingdings" panose="05000000000000000000" pitchFamily="2" charset="2"/>
                  <a:buNone/>
                  <a:tabLst>
                    <a:tab pos="1789113" algn="l"/>
                  </a:tabLst>
                </a:pPr>
                <a:r>
                  <a:rPr lang="en-GB" altLang="en-US" sz="2400" b="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2 x T</a:t>
                </a:r>
                <a:r>
                  <a:rPr lang="en-GB" altLang="en-US" sz="2400" b="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en-US" sz="2400" b="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) </a:t>
                </a:r>
                <a:r>
                  <a:rPr lang="en-GB" altLang="en-US" sz="2400" b="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+ </a:t>
                </a:r>
                <a:r>
                  <a:rPr lang="en-GB" altLang="en-US" sz="2400" b="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lang="en-GB" altLang="en-US" sz="2400" b="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	otherwise</a:t>
                </a:r>
                <a:endParaRPr lang="en-US" altLang="en-US" sz="2400" b="0" dirty="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1438" y="857250"/>
                <a:ext cx="3542978" cy="133521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754" t="-36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006800" y="1689120"/>
              <a:ext cx="1600560" cy="146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97440" y="1679760"/>
                <a:ext cx="1619280" cy="16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/>
      <p:bldP spid="29389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9A294B-709A-4212-8E09-A5B8B2C6FD70}" type="slidenum">
              <a:rPr lang="zh-TW" altLang="en-US" sz="1100" b="0">
                <a:latin typeface="Verdana" pitchFamily="34" charset="0"/>
              </a:rPr>
              <a:pPr/>
              <a:t>47</a:t>
            </a:fld>
            <a:endParaRPr lang="en-US" altLang="zh-TW" sz="1100" b="0">
              <a:latin typeface="Verdana" pitchFamily="34" charset="0"/>
            </a:endParaRPr>
          </a:p>
          <a:p>
            <a:endParaRPr lang="en-GB" altLang="zh-TW" sz="1100" b="0">
              <a:latin typeface="Verdana" pitchFamily="34" charset="0"/>
            </a:endParaRPr>
          </a:p>
          <a:p>
            <a:r>
              <a:rPr lang="en-GB" altLang="zh-TW" sz="1100" b="0">
                <a:latin typeface="Verdana" pitchFamily="34" charset="0"/>
              </a:rPr>
              <a:t>(Divide &amp; Conquer)</a:t>
            </a:r>
            <a:endParaRPr lang="en-US" altLang="zh-TW" sz="1100" b="0">
              <a:latin typeface="Verdana" pitchFamily="34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95313" y="990600"/>
                <a:ext cx="9310687" cy="5715000"/>
              </a:xfrm>
            </p:spPr>
            <p:txBody>
              <a:bodyPr/>
              <a:lstStyle/>
              <a:p>
                <a:pPr eaLnBrk="1" hangingPunct="1">
                  <a:lnSpc>
                    <a:spcPct val="105000"/>
                  </a:lnSpc>
                  <a:spcAft>
                    <a:spcPct val="0"/>
                  </a:spcAft>
                  <a:tabLst>
                    <a:tab pos="1146175" algn="l"/>
                    <a:tab pos="1481138" algn="l"/>
                    <a:tab pos="2514600" algn="l"/>
                    <a:tab pos="4572000" algn="l"/>
                    <a:tab pos="5537200" algn="l"/>
                    <a:tab pos="6864350" algn="l"/>
                  </a:tabLst>
                </a:pPr>
                <a:r>
                  <a:rPr lang="en-US" altLang="en-US" sz="3000" dirty="0" smtClean="0"/>
                  <a:t>Prove that	 			is O(n)</a:t>
                </a:r>
                <a:br>
                  <a:rPr lang="en-US" altLang="en-US" sz="3000" dirty="0" smtClean="0"/>
                </a:br>
                <a:endParaRPr lang="en-US" altLang="en-US" sz="3000" dirty="0" smtClean="0"/>
              </a:p>
              <a:p>
                <a:pPr eaLnBrk="1" hangingPunct="1">
                  <a:lnSpc>
                    <a:spcPct val="10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146175" algn="l"/>
                    <a:tab pos="1481138" algn="l"/>
                    <a:tab pos="2514600" algn="l"/>
                    <a:tab pos="4572000" algn="l"/>
                    <a:tab pos="5537200" algn="l"/>
                    <a:tab pos="6864350" algn="l"/>
                  </a:tabLst>
                </a:pPr>
                <a:r>
                  <a:rPr lang="en-US" altLang="en-US" sz="3000" b="1" dirty="0" smtClean="0">
                    <a:solidFill>
                      <a:srgbClr val="339966"/>
                    </a:solidFill>
                  </a:rPr>
                  <a:t>G</a:t>
                </a:r>
                <a:r>
                  <a:rPr lang="en-US" altLang="en-US" sz="3000" b="1" dirty="0" smtClean="0">
                    <a:solidFill>
                      <a:srgbClr val="339966"/>
                    </a:solidFill>
                    <a:sym typeface="Symbol" pitchFamily="18" charset="2"/>
                  </a:rPr>
                  <a:t>uess:</a:t>
                </a:r>
                <a:r>
                  <a:rPr lang="en-US" altLang="en-US" sz="3000" dirty="0" smtClean="0">
                    <a:sym typeface="Symbol" pitchFamily="18" charset="2"/>
                  </a:rPr>
                  <a:t> T(n)</a:t>
                </a:r>
                <a:r>
                  <a:rPr lang="en-US" altLang="en-US" sz="3000" dirty="0" smtClean="0"/>
                  <a:t> </a:t>
                </a:r>
                <a:r>
                  <a:rPr lang="en-US" altLang="en-US" sz="3000" b="1" dirty="0" smtClean="0">
                    <a:sym typeface="Symbol" pitchFamily="18" charset="2"/>
                  </a:rPr>
                  <a:t></a:t>
                </a:r>
                <a:r>
                  <a:rPr lang="en-US" altLang="en-US" sz="3000" dirty="0" smtClean="0">
                    <a:sym typeface="Symbol" pitchFamily="18" charset="2"/>
                  </a:rPr>
                  <a:t> 2n – 1</a:t>
                </a:r>
              </a:p>
              <a:p>
                <a:pPr eaLnBrk="1" hangingPunct="1">
                  <a:lnSpc>
                    <a:spcPct val="10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146175" algn="l"/>
                    <a:tab pos="1481138" algn="l"/>
                    <a:tab pos="2514600" algn="l"/>
                    <a:tab pos="4572000" algn="l"/>
                    <a:tab pos="5537200" algn="l"/>
                    <a:tab pos="6864350" algn="l"/>
                  </a:tabLst>
                </a:pPr>
                <a:r>
                  <a:rPr lang="en-US" altLang="en-US" sz="3000" dirty="0" smtClean="0"/>
                  <a:t>Assume true for all n' &lt; n</a:t>
                </a:r>
                <a:r>
                  <a:rPr lang="en-US" altLang="en-US" sz="2800" dirty="0" smtClean="0"/>
                  <a:t>  </a:t>
                </a:r>
                <a:r>
                  <a:rPr lang="en-US" altLang="en-US" sz="2400" dirty="0" smtClean="0"/>
                  <a:t>[assume 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4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alt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dirty="0" smtClean="0"/>
                  <a:t>) </a:t>
                </a:r>
                <a:r>
                  <a:rPr lang="en-US" altLang="en-US" sz="2400" b="1" dirty="0" smtClean="0">
                    <a:sym typeface="Symbol" pitchFamily="18" charset="2"/>
                  </a:rPr>
                  <a:t></a:t>
                </a:r>
                <a:r>
                  <a:rPr lang="en-US" altLang="en-US" sz="2400" dirty="0" smtClean="0">
                    <a:sym typeface="Symbol" pitchFamily="18" charset="2"/>
                  </a:rPr>
                  <a:t> 2x(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4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altLang="en-US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dirty="0" smtClean="0">
                    <a:sym typeface="Symbol" pitchFamily="18" charset="2"/>
                  </a:rPr>
                  <a:t>)-1]</a:t>
                </a:r>
                <a:r>
                  <a:rPr lang="en-US" altLang="en-US" dirty="0" smtClean="0"/>
                  <a:t> </a:t>
                </a:r>
              </a:p>
              <a:p>
                <a:pPr eaLnBrk="1" hangingPunct="1">
                  <a:lnSpc>
                    <a:spcPct val="10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146175" algn="l"/>
                    <a:tab pos="1481138" algn="l"/>
                    <a:tab pos="2514600" algn="l"/>
                    <a:tab pos="4572000" algn="l"/>
                    <a:tab pos="5537200" algn="l"/>
                    <a:tab pos="6864350" algn="l"/>
                  </a:tabLst>
                </a:pPr>
                <a:r>
                  <a:rPr lang="en-US" altLang="en-US" sz="2800" dirty="0" smtClean="0"/>
                  <a:t>	T(n) = 2</a:t>
                </a:r>
                <a:r>
                  <a:rPr lang="en-US" altLang="en-US" sz="2800" b="1" dirty="0" smtClean="0">
                    <a:sym typeface="Symbol" pitchFamily="18" charset="2"/>
                  </a:rPr>
                  <a:t></a:t>
                </a:r>
                <a:r>
                  <a:rPr lang="en-US" altLang="en-US" sz="2800" dirty="0" smtClean="0"/>
                  <a:t>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28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alt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800" dirty="0" smtClean="0"/>
                  <a:t>)+1</a:t>
                </a:r>
              </a:p>
              <a:p>
                <a:pPr eaLnBrk="1" hangingPunct="1">
                  <a:lnSpc>
                    <a:spcPct val="10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146175" algn="l"/>
                    <a:tab pos="1481138" algn="l"/>
                    <a:tab pos="2514600" algn="l"/>
                    <a:tab pos="4572000" algn="l"/>
                    <a:tab pos="5537200" algn="l"/>
                    <a:tab pos="6864350" algn="l"/>
                  </a:tabLst>
                </a:pPr>
                <a:r>
                  <a:rPr lang="en-US" altLang="en-US" sz="2800" dirty="0" smtClean="0">
                    <a:sym typeface="Symbol" pitchFamily="18" charset="2"/>
                  </a:rPr>
                  <a:t>		</a:t>
                </a:r>
                <a:r>
                  <a:rPr lang="en-US" altLang="en-US" sz="2800" b="1" dirty="0" smtClean="0">
                    <a:sym typeface="Symbol" pitchFamily="18" charset="2"/>
                  </a:rPr>
                  <a:t>	</a:t>
                </a:r>
                <a:r>
                  <a:rPr lang="en-US" altLang="en-US" sz="2800" dirty="0" smtClean="0">
                    <a:sym typeface="Symbol" pitchFamily="18" charset="2"/>
                  </a:rPr>
                  <a:t>2 </a:t>
                </a:r>
                <a:r>
                  <a:rPr lang="en-US" altLang="en-US" sz="2800" b="1" dirty="0" smtClean="0">
                    <a:sym typeface="Symbol" pitchFamily="18" charset="2"/>
                  </a:rPr>
                  <a:t></a:t>
                </a:r>
                <a:r>
                  <a:rPr lang="en-US" altLang="en-US" sz="2800" dirty="0" smtClean="0">
                    <a:sym typeface="Symbol" pitchFamily="18" charset="2"/>
                  </a:rPr>
                  <a:t> </a:t>
                </a:r>
                <a:r>
                  <a:rPr lang="en-US" altLang="en-US" sz="2800" b="1" dirty="0" smtClean="0">
                    <a:solidFill>
                      <a:srgbClr val="FF0000"/>
                    </a:solidFill>
                    <a:sym typeface="Symbol" pitchFamily="18" charset="2"/>
                  </a:rPr>
                  <a:t>(2(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GB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𝒏</m:t>
                        </m:r>
                      </m:num>
                      <m:den>
                        <m:r>
                          <a:rPr lang="en-GB" alt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en-US" sz="2800" b="1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altLang="en-US" sz="2800" b="1" dirty="0" smtClean="0">
                    <a:solidFill>
                      <a:srgbClr val="FF0000"/>
                    </a:solidFill>
                    <a:sym typeface="Symbol" pitchFamily="18" charset="2"/>
                  </a:rPr>
                  <a:t>-1)</a:t>
                </a:r>
                <a:r>
                  <a:rPr lang="en-US" altLang="en-US" sz="2800" dirty="0" smtClean="0">
                    <a:sym typeface="Symbol" pitchFamily="18" charset="2"/>
                  </a:rPr>
                  <a:t> + 1	</a:t>
                </a:r>
                <a:r>
                  <a:rPr lang="en-US" altLang="en-US" sz="2400" dirty="0" smtClean="0">
                    <a:solidFill>
                      <a:schemeClr val="accent2"/>
                    </a:solidFill>
                    <a:sym typeface="Symbol" pitchFamily="18" charset="2"/>
                  </a:rPr>
                  <a:t></a:t>
                </a:r>
                <a:r>
                  <a:rPr lang="en-US" altLang="en-US" sz="2400" dirty="0" smtClean="0">
                    <a:sym typeface="Symbol" pitchFamily="18" charset="2"/>
                  </a:rPr>
                  <a:t> </a:t>
                </a:r>
                <a:r>
                  <a:rPr lang="en-US" altLang="en-US" sz="2400" i="1" dirty="0" smtClean="0">
                    <a:solidFill>
                      <a:schemeClr val="accent2"/>
                    </a:solidFill>
                    <a:sym typeface="Symbol" pitchFamily="18" charset="2"/>
                  </a:rPr>
                  <a:t>by hypothesis</a:t>
                </a:r>
                <a:endParaRPr lang="en-US" altLang="en-US" dirty="0" smtClean="0">
                  <a:sym typeface="Symbol" pitchFamily="18" charset="2"/>
                </a:endParaRPr>
              </a:p>
              <a:p>
                <a:pPr eaLnBrk="1" hangingPunct="1">
                  <a:lnSpc>
                    <a:spcPct val="10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146175" algn="l"/>
                    <a:tab pos="1481138" algn="l"/>
                    <a:tab pos="2514600" algn="l"/>
                    <a:tab pos="4572000" algn="l"/>
                    <a:tab pos="5537200" algn="l"/>
                    <a:tab pos="6864350" algn="l"/>
                  </a:tabLst>
                </a:pPr>
                <a:r>
                  <a:rPr lang="en-US" altLang="en-US" sz="2800" dirty="0" smtClean="0">
                    <a:sym typeface="Symbol" pitchFamily="18" charset="2"/>
                  </a:rPr>
                  <a:t>		=	2n – 2 + 1</a:t>
                </a:r>
              </a:p>
              <a:p>
                <a:pPr eaLnBrk="1" hangingPunct="1">
                  <a:lnSpc>
                    <a:spcPct val="10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146175" algn="l"/>
                    <a:tab pos="1481138" algn="l"/>
                    <a:tab pos="2514600" algn="l"/>
                    <a:tab pos="4572000" algn="l"/>
                    <a:tab pos="5537200" algn="l"/>
                    <a:tab pos="6864350" algn="l"/>
                  </a:tabLst>
                </a:pPr>
                <a:r>
                  <a:rPr lang="en-US" altLang="en-US" sz="2800" dirty="0" smtClean="0">
                    <a:sym typeface="Symbol" pitchFamily="18" charset="2"/>
                  </a:rPr>
                  <a:t>		=	2n - 1</a:t>
                </a:r>
                <a:endParaRPr lang="en-US" altLang="en-US" sz="2800" i="1" dirty="0" smtClean="0">
                  <a:solidFill>
                    <a:schemeClr val="accent2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95313" y="990600"/>
                <a:ext cx="9310687" cy="5715000"/>
              </a:xfrm>
              <a:blipFill rotWithShape="1">
                <a:blip r:embed="rId2" cstate="print"/>
                <a:stretch>
                  <a:fillRect l="-1572" t="-1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5167313" y="5214938"/>
            <a:ext cx="3375025" cy="554037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FF0000"/>
                </a:solidFill>
                <a:latin typeface="Comic Sans MS" pitchFamily="66" charset="0"/>
              </a:rPr>
              <a:t>i.e., T(n) </a:t>
            </a:r>
            <a:r>
              <a:rPr lang="en-US" altLang="en-US" sz="3000">
                <a:solidFill>
                  <a:srgbClr val="FF0000"/>
                </a:solidFill>
                <a:latin typeface="Comic Sans MS" pitchFamily="66" charset="0"/>
                <a:sym typeface="Symbol" pitchFamily="18" charset="2"/>
              </a:rPr>
              <a:t> </a:t>
            </a:r>
            <a:r>
              <a:rPr lang="en-US" altLang="en-US" sz="3000">
                <a:solidFill>
                  <a:srgbClr val="FF0000"/>
                </a:solidFill>
                <a:latin typeface="Comic Sans MS" pitchFamily="66" charset="0"/>
              </a:rPr>
              <a:t>2n-1</a:t>
            </a:r>
          </a:p>
        </p:txBody>
      </p:sp>
      <p:sp>
        <p:nvSpPr>
          <p:cNvPr id="50182" name="Rectangle 8"/>
          <p:cNvSpPr>
            <a:spLocks noChangeArrowheads="1"/>
          </p:cNvSpPr>
          <p:nvPr/>
        </p:nvSpPr>
        <p:spPr bwMode="auto">
          <a:xfrm>
            <a:off x="2809875" y="857250"/>
            <a:ext cx="4584700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3" name="Rectangle 9"/>
              <p:cNvSpPr>
                <a:spLocks noChangeArrowheads="1"/>
              </p:cNvSpPr>
              <p:nvPr/>
            </p:nvSpPr>
            <p:spPr bwMode="auto">
              <a:xfrm>
                <a:off x="3863975" y="908050"/>
                <a:ext cx="4160838" cy="1028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tabLst>
                    <a:tab pos="1938338" algn="l"/>
                  </a:tabLs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tabLst>
                    <a:tab pos="1938338" algn="l"/>
                  </a:tabLs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tabLst>
                    <a:tab pos="1938338" algn="l"/>
                  </a:tabLs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tabLst>
                    <a:tab pos="1938338" algn="l"/>
                  </a:tabLs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tabLst>
                    <a:tab pos="1938338" algn="l"/>
                  </a:tabLs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38338" algn="l"/>
                  </a:tabLs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38338" algn="l"/>
                  </a:tabLs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38338" algn="l"/>
                  </a:tabLs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938338" algn="l"/>
                  </a:tabLst>
                  <a:defRPr sz="32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SzPct val="80000"/>
                  <a:buFont typeface="Wingdings" pitchFamily="2" charset="2"/>
                  <a:buNone/>
                </a:pPr>
                <a:r>
                  <a:rPr lang="en-GB" altLang="en-US" sz="2400" b="0" dirty="0">
                    <a:solidFill>
                      <a:srgbClr val="0000FF"/>
                    </a:solidFill>
                    <a:latin typeface="Comic Sans MS" pitchFamily="66" charset="0"/>
                  </a:rPr>
                  <a:t>1	if n=1</a:t>
                </a:r>
              </a:p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buSzPct val="80000"/>
                  <a:buFont typeface="Wingdings" pitchFamily="2" charset="2"/>
                  <a:buNone/>
                </a:pPr>
                <a:r>
                  <a:rPr lang="en-US" altLang="en-US" sz="2400" b="0" dirty="0">
                    <a:solidFill>
                      <a:srgbClr val="0000FF"/>
                    </a:solidFill>
                    <a:latin typeface="Comic Sans MS" pitchFamily="66" charset="0"/>
                  </a:rPr>
                  <a:t>2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Comic Sans MS" pitchFamily="66" charset="0"/>
                    <a:sym typeface="Symbol" pitchFamily="18" charset="2"/>
                  </a:rPr>
                  <a:t></a:t>
                </a:r>
                <a:r>
                  <a:rPr lang="en-US" altLang="en-US" sz="2400" b="0" dirty="0">
                    <a:solidFill>
                      <a:srgbClr val="0000FF"/>
                    </a:solidFill>
                    <a:latin typeface="Comic Sans MS" pitchFamily="66" charset="0"/>
                  </a:rPr>
                  <a:t>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400" b="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sz="2400" b="0" i="1" dirty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2400" b="0" dirty="0">
                    <a:solidFill>
                      <a:srgbClr val="0000FF"/>
                    </a:solidFill>
                    <a:latin typeface="Comic Sans MS" pitchFamily="66" charset="0"/>
                  </a:rPr>
                  <a:t>) + 1</a:t>
                </a:r>
                <a:r>
                  <a:rPr lang="en-GB" altLang="en-US" sz="2400" b="0" dirty="0">
                    <a:solidFill>
                      <a:srgbClr val="0000FF"/>
                    </a:solidFill>
                    <a:latin typeface="Comic Sans MS" pitchFamily="66" charset="0"/>
                  </a:rPr>
                  <a:t>	otherwise</a:t>
                </a:r>
                <a:endParaRPr lang="en-US" altLang="en-US" sz="2400" b="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0183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3975" y="908050"/>
                <a:ext cx="4160838" cy="102870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346" t="-47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84" name="Text Box 10"/>
          <p:cNvSpPr txBox="1">
            <a:spLocks noChangeArrowheads="1"/>
          </p:cNvSpPr>
          <p:nvPr/>
        </p:nvSpPr>
        <p:spPr bwMode="auto">
          <a:xfrm>
            <a:off x="2789238" y="1076325"/>
            <a:ext cx="1020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altLang="en-US" sz="2400" b="0">
                <a:solidFill>
                  <a:schemeClr val="accent2"/>
                </a:solidFill>
                <a:latin typeface="Comic Sans MS" pitchFamily="66" charset="0"/>
              </a:rPr>
              <a:t>T(n) =</a:t>
            </a:r>
            <a:endParaRPr lang="en-US" altLang="en-US" sz="2400" b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0185" name="AutoShape 11"/>
          <p:cNvSpPr>
            <a:spLocks/>
          </p:cNvSpPr>
          <p:nvPr/>
        </p:nvSpPr>
        <p:spPr bwMode="auto">
          <a:xfrm>
            <a:off x="3765550" y="979488"/>
            <a:ext cx="115888" cy="720725"/>
          </a:xfrm>
          <a:prstGeom prst="leftBrace">
            <a:avLst>
              <a:gd name="adj1" fmla="val 51826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Left Brace 10"/>
          <p:cNvSpPr>
            <a:spLocks/>
          </p:cNvSpPr>
          <p:nvPr/>
        </p:nvSpPr>
        <p:spPr bwMode="auto">
          <a:xfrm rot="-5400000">
            <a:off x="2804716" y="3634979"/>
            <a:ext cx="214313" cy="775496"/>
          </a:xfrm>
          <a:prstGeom prst="leftBrace">
            <a:avLst>
              <a:gd name="adj1" fmla="val 8321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165400" y="3314880"/>
              <a:ext cx="6445440" cy="927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6040" y="3305520"/>
                <a:ext cx="6464160" cy="9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102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uiExpand="1" build="p"/>
      <p:bldP spid="293894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0D2457-5AAD-4977-BB3A-E92705C53729}" type="slidenum">
              <a:rPr lang="zh-TW" altLang="en-US" sz="1100" b="0">
                <a:latin typeface="Verdana" pitchFamily="34" charset="0"/>
              </a:rPr>
              <a:pPr/>
              <a:t>48</a:t>
            </a:fld>
            <a:endParaRPr lang="en-US" altLang="zh-TW" sz="1100" b="0">
              <a:latin typeface="Verdana" pitchFamily="34" charset="0"/>
            </a:endParaRPr>
          </a:p>
          <a:p>
            <a:endParaRPr lang="en-GB" altLang="zh-TW" sz="1100" b="0">
              <a:latin typeface="Verdana" pitchFamily="34" charset="0"/>
            </a:endParaRPr>
          </a:p>
          <a:p>
            <a:r>
              <a:rPr lang="en-GB" altLang="zh-TW" sz="1100" b="0">
                <a:latin typeface="Verdana" pitchFamily="34" charset="0"/>
              </a:rPr>
              <a:t>(Divide &amp; Conquer)</a:t>
            </a:r>
            <a:endParaRPr lang="en-US" altLang="zh-TW" sz="1100" b="0">
              <a:latin typeface="Verdana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Summary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38188" y="1219200"/>
                <a:ext cx="8920162" cy="5486400"/>
              </a:xfrm>
            </p:spPr>
            <p:txBody>
              <a:bodyPr/>
              <a:lstStyle/>
              <a:p>
                <a:pPr eaLnBrk="1" hangingPunct="1"/>
                <a:r>
                  <a:rPr lang="en-GB" altLang="en-US" sz="3000" dirty="0" smtClean="0"/>
                  <a:t>Depending on the recurrence, we can guess the order of growth</a:t>
                </a:r>
              </a:p>
              <a:p>
                <a:pPr eaLnBrk="1" hangingPunct="1"/>
                <a:r>
                  <a:rPr lang="en-GB" altLang="en-US" sz="3000" dirty="0" smtClean="0"/>
                  <a:t>T(n) = 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30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altLang="en-US" sz="3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en-US" sz="3000" dirty="0" smtClean="0"/>
                  <a:t>)+1		T(n) is O(log n)</a:t>
                </a:r>
              </a:p>
              <a:p>
                <a:pPr eaLnBrk="1" hangingPunct="1"/>
                <a:r>
                  <a:rPr lang="en-GB" altLang="en-US" sz="3000" dirty="0" smtClean="0"/>
                  <a:t>T(n) = 2</a:t>
                </a:r>
                <a:r>
                  <a:rPr lang="en-GB" altLang="en-US" sz="3000" b="1" dirty="0" smtClean="0">
                    <a:sym typeface="Symbol" pitchFamily="18" charset="2"/>
                  </a:rPr>
                  <a:t></a:t>
                </a:r>
                <a:r>
                  <a:rPr lang="en-GB" altLang="en-US" sz="3000" dirty="0" smtClean="0"/>
                  <a:t>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30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altLang="en-US" sz="3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en-US" sz="3000" dirty="0" smtClean="0"/>
                  <a:t>)+1		T(n) is O(n)</a:t>
                </a:r>
              </a:p>
              <a:p>
                <a:pPr eaLnBrk="1" hangingPunct="1"/>
                <a:r>
                  <a:rPr lang="en-GB" altLang="en-US" sz="3000" dirty="0" smtClean="0"/>
                  <a:t>T(n) = 2</a:t>
                </a:r>
                <a:r>
                  <a:rPr lang="en-GB" altLang="en-US" sz="3000" b="1" dirty="0" smtClean="0">
                    <a:sym typeface="Symbol" pitchFamily="18" charset="2"/>
                  </a:rPr>
                  <a:t></a:t>
                </a:r>
                <a:r>
                  <a:rPr lang="en-GB" altLang="en-US" sz="3000" dirty="0" smtClean="0"/>
                  <a:t>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30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altLang="en-US" sz="3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en-US" sz="3000" dirty="0" smtClean="0"/>
                  <a:t>)+n		T(n) is O(n log n)</a:t>
                </a:r>
              </a:p>
              <a:p>
                <a:pPr eaLnBrk="1" hangingPunct="1"/>
                <a:endParaRPr lang="en-GB" altLang="en-US" sz="3000" dirty="0" smtClean="0"/>
              </a:p>
            </p:txBody>
          </p:sp>
        </mc:Choice>
        <mc:Fallback xmlns=""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38188" y="1219200"/>
                <a:ext cx="8920162" cy="5486400"/>
              </a:xfrm>
              <a:blipFill rotWithShape="1">
                <a:blip r:embed="rId2" cstate="print"/>
                <a:stretch>
                  <a:fillRect l="-1572" t="-1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298240" y="293688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8880" y="292752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289320" y="4705200"/>
              <a:ext cx="470160" cy="19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9960" y="4695840"/>
                <a:ext cx="488880" cy="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10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Intuitive Idea of time complexity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5F650785-7192-4C01-A433-0DEABB52E523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49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2517313" y="1451248"/>
            <a:ext cx="48704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51, 13, 10, 64, 34, 5, 32, 21</a:t>
            </a:r>
            <a:endParaRPr lang="en-US" altLang="en-US" sz="2800" b="0"/>
          </a:p>
        </p:txBody>
      </p:sp>
      <p:sp>
        <p:nvSpPr>
          <p:cNvPr id="28676" name="AutoShape 3"/>
          <p:cNvSpPr>
            <a:spLocks noChangeArrowheads="1"/>
          </p:cNvSpPr>
          <p:nvPr/>
        </p:nvSpPr>
        <p:spPr bwMode="auto">
          <a:xfrm>
            <a:off x="1196513" y="2365648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51, 13, 10, 64</a:t>
            </a:r>
            <a:endParaRPr lang="en-US" altLang="en-US" sz="2800" b="0"/>
          </a:p>
        </p:txBody>
      </p:sp>
      <p:sp>
        <p:nvSpPr>
          <p:cNvPr id="28677" name="AutoShape 4"/>
          <p:cNvSpPr>
            <a:spLocks noChangeArrowheads="1"/>
          </p:cNvSpPr>
          <p:nvPr/>
        </p:nvSpPr>
        <p:spPr bwMode="auto">
          <a:xfrm>
            <a:off x="6232063" y="2365648"/>
            <a:ext cx="23939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34, 5, 32, 21</a:t>
            </a:r>
            <a:endParaRPr lang="en-US" altLang="en-US" sz="2800" b="0"/>
          </a:p>
        </p:txBody>
      </p:sp>
      <p:sp>
        <p:nvSpPr>
          <p:cNvPr id="28678" name="AutoShape 5"/>
          <p:cNvSpPr>
            <a:spLocks noChangeArrowheads="1"/>
          </p:cNvSpPr>
          <p:nvPr/>
        </p:nvSpPr>
        <p:spPr bwMode="auto">
          <a:xfrm>
            <a:off x="618663" y="3280048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</a:t>
            </a:r>
            <a:endParaRPr lang="en-US" altLang="en-US" sz="2800" b="0"/>
          </a:p>
        </p:txBody>
      </p:sp>
      <p:sp>
        <p:nvSpPr>
          <p:cNvPr id="28679" name="AutoShape 6"/>
          <p:cNvSpPr>
            <a:spLocks noChangeArrowheads="1"/>
          </p:cNvSpPr>
          <p:nvPr/>
        </p:nvSpPr>
        <p:spPr bwMode="auto">
          <a:xfrm>
            <a:off x="3012613" y="3280048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10, 64</a:t>
            </a:r>
            <a:endParaRPr lang="en-US" altLang="en-US" sz="2800" b="0"/>
          </a:p>
        </p:txBody>
      </p:sp>
      <p:sp>
        <p:nvSpPr>
          <p:cNvPr id="28680" name="AutoShape 7"/>
          <p:cNvSpPr>
            <a:spLocks noChangeArrowheads="1"/>
          </p:cNvSpPr>
          <p:nvPr/>
        </p:nvSpPr>
        <p:spPr bwMode="auto">
          <a:xfrm>
            <a:off x="5736763" y="3280048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34, 5</a:t>
            </a:r>
            <a:endParaRPr lang="en-US" altLang="en-US" sz="2800" b="0"/>
          </a:p>
        </p:txBody>
      </p:sp>
      <p:sp>
        <p:nvSpPr>
          <p:cNvPr id="28681" name="AutoShape 8"/>
          <p:cNvSpPr>
            <a:spLocks noChangeArrowheads="1"/>
          </p:cNvSpPr>
          <p:nvPr/>
        </p:nvSpPr>
        <p:spPr bwMode="auto">
          <a:xfrm>
            <a:off x="8130713" y="3280048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32, 21</a:t>
            </a:r>
            <a:endParaRPr lang="en-US" altLang="en-US" sz="2800" b="0"/>
          </a:p>
        </p:txBody>
      </p:sp>
      <p:sp>
        <p:nvSpPr>
          <p:cNvPr id="28682" name="AutoShape 9"/>
          <p:cNvSpPr>
            <a:spLocks noChangeArrowheads="1"/>
          </p:cNvSpPr>
          <p:nvPr/>
        </p:nvSpPr>
        <p:spPr bwMode="auto">
          <a:xfrm>
            <a:off x="536113" y="4270648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51</a:t>
            </a:r>
            <a:endParaRPr lang="en-US" altLang="en-US" sz="2800" b="0"/>
          </a:p>
        </p:txBody>
      </p:sp>
      <p:sp>
        <p:nvSpPr>
          <p:cNvPr id="28683" name="AutoShape 10"/>
          <p:cNvSpPr>
            <a:spLocks noChangeArrowheads="1"/>
          </p:cNvSpPr>
          <p:nvPr/>
        </p:nvSpPr>
        <p:spPr bwMode="auto">
          <a:xfrm>
            <a:off x="1526713" y="4270648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13</a:t>
            </a:r>
            <a:endParaRPr lang="en-US" altLang="en-US" sz="2800" b="0"/>
          </a:p>
        </p:txBody>
      </p:sp>
      <p:sp>
        <p:nvSpPr>
          <p:cNvPr id="28684" name="AutoShape 11"/>
          <p:cNvSpPr>
            <a:spLocks noChangeArrowheads="1"/>
          </p:cNvSpPr>
          <p:nvPr/>
        </p:nvSpPr>
        <p:spPr bwMode="auto">
          <a:xfrm>
            <a:off x="2847513" y="4270648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10</a:t>
            </a:r>
            <a:endParaRPr lang="en-US" altLang="en-US" sz="2800" b="0"/>
          </a:p>
        </p:txBody>
      </p:sp>
      <p:sp>
        <p:nvSpPr>
          <p:cNvPr id="28685" name="AutoShape 12"/>
          <p:cNvSpPr>
            <a:spLocks noChangeArrowheads="1"/>
          </p:cNvSpPr>
          <p:nvPr/>
        </p:nvSpPr>
        <p:spPr bwMode="auto">
          <a:xfrm>
            <a:off x="3920663" y="4270648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64</a:t>
            </a:r>
            <a:endParaRPr lang="en-US" altLang="en-US" sz="2800" b="0"/>
          </a:p>
        </p:txBody>
      </p:sp>
      <p:sp>
        <p:nvSpPr>
          <p:cNvPr id="28686" name="AutoShape 13"/>
          <p:cNvSpPr>
            <a:spLocks noChangeArrowheads="1"/>
          </p:cNvSpPr>
          <p:nvPr/>
        </p:nvSpPr>
        <p:spPr bwMode="auto">
          <a:xfrm>
            <a:off x="5654213" y="4270648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34</a:t>
            </a:r>
            <a:endParaRPr lang="en-US" altLang="en-US" sz="2800" b="0"/>
          </a:p>
        </p:txBody>
      </p:sp>
      <p:sp>
        <p:nvSpPr>
          <p:cNvPr id="28687" name="AutoShape 14"/>
          <p:cNvSpPr>
            <a:spLocks noChangeArrowheads="1"/>
          </p:cNvSpPr>
          <p:nvPr/>
        </p:nvSpPr>
        <p:spPr bwMode="auto">
          <a:xfrm>
            <a:off x="6562263" y="4270648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5</a:t>
            </a:r>
            <a:endParaRPr lang="en-US" altLang="en-US" sz="2800" b="0"/>
          </a:p>
        </p:txBody>
      </p:sp>
      <p:sp>
        <p:nvSpPr>
          <p:cNvPr id="28688" name="AutoShape 15"/>
          <p:cNvSpPr>
            <a:spLocks noChangeArrowheads="1"/>
          </p:cNvSpPr>
          <p:nvPr/>
        </p:nvSpPr>
        <p:spPr bwMode="auto">
          <a:xfrm>
            <a:off x="7965613" y="4270648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32</a:t>
            </a:r>
            <a:endParaRPr lang="en-US" altLang="en-US" sz="2800" b="0"/>
          </a:p>
        </p:txBody>
      </p:sp>
      <p:sp>
        <p:nvSpPr>
          <p:cNvPr id="28689" name="AutoShape 16"/>
          <p:cNvSpPr>
            <a:spLocks noChangeArrowheads="1"/>
          </p:cNvSpPr>
          <p:nvPr/>
        </p:nvSpPr>
        <p:spPr bwMode="auto">
          <a:xfrm>
            <a:off x="8873663" y="4270648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21</a:t>
            </a:r>
            <a:endParaRPr lang="en-US" altLang="en-US" sz="2800" b="0"/>
          </a:p>
        </p:txBody>
      </p:sp>
      <p:sp>
        <p:nvSpPr>
          <p:cNvPr id="28694" name="Line 24"/>
          <p:cNvSpPr>
            <a:spLocks noChangeShapeType="1"/>
          </p:cNvSpPr>
          <p:nvPr/>
        </p:nvSpPr>
        <p:spPr bwMode="auto">
          <a:xfrm flipH="1">
            <a:off x="1279063" y="2975248"/>
            <a:ext cx="10731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695" name="Line 25"/>
          <p:cNvSpPr>
            <a:spLocks noChangeShapeType="1"/>
          </p:cNvSpPr>
          <p:nvPr/>
        </p:nvSpPr>
        <p:spPr bwMode="auto">
          <a:xfrm>
            <a:off x="2434763" y="2975248"/>
            <a:ext cx="1155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696" name="Line 26"/>
          <p:cNvSpPr>
            <a:spLocks noChangeShapeType="1"/>
          </p:cNvSpPr>
          <p:nvPr/>
        </p:nvSpPr>
        <p:spPr bwMode="auto">
          <a:xfrm flipH="1">
            <a:off x="6397163" y="2975248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697" name="Line 27"/>
          <p:cNvSpPr>
            <a:spLocks noChangeShapeType="1"/>
          </p:cNvSpPr>
          <p:nvPr/>
        </p:nvSpPr>
        <p:spPr bwMode="auto">
          <a:xfrm>
            <a:off x="7470313" y="2975248"/>
            <a:ext cx="1155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698" name="Line 28"/>
          <p:cNvSpPr>
            <a:spLocks noChangeShapeType="1"/>
          </p:cNvSpPr>
          <p:nvPr/>
        </p:nvSpPr>
        <p:spPr bwMode="auto">
          <a:xfrm flipH="1">
            <a:off x="3177713" y="3889648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699" name="Line 29"/>
          <p:cNvSpPr>
            <a:spLocks noChangeShapeType="1"/>
          </p:cNvSpPr>
          <p:nvPr/>
        </p:nvSpPr>
        <p:spPr bwMode="auto">
          <a:xfrm>
            <a:off x="3673013" y="3889648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00" name="Line 30"/>
          <p:cNvSpPr>
            <a:spLocks noChangeShapeType="1"/>
          </p:cNvSpPr>
          <p:nvPr/>
        </p:nvSpPr>
        <p:spPr bwMode="auto">
          <a:xfrm flipH="1">
            <a:off x="5984413" y="3889648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01" name="Line 31"/>
          <p:cNvSpPr>
            <a:spLocks noChangeShapeType="1"/>
          </p:cNvSpPr>
          <p:nvPr/>
        </p:nvSpPr>
        <p:spPr bwMode="auto">
          <a:xfrm>
            <a:off x="6479713" y="3889648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02" name="Line 32"/>
          <p:cNvSpPr>
            <a:spLocks noChangeShapeType="1"/>
          </p:cNvSpPr>
          <p:nvPr/>
        </p:nvSpPr>
        <p:spPr bwMode="auto">
          <a:xfrm flipH="1">
            <a:off x="866313" y="3889648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03" name="Line 33"/>
          <p:cNvSpPr>
            <a:spLocks noChangeShapeType="1"/>
          </p:cNvSpPr>
          <p:nvPr/>
        </p:nvSpPr>
        <p:spPr bwMode="auto">
          <a:xfrm>
            <a:off x="1361613" y="3889648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04" name="Line 34"/>
          <p:cNvSpPr>
            <a:spLocks noChangeShapeType="1"/>
          </p:cNvSpPr>
          <p:nvPr/>
        </p:nvSpPr>
        <p:spPr bwMode="auto">
          <a:xfrm flipH="1">
            <a:off x="8295813" y="3889648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05" name="Line 35"/>
          <p:cNvSpPr>
            <a:spLocks noChangeShapeType="1"/>
          </p:cNvSpPr>
          <p:nvPr/>
        </p:nvSpPr>
        <p:spPr bwMode="auto">
          <a:xfrm>
            <a:off x="8791113" y="3889648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14" name="Line 50"/>
          <p:cNvSpPr>
            <a:spLocks noChangeShapeType="1"/>
          </p:cNvSpPr>
          <p:nvPr/>
        </p:nvSpPr>
        <p:spPr bwMode="auto">
          <a:xfrm flipH="1">
            <a:off x="2682413" y="2060848"/>
            <a:ext cx="2311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15" name="Line 51"/>
          <p:cNvSpPr>
            <a:spLocks noChangeShapeType="1"/>
          </p:cNvSpPr>
          <p:nvPr/>
        </p:nvSpPr>
        <p:spPr bwMode="auto">
          <a:xfrm>
            <a:off x="4993813" y="2060848"/>
            <a:ext cx="20637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272481" y="5301208"/>
            <a:ext cx="94330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 dirty="0" smtClean="0">
                <a:solidFill>
                  <a:schemeClr val="accent2"/>
                </a:solidFill>
              </a:rPr>
              <a:t>How many levels?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 dirty="0" smtClean="0">
                <a:solidFill>
                  <a:schemeClr val="accent2"/>
                </a:solidFill>
              </a:rPr>
              <a:t>How many nodes? (rectangles)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 dirty="0" smtClean="0">
                <a:solidFill>
                  <a:schemeClr val="accent2"/>
                </a:solidFill>
              </a:rPr>
              <a:t>How much time is needed for each level/node?</a:t>
            </a:r>
            <a:endParaRPr lang="en-US" altLang="en-US" sz="3000" b="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7160" y="1162080"/>
              <a:ext cx="9376920" cy="5694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800" y="1152720"/>
                <a:ext cx="9395640" cy="571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49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56C5E0CA-15E4-4AA2-895F-D1CF12421895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5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outcomes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000" smtClean="0"/>
              <a:t>Understand how divide and conquer works and a</a:t>
            </a:r>
            <a:r>
              <a:rPr lang="en-US" altLang="zh-TW" sz="3000" smtClean="0">
                <a:ea typeface="新細明體" panose="02020500000000000000" pitchFamily="18" charset="-120"/>
              </a:rPr>
              <a:t>ble to analyse complexity of divide and conquer methods by solving recurrence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zh-TW" sz="3000" smtClean="0">
                <a:ea typeface="新細明體" panose="02020500000000000000" pitchFamily="18" charset="-120"/>
              </a:rPr>
              <a:t>See examples of divide and conquer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Intuitive Idea of time complexity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5F650785-7192-4C01-A433-0DEABB52E523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50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2517313" y="1451248"/>
            <a:ext cx="48704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51, 13, 10, 64, 34, 5, 32, 21</a:t>
            </a:r>
            <a:endParaRPr lang="en-US" altLang="en-US" sz="2800" b="0"/>
          </a:p>
        </p:txBody>
      </p:sp>
      <p:sp>
        <p:nvSpPr>
          <p:cNvPr id="28676" name="AutoShape 3"/>
          <p:cNvSpPr>
            <a:spLocks noChangeArrowheads="1"/>
          </p:cNvSpPr>
          <p:nvPr/>
        </p:nvSpPr>
        <p:spPr bwMode="auto">
          <a:xfrm>
            <a:off x="1196513" y="2365648"/>
            <a:ext cx="24765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51, 13, 10, 64</a:t>
            </a:r>
            <a:endParaRPr lang="en-US" altLang="en-US" sz="2800" b="0"/>
          </a:p>
        </p:txBody>
      </p:sp>
      <p:sp>
        <p:nvSpPr>
          <p:cNvPr id="28679" name="AutoShape 6"/>
          <p:cNvSpPr>
            <a:spLocks noChangeArrowheads="1"/>
          </p:cNvSpPr>
          <p:nvPr/>
        </p:nvSpPr>
        <p:spPr bwMode="auto">
          <a:xfrm>
            <a:off x="3012613" y="3280048"/>
            <a:ext cx="12382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zh-TW" altLang="en-US" sz="2800" b="0">
                <a:ea typeface="新細明體" panose="02020500000000000000" pitchFamily="18" charset="-120"/>
              </a:rPr>
              <a:t>10, 64</a:t>
            </a:r>
            <a:endParaRPr lang="en-US" altLang="en-US" sz="2800" b="0"/>
          </a:p>
        </p:txBody>
      </p:sp>
      <p:sp>
        <p:nvSpPr>
          <p:cNvPr id="28684" name="AutoShape 11"/>
          <p:cNvSpPr>
            <a:spLocks noChangeArrowheads="1"/>
          </p:cNvSpPr>
          <p:nvPr/>
        </p:nvSpPr>
        <p:spPr bwMode="auto">
          <a:xfrm>
            <a:off x="2847513" y="4270648"/>
            <a:ext cx="57785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TW" sz="2800" b="0">
                <a:ea typeface="新細明體" panose="02020500000000000000" pitchFamily="18" charset="-120"/>
              </a:rPr>
              <a:t>10</a:t>
            </a:r>
            <a:endParaRPr lang="en-US" altLang="en-US" sz="2800" b="0"/>
          </a:p>
        </p:txBody>
      </p:sp>
      <p:sp>
        <p:nvSpPr>
          <p:cNvPr id="28694" name="Line 24"/>
          <p:cNvSpPr>
            <a:spLocks noChangeShapeType="1"/>
          </p:cNvSpPr>
          <p:nvPr/>
        </p:nvSpPr>
        <p:spPr bwMode="auto">
          <a:xfrm flipH="1">
            <a:off x="1279063" y="2975248"/>
            <a:ext cx="10731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695" name="Line 25"/>
          <p:cNvSpPr>
            <a:spLocks noChangeShapeType="1"/>
          </p:cNvSpPr>
          <p:nvPr/>
        </p:nvSpPr>
        <p:spPr bwMode="auto">
          <a:xfrm>
            <a:off x="2434763" y="2975248"/>
            <a:ext cx="11557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698" name="Line 28"/>
          <p:cNvSpPr>
            <a:spLocks noChangeShapeType="1"/>
          </p:cNvSpPr>
          <p:nvPr/>
        </p:nvSpPr>
        <p:spPr bwMode="auto">
          <a:xfrm flipH="1">
            <a:off x="3177713" y="3889648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699" name="Line 29"/>
          <p:cNvSpPr>
            <a:spLocks noChangeShapeType="1"/>
          </p:cNvSpPr>
          <p:nvPr/>
        </p:nvSpPr>
        <p:spPr bwMode="auto">
          <a:xfrm>
            <a:off x="3673013" y="3889648"/>
            <a:ext cx="41275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14" name="Line 50"/>
          <p:cNvSpPr>
            <a:spLocks noChangeShapeType="1"/>
          </p:cNvSpPr>
          <p:nvPr/>
        </p:nvSpPr>
        <p:spPr bwMode="auto">
          <a:xfrm flipH="1">
            <a:off x="2682413" y="2060848"/>
            <a:ext cx="2311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28715" name="Line 51"/>
          <p:cNvSpPr>
            <a:spLocks noChangeShapeType="1"/>
          </p:cNvSpPr>
          <p:nvPr/>
        </p:nvSpPr>
        <p:spPr bwMode="auto">
          <a:xfrm>
            <a:off x="4993813" y="2060848"/>
            <a:ext cx="20637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46" name="Text Box 52"/>
          <p:cNvSpPr txBox="1">
            <a:spLocks noChangeArrowheads="1"/>
          </p:cNvSpPr>
          <p:nvPr/>
        </p:nvSpPr>
        <p:spPr bwMode="auto">
          <a:xfrm>
            <a:off x="272481" y="5301208"/>
            <a:ext cx="94330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 dirty="0" smtClean="0">
                <a:solidFill>
                  <a:schemeClr val="accent2"/>
                </a:solidFill>
              </a:rPr>
              <a:t>How many levels?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 dirty="0" smtClean="0">
                <a:solidFill>
                  <a:schemeClr val="accent2"/>
                </a:solidFill>
              </a:rPr>
              <a:t>How many nodes? (rectangles)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3000" b="0" dirty="0" smtClean="0">
                <a:solidFill>
                  <a:schemeClr val="accent2"/>
                </a:solidFill>
              </a:rPr>
              <a:t>How much time is needed for each level/node?</a:t>
            </a:r>
            <a:endParaRPr lang="en-US" altLang="en-US" sz="3000" b="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64760" y="1061640"/>
              <a:ext cx="8495640" cy="5748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400" y="1052280"/>
                <a:ext cx="8514360" cy="57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012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Tower of Hanoi …</a:t>
            </a:r>
            <a:endParaRPr lang="en-US" altLang="zh-TW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778ECC17-B402-4CC3-A0D5-DB3B0A87C0A3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52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Tower of Hanoi - Initial config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sz="3000" smtClean="0"/>
              <a:t>There are three pegs and some discs of different sizes are on Peg A</a:t>
            </a:r>
          </a:p>
        </p:txBody>
      </p:sp>
      <p:sp>
        <p:nvSpPr>
          <p:cNvPr id="56325" name="AutoShape 4"/>
          <p:cNvSpPr>
            <a:spLocks noChangeArrowheads="1"/>
          </p:cNvSpPr>
          <p:nvPr/>
        </p:nvSpPr>
        <p:spPr bwMode="auto">
          <a:xfrm>
            <a:off x="25590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6" name="AutoShape 5"/>
          <p:cNvSpPr>
            <a:spLocks noChangeArrowheads="1"/>
          </p:cNvSpPr>
          <p:nvPr/>
        </p:nvSpPr>
        <p:spPr bwMode="auto">
          <a:xfrm>
            <a:off x="50355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7" name="AutoShape 6"/>
          <p:cNvSpPr>
            <a:spLocks noChangeArrowheads="1"/>
          </p:cNvSpPr>
          <p:nvPr/>
        </p:nvSpPr>
        <p:spPr bwMode="auto">
          <a:xfrm>
            <a:off x="71818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8" name="AutoShape 7"/>
          <p:cNvSpPr>
            <a:spLocks noChangeArrowheads="1"/>
          </p:cNvSpPr>
          <p:nvPr/>
        </p:nvSpPr>
        <p:spPr bwMode="auto">
          <a:xfrm>
            <a:off x="1733550" y="5715000"/>
            <a:ext cx="214630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6329" name="AutoShape 8"/>
          <p:cNvSpPr>
            <a:spLocks noChangeArrowheads="1"/>
          </p:cNvSpPr>
          <p:nvPr/>
        </p:nvSpPr>
        <p:spPr bwMode="auto">
          <a:xfrm>
            <a:off x="1898650" y="5486400"/>
            <a:ext cx="181610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6330" name="AutoShape 9"/>
          <p:cNvSpPr>
            <a:spLocks noChangeArrowheads="1"/>
          </p:cNvSpPr>
          <p:nvPr/>
        </p:nvSpPr>
        <p:spPr bwMode="auto">
          <a:xfrm>
            <a:off x="2063750" y="5257800"/>
            <a:ext cx="140335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6331" name="Text Box 10"/>
          <p:cNvSpPr txBox="1">
            <a:spLocks noChangeArrowheads="1"/>
          </p:cNvSpPr>
          <p:nvPr/>
        </p:nvSpPr>
        <p:spPr bwMode="auto">
          <a:xfrm>
            <a:off x="2624138" y="5984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6332" name="Text Box 11"/>
          <p:cNvSpPr txBox="1">
            <a:spLocks noChangeArrowheads="1"/>
          </p:cNvSpPr>
          <p:nvPr/>
        </p:nvSpPr>
        <p:spPr bwMode="auto">
          <a:xfrm>
            <a:off x="526573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6333" name="Text Box 12"/>
          <p:cNvSpPr txBox="1">
            <a:spLocks noChangeArrowheads="1"/>
          </p:cNvSpPr>
          <p:nvPr/>
        </p:nvSpPr>
        <p:spPr bwMode="auto">
          <a:xfrm>
            <a:off x="732948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B6957E93-C776-4C6E-BCA2-BB7FBD779B01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53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Tower of Hanoi - Final config 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Want to move the discs to Peg C</a:t>
            </a:r>
          </a:p>
        </p:txBody>
      </p:sp>
      <p:sp>
        <p:nvSpPr>
          <p:cNvPr id="57349" name="AutoShape 4"/>
          <p:cNvSpPr>
            <a:spLocks noChangeArrowheads="1"/>
          </p:cNvSpPr>
          <p:nvPr/>
        </p:nvSpPr>
        <p:spPr bwMode="auto">
          <a:xfrm>
            <a:off x="25590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50" name="AutoShape 5"/>
          <p:cNvSpPr>
            <a:spLocks noChangeArrowheads="1"/>
          </p:cNvSpPr>
          <p:nvPr/>
        </p:nvSpPr>
        <p:spPr bwMode="auto">
          <a:xfrm>
            <a:off x="50355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51" name="AutoShape 6"/>
          <p:cNvSpPr>
            <a:spLocks noChangeArrowheads="1"/>
          </p:cNvSpPr>
          <p:nvPr/>
        </p:nvSpPr>
        <p:spPr bwMode="auto">
          <a:xfrm>
            <a:off x="71818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52" name="AutoShape 7"/>
          <p:cNvSpPr>
            <a:spLocks noChangeArrowheads="1"/>
          </p:cNvSpPr>
          <p:nvPr/>
        </p:nvSpPr>
        <p:spPr bwMode="auto">
          <a:xfrm>
            <a:off x="6356350" y="5715000"/>
            <a:ext cx="214630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7353" name="AutoShape 8"/>
          <p:cNvSpPr>
            <a:spLocks noChangeArrowheads="1"/>
          </p:cNvSpPr>
          <p:nvPr/>
        </p:nvSpPr>
        <p:spPr bwMode="auto">
          <a:xfrm>
            <a:off x="6521450" y="5486400"/>
            <a:ext cx="181610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7354" name="AutoShape 9"/>
          <p:cNvSpPr>
            <a:spLocks noChangeArrowheads="1"/>
          </p:cNvSpPr>
          <p:nvPr/>
        </p:nvSpPr>
        <p:spPr bwMode="auto">
          <a:xfrm>
            <a:off x="6686550" y="5257800"/>
            <a:ext cx="140335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7355" name="Text Box 10"/>
          <p:cNvSpPr txBox="1">
            <a:spLocks noChangeArrowheads="1"/>
          </p:cNvSpPr>
          <p:nvPr/>
        </p:nvSpPr>
        <p:spPr bwMode="auto">
          <a:xfrm>
            <a:off x="2624138" y="5984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7356" name="Text Box 11"/>
          <p:cNvSpPr txBox="1">
            <a:spLocks noChangeArrowheads="1"/>
          </p:cNvSpPr>
          <p:nvPr/>
        </p:nvSpPr>
        <p:spPr bwMode="auto">
          <a:xfrm>
            <a:off x="526573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7357" name="Text Box 12"/>
          <p:cNvSpPr txBox="1">
            <a:spLocks noChangeArrowheads="1"/>
          </p:cNvSpPr>
          <p:nvPr/>
        </p:nvSpPr>
        <p:spPr bwMode="auto">
          <a:xfrm>
            <a:off x="732948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4B3617BE-CCF8-4917-953A-DE8D288398F1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54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Tower of Hanoi - Rules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Only 1 disk can be moved at a time</a:t>
            </a:r>
          </a:p>
          <a:p>
            <a:pPr eaLnBrk="1" hangingPunct="1"/>
            <a:r>
              <a:rPr lang="en-US" altLang="en-US" sz="3000" smtClean="0"/>
              <a:t>A disc cannot be placed on top of other discs that are smaller than it</a:t>
            </a:r>
          </a:p>
        </p:txBody>
      </p:sp>
      <p:grpSp>
        <p:nvGrpSpPr>
          <p:cNvPr id="58373" name="Group 8"/>
          <p:cNvGrpSpPr>
            <a:grpSpLocks/>
          </p:cNvGrpSpPr>
          <p:nvPr/>
        </p:nvGrpSpPr>
        <p:grpSpPr bwMode="auto">
          <a:xfrm>
            <a:off x="1947863" y="3200400"/>
            <a:ext cx="3252787" cy="1524000"/>
            <a:chOff x="1133" y="2160"/>
            <a:chExt cx="1891" cy="960"/>
          </a:xfrm>
        </p:grpSpPr>
        <p:sp>
          <p:nvSpPr>
            <p:cNvPr id="58375" name="AutoShape 4"/>
            <p:cNvSpPr>
              <a:spLocks noChangeArrowheads="1"/>
            </p:cNvSpPr>
            <p:nvPr/>
          </p:nvSpPr>
          <p:spPr bwMode="auto">
            <a:xfrm>
              <a:off x="1776" y="2592"/>
              <a:ext cx="1248" cy="14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20000"/>
                </a:spcAft>
                <a:buSzPct val="80000"/>
                <a:buFont typeface="Wingdings" panose="05000000000000000000" pitchFamily="2" charset="2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SzPct val="75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400" b="0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8376" name="AutoShape 5"/>
            <p:cNvSpPr>
              <a:spLocks noChangeArrowheads="1"/>
            </p:cNvSpPr>
            <p:nvPr/>
          </p:nvSpPr>
          <p:spPr bwMode="auto">
            <a:xfrm>
              <a:off x="2016" y="2736"/>
              <a:ext cx="816" cy="14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20000"/>
                </a:spcAft>
                <a:buSzPct val="80000"/>
                <a:buFont typeface="Wingdings" panose="05000000000000000000" pitchFamily="2" charset="2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20000"/>
                </a:spcAft>
                <a:buSzPct val="75000"/>
                <a:buFont typeface="Wingdings" panose="05000000000000000000" pitchFamily="2" charset="2"/>
                <a:buChar char="Ø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en-US" altLang="en-US" sz="2400" b="0">
                  <a:latin typeface="Times New Roman" panose="02020603050405020304" pitchFamily="18" charset="0"/>
                </a:rPr>
                <a:t>2</a:t>
              </a:r>
            </a:p>
          </p:txBody>
        </p:sp>
        <p:pic>
          <p:nvPicPr>
            <p:cNvPr id="58377" name="Picture 6" descr="sto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" y="2160"/>
              <a:ext cx="575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738188" y="5257800"/>
            <a:ext cx="8229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FF0000"/>
                </a:solidFill>
              </a:rPr>
              <a:t>Target: Use the smallest number of moves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1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772D008B-75AF-48A9-A636-ED6FB2CAC50A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55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Tower of Hanoi - One disc only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Easy!</a:t>
            </a:r>
          </a:p>
        </p:txBody>
      </p:sp>
      <p:sp>
        <p:nvSpPr>
          <p:cNvPr id="59397" name="AutoShape 4"/>
          <p:cNvSpPr>
            <a:spLocks noChangeArrowheads="1"/>
          </p:cNvSpPr>
          <p:nvPr/>
        </p:nvSpPr>
        <p:spPr bwMode="auto">
          <a:xfrm>
            <a:off x="25590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8" name="AutoShape 5"/>
          <p:cNvSpPr>
            <a:spLocks noChangeArrowheads="1"/>
          </p:cNvSpPr>
          <p:nvPr/>
        </p:nvSpPr>
        <p:spPr bwMode="auto">
          <a:xfrm>
            <a:off x="50355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9" name="AutoShape 6"/>
          <p:cNvSpPr>
            <a:spLocks noChangeArrowheads="1"/>
          </p:cNvSpPr>
          <p:nvPr/>
        </p:nvSpPr>
        <p:spPr bwMode="auto">
          <a:xfrm>
            <a:off x="71818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29735" name="AutoShape 7"/>
          <p:cNvSpPr>
            <a:spLocks noChangeArrowheads="1"/>
          </p:cNvSpPr>
          <p:nvPr/>
        </p:nvSpPr>
        <p:spPr bwMode="auto">
          <a:xfrm>
            <a:off x="2146300" y="5715000"/>
            <a:ext cx="140335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9401" name="Text Box 8"/>
          <p:cNvSpPr txBox="1">
            <a:spLocks noChangeArrowheads="1"/>
          </p:cNvSpPr>
          <p:nvPr/>
        </p:nvSpPr>
        <p:spPr bwMode="auto">
          <a:xfrm>
            <a:off x="2624138" y="5984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9402" name="Text Box 9"/>
          <p:cNvSpPr txBox="1">
            <a:spLocks noChangeArrowheads="1"/>
          </p:cNvSpPr>
          <p:nvPr/>
        </p:nvSpPr>
        <p:spPr bwMode="auto">
          <a:xfrm>
            <a:off x="526573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9403" name="Text Box 10"/>
          <p:cNvSpPr txBox="1">
            <a:spLocks noChangeArrowheads="1"/>
          </p:cNvSpPr>
          <p:nvPr/>
        </p:nvSpPr>
        <p:spPr bwMode="auto">
          <a:xfrm>
            <a:off x="732948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3366E-6 -3.69103E-6 L 0.47413 -0.0034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5F0C688C-1497-4291-94C6-18021DA6E2AD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56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Tower of Hanoi - One disc only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Easy!  Need one move only.</a:t>
            </a:r>
          </a:p>
        </p:txBody>
      </p:sp>
      <p:sp>
        <p:nvSpPr>
          <p:cNvPr id="60421" name="AutoShape 4"/>
          <p:cNvSpPr>
            <a:spLocks noChangeArrowheads="1"/>
          </p:cNvSpPr>
          <p:nvPr/>
        </p:nvSpPr>
        <p:spPr bwMode="auto">
          <a:xfrm>
            <a:off x="25590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22" name="AutoShape 5"/>
          <p:cNvSpPr>
            <a:spLocks noChangeArrowheads="1"/>
          </p:cNvSpPr>
          <p:nvPr/>
        </p:nvSpPr>
        <p:spPr bwMode="auto">
          <a:xfrm>
            <a:off x="50355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23" name="AutoShape 6"/>
          <p:cNvSpPr>
            <a:spLocks noChangeArrowheads="1"/>
          </p:cNvSpPr>
          <p:nvPr/>
        </p:nvSpPr>
        <p:spPr bwMode="auto">
          <a:xfrm>
            <a:off x="71818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24" name="AutoShape 7"/>
          <p:cNvSpPr>
            <a:spLocks noChangeArrowheads="1"/>
          </p:cNvSpPr>
          <p:nvPr/>
        </p:nvSpPr>
        <p:spPr bwMode="auto">
          <a:xfrm>
            <a:off x="6826250" y="5721350"/>
            <a:ext cx="140335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2624138" y="5984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0426" name="Text Box 9"/>
          <p:cNvSpPr txBox="1">
            <a:spLocks noChangeArrowheads="1"/>
          </p:cNvSpPr>
          <p:nvPr/>
        </p:nvSpPr>
        <p:spPr bwMode="auto">
          <a:xfrm>
            <a:off x="526573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0427" name="Text Box 10"/>
          <p:cNvSpPr txBox="1">
            <a:spLocks noChangeArrowheads="1"/>
          </p:cNvSpPr>
          <p:nvPr/>
        </p:nvSpPr>
        <p:spPr bwMode="auto">
          <a:xfrm>
            <a:off x="732948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E796780B-9045-4A66-983C-4D8B3302E844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57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Tower of Hanoi - Two discs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19200"/>
            <a:ext cx="9328150" cy="9144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We first need to move Disc-2 to C, How?</a:t>
            </a:r>
          </a:p>
          <a:p>
            <a:pPr eaLnBrk="1" hangingPunct="1"/>
            <a:endParaRPr lang="en-US" altLang="en-US" sz="3000" smtClean="0"/>
          </a:p>
        </p:txBody>
      </p:sp>
      <p:sp>
        <p:nvSpPr>
          <p:cNvPr id="61445" name="AutoShape 4"/>
          <p:cNvSpPr>
            <a:spLocks noChangeArrowheads="1"/>
          </p:cNvSpPr>
          <p:nvPr/>
        </p:nvSpPr>
        <p:spPr bwMode="auto">
          <a:xfrm>
            <a:off x="25590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6" name="AutoShape 5"/>
          <p:cNvSpPr>
            <a:spLocks noChangeArrowheads="1"/>
          </p:cNvSpPr>
          <p:nvPr/>
        </p:nvSpPr>
        <p:spPr bwMode="auto">
          <a:xfrm>
            <a:off x="50355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7" name="AutoShape 6"/>
          <p:cNvSpPr>
            <a:spLocks noChangeArrowheads="1"/>
          </p:cNvSpPr>
          <p:nvPr/>
        </p:nvSpPr>
        <p:spPr bwMode="auto">
          <a:xfrm>
            <a:off x="71818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0759" name="AutoShape 7"/>
          <p:cNvSpPr>
            <a:spLocks noChangeArrowheads="1"/>
          </p:cNvSpPr>
          <p:nvPr/>
        </p:nvSpPr>
        <p:spPr bwMode="auto">
          <a:xfrm>
            <a:off x="1981200" y="5715000"/>
            <a:ext cx="181610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0760" name="AutoShape 8"/>
          <p:cNvSpPr>
            <a:spLocks noChangeArrowheads="1"/>
          </p:cNvSpPr>
          <p:nvPr/>
        </p:nvSpPr>
        <p:spPr bwMode="auto">
          <a:xfrm>
            <a:off x="2146300" y="5486400"/>
            <a:ext cx="140335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1450" name="Text Box 9"/>
          <p:cNvSpPr txBox="1">
            <a:spLocks noChangeArrowheads="1"/>
          </p:cNvSpPr>
          <p:nvPr/>
        </p:nvSpPr>
        <p:spPr bwMode="auto">
          <a:xfrm>
            <a:off x="2624138" y="5984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1451" name="Text Box 10"/>
          <p:cNvSpPr txBox="1">
            <a:spLocks noChangeArrowheads="1"/>
          </p:cNvSpPr>
          <p:nvPr/>
        </p:nvSpPr>
        <p:spPr bwMode="auto">
          <a:xfrm>
            <a:off x="526573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1452" name="Text Box 11"/>
          <p:cNvSpPr txBox="1">
            <a:spLocks noChangeArrowheads="1"/>
          </p:cNvSpPr>
          <p:nvPr/>
        </p:nvSpPr>
        <p:spPr bwMode="auto">
          <a:xfrm>
            <a:off x="732948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30765" name="Rectangle 13"/>
          <p:cNvSpPr>
            <a:spLocks noChangeArrowheads="1"/>
          </p:cNvSpPr>
          <p:nvPr/>
        </p:nvSpPr>
        <p:spPr bwMode="auto">
          <a:xfrm>
            <a:off x="350838" y="1841500"/>
            <a:ext cx="81375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3000" b="0">
                <a:solidFill>
                  <a:schemeClr val="accent2"/>
                </a:solidFill>
              </a:rPr>
              <a:t>by moving Disc-1 to B first, then Disc-2 to C</a:t>
            </a:r>
            <a:endParaRPr lang="en-US" altLang="en-US" sz="30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25191 0.029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0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14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47604 -0.0034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0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9" grpId="0" animBg="1"/>
      <p:bldP spid="330760" grpId="0" animBg="1"/>
      <p:bldP spid="33076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BC7B418C-42EF-48CE-AFFC-E15CC00176CE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58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Tower of Hanoi - Two discs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Next?</a:t>
            </a:r>
          </a:p>
          <a:p>
            <a:pPr eaLnBrk="1" hangingPunct="1"/>
            <a:r>
              <a:rPr lang="en-US" altLang="en-US" sz="3000" smtClean="0"/>
              <a:t> </a:t>
            </a:r>
          </a:p>
        </p:txBody>
      </p:sp>
      <p:sp>
        <p:nvSpPr>
          <p:cNvPr id="62469" name="AutoShape 4"/>
          <p:cNvSpPr>
            <a:spLocks noChangeArrowheads="1"/>
          </p:cNvSpPr>
          <p:nvPr/>
        </p:nvSpPr>
        <p:spPr bwMode="auto">
          <a:xfrm>
            <a:off x="25590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70" name="AutoShape 5"/>
          <p:cNvSpPr>
            <a:spLocks noChangeArrowheads="1"/>
          </p:cNvSpPr>
          <p:nvPr/>
        </p:nvSpPr>
        <p:spPr bwMode="auto">
          <a:xfrm>
            <a:off x="50355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71" name="AutoShape 6"/>
          <p:cNvSpPr>
            <a:spLocks noChangeArrowheads="1"/>
          </p:cNvSpPr>
          <p:nvPr/>
        </p:nvSpPr>
        <p:spPr bwMode="auto">
          <a:xfrm>
            <a:off x="71818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72" name="AutoShape 7"/>
          <p:cNvSpPr>
            <a:spLocks noChangeArrowheads="1"/>
          </p:cNvSpPr>
          <p:nvPr/>
        </p:nvSpPr>
        <p:spPr bwMode="auto">
          <a:xfrm>
            <a:off x="6591300" y="5734050"/>
            <a:ext cx="181610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624138" y="5984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526573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732948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34860" name="AutoShape 12"/>
          <p:cNvSpPr>
            <a:spLocks noChangeArrowheads="1"/>
          </p:cNvSpPr>
          <p:nvPr/>
        </p:nvSpPr>
        <p:spPr bwMode="auto">
          <a:xfrm>
            <a:off x="4622800" y="5715000"/>
            <a:ext cx="140335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34861" name="Rectangle 13"/>
          <p:cNvSpPr>
            <a:spLocks noChangeArrowheads="1"/>
          </p:cNvSpPr>
          <p:nvPr/>
        </p:nvSpPr>
        <p:spPr bwMode="auto">
          <a:xfrm>
            <a:off x="350838" y="1841500"/>
            <a:ext cx="31892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3000" b="0">
                <a:solidFill>
                  <a:schemeClr val="accent2"/>
                </a:solidFill>
              </a:rPr>
              <a:t>Move Disc-1 to C</a:t>
            </a:r>
            <a:endParaRPr lang="en-US" altLang="en-US" sz="3000" b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949 L 0.22691 -0.0349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60" grpId="0" animBg="1"/>
      <p:bldP spid="33486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99889AC9-B6DD-4AF9-934E-22CB6B8C5A29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59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Tower of Hanoi - Two discs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3000" smtClean="0"/>
              <a:t>Done!</a:t>
            </a:r>
            <a:r>
              <a:rPr lang="en-US" altLang="en-US" sz="3000" smtClean="0"/>
              <a:t> </a:t>
            </a:r>
          </a:p>
        </p:txBody>
      </p:sp>
      <p:sp>
        <p:nvSpPr>
          <p:cNvPr id="63493" name="AutoShape 4"/>
          <p:cNvSpPr>
            <a:spLocks noChangeArrowheads="1"/>
          </p:cNvSpPr>
          <p:nvPr/>
        </p:nvSpPr>
        <p:spPr bwMode="auto">
          <a:xfrm>
            <a:off x="25590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4" name="AutoShape 5"/>
          <p:cNvSpPr>
            <a:spLocks noChangeArrowheads="1"/>
          </p:cNvSpPr>
          <p:nvPr/>
        </p:nvSpPr>
        <p:spPr bwMode="auto">
          <a:xfrm>
            <a:off x="50355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5" name="AutoShape 6"/>
          <p:cNvSpPr>
            <a:spLocks noChangeArrowheads="1"/>
          </p:cNvSpPr>
          <p:nvPr/>
        </p:nvSpPr>
        <p:spPr bwMode="auto">
          <a:xfrm>
            <a:off x="71818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6" name="AutoShape 7"/>
          <p:cNvSpPr>
            <a:spLocks noChangeArrowheads="1"/>
          </p:cNvSpPr>
          <p:nvPr/>
        </p:nvSpPr>
        <p:spPr bwMode="auto">
          <a:xfrm>
            <a:off x="6646863" y="5715000"/>
            <a:ext cx="181610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3497" name="AutoShape 8"/>
          <p:cNvSpPr>
            <a:spLocks noChangeArrowheads="1"/>
          </p:cNvSpPr>
          <p:nvPr/>
        </p:nvSpPr>
        <p:spPr bwMode="auto">
          <a:xfrm>
            <a:off x="6811963" y="5486400"/>
            <a:ext cx="140335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3498" name="Text Box 9"/>
          <p:cNvSpPr txBox="1">
            <a:spLocks noChangeArrowheads="1"/>
          </p:cNvSpPr>
          <p:nvPr/>
        </p:nvSpPr>
        <p:spPr bwMode="auto">
          <a:xfrm>
            <a:off x="2624138" y="5984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3499" name="Text Box 10"/>
          <p:cNvSpPr txBox="1">
            <a:spLocks noChangeArrowheads="1"/>
          </p:cNvSpPr>
          <p:nvPr/>
        </p:nvSpPr>
        <p:spPr bwMode="auto">
          <a:xfrm>
            <a:off x="526573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3500" name="Text Box 11"/>
          <p:cNvSpPr txBox="1">
            <a:spLocks noChangeArrowheads="1"/>
          </p:cNvSpPr>
          <p:nvPr/>
        </p:nvSpPr>
        <p:spPr bwMode="auto">
          <a:xfrm>
            <a:off x="732948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Recursively finding the sum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 smtClean="0"/>
              <a:t>12	34	2	9	7	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6F706-60DA-4CB6-9229-23CE1452B5B9}" type="slidenum">
              <a:rPr lang="zh-TW" altLang="en-US" smtClean="0"/>
              <a:pPr>
                <a:defRPr/>
              </a:pPr>
              <a:t>6</a:t>
            </a:fld>
            <a:endParaRPr lang="en-US" altLang="zh-TW" smtClean="0"/>
          </a:p>
          <a:p>
            <a:pPr>
              <a:defRPr/>
            </a:pPr>
            <a:endParaRPr lang="en-GB" altLang="zh-TW" smtClean="0"/>
          </a:p>
          <a:p>
            <a:pPr>
              <a:defRPr/>
            </a:pPr>
            <a:r>
              <a:rPr lang="en-GB" altLang="zh-TW" smtClean="0"/>
              <a:t>(Divide &amp; Conquer)</a:t>
            </a:r>
            <a:endParaRPr lang="en-US" altLang="zh-TW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34880" y="879120"/>
              <a:ext cx="9049320" cy="5898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520" y="869760"/>
                <a:ext cx="9068040" cy="591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69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2AC8F24F-772F-45B5-8EF6-8355876191C1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60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Tower of Hanoi - </a:t>
            </a:r>
            <a:r>
              <a:rPr lang="en-US" altLang="en-US" smtClean="0">
                <a:solidFill>
                  <a:srgbClr val="FF0000"/>
                </a:solidFill>
              </a:rPr>
              <a:t>Three</a:t>
            </a:r>
            <a:r>
              <a:rPr lang="en-US" altLang="en-US" smtClean="0"/>
              <a:t> discs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We first need to move Disc-3 to C, How?</a:t>
            </a:r>
          </a:p>
          <a:p>
            <a:pPr lvl="1" eaLnBrk="1" hangingPunct="1"/>
            <a:r>
              <a:rPr lang="en-US" altLang="en-US" smtClean="0"/>
              <a:t>Move Disc-1&amp;2 to B (recursively)</a:t>
            </a:r>
          </a:p>
        </p:txBody>
      </p:sp>
      <p:sp>
        <p:nvSpPr>
          <p:cNvPr id="64517" name="AutoShape 4"/>
          <p:cNvSpPr>
            <a:spLocks noChangeArrowheads="1"/>
          </p:cNvSpPr>
          <p:nvPr/>
        </p:nvSpPr>
        <p:spPr bwMode="auto">
          <a:xfrm>
            <a:off x="25590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8" name="AutoShape 5"/>
          <p:cNvSpPr>
            <a:spLocks noChangeArrowheads="1"/>
          </p:cNvSpPr>
          <p:nvPr/>
        </p:nvSpPr>
        <p:spPr bwMode="auto">
          <a:xfrm>
            <a:off x="50355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9" name="AutoShape 6"/>
          <p:cNvSpPr>
            <a:spLocks noChangeArrowheads="1"/>
          </p:cNvSpPr>
          <p:nvPr/>
        </p:nvSpPr>
        <p:spPr bwMode="auto">
          <a:xfrm>
            <a:off x="71818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20" name="AutoShape 7"/>
          <p:cNvSpPr>
            <a:spLocks noChangeArrowheads="1"/>
          </p:cNvSpPr>
          <p:nvPr/>
        </p:nvSpPr>
        <p:spPr bwMode="auto">
          <a:xfrm>
            <a:off x="1733550" y="5715000"/>
            <a:ext cx="214630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31784" name="AutoShape 8"/>
          <p:cNvSpPr>
            <a:spLocks noChangeArrowheads="1"/>
          </p:cNvSpPr>
          <p:nvPr/>
        </p:nvSpPr>
        <p:spPr bwMode="auto">
          <a:xfrm>
            <a:off x="1898650" y="5486400"/>
            <a:ext cx="181610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1785" name="AutoShape 9"/>
          <p:cNvSpPr>
            <a:spLocks noChangeArrowheads="1"/>
          </p:cNvSpPr>
          <p:nvPr/>
        </p:nvSpPr>
        <p:spPr bwMode="auto">
          <a:xfrm>
            <a:off x="2146300" y="5257800"/>
            <a:ext cx="140335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4523" name="Text Box 10"/>
          <p:cNvSpPr txBox="1">
            <a:spLocks noChangeArrowheads="1"/>
          </p:cNvSpPr>
          <p:nvPr/>
        </p:nvSpPr>
        <p:spPr bwMode="auto">
          <a:xfrm>
            <a:off x="2624138" y="5984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4524" name="Text Box 11"/>
          <p:cNvSpPr txBox="1">
            <a:spLocks noChangeArrowheads="1"/>
          </p:cNvSpPr>
          <p:nvPr/>
        </p:nvSpPr>
        <p:spPr bwMode="auto">
          <a:xfrm>
            <a:off x="526573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4525" name="Text Box 12"/>
          <p:cNvSpPr txBox="1">
            <a:spLocks noChangeArrowheads="1"/>
          </p:cNvSpPr>
          <p:nvPr/>
        </p:nvSpPr>
        <p:spPr bwMode="auto">
          <a:xfrm>
            <a:off x="732948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3.33333E-6 L 0.47917 0.061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5834 0.0277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4" grpId="0" animBg="1"/>
      <p:bldP spid="33178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653323CA-D2E4-4D43-A2DB-938E6A6B1F56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61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Tower of Hanoi - </a:t>
            </a:r>
            <a:r>
              <a:rPr lang="en-US" altLang="en-US" smtClean="0">
                <a:solidFill>
                  <a:srgbClr val="FF0000"/>
                </a:solidFill>
              </a:rPr>
              <a:t>Three</a:t>
            </a:r>
            <a:r>
              <a:rPr lang="en-US" altLang="en-US" smtClean="0"/>
              <a:t> discs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We first need to move Disc-3 to C, How?</a:t>
            </a:r>
          </a:p>
          <a:p>
            <a:pPr lvl="1" eaLnBrk="1" hangingPunct="1"/>
            <a:r>
              <a:rPr lang="en-US" altLang="en-US" smtClean="0"/>
              <a:t>Move Disc-1&amp;2 to B (recursively)</a:t>
            </a:r>
          </a:p>
        </p:txBody>
      </p:sp>
      <p:sp>
        <p:nvSpPr>
          <p:cNvPr id="65541" name="AutoShape 4"/>
          <p:cNvSpPr>
            <a:spLocks noChangeArrowheads="1"/>
          </p:cNvSpPr>
          <p:nvPr/>
        </p:nvSpPr>
        <p:spPr bwMode="auto">
          <a:xfrm>
            <a:off x="25590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42" name="AutoShape 5"/>
          <p:cNvSpPr>
            <a:spLocks noChangeArrowheads="1"/>
          </p:cNvSpPr>
          <p:nvPr/>
        </p:nvSpPr>
        <p:spPr bwMode="auto">
          <a:xfrm>
            <a:off x="50355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43" name="AutoShape 6"/>
          <p:cNvSpPr>
            <a:spLocks noChangeArrowheads="1"/>
          </p:cNvSpPr>
          <p:nvPr/>
        </p:nvSpPr>
        <p:spPr bwMode="auto">
          <a:xfrm>
            <a:off x="71818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6903" name="AutoShape 7"/>
          <p:cNvSpPr>
            <a:spLocks noChangeArrowheads="1"/>
          </p:cNvSpPr>
          <p:nvPr/>
        </p:nvSpPr>
        <p:spPr bwMode="auto">
          <a:xfrm>
            <a:off x="1733550" y="5715000"/>
            <a:ext cx="214630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5545" name="AutoShape 8"/>
          <p:cNvSpPr>
            <a:spLocks noChangeArrowheads="1"/>
          </p:cNvSpPr>
          <p:nvPr/>
        </p:nvSpPr>
        <p:spPr bwMode="auto">
          <a:xfrm>
            <a:off x="4406900" y="5734050"/>
            <a:ext cx="181610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2624138" y="5984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526573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732948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36909" name="AutoShape 13"/>
          <p:cNvSpPr>
            <a:spLocks noChangeArrowheads="1"/>
          </p:cNvSpPr>
          <p:nvPr/>
        </p:nvSpPr>
        <p:spPr bwMode="auto">
          <a:xfrm>
            <a:off x="6769100" y="5715000"/>
            <a:ext cx="140335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36910" name="Rectangle 14"/>
          <p:cNvSpPr>
            <a:spLocks noChangeArrowheads="1"/>
          </p:cNvSpPr>
          <p:nvPr/>
        </p:nvSpPr>
        <p:spPr bwMode="auto">
          <a:xfrm>
            <a:off x="350838" y="1196975"/>
            <a:ext cx="93281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 b="0"/>
          </a:p>
          <a:p>
            <a:pPr lvl="1" eaLnBrk="1" hangingPunct="1"/>
            <a:endParaRPr lang="en-US" altLang="en-US" b="0"/>
          </a:p>
          <a:p>
            <a:pPr lvl="1" eaLnBrk="1" hangingPunct="1"/>
            <a:r>
              <a:rPr lang="en-US" altLang="en-US" b="0"/>
              <a:t>Then move Disc-3 to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0556 L -0.21025 -0.03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69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1.11022E-16 L 0.48333 -0.0055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3" grpId="0" animBg="1"/>
      <p:bldP spid="336909" grpId="0" animBg="1"/>
      <p:bldP spid="3369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2BCB71F2-09B6-40D4-949E-7A42F760F1F7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62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Tower of Hanoi - </a:t>
            </a:r>
            <a:r>
              <a:rPr lang="en-US" altLang="en-US" smtClean="0">
                <a:solidFill>
                  <a:srgbClr val="FF0000"/>
                </a:solidFill>
              </a:rPr>
              <a:t>Three</a:t>
            </a:r>
            <a:r>
              <a:rPr lang="en-US" altLang="en-US" smtClean="0"/>
              <a:t> discs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3000" smtClean="0"/>
              <a:t>Only task left: move Disc-1&amp;2 to C (similarly as before)</a:t>
            </a:r>
            <a:endParaRPr lang="en-US" altLang="en-US" sz="3000" smtClean="0"/>
          </a:p>
          <a:p>
            <a:pPr eaLnBrk="1" hangingPunct="1"/>
            <a:endParaRPr lang="en-US" altLang="en-US" sz="3000" smtClean="0"/>
          </a:p>
        </p:txBody>
      </p:sp>
      <p:sp>
        <p:nvSpPr>
          <p:cNvPr id="66565" name="AutoShape 4"/>
          <p:cNvSpPr>
            <a:spLocks noChangeArrowheads="1"/>
          </p:cNvSpPr>
          <p:nvPr/>
        </p:nvSpPr>
        <p:spPr bwMode="auto">
          <a:xfrm>
            <a:off x="25590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6566" name="AutoShape 5"/>
          <p:cNvSpPr>
            <a:spLocks noChangeArrowheads="1"/>
          </p:cNvSpPr>
          <p:nvPr/>
        </p:nvSpPr>
        <p:spPr bwMode="auto">
          <a:xfrm>
            <a:off x="50355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6567" name="AutoShape 6"/>
          <p:cNvSpPr>
            <a:spLocks noChangeArrowheads="1"/>
          </p:cNvSpPr>
          <p:nvPr/>
        </p:nvSpPr>
        <p:spPr bwMode="auto">
          <a:xfrm>
            <a:off x="71818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6568" name="AutoShape 7"/>
          <p:cNvSpPr>
            <a:spLocks noChangeArrowheads="1"/>
          </p:cNvSpPr>
          <p:nvPr/>
        </p:nvSpPr>
        <p:spPr bwMode="auto">
          <a:xfrm>
            <a:off x="6438900" y="5715000"/>
            <a:ext cx="214630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6569" name="AutoShape 8"/>
          <p:cNvSpPr>
            <a:spLocks noChangeArrowheads="1"/>
          </p:cNvSpPr>
          <p:nvPr/>
        </p:nvSpPr>
        <p:spPr bwMode="auto">
          <a:xfrm>
            <a:off x="4457700" y="5715000"/>
            <a:ext cx="181610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39977" name="AutoShape 9"/>
          <p:cNvSpPr>
            <a:spLocks noChangeArrowheads="1"/>
          </p:cNvSpPr>
          <p:nvPr/>
        </p:nvSpPr>
        <p:spPr bwMode="auto">
          <a:xfrm>
            <a:off x="4705350" y="5486400"/>
            <a:ext cx="140335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6571" name="Text Box 10"/>
          <p:cNvSpPr txBox="1">
            <a:spLocks noChangeArrowheads="1"/>
          </p:cNvSpPr>
          <p:nvPr/>
        </p:nvSpPr>
        <p:spPr bwMode="auto">
          <a:xfrm>
            <a:off x="2624138" y="5984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6572" name="Text Box 11"/>
          <p:cNvSpPr txBox="1">
            <a:spLocks noChangeArrowheads="1"/>
          </p:cNvSpPr>
          <p:nvPr/>
        </p:nvSpPr>
        <p:spPr bwMode="auto">
          <a:xfrm>
            <a:off x="526573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6573" name="Text Box 12"/>
          <p:cNvSpPr txBox="1">
            <a:spLocks noChangeArrowheads="1"/>
          </p:cNvSpPr>
          <p:nvPr/>
        </p:nvSpPr>
        <p:spPr bwMode="auto">
          <a:xfrm>
            <a:off x="732948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2625 0.038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25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1439DED6-776D-47DB-BDCE-72D6BA3F0032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63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Tower of Hanoi - </a:t>
            </a:r>
            <a:r>
              <a:rPr lang="en-US" altLang="en-US" smtClean="0">
                <a:solidFill>
                  <a:srgbClr val="FF0000"/>
                </a:solidFill>
              </a:rPr>
              <a:t>Three</a:t>
            </a:r>
            <a:r>
              <a:rPr lang="en-US" altLang="en-US" smtClean="0"/>
              <a:t> discs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3000" smtClean="0"/>
              <a:t>Only task left: move Disc-1&amp;2 to C (similarly as before)</a:t>
            </a:r>
            <a:endParaRPr lang="en-US" altLang="en-US" sz="3000" smtClean="0"/>
          </a:p>
        </p:txBody>
      </p:sp>
      <p:sp>
        <p:nvSpPr>
          <p:cNvPr id="67589" name="AutoShape 4"/>
          <p:cNvSpPr>
            <a:spLocks noChangeArrowheads="1"/>
          </p:cNvSpPr>
          <p:nvPr/>
        </p:nvSpPr>
        <p:spPr bwMode="auto">
          <a:xfrm>
            <a:off x="25590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90" name="AutoShape 5"/>
          <p:cNvSpPr>
            <a:spLocks noChangeArrowheads="1"/>
          </p:cNvSpPr>
          <p:nvPr/>
        </p:nvSpPr>
        <p:spPr bwMode="auto">
          <a:xfrm>
            <a:off x="50355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91" name="AutoShape 6"/>
          <p:cNvSpPr>
            <a:spLocks noChangeArrowheads="1"/>
          </p:cNvSpPr>
          <p:nvPr/>
        </p:nvSpPr>
        <p:spPr bwMode="auto">
          <a:xfrm>
            <a:off x="71818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92" name="AutoShape 7"/>
          <p:cNvSpPr>
            <a:spLocks noChangeArrowheads="1"/>
          </p:cNvSpPr>
          <p:nvPr/>
        </p:nvSpPr>
        <p:spPr bwMode="auto">
          <a:xfrm>
            <a:off x="6438900" y="5715000"/>
            <a:ext cx="214630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41000" name="AutoShape 8"/>
          <p:cNvSpPr>
            <a:spLocks noChangeArrowheads="1"/>
          </p:cNvSpPr>
          <p:nvPr/>
        </p:nvSpPr>
        <p:spPr bwMode="auto">
          <a:xfrm>
            <a:off x="4457700" y="5715000"/>
            <a:ext cx="181610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2624138" y="5984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526573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732948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41005" name="AutoShape 13"/>
          <p:cNvSpPr>
            <a:spLocks noChangeArrowheads="1"/>
          </p:cNvSpPr>
          <p:nvPr/>
        </p:nvSpPr>
        <p:spPr bwMode="auto">
          <a:xfrm>
            <a:off x="2228850" y="5715000"/>
            <a:ext cx="140335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21823 -0.0349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0.46407 -0.0664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4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0" grpId="0" animBg="1"/>
      <p:bldP spid="34100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EA62CC17-E8B9-4587-A0F0-E978FE4A6310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64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Tower of Hanoi - </a:t>
            </a:r>
            <a:r>
              <a:rPr lang="en-US" altLang="en-US" smtClean="0">
                <a:solidFill>
                  <a:srgbClr val="FF0000"/>
                </a:solidFill>
              </a:rPr>
              <a:t>Three</a:t>
            </a:r>
            <a:r>
              <a:rPr lang="en-US" altLang="en-US" smtClean="0"/>
              <a:t> discs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Done!</a:t>
            </a:r>
          </a:p>
        </p:txBody>
      </p:sp>
      <p:sp>
        <p:nvSpPr>
          <p:cNvPr id="68613" name="AutoShape 4"/>
          <p:cNvSpPr>
            <a:spLocks noChangeArrowheads="1"/>
          </p:cNvSpPr>
          <p:nvPr/>
        </p:nvSpPr>
        <p:spPr bwMode="auto">
          <a:xfrm>
            <a:off x="25590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4" name="AutoShape 5"/>
          <p:cNvSpPr>
            <a:spLocks noChangeArrowheads="1"/>
          </p:cNvSpPr>
          <p:nvPr/>
        </p:nvSpPr>
        <p:spPr bwMode="auto">
          <a:xfrm>
            <a:off x="50355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5" name="AutoShape 6"/>
          <p:cNvSpPr>
            <a:spLocks noChangeArrowheads="1"/>
          </p:cNvSpPr>
          <p:nvPr/>
        </p:nvSpPr>
        <p:spPr bwMode="auto">
          <a:xfrm>
            <a:off x="7181850" y="3124200"/>
            <a:ext cx="660400" cy="2819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6" name="AutoShape 7"/>
          <p:cNvSpPr>
            <a:spLocks noChangeArrowheads="1"/>
          </p:cNvSpPr>
          <p:nvPr/>
        </p:nvSpPr>
        <p:spPr bwMode="auto">
          <a:xfrm>
            <a:off x="6356350" y="5715000"/>
            <a:ext cx="214630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8617" name="AutoShape 8"/>
          <p:cNvSpPr>
            <a:spLocks noChangeArrowheads="1"/>
          </p:cNvSpPr>
          <p:nvPr/>
        </p:nvSpPr>
        <p:spPr bwMode="auto">
          <a:xfrm>
            <a:off x="6521450" y="5486400"/>
            <a:ext cx="181610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8618" name="AutoShape 9"/>
          <p:cNvSpPr>
            <a:spLocks noChangeArrowheads="1"/>
          </p:cNvSpPr>
          <p:nvPr/>
        </p:nvSpPr>
        <p:spPr bwMode="auto">
          <a:xfrm>
            <a:off x="6686550" y="5257800"/>
            <a:ext cx="1403350" cy="228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8619" name="Text Box 10"/>
          <p:cNvSpPr txBox="1">
            <a:spLocks noChangeArrowheads="1"/>
          </p:cNvSpPr>
          <p:nvPr/>
        </p:nvSpPr>
        <p:spPr bwMode="auto">
          <a:xfrm>
            <a:off x="2624138" y="5984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68620" name="Text Box 11"/>
          <p:cNvSpPr txBox="1">
            <a:spLocks noChangeArrowheads="1"/>
          </p:cNvSpPr>
          <p:nvPr/>
        </p:nvSpPr>
        <p:spPr bwMode="auto">
          <a:xfrm>
            <a:off x="526573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68621" name="Text Box 12"/>
          <p:cNvSpPr txBox="1">
            <a:spLocks noChangeArrowheads="1"/>
          </p:cNvSpPr>
          <p:nvPr/>
        </p:nvSpPr>
        <p:spPr bwMode="auto">
          <a:xfrm>
            <a:off x="7329488" y="59848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Tower of Hanoi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809625" y="1219200"/>
            <a:ext cx="8848725" cy="5486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b="1" smtClean="0">
                <a:ea typeface="新細明體" panose="02020500000000000000" pitchFamily="18" charset="-120"/>
              </a:rPr>
              <a:t>ToH(num_disc, source, dest, spare)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b="1" smtClean="0">
                <a:ea typeface="新細明體" panose="02020500000000000000" pitchFamily="18" charset="-120"/>
              </a:rPr>
              <a:t>begin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b="1" smtClean="0">
                <a:solidFill>
                  <a:srgbClr val="0000FF"/>
                </a:solidFill>
                <a:ea typeface="新細明體" panose="02020500000000000000" pitchFamily="18" charset="-120"/>
              </a:rPr>
              <a:t>	if (num_disc &gt; 1) then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b="1" smtClean="0">
                <a:solidFill>
                  <a:srgbClr val="0000FF"/>
                </a:solidFill>
                <a:ea typeface="新細明體" panose="02020500000000000000" pitchFamily="18" charset="-120"/>
              </a:rPr>
              <a:t>		ToH(num_disc-1, source, spare, dest)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b="1" smtClean="0">
                <a:solidFill>
                  <a:srgbClr val="FF0000"/>
                </a:solidFill>
                <a:ea typeface="新細明體" panose="02020500000000000000" pitchFamily="18" charset="-120"/>
              </a:rPr>
              <a:t>	Move the disc from source to dest</a:t>
            </a:r>
          </a:p>
          <a:p>
            <a:pPr>
              <a:lnSpc>
                <a:spcPct val="80000"/>
              </a:lnSpc>
            </a:pPr>
            <a:r>
              <a:rPr lang="en-US" altLang="zh-TW" sz="2400" b="1" smtClean="0">
                <a:solidFill>
                  <a:srgbClr val="0000FF"/>
                </a:solidFill>
                <a:ea typeface="新細明體" panose="02020500000000000000" pitchFamily="18" charset="-120"/>
              </a:rPr>
              <a:t>	if (num_disc &gt; 1) then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b="1" smtClean="0">
                <a:solidFill>
                  <a:srgbClr val="0000FF"/>
                </a:solidFill>
                <a:ea typeface="新細明體" panose="02020500000000000000" pitchFamily="18" charset="-120"/>
              </a:rPr>
              <a:t>		ToH(num_disc-1, spare, dest, source)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TW" sz="2400" b="1" smtClean="0">
                <a:ea typeface="新細明體" panose="02020500000000000000" pitchFamily="18" charset="-120"/>
              </a:rPr>
              <a:t>end</a:t>
            </a:r>
            <a:endParaRPr lang="en-US" altLang="en-US" sz="2400" b="1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110CFE49-3313-4D1C-A4AB-7274C0776B9A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65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6738938" y="428625"/>
            <a:ext cx="3000375" cy="1285875"/>
          </a:xfrm>
          <a:prstGeom prst="wedgeRoundRectCallout">
            <a:avLst>
              <a:gd name="adj1" fmla="val -65983"/>
              <a:gd name="adj2" fmla="val 26734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invoke by calling</a:t>
            </a:r>
          </a:p>
          <a:p>
            <a:pPr algn="ctr" eaLnBrk="1" hangingPunct="1">
              <a:defRPr/>
            </a:pPr>
            <a:r>
              <a:rPr lang="en-US" sz="2400" dirty="0" err="1">
                <a:solidFill>
                  <a:srgbClr val="FF0000"/>
                </a:solidFill>
                <a:latin typeface="+mn-lt"/>
              </a:rPr>
              <a:t>ToH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(3, A, C, 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55240" y="1997640"/>
              <a:ext cx="8296200" cy="4859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5880" y="1988280"/>
                <a:ext cx="8314920" cy="487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94D7C85F-DDC0-48C1-B917-B8EF4317F5FE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66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810000" y="71438"/>
            <a:ext cx="2643188" cy="5715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400" dirty="0" err="1">
                <a:latin typeface="+mn-lt"/>
              </a:rPr>
              <a:t>ToH</a:t>
            </a:r>
            <a:r>
              <a:rPr lang="en-US" sz="2400" dirty="0">
                <a:latin typeface="+mn-lt"/>
              </a:rPr>
              <a:t>(3, A, C, B)</a:t>
            </a:r>
          </a:p>
        </p:txBody>
      </p:sp>
      <p:cxnSp>
        <p:nvCxnSpPr>
          <p:cNvPr id="70660" name="Straight Arrow Connector 5"/>
          <p:cNvCxnSpPr>
            <a:cxnSpLocks noChangeShapeType="1"/>
            <a:stCxn id="4" idx="2"/>
            <a:endCxn id="16" idx="0"/>
          </p:cNvCxnSpPr>
          <p:nvPr/>
        </p:nvCxnSpPr>
        <p:spPr bwMode="auto">
          <a:xfrm rot="5400000">
            <a:off x="3524250" y="-322262"/>
            <a:ext cx="642937" cy="25733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1" name="Straight Arrow Connector 6"/>
          <p:cNvCxnSpPr>
            <a:cxnSpLocks noChangeShapeType="1"/>
            <a:stCxn id="4" idx="2"/>
            <a:endCxn id="11" idx="0"/>
          </p:cNvCxnSpPr>
          <p:nvPr/>
        </p:nvCxnSpPr>
        <p:spPr bwMode="auto">
          <a:xfrm rot="5400000">
            <a:off x="4810125" y="963613"/>
            <a:ext cx="642937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2" name="Straight Arrow Connector 9"/>
          <p:cNvCxnSpPr>
            <a:cxnSpLocks noChangeShapeType="1"/>
            <a:stCxn id="4" idx="2"/>
            <a:endCxn id="17" idx="0"/>
          </p:cNvCxnSpPr>
          <p:nvPr/>
        </p:nvCxnSpPr>
        <p:spPr bwMode="auto">
          <a:xfrm rot="16200000" flipH="1">
            <a:off x="5971382" y="-196056"/>
            <a:ext cx="642937" cy="23209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ounded Rectangle 10"/>
          <p:cNvSpPr/>
          <p:nvPr/>
        </p:nvSpPr>
        <p:spPr bwMode="auto">
          <a:xfrm>
            <a:off x="4167188" y="1285875"/>
            <a:ext cx="1928812" cy="78581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+mn-lt"/>
              </a:rPr>
              <a:t>move 1 disc</a:t>
            </a:r>
          </a:p>
          <a:p>
            <a:pPr algn="ctr"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+mn-lt"/>
              </a:rPr>
              <a:t>from A to C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381125" y="1285875"/>
            <a:ext cx="2357438" cy="50006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200" dirty="0" err="1">
                <a:solidFill>
                  <a:srgbClr val="0000FF"/>
                </a:solidFill>
                <a:latin typeface="+mn-lt"/>
              </a:rPr>
              <a:t>ToH</a:t>
            </a:r>
            <a:r>
              <a:rPr lang="en-US" sz="2200" dirty="0">
                <a:solidFill>
                  <a:srgbClr val="0000FF"/>
                </a:solidFill>
                <a:latin typeface="+mn-lt"/>
              </a:rPr>
              <a:t>(2, A, B, C)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310313" y="1285875"/>
            <a:ext cx="2286000" cy="50006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200" dirty="0" err="1">
                <a:solidFill>
                  <a:srgbClr val="0000FF"/>
                </a:solidFill>
                <a:latin typeface="+mn-lt"/>
              </a:rPr>
              <a:t>ToH</a:t>
            </a:r>
            <a:r>
              <a:rPr lang="en-US" sz="2200" dirty="0">
                <a:solidFill>
                  <a:srgbClr val="0000FF"/>
                </a:solidFill>
                <a:latin typeface="+mn-lt"/>
              </a:rPr>
              <a:t>(2, B, C, A)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23813" y="2571750"/>
            <a:ext cx="2214562" cy="50006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 err="1">
                <a:latin typeface="+mn-lt"/>
              </a:rPr>
              <a:t>ToH</a:t>
            </a:r>
            <a:r>
              <a:rPr lang="en-US" sz="2000" dirty="0">
                <a:latin typeface="+mn-lt"/>
              </a:rPr>
              <a:t>(1, A, C, B)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2595563" y="2571750"/>
            <a:ext cx="2214562" cy="50006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 err="1">
                <a:latin typeface="+mn-lt"/>
              </a:rPr>
              <a:t>ToH</a:t>
            </a:r>
            <a:r>
              <a:rPr lang="en-US" sz="2000" dirty="0">
                <a:latin typeface="+mn-lt"/>
              </a:rPr>
              <a:t>(1, C, B, A)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1595438" y="3286125"/>
            <a:ext cx="1714500" cy="78581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move 1 disc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from A to B</a:t>
            </a:r>
          </a:p>
        </p:txBody>
      </p:sp>
      <p:cxnSp>
        <p:nvCxnSpPr>
          <p:cNvPr id="70669" name="Straight Arrow Connector 28"/>
          <p:cNvCxnSpPr>
            <a:cxnSpLocks noChangeShapeType="1"/>
            <a:stCxn id="16" idx="2"/>
            <a:endCxn id="18" idx="0"/>
          </p:cNvCxnSpPr>
          <p:nvPr/>
        </p:nvCxnSpPr>
        <p:spPr bwMode="auto">
          <a:xfrm rot="5400000">
            <a:off x="1451769" y="1464469"/>
            <a:ext cx="785812" cy="14287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0" name="Straight Arrow Connector 32"/>
          <p:cNvCxnSpPr>
            <a:cxnSpLocks noChangeShapeType="1"/>
            <a:stCxn id="16" idx="2"/>
            <a:endCxn id="19" idx="0"/>
          </p:cNvCxnSpPr>
          <p:nvPr/>
        </p:nvCxnSpPr>
        <p:spPr bwMode="auto">
          <a:xfrm rot="16200000" flipH="1">
            <a:off x="2737644" y="1607344"/>
            <a:ext cx="785812" cy="1143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71" name="Straight Arrow Connector 35"/>
          <p:cNvCxnSpPr>
            <a:cxnSpLocks noChangeShapeType="1"/>
            <a:stCxn id="16" idx="2"/>
            <a:endCxn id="28" idx="0"/>
          </p:cNvCxnSpPr>
          <p:nvPr/>
        </p:nvCxnSpPr>
        <p:spPr bwMode="auto">
          <a:xfrm rot="5400000">
            <a:off x="1755775" y="2482851"/>
            <a:ext cx="1500187" cy="1063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ounded Rectangle 38"/>
          <p:cNvSpPr/>
          <p:nvPr/>
        </p:nvSpPr>
        <p:spPr bwMode="auto">
          <a:xfrm>
            <a:off x="166688" y="4429125"/>
            <a:ext cx="1714500" cy="78581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move 1 disc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from A to C</a:t>
            </a:r>
          </a:p>
        </p:txBody>
      </p:sp>
      <p:cxnSp>
        <p:nvCxnSpPr>
          <p:cNvPr id="70673" name="Straight Arrow Connector 39"/>
          <p:cNvCxnSpPr>
            <a:cxnSpLocks noChangeShapeType="1"/>
            <a:stCxn id="18" idx="2"/>
            <a:endCxn id="39" idx="0"/>
          </p:cNvCxnSpPr>
          <p:nvPr/>
        </p:nvCxnSpPr>
        <p:spPr bwMode="auto">
          <a:xfrm rot="5400000">
            <a:off x="398463" y="3697288"/>
            <a:ext cx="1357312" cy="1063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ounded Rectangle 42"/>
          <p:cNvSpPr/>
          <p:nvPr/>
        </p:nvSpPr>
        <p:spPr bwMode="auto">
          <a:xfrm>
            <a:off x="2952750" y="4429125"/>
            <a:ext cx="1714500" cy="78581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move 1 disc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from C to B</a:t>
            </a:r>
          </a:p>
        </p:txBody>
      </p:sp>
      <p:cxnSp>
        <p:nvCxnSpPr>
          <p:cNvPr id="70675" name="Straight Arrow Connector 43"/>
          <p:cNvCxnSpPr>
            <a:cxnSpLocks noChangeShapeType="1"/>
            <a:stCxn id="19" idx="2"/>
            <a:endCxn id="43" idx="0"/>
          </p:cNvCxnSpPr>
          <p:nvPr/>
        </p:nvCxnSpPr>
        <p:spPr bwMode="auto">
          <a:xfrm rot="16200000" flipH="1">
            <a:off x="3077369" y="3696494"/>
            <a:ext cx="1357312" cy="1079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Rounded Rectangle 62"/>
          <p:cNvSpPr/>
          <p:nvPr/>
        </p:nvSpPr>
        <p:spPr bwMode="auto">
          <a:xfrm>
            <a:off x="4953000" y="2571750"/>
            <a:ext cx="2214563" cy="50006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 err="1">
                <a:latin typeface="+mn-lt"/>
              </a:rPr>
              <a:t>ToH</a:t>
            </a:r>
            <a:r>
              <a:rPr lang="en-US" sz="2000" dirty="0">
                <a:latin typeface="+mn-lt"/>
              </a:rPr>
              <a:t>(1, B, A, C)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7524750" y="2571750"/>
            <a:ext cx="2214563" cy="50006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 err="1">
                <a:latin typeface="+mn-lt"/>
              </a:rPr>
              <a:t>ToH</a:t>
            </a:r>
            <a:r>
              <a:rPr lang="en-US" sz="2000" dirty="0">
                <a:latin typeface="+mn-lt"/>
              </a:rPr>
              <a:t>(1, A, C, B)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6524625" y="3286125"/>
            <a:ext cx="1714500" cy="78581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move 1 disc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from B to C</a:t>
            </a:r>
          </a:p>
        </p:txBody>
      </p:sp>
      <p:cxnSp>
        <p:nvCxnSpPr>
          <p:cNvPr id="70679" name="Straight Arrow Connector 65"/>
          <p:cNvCxnSpPr>
            <a:cxnSpLocks noChangeShapeType="1"/>
            <a:stCxn id="17" idx="2"/>
            <a:endCxn id="63" idx="0"/>
          </p:cNvCxnSpPr>
          <p:nvPr/>
        </p:nvCxnSpPr>
        <p:spPr bwMode="auto">
          <a:xfrm rot="5400000">
            <a:off x="6364288" y="1482725"/>
            <a:ext cx="785812" cy="13922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0" name="Straight Arrow Connector 66"/>
          <p:cNvCxnSpPr>
            <a:cxnSpLocks noChangeShapeType="1"/>
            <a:stCxn id="17" idx="2"/>
            <a:endCxn id="64" idx="0"/>
          </p:cNvCxnSpPr>
          <p:nvPr/>
        </p:nvCxnSpPr>
        <p:spPr bwMode="auto">
          <a:xfrm rot="16200000" flipH="1">
            <a:off x="7650163" y="1589088"/>
            <a:ext cx="785812" cy="11795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81" name="Straight Arrow Connector 67"/>
          <p:cNvCxnSpPr>
            <a:cxnSpLocks noChangeShapeType="1"/>
            <a:stCxn id="17" idx="2"/>
            <a:endCxn id="65" idx="0"/>
          </p:cNvCxnSpPr>
          <p:nvPr/>
        </p:nvCxnSpPr>
        <p:spPr bwMode="auto">
          <a:xfrm rot="5400000">
            <a:off x="6667500" y="2500313"/>
            <a:ext cx="1500187" cy="714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Rounded Rectangle 68"/>
          <p:cNvSpPr/>
          <p:nvPr/>
        </p:nvSpPr>
        <p:spPr bwMode="auto">
          <a:xfrm>
            <a:off x="5095875" y="4429125"/>
            <a:ext cx="1714500" cy="78581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move 1 disc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from B to A</a:t>
            </a:r>
          </a:p>
        </p:txBody>
      </p:sp>
      <p:cxnSp>
        <p:nvCxnSpPr>
          <p:cNvPr id="70683" name="Straight Arrow Connector 69"/>
          <p:cNvCxnSpPr>
            <a:cxnSpLocks noChangeShapeType="1"/>
            <a:stCxn id="63" idx="2"/>
            <a:endCxn id="69" idx="0"/>
          </p:cNvCxnSpPr>
          <p:nvPr/>
        </p:nvCxnSpPr>
        <p:spPr bwMode="auto">
          <a:xfrm rot="5400000">
            <a:off x="5328444" y="3696494"/>
            <a:ext cx="1357312" cy="1079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Rounded Rectangle 70"/>
          <p:cNvSpPr/>
          <p:nvPr/>
        </p:nvSpPr>
        <p:spPr bwMode="auto">
          <a:xfrm>
            <a:off x="7881938" y="4429125"/>
            <a:ext cx="1714500" cy="78581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move 1 disc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from A to C</a:t>
            </a:r>
          </a:p>
        </p:txBody>
      </p:sp>
      <p:cxnSp>
        <p:nvCxnSpPr>
          <p:cNvPr id="70685" name="Straight Arrow Connector 71"/>
          <p:cNvCxnSpPr>
            <a:cxnSpLocks noChangeShapeType="1"/>
            <a:stCxn id="64" idx="2"/>
            <a:endCxn id="71" idx="0"/>
          </p:cNvCxnSpPr>
          <p:nvPr/>
        </p:nvCxnSpPr>
        <p:spPr bwMode="auto">
          <a:xfrm rot="16200000" flipH="1">
            <a:off x="8007351" y="3697287"/>
            <a:ext cx="1357312" cy="1063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B2A32647-D95B-4D6C-9BB7-65D763DE1842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67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810000" y="71438"/>
            <a:ext cx="2643188" cy="5715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400" dirty="0" err="1">
                <a:latin typeface="+mn-lt"/>
              </a:rPr>
              <a:t>ToH</a:t>
            </a:r>
            <a:r>
              <a:rPr lang="en-US" sz="2400" dirty="0">
                <a:latin typeface="+mn-lt"/>
              </a:rPr>
              <a:t>(3, A, C, B)</a:t>
            </a:r>
          </a:p>
        </p:txBody>
      </p:sp>
      <p:cxnSp>
        <p:nvCxnSpPr>
          <p:cNvPr id="6" name="Straight Arrow Connector 5"/>
          <p:cNvCxnSpPr>
            <a:cxnSpLocks noChangeShapeType="1"/>
            <a:stCxn id="4" idx="2"/>
            <a:endCxn id="16" idx="0"/>
          </p:cNvCxnSpPr>
          <p:nvPr/>
        </p:nvCxnSpPr>
        <p:spPr bwMode="auto">
          <a:xfrm rot="5400000">
            <a:off x="3524250" y="-322262"/>
            <a:ext cx="642937" cy="25733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  <a:stCxn id="4" idx="2"/>
            <a:endCxn id="11" idx="0"/>
          </p:cNvCxnSpPr>
          <p:nvPr/>
        </p:nvCxnSpPr>
        <p:spPr bwMode="auto">
          <a:xfrm rot="5400000">
            <a:off x="4810125" y="963613"/>
            <a:ext cx="642937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  <a:stCxn id="4" idx="2"/>
            <a:endCxn id="17" idx="0"/>
          </p:cNvCxnSpPr>
          <p:nvPr/>
        </p:nvCxnSpPr>
        <p:spPr bwMode="auto">
          <a:xfrm rot="16200000" flipH="1">
            <a:off x="5971382" y="-196056"/>
            <a:ext cx="642937" cy="23209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ounded Rectangle 10"/>
          <p:cNvSpPr/>
          <p:nvPr/>
        </p:nvSpPr>
        <p:spPr bwMode="auto">
          <a:xfrm>
            <a:off x="4167188" y="1285875"/>
            <a:ext cx="1928812" cy="78581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+mn-lt"/>
              </a:rPr>
              <a:t>move 1 disc</a:t>
            </a:r>
          </a:p>
          <a:p>
            <a:pPr algn="ctr" eaLnBrk="1" hangingPunct="1">
              <a:defRPr/>
            </a:pPr>
            <a:r>
              <a:rPr lang="en-US" sz="2200" dirty="0">
                <a:solidFill>
                  <a:srgbClr val="FF0000"/>
                </a:solidFill>
                <a:latin typeface="+mn-lt"/>
              </a:rPr>
              <a:t>from A to C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1381125" y="1285875"/>
            <a:ext cx="2357438" cy="50006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200" dirty="0" err="1">
                <a:solidFill>
                  <a:srgbClr val="0000FF"/>
                </a:solidFill>
                <a:latin typeface="+mn-lt"/>
              </a:rPr>
              <a:t>ToH</a:t>
            </a:r>
            <a:r>
              <a:rPr lang="en-US" sz="2200" dirty="0">
                <a:solidFill>
                  <a:srgbClr val="0000FF"/>
                </a:solidFill>
                <a:latin typeface="+mn-lt"/>
              </a:rPr>
              <a:t>(2, A, B, C)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310313" y="1285875"/>
            <a:ext cx="2286000" cy="50006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200" dirty="0" err="1">
                <a:solidFill>
                  <a:srgbClr val="0000FF"/>
                </a:solidFill>
                <a:latin typeface="+mn-lt"/>
              </a:rPr>
              <a:t>ToH</a:t>
            </a:r>
            <a:r>
              <a:rPr lang="en-US" sz="2200" dirty="0">
                <a:solidFill>
                  <a:srgbClr val="0000FF"/>
                </a:solidFill>
                <a:latin typeface="+mn-lt"/>
              </a:rPr>
              <a:t>(2, B, C, A)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23813" y="2571750"/>
            <a:ext cx="2214562" cy="50006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 err="1">
                <a:latin typeface="+mn-lt"/>
              </a:rPr>
              <a:t>ToH</a:t>
            </a:r>
            <a:r>
              <a:rPr lang="en-US" sz="2000" dirty="0">
                <a:latin typeface="+mn-lt"/>
              </a:rPr>
              <a:t>(1, A, C, B)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2595563" y="2571750"/>
            <a:ext cx="2214562" cy="50006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 err="1">
                <a:latin typeface="+mn-lt"/>
              </a:rPr>
              <a:t>ToH</a:t>
            </a:r>
            <a:r>
              <a:rPr lang="en-US" sz="2000" dirty="0">
                <a:latin typeface="+mn-lt"/>
              </a:rPr>
              <a:t>(1, C, B, A)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1595438" y="3286125"/>
            <a:ext cx="1714500" cy="78581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move 1 disc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from A to B</a:t>
            </a:r>
          </a:p>
        </p:txBody>
      </p:sp>
      <p:cxnSp>
        <p:nvCxnSpPr>
          <p:cNvPr id="29" name="Straight Arrow Connector 28"/>
          <p:cNvCxnSpPr>
            <a:cxnSpLocks noChangeShapeType="1"/>
            <a:stCxn id="16" idx="2"/>
            <a:endCxn id="18" idx="0"/>
          </p:cNvCxnSpPr>
          <p:nvPr/>
        </p:nvCxnSpPr>
        <p:spPr bwMode="auto">
          <a:xfrm rot="5400000">
            <a:off x="1451769" y="1464469"/>
            <a:ext cx="785812" cy="14287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  <a:stCxn id="16" idx="2"/>
            <a:endCxn id="19" idx="0"/>
          </p:cNvCxnSpPr>
          <p:nvPr/>
        </p:nvCxnSpPr>
        <p:spPr bwMode="auto">
          <a:xfrm rot="16200000" flipH="1">
            <a:off x="2737644" y="1607344"/>
            <a:ext cx="785812" cy="11430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  <a:stCxn id="16" idx="2"/>
            <a:endCxn id="28" idx="0"/>
          </p:cNvCxnSpPr>
          <p:nvPr/>
        </p:nvCxnSpPr>
        <p:spPr bwMode="auto">
          <a:xfrm rot="5400000">
            <a:off x="1755775" y="2482851"/>
            <a:ext cx="1500187" cy="1063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Rounded Rectangle 38"/>
          <p:cNvSpPr/>
          <p:nvPr/>
        </p:nvSpPr>
        <p:spPr bwMode="auto">
          <a:xfrm>
            <a:off x="166688" y="4429125"/>
            <a:ext cx="1714500" cy="78581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move 1 disc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from A to C</a:t>
            </a:r>
          </a:p>
        </p:txBody>
      </p:sp>
      <p:cxnSp>
        <p:nvCxnSpPr>
          <p:cNvPr id="40" name="Straight Arrow Connector 39"/>
          <p:cNvCxnSpPr>
            <a:cxnSpLocks noChangeShapeType="1"/>
            <a:stCxn id="18" idx="2"/>
            <a:endCxn id="39" idx="0"/>
          </p:cNvCxnSpPr>
          <p:nvPr/>
        </p:nvCxnSpPr>
        <p:spPr bwMode="auto">
          <a:xfrm rot="5400000">
            <a:off x="398463" y="3697288"/>
            <a:ext cx="1357312" cy="1063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Rounded Rectangle 42"/>
          <p:cNvSpPr/>
          <p:nvPr/>
        </p:nvSpPr>
        <p:spPr bwMode="auto">
          <a:xfrm>
            <a:off x="2952750" y="4429125"/>
            <a:ext cx="1714500" cy="78581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move 1 disc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from C to B</a:t>
            </a:r>
          </a:p>
        </p:txBody>
      </p:sp>
      <p:cxnSp>
        <p:nvCxnSpPr>
          <p:cNvPr id="44" name="Straight Arrow Connector 43"/>
          <p:cNvCxnSpPr>
            <a:cxnSpLocks noChangeShapeType="1"/>
            <a:stCxn id="19" idx="2"/>
            <a:endCxn id="43" idx="0"/>
          </p:cNvCxnSpPr>
          <p:nvPr/>
        </p:nvCxnSpPr>
        <p:spPr bwMode="auto">
          <a:xfrm rot="16200000" flipH="1">
            <a:off x="3077369" y="3696494"/>
            <a:ext cx="1357312" cy="1079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Rounded Rectangle 62"/>
          <p:cNvSpPr/>
          <p:nvPr/>
        </p:nvSpPr>
        <p:spPr bwMode="auto">
          <a:xfrm>
            <a:off x="4953000" y="2571750"/>
            <a:ext cx="2214563" cy="50006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 err="1">
                <a:latin typeface="+mn-lt"/>
              </a:rPr>
              <a:t>ToH</a:t>
            </a:r>
            <a:r>
              <a:rPr lang="en-US" sz="2000" dirty="0">
                <a:latin typeface="+mn-lt"/>
              </a:rPr>
              <a:t>(1, B, A, C)</a:t>
            </a:r>
          </a:p>
        </p:txBody>
      </p:sp>
      <p:sp>
        <p:nvSpPr>
          <p:cNvPr id="64" name="Rounded Rectangle 63"/>
          <p:cNvSpPr/>
          <p:nvPr/>
        </p:nvSpPr>
        <p:spPr bwMode="auto">
          <a:xfrm>
            <a:off x="7524750" y="2571750"/>
            <a:ext cx="2214563" cy="50006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 err="1">
                <a:latin typeface="+mn-lt"/>
              </a:rPr>
              <a:t>ToH</a:t>
            </a:r>
            <a:r>
              <a:rPr lang="en-US" sz="2000" dirty="0">
                <a:latin typeface="+mn-lt"/>
              </a:rPr>
              <a:t>(1, A, C, B)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6524625" y="3286125"/>
            <a:ext cx="1714500" cy="78581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move 1 disc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from B to C</a:t>
            </a:r>
          </a:p>
        </p:txBody>
      </p:sp>
      <p:cxnSp>
        <p:nvCxnSpPr>
          <p:cNvPr id="66" name="Straight Arrow Connector 65"/>
          <p:cNvCxnSpPr>
            <a:cxnSpLocks noChangeShapeType="1"/>
            <a:stCxn id="17" idx="2"/>
            <a:endCxn id="63" idx="0"/>
          </p:cNvCxnSpPr>
          <p:nvPr/>
        </p:nvCxnSpPr>
        <p:spPr bwMode="auto">
          <a:xfrm rot="5400000">
            <a:off x="6364288" y="1482725"/>
            <a:ext cx="785812" cy="13922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Straight Arrow Connector 66"/>
          <p:cNvCxnSpPr>
            <a:cxnSpLocks noChangeShapeType="1"/>
            <a:stCxn id="17" idx="2"/>
            <a:endCxn id="64" idx="0"/>
          </p:cNvCxnSpPr>
          <p:nvPr/>
        </p:nvCxnSpPr>
        <p:spPr bwMode="auto">
          <a:xfrm rot="16200000" flipH="1">
            <a:off x="7650163" y="1589088"/>
            <a:ext cx="785812" cy="117951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Straight Arrow Connector 67"/>
          <p:cNvCxnSpPr>
            <a:cxnSpLocks noChangeShapeType="1"/>
            <a:stCxn id="17" idx="2"/>
            <a:endCxn id="65" idx="0"/>
          </p:cNvCxnSpPr>
          <p:nvPr/>
        </p:nvCxnSpPr>
        <p:spPr bwMode="auto">
          <a:xfrm rot="5400000">
            <a:off x="6667500" y="2500313"/>
            <a:ext cx="1500187" cy="714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Rounded Rectangle 68"/>
          <p:cNvSpPr/>
          <p:nvPr/>
        </p:nvSpPr>
        <p:spPr bwMode="auto">
          <a:xfrm>
            <a:off x="5095875" y="4429125"/>
            <a:ext cx="1714500" cy="78581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move 1 disc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from B to A</a:t>
            </a:r>
          </a:p>
        </p:txBody>
      </p:sp>
      <p:cxnSp>
        <p:nvCxnSpPr>
          <p:cNvPr id="70" name="Straight Arrow Connector 69"/>
          <p:cNvCxnSpPr>
            <a:cxnSpLocks noChangeShapeType="1"/>
            <a:stCxn id="63" idx="2"/>
            <a:endCxn id="69" idx="0"/>
          </p:cNvCxnSpPr>
          <p:nvPr/>
        </p:nvCxnSpPr>
        <p:spPr bwMode="auto">
          <a:xfrm rot="5400000">
            <a:off x="5328444" y="3696494"/>
            <a:ext cx="1357312" cy="1079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Rounded Rectangle 70"/>
          <p:cNvSpPr/>
          <p:nvPr/>
        </p:nvSpPr>
        <p:spPr bwMode="auto">
          <a:xfrm>
            <a:off x="7881938" y="4429125"/>
            <a:ext cx="1714500" cy="78581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move 1 disc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from A to C</a:t>
            </a:r>
          </a:p>
        </p:txBody>
      </p:sp>
      <p:cxnSp>
        <p:nvCxnSpPr>
          <p:cNvPr id="72" name="Straight Arrow Connector 71"/>
          <p:cNvCxnSpPr>
            <a:cxnSpLocks noChangeShapeType="1"/>
            <a:stCxn id="64" idx="2"/>
            <a:endCxn id="71" idx="0"/>
          </p:cNvCxnSpPr>
          <p:nvPr/>
        </p:nvCxnSpPr>
        <p:spPr bwMode="auto">
          <a:xfrm rot="16200000" flipH="1">
            <a:off x="8007351" y="3697287"/>
            <a:ext cx="1357312" cy="106363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3167063" y="500063"/>
            <a:ext cx="371475" cy="461962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1166813" y="1857375"/>
            <a:ext cx="371475" cy="461963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595313" y="3429000"/>
            <a:ext cx="371475" cy="461963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 flipH="1">
            <a:off x="2095500" y="2143125"/>
            <a:ext cx="371475" cy="461963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/>
              <a:t>4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 flipH="1">
            <a:off x="3309938" y="1857375"/>
            <a:ext cx="371475" cy="461963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/>
              <a:t>5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3810000" y="3500438"/>
            <a:ext cx="371475" cy="461962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/>
              <a:t>6</a:t>
            </a: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4667250" y="714375"/>
            <a:ext cx="371475" cy="461963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 flipH="1">
            <a:off x="6596063" y="571500"/>
            <a:ext cx="371475" cy="461963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/>
              <a:t>8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 flipH="1">
            <a:off x="6238875" y="1785938"/>
            <a:ext cx="371475" cy="461962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/>
              <a:t>9</a:t>
            </a:r>
          </a:p>
        </p:txBody>
      </p:sp>
      <p:sp>
        <p:nvSpPr>
          <p:cNvPr id="106" name="TextBox 105"/>
          <p:cNvSpPr txBox="1"/>
          <p:nvPr/>
        </p:nvSpPr>
        <p:spPr>
          <a:xfrm flipH="1">
            <a:off x="5238750" y="3500438"/>
            <a:ext cx="560388" cy="4619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n-lt"/>
              </a:rPr>
              <a:t>10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810375" y="2109788"/>
            <a:ext cx="560388" cy="4619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n-lt"/>
              </a:rPr>
              <a:t>11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401050" y="1857375"/>
            <a:ext cx="560388" cy="4619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n-lt"/>
              </a:rPr>
              <a:t>12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8810625" y="3429000"/>
            <a:ext cx="560388" cy="4619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n-lt"/>
              </a:rPr>
              <a:t>13</a:t>
            </a:r>
          </a:p>
        </p:txBody>
      </p:sp>
      <p:sp>
        <p:nvSpPr>
          <p:cNvPr id="110" name="Rounded Rectangle 109"/>
          <p:cNvSpPr/>
          <p:nvPr/>
        </p:nvSpPr>
        <p:spPr bwMode="auto">
          <a:xfrm>
            <a:off x="2095500" y="5357813"/>
            <a:ext cx="5929313" cy="107156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 eaLnBrk="1" hangingPunct="1">
              <a:defRPr/>
            </a:pPr>
            <a:r>
              <a:rPr lang="en-US" sz="2000" dirty="0">
                <a:latin typeface="+mn-lt"/>
              </a:rPr>
              <a:t>from A to C; from A to B; from C to B;</a:t>
            </a:r>
          </a:p>
          <a:p>
            <a:pPr algn="ctr" eaLnBrk="1" hangingPunct="1">
              <a:defRPr/>
            </a:pPr>
            <a:r>
              <a:rPr lang="en-US" sz="2000" dirty="0">
                <a:latin typeface="+mn-lt"/>
              </a:rPr>
              <a:t>from A to C;</a:t>
            </a:r>
          </a:p>
          <a:p>
            <a:pPr algn="ctr" eaLnBrk="1" hangingPunct="1">
              <a:defRPr/>
            </a:pPr>
            <a:r>
              <a:rPr lang="en-US" sz="2000" dirty="0">
                <a:latin typeface="+mn-lt"/>
              </a:rPr>
              <a:t>from B to A; from B to C; from A to C;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build="p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DA12D7AB-58BF-4BB3-B238-12DE3044E397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68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72707" name="Text Box 10"/>
          <p:cNvSpPr txBox="1">
            <a:spLocks noChangeArrowheads="1"/>
          </p:cNvSpPr>
          <p:nvPr/>
        </p:nvSpPr>
        <p:spPr bwMode="auto">
          <a:xfrm>
            <a:off x="4462463" y="1809750"/>
            <a:ext cx="1870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400" b="0"/>
              <a:t>move n-1 discs from B to C</a:t>
            </a:r>
            <a:endParaRPr lang="en-US" altLang="en-US" sz="2400" b="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Time complexity</a:t>
            </a:r>
            <a:endParaRPr lang="en-US" altLang="en-US" smtClean="0"/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219200"/>
            <a:ext cx="5756275" cy="696913"/>
          </a:xfrm>
        </p:spPr>
        <p:txBody>
          <a:bodyPr/>
          <a:lstStyle/>
          <a:p>
            <a:pPr marL="0" indent="0" eaLnBrk="1" hangingPunct="1">
              <a:tabLst>
                <a:tab pos="2697163" algn="l"/>
                <a:tab pos="3140075" algn="l"/>
                <a:tab pos="3581400" algn="l"/>
                <a:tab pos="3946525" algn="l"/>
              </a:tabLst>
            </a:pPr>
            <a:r>
              <a:rPr lang="en-GB" altLang="en-US" sz="3000" smtClean="0"/>
              <a:t>T(n) = T(n-1)	+	1	+	T(n-1) </a:t>
            </a:r>
            <a:endParaRPr lang="en-US" altLang="en-US" sz="3000" smtClean="0"/>
          </a:p>
        </p:txBody>
      </p:sp>
      <p:sp>
        <p:nvSpPr>
          <p:cNvPr id="72710" name="Rectangle 4"/>
          <p:cNvSpPr>
            <a:spLocks noChangeArrowheads="1"/>
          </p:cNvSpPr>
          <p:nvPr/>
        </p:nvSpPr>
        <p:spPr bwMode="auto">
          <a:xfrm>
            <a:off x="6596063" y="457200"/>
            <a:ext cx="3192462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000" b="0"/>
              <a:t>Let T(n) denote the time complexity of running the Tower of Hanoi algorithm on n discs.</a:t>
            </a:r>
          </a:p>
        </p:txBody>
      </p:sp>
      <p:sp>
        <p:nvSpPr>
          <p:cNvPr id="72711" name="AutoShape 5"/>
          <p:cNvSpPr>
            <a:spLocks/>
          </p:cNvSpPr>
          <p:nvPr/>
        </p:nvSpPr>
        <p:spPr bwMode="auto">
          <a:xfrm rot="-5400000">
            <a:off x="2550319" y="1145382"/>
            <a:ext cx="215900" cy="1325562"/>
          </a:xfrm>
          <a:prstGeom prst="leftBrace">
            <a:avLst>
              <a:gd name="adj1" fmla="val 5116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12" name="AutoShape 6"/>
          <p:cNvSpPr>
            <a:spLocks/>
          </p:cNvSpPr>
          <p:nvPr/>
        </p:nvSpPr>
        <p:spPr bwMode="auto">
          <a:xfrm rot="-5400000">
            <a:off x="5233194" y="1145382"/>
            <a:ext cx="215900" cy="1325562"/>
          </a:xfrm>
          <a:prstGeom prst="leftBrace">
            <a:avLst>
              <a:gd name="adj1" fmla="val 5116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13" name="Rectangle 8"/>
          <p:cNvSpPr>
            <a:spLocks noChangeArrowheads="1"/>
          </p:cNvSpPr>
          <p:nvPr/>
        </p:nvSpPr>
        <p:spPr bwMode="auto">
          <a:xfrm>
            <a:off x="2465388" y="3716338"/>
            <a:ext cx="55848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tabLst>
                <a:tab pos="2697163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tabLst>
                <a:tab pos="2697163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tabLst>
                <a:tab pos="26971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tabLst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tabLst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000" b="0">
                <a:solidFill>
                  <a:schemeClr val="accent2"/>
                </a:solidFill>
              </a:rPr>
              <a:t>1	if n=1</a:t>
            </a:r>
          </a:p>
          <a:p>
            <a:pPr eaLnBrk="1" hangingPunct="1"/>
            <a:r>
              <a:rPr lang="en-GB" altLang="en-US" sz="3000" b="0">
                <a:solidFill>
                  <a:schemeClr val="accent2"/>
                </a:solidFill>
              </a:rPr>
              <a:t>2</a:t>
            </a:r>
            <a:r>
              <a:rPr lang="en-GB" altLang="en-US" sz="3000">
                <a:solidFill>
                  <a:schemeClr val="accent2"/>
                </a:solidFill>
                <a:sym typeface="Symbol" panose="05050102010706020507" pitchFamily="18" charset="2"/>
              </a:rPr>
              <a:t></a:t>
            </a:r>
            <a:r>
              <a:rPr lang="en-GB" altLang="en-US" sz="3000" b="0">
                <a:solidFill>
                  <a:schemeClr val="accent2"/>
                </a:solidFill>
              </a:rPr>
              <a:t>T(n-1) + 1	otherwise</a:t>
            </a:r>
            <a:endParaRPr lang="en-US" altLang="en-US" sz="3000" b="0">
              <a:solidFill>
                <a:schemeClr val="accent2"/>
              </a:solidFill>
            </a:endParaRPr>
          </a:p>
        </p:txBody>
      </p:sp>
      <p:sp>
        <p:nvSpPr>
          <p:cNvPr id="72714" name="Text Box 9"/>
          <p:cNvSpPr txBox="1">
            <a:spLocks noChangeArrowheads="1"/>
          </p:cNvSpPr>
          <p:nvPr/>
        </p:nvSpPr>
        <p:spPr bwMode="auto">
          <a:xfrm>
            <a:off x="1604963" y="1809750"/>
            <a:ext cx="1873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400" b="0"/>
              <a:t>move n-1 discs from A to B</a:t>
            </a:r>
            <a:endParaRPr lang="en-US" altLang="en-US" sz="2400" b="0"/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2943225" y="2751138"/>
            <a:ext cx="218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move  Disc-n from A to C</a:t>
            </a:r>
            <a:endParaRPr lang="en-US" altLang="en-US" sz="2400" b="0">
              <a:solidFill>
                <a:schemeClr val="accent2"/>
              </a:solidFill>
            </a:endParaRP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 flipV="1">
            <a:off x="4041775" y="1700213"/>
            <a:ext cx="0" cy="936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72717" name="Text Box 14"/>
          <p:cNvSpPr txBox="1">
            <a:spLocks noChangeArrowheads="1"/>
          </p:cNvSpPr>
          <p:nvPr/>
        </p:nvSpPr>
        <p:spPr bwMode="auto">
          <a:xfrm>
            <a:off x="795338" y="4076700"/>
            <a:ext cx="12414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3000" b="0">
                <a:solidFill>
                  <a:schemeClr val="accent2"/>
                </a:solidFill>
              </a:rPr>
              <a:t>T(n) =</a:t>
            </a:r>
            <a:endParaRPr lang="en-US" altLang="en-US" sz="3000" b="0">
              <a:solidFill>
                <a:schemeClr val="accent2"/>
              </a:solidFill>
            </a:endParaRPr>
          </a:p>
        </p:txBody>
      </p:sp>
      <p:sp>
        <p:nvSpPr>
          <p:cNvPr id="72718" name="AutoShape 15"/>
          <p:cNvSpPr>
            <a:spLocks/>
          </p:cNvSpPr>
          <p:nvPr/>
        </p:nvSpPr>
        <p:spPr bwMode="auto">
          <a:xfrm>
            <a:off x="2155825" y="3716338"/>
            <a:ext cx="311150" cy="1223962"/>
          </a:xfrm>
          <a:prstGeom prst="leftBrace">
            <a:avLst>
              <a:gd name="adj1" fmla="val 32781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30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58160" y="4090320"/>
              <a:ext cx="7930440" cy="2532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8800" y="4080960"/>
                <a:ext cx="7949160" cy="2550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DA034616-6AD9-4C4D-8023-A695DEEE1D33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69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Time complexity (2)</a:t>
            </a:r>
            <a:endParaRPr lang="en-US" altLang="en-US" smtClean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895350"/>
            <a:ext cx="9328150" cy="596265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1082675" algn="l"/>
              </a:tabLst>
            </a:pPr>
            <a:r>
              <a:rPr lang="en-GB" altLang="en-US" sz="2800" smtClean="0"/>
              <a:t>T(n)	= 2</a:t>
            </a:r>
            <a:r>
              <a:rPr lang="en-GB" altLang="en-US" sz="2800" b="1" smtClean="0">
                <a:sym typeface="Symbol" panose="05050102010706020507" pitchFamily="18" charset="2"/>
              </a:rPr>
              <a:t></a:t>
            </a:r>
            <a:r>
              <a:rPr lang="en-GB" altLang="en-US" sz="2800" smtClean="0"/>
              <a:t>T(n-1) + 1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1082675" algn="l"/>
              </a:tabLst>
            </a:pPr>
            <a:r>
              <a:rPr lang="en-GB" altLang="en-US" sz="2800" smtClean="0"/>
              <a:t>	= 2[</a:t>
            </a:r>
            <a:r>
              <a:rPr lang="en-GB" altLang="en-US" sz="2800" b="1" smtClean="0">
                <a:solidFill>
                  <a:srgbClr val="FF0000"/>
                </a:solidFill>
              </a:rPr>
              <a:t>2</a:t>
            </a:r>
            <a:r>
              <a:rPr lang="en-GB" altLang="en-US" sz="2800" b="1" smtClean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GB" altLang="en-US" sz="2800" b="1" smtClean="0">
                <a:solidFill>
                  <a:srgbClr val="FF0000"/>
                </a:solidFill>
              </a:rPr>
              <a:t>T(n-2) + 1</a:t>
            </a:r>
            <a:r>
              <a:rPr lang="en-GB" altLang="en-US" sz="2800" smtClean="0"/>
              <a:t>] + 1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1082675" algn="l"/>
              </a:tabLst>
            </a:pPr>
            <a:r>
              <a:rPr lang="en-GB" altLang="en-US" sz="2800" smtClean="0"/>
              <a:t>	= 2</a:t>
            </a:r>
            <a:r>
              <a:rPr lang="en-GB" altLang="en-US" sz="2800" baseline="25000" smtClean="0"/>
              <a:t>2 </a:t>
            </a:r>
            <a:r>
              <a:rPr lang="en-GB" altLang="en-US" sz="2800" smtClean="0"/>
              <a:t>T(n-2) + 2 + 1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1082675" algn="l"/>
              </a:tabLst>
            </a:pPr>
            <a:r>
              <a:rPr lang="en-GB" altLang="en-US" sz="2800" smtClean="0"/>
              <a:t>	= 2</a:t>
            </a:r>
            <a:r>
              <a:rPr lang="en-GB" altLang="en-US" sz="2800" baseline="25000" smtClean="0"/>
              <a:t>2 </a:t>
            </a:r>
            <a:r>
              <a:rPr lang="en-GB" altLang="en-US" sz="2800" smtClean="0"/>
              <a:t>[</a:t>
            </a:r>
            <a:r>
              <a:rPr lang="en-GB" altLang="en-US" sz="2800" b="1" smtClean="0">
                <a:solidFill>
                  <a:srgbClr val="FF0000"/>
                </a:solidFill>
              </a:rPr>
              <a:t>2</a:t>
            </a:r>
            <a:r>
              <a:rPr lang="en-GB" altLang="en-US" sz="2800" b="1" smtClean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GB" altLang="en-US" sz="2800" b="1" smtClean="0">
                <a:solidFill>
                  <a:srgbClr val="FF0000"/>
                </a:solidFill>
              </a:rPr>
              <a:t>T(n-3) + 1</a:t>
            </a:r>
            <a:r>
              <a:rPr lang="en-GB" altLang="en-US" sz="2800" smtClean="0"/>
              <a:t>] + 2</a:t>
            </a:r>
            <a:r>
              <a:rPr lang="en-GB" altLang="en-US" sz="2800" baseline="25000" smtClean="0"/>
              <a:t>1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0</a:t>
            </a:r>
            <a:endParaRPr lang="en-GB" altLang="en-US" sz="2800" smtClean="0"/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</a:pPr>
            <a:r>
              <a:rPr lang="en-GB" altLang="en-US" sz="2800" smtClean="0"/>
              <a:t>	= 2</a:t>
            </a:r>
            <a:r>
              <a:rPr lang="en-GB" altLang="en-US" sz="2800" baseline="25000" smtClean="0"/>
              <a:t>3</a:t>
            </a:r>
            <a:r>
              <a:rPr lang="en-GB" altLang="en-US" sz="2800" smtClean="0"/>
              <a:t> T(n-3) + 2</a:t>
            </a:r>
            <a:r>
              <a:rPr lang="en-GB" altLang="en-US" sz="2800" baseline="25000" smtClean="0"/>
              <a:t>2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1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0</a:t>
            </a:r>
            <a:endParaRPr lang="en-GB" altLang="en-US" sz="2800" smtClean="0"/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</a:pPr>
            <a:r>
              <a:rPr lang="en-GB" altLang="en-US" sz="2800" smtClean="0"/>
              <a:t>	…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</a:pPr>
            <a:r>
              <a:rPr lang="en-GB" altLang="en-US" sz="2800" smtClean="0"/>
              <a:t>	= 2</a:t>
            </a:r>
            <a:r>
              <a:rPr lang="en-GB" altLang="en-US" sz="2800" baseline="25000" smtClean="0"/>
              <a:t>k </a:t>
            </a:r>
            <a:r>
              <a:rPr lang="en-GB" altLang="en-US" sz="2800" smtClean="0"/>
              <a:t>T(n-k) + 2</a:t>
            </a:r>
            <a:r>
              <a:rPr lang="en-GB" altLang="en-US" sz="2800" baseline="25000" smtClean="0"/>
              <a:t>k-1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k-2</a:t>
            </a:r>
            <a:r>
              <a:rPr lang="en-GB" altLang="en-US" sz="2800" smtClean="0"/>
              <a:t> + … + 2</a:t>
            </a:r>
            <a:r>
              <a:rPr lang="en-GB" altLang="en-US" sz="2800" baseline="25000" smtClean="0"/>
              <a:t>2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1 </a:t>
            </a:r>
            <a:r>
              <a:rPr lang="en-GB" altLang="en-US" sz="2800" smtClean="0"/>
              <a:t>+ 2</a:t>
            </a:r>
            <a:r>
              <a:rPr lang="en-GB" altLang="en-US" sz="2800" baseline="25000" smtClean="0"/>
              <a:t>0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</a:pPr>
            <a:r>
              <a:rPr lang="en-GB" altLang="en-US" sz="2800" smtClean="0"/>
              <a:t>	…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1082675" algn="l"/>
              </a:tabLst>
            </a:pPr>
            <a:r>
              <a:rPr lang="en-GB" altLang="en-US" sz="2800" smtClean="0"/>
              <a:t>	= 2</a:t>
            </a:r>
            <a:r>
              <a:rPr lang="en-GB" altLang="en-US" sz="2800" baseline="25000" smtClean="0"/>
              <a:t>n-1 </a:t>
            </a:r>
            <a:r>
              <a:rPr lang="en-GB" altLang="en-US" sz="2800" smtClean="0"/>
              <a:t>T(1) + 2</a:t>
            </a:r>
            <a:r>
              <a:rPr lang="en-GB" altLang="en-US" sz="2800" baseline="25000" smtClean="0"/>
              <a:t>n-2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n-3</a:t>
            </a:r>
            <a:r>
              <a:rPr lang="en-GB" altLang="en-US" sz="2800" smtClean="0"/>
              <a:t> + … + 2</a:t>
            </a:r>
            <a:r>
              <a:rPr lang="en-GB" altLang="en-US" sz="2800" baseline="25000" smtClean="0"/>
              <a:t>2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1 </a:t>
            </a:r>
            <a:r>
              <a:rPr lang="en-GB" altLang="en-US" sz="2800" smtClean="0"/>
              <a:t>+ 2</a:t>
            </a:r>
            <a:r>
              <a:rPr lang="en-GB" altLang="en-US" sz="2800" baseline="25000" smtClean="0"/>
              <a:t>0</a:t>
            </a:r>
            <a:endParaRPr lang="en-GB" altLang="en-US" sz="2800" smtClean="0"/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1082675" algn="l"/>
              </a:tabLst>
            </a:pPr>
            <a:r>
              <a:rPr lang="en-GB" altLang="en-US" sz="2800" smtClean="0"/>
              <a:t>	= 2</a:t>
            </a:r>
            <a:r>
              <a:rPr lang="en-GB" altLang="en-US" sz="2800" baseline="25000" smtClean="0"/>
              <a:t>n-1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n-2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n-3</a:t>
            </a:r>
            <a:r>
              <a:rPr lang="en-GB" altLang="en-US" sz="2800" smtClean="0"/>
              <a:t> + … + 2</a:t>
            </a:r>
            <a:r>
              <a:rPr lang="en-GB" altLang="en-US" sz="2800" baseline="25000" smtClean="0"/>
              <a:t>2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1 </a:t>
            </a:r>
            <a:r>
              <a:rPr lang="en-GB" altLang="en-US" sz="2800" smtClean="0"/>
              <a:t>+ 2</a:t>
            </a:r>
            <a:r>
              <a:rPr lang="en-GB" altLang="en-US" sz="2800" baseline="25000" smtClean="0"/>
              <a:t>0</a:t>
            </a:r>
            <a:endParaRPr lang="en-GB" altLang="en-US" sz="2800" smtClean="0"/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1082675" algn="l"/>
              </a:tabLst>
            </a:pPr>
            <a:r>
              <a:rPr lang="en-GB" altLang="en-US" sz="2800" smtClean="0"/>
              <a:t>	</a:t>
            </a:r>
            <a:r>
              <a:rPr lang="en-GB" altLang="en-US" sz="2800" b="1" smtClean="0">
                <a:solidFill>
                  <a:srgbClr val="FF0000"/>
                </a:solidFill>
              </a:rPr>
              <a:t>= 2</a:t>
            </a:r>
            <a:r>
              <a:rPr lang="en-GB" altLang="en-US" sz="2800" b="1" baseline="25000" smtClean="0">
                <a:solidFill>
                  <a:srgbClr val="FF0000"/>
                </a:solidFill>
              </a:rPr>
              <a:t>n</a:t>
            </a:r>
            <a:r>
              <a:rPr lang="en-GB" altLang="en-US" sz="2800" b="1" smtClean="0">
                <a:solidFill>
                  <a:srgbClr val="FF0000"/>
                </a:solidFill>
              </a:rPr>
              <a:t>-1</a:t>
            </a:r>
            <a:endParaRPr lang="en-US" altLang="en-US" sz="2800" b="1" smtClean="0">
              <a:solidFill>
                <a:srgbClr val="FF0000"/>
              </a:solidFill>
            </a:endParaRPr>
          </a:p>
        </p:txBody>
      </p:sp>
      <p:sp>
        <p:nvSpPr>
          <p:cNvPr id="73733" name="Rectangle 9"/>
          <p:cNvSpPr>
            <a:spLocks noChangeArrowheads="1"/>
          </p:cNvSpPr>
          <p:nvPr/>
        </p:nvSpPr>
        <p:spPr bwMode="auto">
          <a:xfrm>
            <a:off x="5654675" y="981075"/>
            <a:ext cx="417195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4" name="Rectangle 4"/>
          <p:cNvSpPr>
            <a:spLocks noChangeArrowheads="1"/>
          </p:cNvSpPr>
          <p:nvPr/>
        </p:nvSpPr>
        <p:spPr bwMode="auto">
          <a:xfrm>
            <a:off x="6738938" y="1052513"/>
            <a:ext cx="32448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tabLst>
                <a:tab pos="1524000" algn="l"/>
                <a:tab pos="2697163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tabLst>
                <a:tab pos="1524000" algn="l"/>
                <a:tab pos="2697163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tabLst>
                <a:tab pos="1524000" algn="l"/>
                <a:tab pos="26971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tabLst>
                <a:tab pos="1524000" algn="l"/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tabLst>
                <a:tab pos="1524000" algn="l"/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1524000" algn="l"/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1524000" algn="l"/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1524000" algn="l"/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1524000" algn="l"/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000" b="0">
                <a:solidFill>
                  <a:schemeClr val="accent2"/>
                </a:solidFill>
              </a:rPr>
              <a:t>1	if n=1</a:t>
            </a:r>
          </a:p>
          <a:p>
            <a:pPr eaLnBrk="1" hangingPunct="1"/>
            <a:r>
              <a:rPr lang="en-GB" altLang="en-US" sz="2000" b="0">
                <a:solidFill>
                  <a:schemeClr val="accent2"/>
                </a:solidFill>
              </a:rPr>
              <a:t>2</a:t>
            </a:r>
            <a:r>
              <a:rPr lang="en-GB" altLang="en-US" sz="2000">
                <a:solidFill>
                  <a:schemeClr val="accent2"/>
                </a:solidFill>
                <a:sym typeface="Symbol" panose="05050102010706020507" pitchFamily="18" charset="2"/>
              </a:rPr>
              <a:t></a:t>
            </a:r>
            <a:r>
              <a:rPr lang="en-GB" altLang="en-US" sz="2000" b="0">
                <a:solidFill>
                  <a:schemeClr val="accent2"/>
                </a:solidFill>
              </a:rPr>
              <a:t>T(n-1) + 1	otherwise</a:t>
            </a:r>
            <a:endParaRPr lang="en-US" altLang="en-US" sz="2000" b="0">
              <a:solidFill>
                <a:schemeClr val="accent2"/>
              </a:solidFill>
            </a:endParaRPr>
          </a:p>
        </p:txBody>
      </p:sp>
      <p:sp>
        <p:nvSpPr>
          <p:cNvPr id="73735" name="Text Box 5"/>
          <p:cNvSpPr txBox="1">
            <a:spLocks noChangeArrowheads="1"/>
          </p:cNvSpPr>
          <p:nvPr/>
        </p:nvSpPr>
        <p:spPr bwMode="auto">
          <a:xfrm>
            <a:off x="5654675" y="1196975"/>
            <a:ext cx="957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000" b="0">
                <a:solidFill>
                  <a:schemeClr val="accent2"/>
                </a:solidFill>
              </a:rPr>
              <a:t>T(n) =</a:t>
            </a:r>
            <a:endParaRPr lang="en-US" altLang="en-US" sz="2000" b="0">
              <a:solidFill>
                <a:schemeClr val="accent2"/>
              </a:solidFill>
            </a:endParaRPr>
          </a:p>
        </p:txBody>
      </p:sp>
      <p:sp>
        <p:nvSpPr>
          <p:cNvPr id="73736" name="AutoShape 6"/>
          <p:cNvSpPr>
            <a:spLocks/>
          </p:cNvSpPr>
          <p:nvPr/>
        </p:nvSpPr>
        <p:spPr bwMode="auto">
          <a:xfrm>
            <a:off x="6589713" y="1052513"/>
            <a:ext cx="117475" cy="720725"/>
          </a:xfrm>
          <a:prstGeom prst="leftBrace">
            <a:avLst>
              <a:gd name="adj1" fmla="val 51126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 rot="-5400000">
            <a:off x="2611437" y="857251"/>
            <a:ext cx="214313" cy="1071562"/>
          </a:xfrm>
          <a:prstGeom prst="leftBrace">
            <a:avLst>
              <a:gd name="adj1" fmla="val 511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 rot="-5400000">
            <a:off x="2897188" y="1857375"/>
            <a:ext cx="214312" cy="1214438"/>
          </a:xfrm>
          <a:prstGeom prst="leftBrace">
            <a:avLst>
              <a:gd name="adj1" fmla="val 511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78360" y="293040"/>
              <a:ext cx="8962920" cy="6341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000" y="283680"/>
                <a:ext cx="8981640" cy="6359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Assuming n is power of 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0200" y="894928"/>
                <a:ext cx="9328150" cy="54864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 </a:t>
                </a:r>
                <a:r>
                  <a:rPr lang="en-GB" sz="28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RecSum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(A[1..n])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begin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if (n &gt; 1) then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begin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copy A[1..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𝒏</m:t>
                        </m:r>
                      </m:num>
                      <m:den>
                        <m:r>
                          <a:rPr lang="en-GB" sz="2800" b="1" i="1" smtClean="0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] to 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B[1</a:t>
                </a: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𝒏</m:t>
                        </m:r>
                      </m:num>
                      <m:den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]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copy </a:t>
                </a: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b="1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GB" sz="2800" b="1" i="1">
                                <a:latin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𝒏</m:t>
                            </m:r>
                          </m:num>
                          <m:den>
                            <m:r>
                              <a:rPr lang="en-GB" sz="2800" b="1" i="1">
                                <a:latin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GB" sz="2800" b="1" dirty="0">
                            <a:latin typeface="Courier New" panose="02070309020205020404" pitchFamily="49" charset="0"/>
                            <a:cs typeface="Courier New" panose="02070309020205020404" pitchFamily="49" charset="0"/>
                            <a:sym typeface="Symbol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..n] </a:t>
                </a: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to 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C[1..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𝒏</m:t>
                        </m:r>
                      </m:num>
                      <m:den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]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sum1 = </a:t>
                </a:r>
                <a:r>
                  <a:rPr lang="en-GB" sz="2800" b="1" dirty="0" err="1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RecSum</a:t>
                </a:r>
                <a:r>
                  <a:rPr lang="en-GB" sz="28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(B</a:t>
                </a: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[1..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𝒏</m:t>
                        </m:r>
                      </m:num>
                      <m:den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])</a:t>
                </a:r>
                <a:endParaRPr lang="en-GB" sz="28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sum2 = </a:t>
                </a:r>
                <a:r>
                  <a:rPr lang="en-GB" sz="2800" b="1" dirty="0" err="1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RecSum</a:t>
                </a:r>
                <a:r>
                  <a:rPr lang="en-GB" sz="28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(C</a:t>
                </a: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[1..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𝒏</m:t>
                        </m:r>
                      </m:num>
                      <m:den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])</a:t>
                </a:r>
                <a:endParaRPr lang="en-GB" sz="28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28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sum1 + sum2</a:t>
                </a:r>
                <a:endParaRPr lang="en-GB" sz="28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end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else return A[1]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end</a:t>
                </a:r>
                <a:endParaRPr lang="en-GB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894928"/>
                <a:ext cx="9328150" cy="5486400"/>
              </a:xfrm>
              <a:blipFill rotWithShape="0">
                <a:blip r:embed="rId2"/>
                <a:stretch>
                  <a:fillRect l="-1307" t="-1333" b="-1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6F706-60DA-4CB6-9229-23CE1452B5B9}" type="slidenum">
              <a:rPr lang="zh-TW" altLang="en-US" smtClean="0"/>
              <a:pPr>
                <a:defRPr/>
              </a:pPr>
              <a:t>7</a:t>
            </a:fld>
            <a:endParaRPr lang="en-US" altLang="zh-TW" smtClean="0"/>
          </a:p>
          <a:p>
            <a:pPr>
              <a:defRPr/>
            </a:pPr>
            <a:endParaRPr lang="en-GB" altLang="zh-TW" smtClean="0"/>
          </a:p>
          <a:p>
            <a:pPr>
              <a:defRPr/>
            </a:pPr>
            <a:r>
              <a:rPr lang="en-GB" altLang="zh-TW" smtClean="0"/>
              <a:t>(Divide &amp; Conquer)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8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DA034616-6AD9-4C4D-8023-A695DEEE1D33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70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Time complexity (2)</a:t>
            </a:r>
            <a:endParaRPr lang="en-US" altLang="en-US" smtClean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895350"/>
            <a:ext cx="9328150" cy="5962650"/>
          </a:xfrm>
        </p:spPr>
        <p:txBody>
          <a:bodyPr/>
          <a:lstStyle/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1082675" algn="l"/>
              </a:tabLst>
            </a:pPr>
            <a:r>
              <a:rPr lang="en-GB" altLang="en-US" sz="2800" smtClean="0"/>
              <a:t>T(n)	= 2</a:t>
            </a:r>
            <a:r>
              <a:rPr lang="en-GB" altLang="en-US" sz="2800" b="1" smtClean="0">
                <a:sym typeface="Symbol" panose="05050102010706020507" pitchFamily="18" charset="2"/>
              </a:rPr>
              <a:t></a:t>
            </a:r>
            <a:r>
              <a:rPr lang="en-GB" altLang="en-US" sz="2800" smtClean="0"/>
              <a:t>T(n-1) + 1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1082675" algn="l"/>
              </a:tabLst>
            </a:pPr>
            <a:r>
              <a:rPr lang="en-GB" altLang="en-US" sz="2800" smtClean="0"/>
              <a:t>	= 2[</a:t>
            </a:r>
            <a:r>
              <a:rPr lang="en-GB" altLang="en-US" sz="2800" b="1" smtClean="0">
                <a:solidFill>
                  <a:srgbClr val="FF0000"/>
                </a:solidFill>
              </a:rPr>
              <a:t>2</a:t>
            </a:r>
            <a:r>
              <a:rPr lang="en-GB" altLang="en-US" sz="2800" b="1" smtClean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GB" altLang="en-US" sz="2800" b="1" smtClean="0">
                <a:solidFill>
                  <a:srgbClr val="FF0000"/>
                </a:solidFill>
              </a:rPr>
              <a:t>T(n-2) + 1</a:t>
            </a:r>
            <a:r>
              <a:rPr lang="en-GB" altLang="en-US" sz="2800" smtClean="0"/>
              <a:t>] + 1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1082675" algn="l"/>
              </a:tabLst>
            </a:pPr>
            <a:r>
              <a:rPr lang="en-GB" altLang="en-US" sz="2800" smtClean="0"/>
              <a:t>	= 2</a:t>
            </a:r>
            <a:r>
              <a:rPr lang="en-GB" altLang="en-US" sz="2800" baseline="25000" smtClean="0"/>
              <a:t>2 </a:t>
            </a:r>
            <a:r>
              <a:rPr lang="en-GB" altLang="en-US" sz="2800" smtClean="0"/>
              <a:t>T(n-2) + 2 + 1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1082675" algn="l"/>
              </a:tabLst>
            </a:pPr>
            <a:r>
              <a:rPr lang="en-GB" altLang="en-US" sz="2800" smtClean="0"/>
              <a:t>	= 2</a:t>
            </a:r>
            <a:r>
              <a:rPr lang="en-GB" altLang="en-US" sz="2800" baseline="25000" smtClean="0"/>
              <a:t>2 </a:t>
            </a:r>
            <a:r>
              <a:rPr lang="en-GB" altLang="en-US" sz="2800" smtClean="0"/>
              <a:t>[</a:t>
            </a:r>
            <a:r>
              <a:rPr lang="en-GB" altLang="en-US" sz="2800" b="1" smtClean="0">
                <a:solidFill>
                  <a:srgbClr val="FF0000"/>
                </a:solidFill>
              </a:rPr>
              <a:t>2</a:t>
            </a:r>
            <a:r>
              <a:rPr lang="en-GB" altLang="en-US" sz="2800" b="1" smtClean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GB" altLang="en-US" sz="2800" b="1" smtClean="0">
                <a:solidFill>
                  <a:srgbClr val="FF0000"/>
                </a:solidFill>
              </a:rPr>
              <a:t>T(n-3) + 1</a:t>
            </a:r>
            <a:r>
              <a:rPr lang="en-GB" altLang="en-US" sz="2800" smtClean="0"/>
              <a:t>] + 2</a:t>
            </a:r>
            <a:r>
              <a:rPr lang="en-GB" altLang="en-US" sz="2800" baseline="25000" smtClean="0"/>
              <a:t>1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0</a:t>
            </a:r>
            <a:endParaRPr lang="en-GB" altLang="en-US" sz="2800" smtClean="0"/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</a:pPr>
            <a:r>
              <a:rPr lang="en-GB" altLang="en-US" sz="2800" smtClean="0"/>
              <a:t>	= 2</a:t>
            </a:r>
            <a:r>
              <a:rPr lang="en-GB" altLang="en-US" sz="2800" baseline="25000" smtClean="0"/>
              <a:t>3</a:t>
            </a:r>
            <a:r>
              <a:rPr lang="en-GB" altLang="en-US" sz="2800" smtClean="0"/>
              <a:t> T(n-3) + 2</a:t>
            </a:r>
            <a:r>
              <a:rPr lang="en-GB" altLang="en-US" sz="2800" baseline="25000" smtClean="0"/>
              <a:t>2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1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0</a:t>
            </a:r>
            <a:endParaRPr lang="en-GB" altLang="en-US" sz="2800" smtClean="0"/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</a:pPr>
            <a:r>
              <a:rPr lang="en-GB" altLang="en-US" sz="2800" smtClean="0"/>
              <a:t>	…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</a:pPr>
            <a:r>
              <a:rPr lang="en-GB" altLang="en-US" sz="2800" smtClean="0"/>
              <a:t>	= 2</a:t>
            </a:r>
            <a:r>
              <a:rPr lang="en-GB" altLang="en-US" sz="2800" baseline="25000" smtClean="0"/>
              <a:t>k </a:t>
            </a:r>
            <a:r>
              <a:rPr lang="en-GB" altLang="en-US" sz="2800" smtClean="0"/>
              <a:t>T(n-k) + 2</a:t>
            </a:r>
            <a:r>
              <a:rPr lang="en-GB" altLang="en-US" sz="2800" baseline="25000" smtClean="0"/>
              <a:t>k-1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k-2</a:t>
            </a:r>
            <a:r>
              <a:rPr lang="en-GB" altLang="en-US" sz="2800" smtClean="0"/>
              <a:t> + … + 2</a:t>
            </a:r>
            <a:r>
              <a:rPr lang="en-GB" altLang="en-US" sz="2800" baseline="25000" smtClean="0"/>
              <a:t>2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1 </a:t>
            </a:r>
            <a:r>
              <a:rPr lang="en-GB" altLang="en-US" sz="2800" smtClean="0"/>
              <a:t>+ 2</a:t>
            </a:r>
            <a:r>
              <a:rPr lang="en-GB" altLang="en-US" sz="2800" baseline="25000" smtClean="0"/>
              <a:t>0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tabLst>
                <a:tab pos="1082675" algn="l"/>
              </a:tabLst>
            </a:pPr>
            <a:r>
              <a:rPr lang="en-GB" altLang="en-US" sz="2800" smtClean="0"/>
              <a:t>	…</a:t>
            </a:r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1082675" algn="l"/>
              </a:tabLst>
            </a:pPr>
            <a:r>
              <a:rPr lang="en-GB" altLang="en-US" sz="2800" smtClean="0"/>
              <a:t>	= 2</a:t>
            </a:r>
            <a:r>
              <a:rPr lang="en-GB" altLang="en-US" sz="2800" baseline="25000" smtClean="0"/>
              <a:t>n-1 </a:t>
            </a:r>
            <a:r>
              <a:rPr lang="en-GB" altLang="en-US" sz="2800" smtClean="0"/>
              <a:t>T(1) + 2</a:t>
            </a:r>
            <a:r>
              <a:rPr lang="en-GB" altLang="en-US" sz="2800" baseline="25000" smtClean="0"/>
              <a:t>n-2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n-3</a:t>
            </a:r>
            <a:r>
              <a:rPr lang="en-GB" altLang="en-US" sz="2800" smtClean="0"/>
              <a:t> + … + 2</a:t>
            </a:r>
            <a:r>
              <a:rPr lang="en-GB" altLang="en-US" sz="2800" baseline="25000" smtClean="0"/>
              <a:t>2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1 </a:t>
            </a:r>
            <a:r>
              <a:rPr lang="en-GB" altLang="en-US" sz="2800" smtClean="0"/>
              <a:t>+ 2</a:t>
            </a:r>
            <a:r>
              <a:rPr lang="en-GB" altLang="en-US" sz="2800" baseline="25000" smtClean="0"/>
              <a:t>0</a:t>
            </a:r>
            <a:endParaRPr lang="en-GB" altLang="en-US" sz="2800" smtClean="0"/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1082675" algn="l"/>
              </a:tabLst>
            </a:pPr>
            <a:r>
              <a:rPr lang="en-GB" altLang="en-US" sz="2800" smtClean="0"/>
              <a:t>	= 2</a:t>
            </a:r>
            <a:r>
              <a:rPr lang="en-GB" altLang="en-US" sz="2800" baseline="25000" smtClean="0"/>
              <a:t>n-1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n-2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n-3</a:t>
            </a:r>
            <a:r>
              <a:rPr lang="en-GB" altLang="en-US" sz="2800" smtClean="0"/>
              <a:t> + … + 2</a:t>
            </a:r>
            <a:r>
              <a:rPr lang="en-GB" altLang="en-US" sz="2800" baseline="25000" smtClean="0"/>
              <a:t>2</a:t>
            </a:r>
            <a:r>
              <a:rPr lang="en-GB" altLang="en-US" sz="2800" smtClean="0"/>
              <a:t> + 2</a:t>
            </a:r>
            <a:r>
              <a:rPr lang="en-GB" altLang="en-US" sz="2800" baseline="25000" smtClean="0"/>
              <a:t>1 </a:t>
            </a:r>
            <a:r>
              <a:rPr lang="en-GB" altLang="en-US" sz="2800" smtClean="0"/>
              <a:t>+ 2</a:t>
            </a:r>
            <a:r>
              <a:rPr lang="en-GB" altLang="en-US" sz="2800" baseline="25000" smtClean="0"/>
              <a:t>0</a:t>
            </a:r>
            <a:endParaRPr lang="en-GB" altLang="en-US" sz="2800" smtClean="0"/>
          </a:p>
          <a:p>
            <a:pPr marL="0" indent="0" eaLnBrk="1" hangingPunct="1"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  <a:tabLst>
                <a:tab pos="1082675" algn="l"/>
              </a:tabLst>
            </a:pPr>
            <a:r>
              <a:rPr lang="en-GB" altLang="en-US" sz="2800" smtClean="0"/>
              <a:t>	</a:t>
            </a:r>
            <a:r>
              <a:rPr lang="en-GB" altLang="en-US" sz="2800" b="1" smtClean="0">
                <a:solidFill>
                  <a:srgbClr val="FF0000"/>
                </a:solidFill>
              </a:rPr>
              <a:t>= 2</a:t>
            </a:r>
            <a:r>
              <a:rPr lang="en-GB" altLang="en-US" sz="2800" b="1" baseline="25000" smtClean="0">
                <a:solidFill>
                  <a:srgbClr val="FF0000"/>
                </a:solidFill>
              </a:rPr>
              <a:t>n</a:t>
            </a:r>
            <a:r>
              <a:rPr lang="en-GB" altLang="en-US" sz="2800" b="1" smtClean="0">
                <a:solidFill>
                  <a:srgbClr val="FF0000"/>
                </a:solidFill>
              </a:rPr>
              <a:t>-1</a:t>
            </a:r>
            <a:endParaRPr lang="en-US" altLang="en-US" sz="2800" b="1" smtClean="0">
              <a:solidFill>
                <a:srgbClr val="FF0000"/>
              </a:solidFill>
            </a:endParaRPr>
          </a:p>
        </p:txBody>
      </p:sp>
      <p:sp>
        <p:nvSpPr>
          <p:cNvPr id="73733" name="Rectangle 9"/>
          <p:cNvSpPr>
            <a:spLocks noChangeArrowheads="1"/>
          </p:cNvSpPr>
          <p:nvPr/>
        </p:nvSpPr>
        <p:spPr bwMode="auto">
          <a:xfrm>
            <a:off x="5654675" y="981075"/>
            <a:ext cx="4171950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4" name="Rectangle 4"/>
          <p:cNvSpPr>
            <a:spLocks noChangeArrowheads="1"/>
          </p:cNvSpPr>
          <p:nvPr/>
        </p:nvSpPr>
        <p:spPr bwMode="auto">
          <a:xfrm>
            <a:off x="6738938" y="1052513"/>
            <a:ext cx="32448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tabLst>
                <a:tab pos="1524000" algn="l"/>
                <a:tab pos="2697163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tabLst>
                <a:tab pos="1524000" algn="l"/>
                <a:tab pos="2697163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tabLst>
                <a:tab pos="1524000" algn="l"/>
                <a:tab pos="26971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tabLst>
                <a:tab pos="1524000" algn="l"/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tabLst>
                <a:tab pos="1524000" algn="l"/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1524000" algn="l"/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1524000" algn="l"/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1524000" algn="l"/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1524000" algn="l"/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000" b="0">
                <a:solidFill>
                  <a:schemeClr val="accent2"/>
                </a:solidFill>
              </a:rPr>
              <a:t>1	if n=1</a:t>
            </a:r>
          </a:p>
          <a:p>
            <a:pPr eaLnBrk="1" hangingPunct="1"/>
            <a:r>
              <a:rPr lang="en-GB" altLang="en-US" sz="2000" b="0">
                <a:solidFill>
                  <a:schemeClr val="accent2"/>
                </a:solidFill>
              </a:rPr>
              <a:t>2</a:t>
            </a:r>
            <a:r>
              <a:rPr lang="en-GB" altLang="en-US" sz="2000">
                <a:solidFill>
                  <a:schemeClr val="accent2"/>
                </a:solidFill>
                <a:sym typeface="Symbol" panose="05050102010706020507" pitchFamily="18" charset="2"/>
              </a:rPr>
              <a:t></a:t>
            </a:r>
            <a:r>
              <a:rPr lang="en-GB" altLang="en-US" sz="2000" b="0">
                <a:solidFill>
                  <a:schemeClr val="accent2"/>
                </a:solidFill>
              </a:rPr>
              <a:t>T(n-1) + 1	otherwise</a:t>
            </a:r>
            <a:endParaRPr lang="en-US" altLang="en-US" sz="2000" b="0">
              <a:solidFill>
                <a:schemeClr val="accent2"/>
              </a:solidFill>
            </a:endParaRPr>
          </a:p>
        </p:txBody>
      </p:sp>
      <p:sp>
        <p:nvSpPr>
          <p:cNvPr id="73735" name="Text Box 5"/>
          <p:cNvSpPr txBox="1">
            <a:spLocks noChangeArrowheads="1"/>
          </p:cNvSpPr>
          <p:nvPr/>
        </p:nvSpPr>
        <p:spPr bwMode="auto">
          <a:xfrm>
            <a:off x="5654675" y="1196975"/>
            <a:ext cx="957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000" b="0">
                <a:solidFill>
                  <a:schemeClr val="accent2"/>
                </a:solidFill>
              </a:rPr>
              <a:t>T(n) =</a:t>
            </a:r>
            <a:endParaRPr lang="en-US" altLang="en-US" sz="2000" b="0">
              <a:solidFill>
                <a:schemeClr val="accent2"/>
              </a:solidFill>
            </a:endParaRPr>
          </a:p>
        </p:txBody>
      </p:sp>
      <p:sp>
        <p:nvSpPr>
          <p:cNvPr id="73736" name="AutoShape 6"/>
          <p:cNvSpPr>
            <a:spLocks/>
          </p:cNvSpPr>
          <p:nvPr/>
        </p:nvSpPr>
        <p:spPr bwMode="auto">
          <a:xfrm>
            <a:off x="6589713" y="1052513"/>
            <a:ext cx="117475" cy="720725"/>
          </a:xfrm>
          <a:prstGeom prst="leftBrace">
            <a:avLst>
              <a:gd name="adj1" fmla="val 51126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2881313" y="6078538"/>
            <a:ext cx="4645025" cy="7080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In Tutorial 2, we prove by MI that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000">
                <a:solidFill>
                  <a:srgbClr val="FF0000"/>
                </a:solidFill>
              </a:rPr>
              <a:t>2</a:t>
            </a:r>
            <a:r>
              <a:rPr lang="en-GB" altLang="en-US" sz="2000" baseline="25000">
                <a:solidFill>
                  <a:srgbClr val="FF0000"/>
                </a:solidFill>
              </a:rPr>
              <a:t>0</a:t>
            </a:r>
            <a:r>
              <a:rPr lang="en-GB" altLang="en-US" sz="2000">
                <a:solidFill>
                  <a:srgbClr val="FF0000"/>
                </a:solidFill>
              </a:rPr>
              <a:t> + 2</a:t>
            </a:r>
            <a:r>
              <a:rPr lang="en-GB" altLang="en-US" sz="2000" baseline="25000">
                <a:solidFill>
                  <a:srgbClr val="FF0000"/>
                </a:solidFill>
              </a:rPr>
              <a:t>1</a:t>
            </a:r>
            <a:r>
              <a:rPr lang="en-GB" altLang="en-US" sz="2000">
                <a:solidFill>
                  <a:srgbClr val="FF0000"/>
                </a:solidFill>
              </a:rPr>
              <a:t> + … + 2</a:t>
            </a:r>
            <a:r>
              <a:rPr lang="en-GB" altLang="en-US" sz="2000" baseline="25000">
                <a:solidFill>
                  <a:srgbClr val="FF0000"/>
                </a:solidFill>
              </a:rPr>
              <a:t>n-1</a:t>
            </a:r>
            <a:r>
              <a:rPr lang="en-GB" altLang="en-US" sz="2000">
                <a:solidFill>
                  <a:srgbClr val="FF0000"/>
                </a:solidFill>
              </a:rPr>
              <a:t> = 2</a:t>
            </a:r>
            <a:r>
              <a:rPr lang="en-GB" altLang="en-US" sz="2000" baseline="25000">
                <a:solidFill>
                  <a:srgbClr val="FF0000"/>
                </a:solidFill>
              </a:rPr>
              <a:t>n</a:t>
            </a:r>
            <a:r>
              <a:rPr lang="en-GB" altLang="en-US" sz="2000">
                <a:solidFill>
                  <a:srgbClr val="FF0000"/>
                </a:solidFill>
              </a:rPr>
              <a:t>-1</a:t>
            </a:r>
            <a:endParaRPr lang="en-US" altLang="en-US" sz="2000">
              <a:solidFill>
                <a:srgbClr val="FF0000"/>
              </a:solidFill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 rot="-5400000">
            <a:off x="2611437" y="857251"/>
            <a:ext cx="214313" cy="1071562"/>
          </a:xfrm>
          <a:prstGeom prst="leftBrace">
            <a:avLst>
              <a:gd name="adj1" fmla="val 511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 rot="-5400000">
            <a:off x="2897188" y="1857375"/>
            <a:ext cx="214312" cy="1214438"/>
          </a:xfrm>
          <a:prstGeom prst="leftBrace">
            <a:avLst>
              <a:gd name="adj1" fmla="val 511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112000" y="5681663"/>
            <a:ext cx="2841625" cy="4619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i.e., T(n) </a:t>
            </a:r>
            <a:r>
              <a:rPr lang="en-US" altLang="en-US" sz="2400">
                <a:solidFill>
                  <a:srgbClr val="FF0000"/>
                </a:solidFill>
                <a:sym typeface="Symbol" panose="05050102010706020507" pitchFamily="18" charset="2"/>
              </a:rPr>
              <a:t>is O(2</a:t>
            </a:r>
            <a:r>
              <a:rPr lang="en-US" altLang="en-US" sz="2400" baseline="3000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40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5732463"/>
            <a:ext cx="1568450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iterative method</a:t>
            </a:r>
          </a:p>
        </p:txBody>
      </p:sp>
    </p:spTree>
    <p:extLst>
      <p:ext uri="{BB962C8B-B14F-4D97-AF65-F5344CB8AC3E}">
        <p14:creationId xmlns:p14="http://schemas.microsoft.com/office/powerpoint/2010/main" val="8994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/>
      <p:bldP spid="34509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A6C2E84-55A0-4EFA-B728-1BF0105B0566}" type="slidenum">
              <a:rPr lang="zh-TW" altLang="en-US" sz="1100" b="0">
                <a:latin typeface="Verdana" pitchFamily="34" charset="0"/>
              </a:rPr>
              <a:pPr/>
              <a:t>71</a:t>
            </a:fld>
            <a:endParaRPr lang="en-US" altLang="zh-TW" sz="1100" b="0">
              <a:latin typeface="Verdana" pitchFamily="34" charset="0"/>
            </a:endParaRPr>
          </a:p>
          <a:p>
            <a:endParaRPr lang="en-GB" altLang="zh-TW" sz="1100" b="0">
              <a:latin typeface="Verdana" pitchFamily="34" charset="0"/>
            </a:endParaRPr>
          </a:p>
          <a:p>
            <a:r>
              <a:rPr lang="en-GB" altLang="zh-TW" sz="1100" b="0">
                <a:latin typeface="Verdana" pitchFamily="34" charset="0"/>
              </a:rPr>
              <a:t>(Divide &amp; Conquer)</a:t>
            </a:r>
            <a:endParaRPr lang="en-US" altLang="zh-TW" sz="1100" b="0">
              <a:latin typeface="Verdana" pitchFamily="34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Summary - continued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81063" y="1219200"/>
                <a:ext cx="8777287" cy="5486400"/>
              </a:xfrm>
            </p:spPr>
            <p:txBody>
              <a:bodyPr/>
              <a:lstStyle/>
              <a:p>
                <a:pPr eaLnBrk="1" hangingPunct="1">
                  <a:lnSpc>
                    <a:spcPct val="105000"/>
                  </a:lnSpc>
                  <a:tabLst>
                    <a:tab pos="3657600" algn="l"/>
                  </a:tabLst>
                </a:pPr>
                <a:r>
                  <a:rPr lang="en-GB" altLang="en-US" sz="3000" dirty="0" smtClean="0"/>
                  <a:t>Depending on the recurrence, we can guess the order of growth</a:t>
                </a:r>
              </a:p>
              <a:p>
                <a:pPr eaLnBrk="1" hangingPunct="1">
                  <a:lnSpc>
                    <a:spcPct val="105000"/>
                  </a:lnSpc>
                  <a:tabLst>
                    <a:tab pos="3657600" algn="l"/>
                  </a:tabLst>
                </a:pPr>
                <a:r>
                  <a:rPr lang="en-GB" altLang="en-US" sz="3000" dirty="0" smtClean="0"/>
                  <a:t>T(n) = 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30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altLang="en-US" sz="3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en-US" sz="3000" dirty="0" smtClean="0"/>
                  <a:t>)+1	T(n) is O(log n)</a:t>
                </a:r>
              </a:p>
              <a:p>
                <a:pPr eaLnBrk="1" hangingPunct="1">
                  <a:lnSpc>
                    <a:spcPct val="105000"/>
                  </a:lnSpc>
                  <a:tabLst>
                    <a:tab pos="3657600" algn="l"/>
                  </a:tabLst>
                </a:pPr>
                <a:r>
                  <a:rPr lang="en-GB" altLang="en-US" sz="3000" dirty="0" smtClean="0"/>
                  <a:t>T(n) = 2</a:t>
                </a:r>
                <a:r>
                  <a:rPr lang="en-GB" altLang="en-US" sz="3000" b="1" dirty="0" smtClean="0">
                    <a:sym typeface="Symbol" pitchFamily="18" charset="2"/>
                  </a:rPr>
                  <a:t></a:t>
                </a:r>
                <a:r>
                  <a:rPr lang="en-GB" altLang="en-US" sz="3000" dirty="0" smtClean="0"/>
                  <a:t>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30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altLang="en-US" sz="3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en-US" sz="3000" dirty="0" smtClean="0"/>
                  <a:t>)+1	T(n) is O(n)</a:t>
                </a:r>
              </a:p>
              <a:p>
                <a:pPr eaLnBrk="1" hangingPunct="1">
                  <a:lnSpc>
                    <a:spcPct val="105000"/>
                  </a:lnSpc>
                  <a:tabLst>
                    <a:tab pos="3657600" algn="l"/>
                  </a:tabLst>
                </a:pPr>
                <a:r>
                  <a:rPr lang="en-GB" altLang="en-US" sz="3000" dirty="0" smtClean="0"/>
                  <a:t>T(n) = 2</a:t>
                </a:r>
                <a:r>
                  <a:rPr lang="en-GB" altLang="en-US" sz="3000" b="1" dirty="0" smtClean="0">
                    <a:sym typeface="Symbol" pitchFamily="18" charset="2"/>
                  </a:rPr>
                  <a:t></a:t>
                </a:r>
                <a:r>
                  <a:rPr lang="en-GB" altLang="en-US" sz="3000" dirty="0" smtClean="0"/>
                  <a:t>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altLang="en-US" sz="30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GB" altLang="en-US" sz="3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altLang="en-US" sz="3000" dirty="0" smtClean="0"/>
                  <a:t>)+n	T(n) is O(n log n)</a:t>
                </a:r>
              </a:p>
              <a:p>
                <a:pPr eaLnBrk="1" hangingPunct="1">
                  <a:lnSpc>
                    <a:spcPct val="105000"/>
                  </a:lnSpc>
                  <a:tabLst>
                    <a:tab pos="3657600" algn="l"/>
                  </a:tabLst>
                </a:pPr>
                <a:r>
                  <a:rPr lang="en-GB" altLang="en-US" sz="3000" b="1" dirty="0" smtClean="0">
                    <a:solidFill>
                      <a:srgbClr val="FF0000"/>
                    </a:solidFill>
                  </a:rPr>
                  <a:t>T(n) = 2</a:t>
                </a:r>
                <a:r>
                  <a:rPr lang="en-GB" altLang="en-US" sz="3000" b="1" dirty="0" smtClean="0">
                    <a:solidFill>
                      <a:srgbClr val="FF0000"/>
                    </a:solidFill>
                    <a:sym typeface="Symbol" pitchFamily="18" charset="2"/>
                  </a:rPr>
                  <a:t></a:t>
                </a:r>
                <a:r>
                  <a:rPr lang="en-GB" altLang="en-US" sz="3000" b="1" dirty="0" smtClean="0">
                    <a:solidFill>
                      <a:srgbClr val="FF0000"/>
                    </a:solidFill>
                  </a:rPr>
                  <a:t>T(n-1)+1	T(n) is O(2</a:t>
                </a:r>
                <a:r>
                  <a:rPr lang="en-GB" altLang="en-US" sz="3000" b="1" baseline="30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GB" altLang="en-US" sz="3000" b="1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eaLnBrk="1" hangingPunct="1">
                  <a:lnSpc>
                    <a:spcPct val="105000"/>
                  </a:lnSpc>
                  <a:tabLst>
                    <a:tab pos="3657600" algn="l"/>
                  </a:tabLst>
                </a:pPr>
                <a:endParaRPr lang="en-GB" altLang="en-US" sz="3000" dirty="0" smtClean="0"/>
              </a:p>
            </p:txBody>
          </p:sp>
        </mc:Choice>
        <mc:Fallback xmlns="">
          <p:sp>
            <p:nvSpPr>
              <p:cNvPr id="7270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81063" y="1219200"/>
                <a:ext cx="8777287" cy="5486400"/>
              </a:xfrm>
              <a:blipFill rotWithShape="1">
                <a:blip r:embed="rId2" cstate="print"/>
                <a:stretch>
                  <a:fillRect l="-1668" t="-1444" r="-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7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Fibonacci number …</a:t>
            </a:r>
            <a:endParaRPr lang="en-US" altLang="zh-TW" dirty="0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color_bunni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357688"/>
            <a:ext cx="11620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color_bunni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4357688"/>
            <a:ext cx="116363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color_bunni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4357688"/>
            <a:ext cx="116363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color_bunni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4357688"/>
            <a:ext cx="11620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color_bunni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357688"/>
            <a:ext cx="11620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color_bunni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2071688"/>
            <a:ext cx="116363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color_bunni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071688"/>
            <a:ext cx="116363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color_bunni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2071688"/>
            <a:ext cx="116363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color_bunni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071688"/>
            <a:ext cx="11636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color_bunni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2071688"/>
            <a:ext cx="11636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olor_bunni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2071688"/>
            <a:ext cx="116363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olor_bunni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2071688"/>
            <a:ext cx="116363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Fibonacci's Rabbits</a:t>
            </a:r>
          </a:p>
        </p:txBody>
      </p:sp>
      <p:sp>
        <p:nvSpPr>
          <p:cNvPr id="819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EF122C4F-784D-4ADC-B841-54762916F21E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73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563" y="785813"/>
            <a:ext cx="9286875" cy="12001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latin typeface="+mn-lt"/>
              </a:rPr>
              <a:t>A pair of rabbits, one month old, is too young to reproduce. Suppose that in their second month, and every month thereafter, they produce a new pair.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675" y="3581400"/>
            <a:ext cx="12350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end of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month-0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6588" y="3581400"/>
            <a:ext cx="12350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end of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month-1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595313" y="2000250"/>
            <a:ext cx="1285875" cy="22145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1881188" y="2000250"/>
            <a:ext cx="1285875" cy="22145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3167063" y="2000250"/>
            <a:ext cx="2500312" cy="22145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32613" y="3581400"/>
            <a:ext cx="12350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end of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month-3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5667375" y="2000250"/>
            <a:ext cx="3786188" cy="22145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4988" y="5867400"/>
            <a:ext cx="12350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end of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month-4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595313" y="4214813"/>
            <a:ext cx="6286500" cy="228600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24688" y="4929188"/>
            <a:ext cx="25527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How many </a:t>
            </a:r>
            <a:br>
              <a:rPr lang="en-US" sz="2400" dirty="0">
                <a:solidFill>
                  <a:srgbClr val="FF0000"/>
                </a:solidFill>
                <a:latin typeface="+mn-lt"/>
              </a:rPr>
            </a:br>
            <a:r>
              <a:rPr lang="en-US" sz="2400" dirty="0">
                <a:solidFill>
                  <a:srgbClr val="FF0000"/>
                </a:solidFill>
                <a:latin typeface="+mn-lt"/>
              </a:rPr>
              <a:t>at end of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month-5, 6,7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and so on?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8563" y="3581400"/>
            <a:ext cx="12350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end of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month-2</a:t>
            </a:r>
          </a:p>
        </p:txBody>
      </p:sp>
      <p:sp>
        <p:nvSpPr>
          <p:cNvPr id="34" name="Freeform 33"/>
          <p:cNvSpPr>
            <a:spLocks noChangeArrowheads="1"/>
          </p:cNvSpPr>
          <p:nvPr/>
        </p:nvSpPr>
        <p:spPr bwMode="auto">
          <a:xfrm>
            <a:off x="3740150" y="3500438"/>
            <a:ext cx="1131888" cy="128587"/>
          </a:xfrm>
          <a:custGeom>
            <a:avLst/>
            <a:gdLst>
              <a:gd name="T0" fmla="*/ 0 w 1132764"/>
              <a:gd name="T1" fmla="*/ 31430 h 129654"/>
              <a:gd name="T2" fmla="*/ 519246 w 1132764"/>
              <a:gd name="T3" fmla="*/ 94295 h 129654"/>
              <a:gd name="T4" fmla="*/ 1105063 w 1132764"/>
              <a:gd name="T5" fmla="*/ 0 h 129654"/>
              <a:gd name="T6" fmla="*/ 0 60000 65536"/>
              <a:gd name="T7" fmla="*/ 0 60000 65536"/>
              <a:gd name="T8" fmla="*/ 0 60000 65536"/>
              <a:gd name="T9" fmla="*/ 0 w 1132764"/>
              <a:gd name="T10" fmla="*/ 0 h 129654"/>
              <a:gd name="T11" fmla="*/ 1132764 w 1132764"/>
              <a:gd name="T12" fmla="*/ 129654 h 1296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2764" h="129654">
                <a:moveTo>
                  <a:pt x="0" y="40943"/>
                </a:moveTo>
                <a:cubicBezTo>
                  <a:pt x="171734" y="85298"/>
                  <a:pt x="343468" y="129654"/>
                  <a:pt x="532262" y="122830"/>
                </a:cubicBezTo>
                <a:cubicBezTo>
                  <a:pt x="721056" y="116006"/>
                  <a:pt x="926910" y="58003"/>
                  <a:pt x="1132764" y="0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5" name="Freeform 34"/>
          <p:cNvSpPr>
            <a:spLocks noChangeArrowheads="1"/>
          </p:cNvSpPr>
          <p:nvPr/>
        </p:nvSpPr>
        <p:spPr bwMode="auto">
          <a:xfrm>
            <a:off x="6238875" y="3509963"/>
            <a:ext cx="2500313" cy="142875"/>
          </a:xfrm>
          <a:custGeom>
            <a:avLst/>
            <a:gdLst>
              <a:gd name="T0" fmla="*/ 0 w 1132764"/>
              <a:gd name="T1" fmla="*/ 1008807 h 129654"/>
              <a:gd name="T2" fmla="*/ 2147483646 w 1132764"/>
              <a:gd name="T3" fmla="*/ 3026406 h 129654"/>
              <a:gd name="T4" fmla="*/ 2147483646 w 1132764"/>
              <a:gd name="T5" fmla="*/ 0 h 129654"/>
              <a:gd name="T6" fmla="*/ 0 60000 65536"/>
              <a:gd name="T7" fmla="*/ 0 60000 65536"/>
              <a:gd name="T8" fmla="*/ 0 60000 65536"/>
              <a:gd name="T9" fmla="*/ 0 w 1132764"/>
              <a:gd name="T10" fmla="*/ 0 h 129654"/>
              <a:gd name="T11" fmla="*/ 1132764 w 1132764"/>
              <a:gd name="T12" fmla="*/ 129654 h 1296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2764" h="129654">
                <a:moveTo>
                  <a:pt x="0" y="40943"/>
                </a:moveTo>
                <a:cubicBezTo>
                  <a:pt x="171734" y="85298"/>
                  <a:pt x="343468" y="129654"/>
                  <a:pt x="532262" y="122830"/>
                </a:cubicBezTo>
                <a:cubicBezTo>
                  <a:pt x="721056" y="116006"/>
                  <a:pt x="926910" y="58003"/>
                  <a:pt x="1132764" y="0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7" name="Freeform 36"/>
          <p:cNvSpPr>
            <a:spLocks noChangeArrowheads="1"/>
          </p:cNvSpPr>
          <p:nvPr/>
        </p:nvSpPr>
        <p:spPr bwMode="auto">
          <a:xfrm>
            <a:off x="1166813" y="5795963"/>
            <a:ext cx="3714750" cy="142875"/>
          </a:xfrm>
          <a:custGeom>
            <a:avLst/>
            <a:gdLst>
              <a:gd name="T0" fmla="*/ 0 w 1132764"/>
              <a:gd name="T1" fmla="*/ 1008807 h 129654"/>
              <a:gd name="T2" fmla="*/ 2147483646 w 1132764"/>
              <a:gd name="T3" fmla="*/ 3026406 h 129654"/>
              <a:gd name="T4" fmla="*/ 2147483646 w 1132764"/>
              <a:gd name="T5" fmla="*/ 0 h 129654"/>
              <a:gd name="T6" fmla="*/ 0 60000 65536"/>
              <a:gd name="T7" fmla="*/ 0 60000 65536"/>
              <a:gd name="T8" fmla="*/ 0 60000 65536"/>
              <a:gd name="T9" fmla="*/ 0 w 1132764"/>
              <a:gd name="T10" fmla="*/ 0 h 129654"/>
              <a:gd name="T11" fmla="*/ 1132764 w 1132764"/>
              <a:gd name="T12" fmla="*/ 129654 h 1296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2764" h="129654">
                <a:moveTo>
                  <a:pt x="0" y="40943"/>
                </a:moveTo>
                <a:cubicBezTo>
                  <a:pt x="171734" y="85298"/>
                  <a:pt x="343468" y="129654"/>
                  <a:pt x="532262" y="122830"/>
                </a:cubicBezTo>
                <a:cubicBezTo>
                  <a:pt x="721056" y="116006"/>
                  <a:pt x="926910" y="58003"/>
                  <a:pt x="1132764" y="0"/>
                </a:cubicBezTo>
              </a:path>
            </a:pathLst>
          </a:custGeom>
          <a:noFill/>
          <a:ln w="3810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8" name="Freeform 37"/>
          <p:cNvSpPr>
            <a:spLocks noChangeArrowheads="1"/>
          </p:cNvSpPr>
          <p:nvPr/>
        </p:nvSpPr>
        <p:spPr bwMode="auto">
          <a:xfrm>
            <a:off x="2524125" y="5795963"/>
            <a:ext cx="3714750" cy="142875"/>
          </a:xfrm>
          <a:custGeom>
            <a:avLst/>
            <a:gdLst>
              <a:gd name="T0" fmla="*/ 0 w 1132764"/>
              <a:gd name="T1" fmla="*/ 1008807 h 129654"/>
              <a:gd name="T2" fmla="*/ 2147483646 w 1132764"/>
              <a:gd name="T3" fmla="*/ 3026406 h 129654"/>
              <a:gd name="T4" fmla="*/ 2147483646 w 1132764"/>
              <a:gd name="T5" fmla="*/ 0 h 129654"/>
              <a:gd name="T6" fmla="*/ 0 60000 65536"/>
              <a:gd name="T7" fmla="*/ 0 60000 65536"/>
              <a:gd name="T8" fmla="*/ 0 60000 65536"/>
              <a:gd name="T9" fmla="*/ 0 w 1132764"/>
              <a:gd name="T10" fmla="*/ 0 h 129654"/>
              <a:gd name="T11" fmla="*/ 1132764 w 1132764"/>
              <a:gd name="T12" fmla="*/ 129654 h 1296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2764" h="129654">
                <a:moveTo>
                  <a:pt x="0" y="40943"/>
                </a:moveTo>
                <a:cubicBezTo>
                  <a:pt x="171734" y="85298"/>
                  <a:pt x="343468" y="129654"/>
                  <a:pt x="532262" y="122830"/>
                </a:cubicBezTo>
                <a:cubicBezTo>
                  <a:pt x="721056" y="116006"/>
                  <a:pt x="926910" y="58003"/>
                  <a:pt x="1132764" y="0"/>
                </a:cubicBezTo>
              </a:path>
            </a:pathLst>
          </a:custGeom>
          <a:noFill/>
          <a:ln w="38100" algn="ctr">
            <a:solidFill>
              <a:srgbClr val="008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3" grpId="0" animBg="1"/>
      <p:bldP spid="17" grpId="0" animBg="1"/>
      <p:bldP spid="20" grpId="0"/>
      <p:bldP spid="22" grpId="0" animBg="1"/>
      <p:bldP spid="29" grpId="0"/>
      <p:bldP spid="31" grpId="0" animBg="1"/>
      <p:bldP spid="36" grpId="0"/>
      <p:bldP spid="15" grpId="0"/>
      <p:bldP spid="34" grpId="0" animBg="1"/>
      <p:bldP spid="35" grpId="0" animBg="1"/>
      <p:bldP spid="37" grpId="0" animBg="1"/>
      <p:bldP spid="3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Petals on flowers</a:t>
            </a:r>
          </a:p>
        </p:txBody>
      </p:sp>
      <p:sp>
        <p:nvSpPr>
          <p:cNvPr id="8294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D7B8799C-831C-4A82-AF78-397765F048A2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74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pic>
        <p:nvPicPr>
          <p:cNvPr id="4" name="Picture 3" descr="fib01s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000125"/>
            <a:ext cx="2106613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b02s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1001713"/>
            <a:ext cx="2147887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b03s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003300"/>
            <a:ext cx="214788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ib05sm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3360738"/>
            <a:ext cx="2147887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ib06sm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362325"/>
            <a:ext cx="215106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ib07sm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3363913"/>
            <a:ext cx="21510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b08sm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3357563"/>
            <a:ext cx="211137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6575" y="2576513"/>
            <a:ext cx="19748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atin typeface="+mn-lt"/>
              </a:rPr>
              <a:t>1 petal:</a:t>
            </a:r>
          </a:p>
          <a:p>
            <a:pPr algn="ctr" eaLnBrk="1" hangingPunct="1">
              <a:defRPr/>
            </a:pPr>
            <a:r>
              <a:rPr lang="en-US" sz="2000" dirty="0">
                <a:latin typeface="+mn-lt"/>
              </a:rPr>
              <a:t>white calla lily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1325" y="2576513"/>
            <a:ext cx="13716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atin typeface="+mn-lt"/>
              </a:rPr>
              <a:t>2 petals:</a:t>
            </a:r>
          </a:p>
          <a:p>
            <a:pPr algn="ctr" eaLnBrk="1" hangingPunct="1">
              <a:defRPr/>
            </a:pPr>
            <a:r>
              <a:rPr lang="en-US" sz="2000" dirty="0">
                <a:latin typeface="+mn-lt"/>
              </a:rPr>
              <a:t>euphorbia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0813" y="2576513"/>
            <a:ext cx="13017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atin typeface="+mn-lt"/>
              </a:rPr>
              <a:t>3 petals:</a:t>
            </a:r>
          </a:p>
          <a:p>
            <a:pPr algn="ctr" eaLnBrk="1" hangingPunct="1">
              <a:defRPr/>
            </a:pPr>
            <a:r>
              <a:rPr lang="en-US" sz="2000" dirty="0">
                <a:latin typeface="+mn-lt"/>
              </a:rPr>
              <a:t>trillium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96188" y="2576513"/>
            <a:ext cx="13541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atin typeface="+mn-lt"/>
              </a:rPr>
              <a:t>5 petals:</a:t>
            </a:r>
          </a:p>
          <a:p>
            <a:pPr algn="ctr" eaLnBrk="1" hangingPunct="1">
              <a:defRPr/>
            </a:pPr>
            <a:r>
              <a:rPr lang="en-US" sz="2000" dirty="0">
                <a:latin typeface="+mn-lt"/>
              </a:rPr>
              <a:t>columbine</a:t>
            </a:r>
          </a:p>
        </p:txBody>
      </p:sp>
      <p:pic>
        <p:nvPicPr>
          <p:cNvPr id="15" name="Picture 14" descr="fib04sm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1004888"/>
            <a:ext cx="2190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5350" y="4937125"/>
            <a:ext cx="13398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atin typeface="+mn-lt"/>
              </a:rPr>
              <a:t>8 petals:</a:t>
            </a:r>
          </a:p>
          <a:p>
            <a:pPr algn="ctr" eaLnBrk="1" hangingPunct="1">
              <a:defRPr/>
            </a:pPr>
            <a:r>
              <a:rPr lang="en-US" sz="2000" dirty="0">
                <a:latin typeface="+mn-lt"/>
              </a:rPr>
              <a:t>bloodroot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4288" y="4937125"/>
            <a:ext cx="23241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atin typeface="+mn-lt"/>
              </a:rPr>
              <a:t>13 petals:</a:t>
            </a:r>
          </a:p>
          <a:p>
            <a:pPr algn="ctr" eaLnBrk="1" hangingPunct="1">
              <a:defRPr/>
            </a:pPr>
            <a:r>
              <a:rPr lang="en-US" sz="2000" dirty="0">
                <a:latin typeface="+mn-lt"/>
              </a:rPr>
              <a:t>black-eyed </a:t>
            </a:r>
            <a:r>
              <a:rPr lang="en-US" sz="2000" dirty="0" err="1">
                <a:latin typeface="+mn-lt"/>
              </a:rPr>
              <a:t>susan</a:t>
            </a:r>
            <a:endParaRPr lang="en-US" sz="20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9525" y="4937125"/>
            <a:ext cx="17303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atin typeface="+mn-lt"/>
              </a:rPr>
              <a:t>21 petals:</a:t>
            </a:r>
          </a:p>
          <a:p>
            <a:pPr algn="ctr" eaLnBrk="1" hangingPunct="1">
              <a:defRPr/>
            </a:pPr>
            <a:r>
              <a:rPr lang="en-US" sz="2000" dirty="0" err="1">
                <a:latin typeface="+mn-lt"/>
              </a:rPr>
              <a:t>shasta</a:t>
            </a:r>
            <a:r>
              <a:rPr lang="en-US" sz="2000" dirty="0">
                <a:latin typeface="+mn-lt"/>
              </a:rPr>
              <a:t> daisy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00925" y="4937125"/>
            <a:ext cx="14922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atin typeface="+mn-lt"/>
              </a:rPr>
              <a:t>34 petals:</a:t>
            </a:r>
          </a:p>
          <a:p>
            <a:pPr algn="ctr" eaLnBrk="1" hangingPunct="1">
              <a:defRPr/>
            </a:pPr>
            <a:r>
              <a:rPr lang="en-US" sz="2000" dirty="0">
                <a:latin typeface="+mn-lt"/>
              </a:rPr>
              <a:t>field daisy</a:t>
            </a:r>
          </a:p>
        </p:txBody>
      </p:sp>
      <p:sp>
        <p:nvSpPr>
          <p:cNvPr id="20" name="Double Wave 19"/>
          <p:cNvSpPr/>
          <p:nvPr/>
        </p:nvSpPr>
        <p:spPr bwMode="auto">
          <a:xfrm>
            <a:off x="881063" y="5715000"/>
            <a:ext cx="8001000" cy="714375"/>
          </a:xfrm>
          <a:prstGeom prst="doubleWave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000" dirty="0">
                <a:solidFill>
                  <a:schemeClr val="accent2"/>
                </a:solidFill>
                <a:latin typeface="+mn-lt"/>
              </a:rPr>
              <a:t>Search: Fibonacci Numbers in Nature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B7BC47E2-1824-41EE-B34D-F72299F9303D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75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Fibonacci number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990600"/>
            <a:ext cx="9328150" cy="2286000"/>
          </a:xfrm>
        </p:spPr>
        <p:txBody>
          <a:bodyPr/>
          <a:lstStyle/>
          <a:p>
            <a:pPr marL="0" indent="0" eaLnBrk="1" hangingPunct="1"/>
            <a:r>
              <a:rPr lang="en-US" altLang="en-US" sz="3000" smtClean="0"/>
              <a:t>Fibonacci number F(n)</a:t>
            </a:r>
          </a:p>
        </p:txBody>
      </p:sp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403350" y="1825625"/>
            <a:ext cx="1343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 b="0">
                <a:solidFill>
                  <a:schemeClr val="accent2"/>
                </a:solidFill>
              </a:rPr>
              <a:t>F(n) = </a:t>
            </a:r>
          </a:p>
        </p:txBody>
      </p:sp>
      <p:sp>
        <p:nvSpPr>
          <p:cNvPr id="83974" name="Text Box 5"/>
          <p:cNvSpPr txBox="1">
            <a:spLocks noChangeArrowheads="1"/>
          </p:cNvSpPr>
          <p:nvPr/>
        </p:nvSpPr>
        <p:spPr bwMode="auto">
          <a:xfrm>
            <a:off x="3071813" y="1600200"/>
            <a:ext cx="53721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tabLst>
                <a:tab pos="2859088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tabLst>
                <a:tab pos="2859088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tabLst>
                <a:tab pos="2859088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tabLst>
                <a:tab pos="2859088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tabLst>
                <a:tab pos="2859088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2859088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2859088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2859088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2859088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800" b="0">
                <a:solidFill>
                  <a:schemeClr val="accent2"/>
                </a:solidFill>
              </a:rPr>
              <a:t>1	if n = 0 or 1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800" b="0">
                <a:solidFill>
                  <a:schemeClr val="accent2"/>
                </a:solidFill>
              </a:rPr>
              <a:t>F(n-1) + F(n-2)</a:t>
            </a:r>
            <a:r>
              <a:rPr lang="en-US" altLang="en-US" sz="2800" b="0">
                <a:solidFill>
                  <a:schemeClr val="accent2"/>
                </a:solidFill>
              </a:rPr>
              <a:t>	if n &gt; 1</a:t>
            </a:r>
          </a:p>
        </p:txBody>
      </p:sp>
      <p:sp>
        <p:nvSpPr>
          <p:cNvPr id="83975" name="AutoShape 6"/>
          <p:cNvSpPr>
            <a:spLocks/>
          </p:cNvSpPr>
          <p:nvPr/>
        </p:nvSpPr>
        <p:spPr bwMode="auto">
          <a:xfrm>
            <a:off x="2889250" y="1600200"/>
            <a:ext cx="247650" cy="990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49286" name="Group 102"/>
          <p:cNvGraphicFramePr>
            <a:graphicFrameLocks noGrp="1"/>
          </p:cNvGraphicFramePr>
          <p:nvPr/>
        </p:nvGraphicFramePr>
        <p:xfrm>
          <a:off x="452438" y="2819400"/>
          <a:ext cx="8786812" cy="995363"/>
        </p:xfrm>
        <a:graphic>
          <a:graphicData uri="http://schemas.openxmlformats.org/drawingml/2006/table">
            <a:tbl>
              <a:tblPr/>
              <a:tblGrid>
                <a:gridCol w="1019175"/>
                <a:gridCol w="706437"/>
                <a:gridCol w="706438"/>
                <a:gridCol w="706437"/>
                <a:gridCol w="706438"/>
                <a:gridCol w="704850"/>
                <a:gridCol w="706437"/>
                <a:gridCol w="706438"/>
                <a:gridCol w="706437"/>
                <a:gridCol w="704850"/>
                <a:gridCol w="706438"/>
                <a:gridCol w="706437"/>
              </a:tblGrid>
              <a:tr h="49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F(n)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2000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9285" name="Text Box 101"/>
          <p:cNvSpPr txBox="1">
            <a:spLocks noChangeArrowheads="1"/>
          </p:cNvSpPr>
          <p:nvPr/>
        </p:nvSpPr>
        <p:spPr bwMode="auto">
          <a:xfrm>
            <a:off x="1238250" y="4000500"/>
            <a:ext cx="6643688" cy="22923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tabLst>
                <a:tab pos="571500" algn="l"/>
                <a:tab pos="1144588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tabLst>
                <a:tab pos="571500" algn="l"/>
                <a:tab pos="1144588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tabLst>
                <a:tab pos="571500" algn="l"/>
                <a:tab pos="1144588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tabLst>
                <a:tab pos="571500" algn="l"/>
                <a:tab pos="1144588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tabLst>
                <a:tab pos="571500" algn="l"/>
                <a:tab pos="1144588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571500" algn="l"/>
                <a:tab pos="1144588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571500" algn="l"/>
                <a:tab pos="1144588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571500" algn="l"/>
                <a:tab pos="1144588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571500" algn="l"/>
                <a:tab pos="1144588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400" b="0" u="sng">
                <a:solidFill>
                  <a:schemeClr val="accent2"/>
                </a:solidFill>
              </a:rPr>
              <a:t>Pseudo code for the recursive algorithm: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400">
                <a:latin typeface="Courier New" panose="02070309020205020404" pitchFamily="49" charset="0"/>
              </a:rPr>
              <a:t>Algorithm F(n)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400">
                <a:latin typeface="Courier New" panose="02070309020205020404" pitchFamily="49" charset="0"/>
              </a:rPr>
              <a:t>	if n==0 or n==1 then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400">
                <a:latin typeface="Courier New" panose="02070309020205020404" pitchFamily="49" charset="0"/>
              </a:rPr>
              <a:t>		return 1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400">
                <a:latin typeface="Courier New" panose="02070309020205020404" pitchFamily="49" charset="0"/>
              </a:rPr>
              <a:t>	else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400">
                <a:latin typeface="Courier New" panose="02070309020205020404" pitchFamily="49" charset="0"/>
              </a:rPr>
              <a:t>		return F(n-1) + F(n-2)</a:t>
            </a:r>
            <a:endParaRPr lang="en-US" altLang="en-US" sz="240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285" grpId="0" build="p" bldLvl="5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8F40A021-D325-40FB-9726-521E4577D9E3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76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The execution of F(7)</a:t>
            </a:r>
            <a:endParaRPr lang="en-GB" altLang="en-US" smtClean="0"/>
          </a:p>
        </p:txBody>
      </p:sp>
      <p:pic>
        <p:nvPicPr>
          <p:cNvPr id="84996" name="Picture 3" descr="f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214438"/>
            <a:ext cx="85852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4"/>
          <p:cNvSpPr>
            <a:spLocks noChangeArrowheads="1"/>
          </p:cNvSpPr>
          <p:nvPr/>
        </p:nvSpPr>
        <p:spPr bwMode="auto">
          <a:xfrm>
            <a:off x="6045200" y="1530350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4998" name="Text Box 5"/>
          <p:cNvSpPr txBox="1">
            <a:spLocks noChangeArrowheads="1"/>
          </p:cNvSpPr>
          <p:nvPr/>
        </p:nvSpPr>
        <p:spPr bwMode="auto">
          <a:xfrm>
            <a:off x="5919788" y="14097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7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4999" name="Rectangle 6"/>
          <p:cNvSpPr>
            <a:spLocks noChangeArrowheads="1"/>
          </p:cNvSpPr>
          <p:nvPr/>
        </p:nvSpPr>
        <p:spPr bwMode="auto">
          <a:xfrm>
            <a:off x="3986213" y="2171700"/>
            <a:ext cx="23495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00" name="Text Box 7"/>
          <p:cNvSpPr txBox="1">
            <a:spLocks noChangeArrowheads="1"/>
          </p:cNvSpPr>
          <p:nvPr/>
        </p:nvSpPr>
        <p:spPr bwMode="auto">
          <a:xfrm>
            <a:off x="3860800" y="20510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6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01" name="Rectangle 8"/>
          <p:cNvSpPr>
            <a:spLocks noChangeArrowheads="1"/>
          </p:cNvSpPr>
          <p:nvPr/>
        </p:nvSpPr>
        <p:spPr bwMode="auto">
          <a:xfrm>
            <a:off x="2738438" y="2898775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02" name="Text Box 9"/>
          <p:cNvSpPr txBox="1">
            <a:spLocks noChangeArrowheads="1"/>
          </p:cNvSpPr>
          <p:nvPr/>
        </p:nvSpPr>
        <p:spPr bwMode="auto">
          <a:xfrm>
            <a:off x="2613025" y="27781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5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03" name="Rectangle 10"/>
          <p:cNvSpPr>
            <a:spLocks noChangeArrowheads="1"/>
          </p:cNvSpPr>
          <p:nvPr/>
        </p:nvSpPr>
        <p:spPr bwMode="auto">
          <a:xfrm>
            <a:off x="8121650" y="2178050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04" name="Text Box 11"/>
          <p:cNvSpPr txBox="1">
            <a:spLocks noChangeArrowheads="1"/>
          </p:cNvSpPr>
          <p:nvPr/>
        </p:nvSpPr>
        <p:spPr bwMode="auto">
          <a:xfrm>
            <a:off x="7994650" y="20574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5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05" name="Rectangle 12"/>
          <p:cNvSpPr>
            <a:spLocks noChangeArrowheads="1"/>
          </p:cNvSpPr>
          <p:nvPr/>
        </p:nvSpPr>
        <p:spPr bwMode="auto">
          <a:xfrm>
            <a:off x="2503488" y="4194175"/>
            <a:ext cx="23495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06" name="Text Box 13"/>
          <p:cNvSpPr txBox="1">
            <a:spLocks noChangeArrowheads="1"/>
          </p:cNvSpPr>
          <p:nvPr/>
        </p:nvSpPr>
        <p:spPr bwMode="auto">
          <a:xfrm>
            <a:off x="2378075" y="40735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4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07" name="Rectangle 14"/>
          <p:cNvSpPr>
            <a:spLocks noChangeArrowheads="1"/>
          </p:cNvSpPr>
          <p:nvPr/>
        </p:nvSpPr>
        <p:spPr bwMode="auto">
          <a:xfrm>
            <a:off x="3471863" y="4194175"/>
            <a:ext cx="23495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08" name="Text Box 15"/>
          <p:cNvSpPr txBox="1">
            <a:spLocks noChangeArrowheads="1"/>
          </p:cNvSpPr>
          <p:nvPr/>
        </p:nvSpPr>
        <p:spPr bwMode="auto">
          <a:xfrm>
            <a:off x="3346450" y="40735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3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09" name="Rectangle 16"/>
          <p:cNvSpPr>
            <a:spLocks noChangeArrowheads="1"/>
          </p:cNvSpPr>
          <p:nvPr/>
        </p:nvSpPr>
        <p:spPr bwMode="auto">
          <a:xfrm>
            <a:off x="2066925" y="4770438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10" name="Text Box 17"/>
          <p:cNvSpPr txBox="1">
            <a:spLocks noChangeArrowheads="1"/>
          </p:cNvSpPr>
          <p:nvPr/>
        </p:nvSpPr>
        <p:spPr bwMode="auto">
          <a:xfrm>
            <a:off x="1941513" y="46497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3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11" name="Rectangle 18"/>
          <p:cNvSpPr>
            <a:spLocks noChangeArrowheads="1"/>
          </p:cNvSpPr>
          <p:nvPr/>
        </p:nvSpPr>
        <p:spPr bwMode="auto">
          <a:xfrm>
            <a:off x="1646238" y="5418138"/>
            <a:ext cx="233362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12" name="Text Box 19"/>
          <p:cNvSpPr txBox="1">
            <a:spLocks noChangeArrowheads="1"/>
          </p:cNvSpPr>
          <p:nvPr/>
        </p:nvSpPr>
        <p:spPr bwMode="auto">
          <a:xfrm>
            <a:off x="1520825" y="52974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13" name="Rectangle 20"/>
          <p:cNvSpPr>
            <a:spLocks noChangeArrowheads="1"/>
          </p:cNvSpPr>
          <p:nvPr/>
        </p:nvSpPr>
        <p:spPr bwMode="auto">
          <a:xfrm>
            <a:off x="1177925" y="5922963"/>
            <a:ext cx="233363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14" name="Text Box 21"/>
          <p:cNvSpPr txBox="1">
            <a:spLocks noChangeArrowheads="1"/>
          </p:cNvSpPr>
          <p:nvPr/>
        </p:nvSpPr>
        <p:spPr bwMode="auto">
          <a:xfrm>
            <a:off x="1052513" y="58023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15" name="Rectangle 22"/>
          <p:cNvSpPr>
            <a:spLocks noChangeArrowheads="1"/>
          </p:cNvSpPr>
          <p:nvPr/>
        </p:nvSpPr>
        <p:spPr bwMode="auto">
          <a:xfrm>
            <a:off x="1646238" y="5922963"/>
            <a:ext cx="233362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16" name="Text Box 23"/>
          <p:cNvSpPr txBox="1">
            <a:spLocks noChangeArrowheads="1"/>
          </p:cNvSpPr>
          <p:nvPr/>
        </p:nvSpPr>
        <p:spPr bwMode="auto">
          <a:xfrm>
            <a:off x="1520825" y="58023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17" name="Rectangle 24"/>
          <p:cNvSpPr>
            <a:spLocks noChangeArrowheads="1"/>
          </p:cNvSpPr>
          <p:nvPr/>
        </p:nvSpPr>
        <p:spPr bwMode="auto">
          <a:xfrm>
            <a:off x="2847975" y="4762500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18" name="Text Box 25"/>
          <p:cNvSpPr txBox="1">
            <a:spLocks noChangeArrowheads="1"/>
          </p:cNvSpPr>
          <p:nvPr/>
        </p:nvSpPr>
        <p:spPr bwMode="auto">
          <a:xfrm>
            <a:off x="2722563" y="46418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19" name="Rectangle 26"/>
          <p:cNvSpPr>
            <a:spLocks noChangeArrowheads="1"/>
          </p:cNvSpPr>
          <p:nvPr/>
        </p:nvSpPr>
        <p:spPr bwMode="auto">
          <a:xfrm>
            <a:off x="2379663" y="5275263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20" name="Text Box 27"/>
          <p:cNvSpPr txBox="1">
            <a:spLocks noChangeArrowheads="1"/>
          </p:cNvSpPr>
          <p:nvPr/>
        </p:nvSpPr>
        <p:spPr bwMode="auto">
          <a:xfrm>
            <a:off x="2254250" y="51530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21" name="Rectangle 28"/>
          <p:cNvSpPr>
            <a:spLocks noChangeArrowheads="1"/>
          </p:cNvSpPr>
          <p:nvPr/>
        </p:nvSpPr>
        <p:spPr bwMode="auto">
          <a:xfrm>
            <a:off x="2847975" y="5267325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22" name="Text Box 29"/>
          <p:cNvSpPr txBox="1">
            <a:spLocks noChangeArrowheads="1"/>
          </p:cNvSpPr>
          <p:nvPr/>
        </p:nvSpPr>
        <p:spPr bwMode="auto">
          <a:xfrm>
            <a:off x="2722563" y="51466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23" name="Rectangle 30"/>
          <p:cNvSpPr>
            <a:spLocks noChangeArrowheads="1"/>
          </p:cNvSpPr>
          <p:nvPr/>
        </p:nvSpPr>
        <p:spPr bwMode="auto">
          <a:xfrm>
            <a:off x="2192338" y="5627688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24" name="Text Box 31"/>
          <p:cNvSpPr txBox="1">
            <a:spLocks noChangeArrowheads="1"/>
          </p:cNvSpPr>
          <p:nvPr/>
        </p:nvSpPr>
        <p:spPr bwMode="auto">
          <a:xfrm>
            <a:off x="2066925" y="55070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25" name="Rectangle 32"/>
          <p:cNvSpPr>
            <a:spLocks noChangeArrowheads="1"/>
          </p:cNvSpPr>
          <p:nvPr/>
        </p:nvSpPr>
        <p:spPr bwMode="auto">
          <a:xfrm>
            <a:off x="3675063" y="4768850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26" name="Text Box 33"/>
          <p:cNvSpPr txBox="1">
            <a:spLocks noChangeArrowheads="1"/>
          </p:cNvSpPr>
          <p:nvPr/>
        </p:nvSpPr>
        <p:spPr bwMode="auto">
          <a:xfrm>
            <a:off x="3549650" y="46482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27" name="Rectangle 34"/>
          <p:cNvSpPr>
            <a:spLocks noChangeArrowheads="1"/>
          </p:cNvSpPr>
          <p:nvPr/>
        </p:nvSpPr>
        <p:spPr bwMode="auto">
          <a:xfrm>
            <a:off x="3206750" y="5273675"/>
            <a:ext cx="23495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28" name="Text Box 35"/>
          <p:cNvSpPr txBox="1">
            <a:spLocks noChangeArrowheads="1"/>
          </p:cNvSpPr>
          <p:nvPr/>
        </p:nvSpPr>
        <p:spPr bwMode="auto">
          <a:xfrm>
            <a:off x="3081338" y="51530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29" name="Rectangle 36"/>
          <p:cNvSpPr>
            <a:spLocks noChangeArrowheads="1"/>
          </p:cNvSpPr>
          <p:nvPr/>
        </p:nvSpPr>
        <p:spPr bwMode="auto">
          <a:xfrm>
            <a:off x="3675063" y="5273675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30" name="Text Box 37"/>
          <p:cNvSpPr txBox="1">
            <a:spLocks noChangeArrowheads="1"/>
          </p:cNvSpPr>
          <p:nvPr/>
        </p:nvSpPr>
        <p:spPr bwMode="auto">
          <a:xfrm>
            <a:off x="3549650" y="51530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31" name="Rectangle 38"/>
          <p:cNvSpPr>
            <a:spLocks noChangeArrowheads="1"/>
          </p:cNvSpPr>
          <p:nvPr/>
        </p:nvSpPr>
        <p:spPr bwMode="auto">
          <a:xfrm>
            <a:off x="4922838" y="4194175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32" name="Text Box 39"/>
          <p:cNvSpPr txBox="1">
            <a:spLocks noChangeArrowheads="1"/>
          </p:cNvSpPr>
          <p:nvPr/>
        </p:nvSpPr>
        <p:spPr bwMode="auto">
          <a:xfrm>
            <a:off x="4795838" y="40735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33" name="Rectangle 40"/>
          <p:cNvSpPr>
            <a:spLocks noChangeArrowheads="1"/>
          </p:cNvSpPr>
          <p:nvPr/>
        </p:nvSpPr>
        <p:spPr bwMode="auto">
          <a:xfrm>
            <a:off x="4454525" y="4699000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34" name="Text Box 41"/>
          <p:cNvSpPr txBox="1">
            <a:spLocks noChangeArrowheads="1"/>
          </p:cNvSpPr>
          <p:nvPr/>
        </p:nvSpPr>
        <p:spPr bwMode="auto">
          <a:xfrm>
            <a:off x="4329113" y="45783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35" name="Rectangle 42"/>
          <p:cNvSpPr>
            <a:spLocks noChangeArrowheads="1"/>
          </p:cNvSpPr>
          <p:nvPr/>
        </p:nvSpPr>
        <p:spPr bwMode="auto">
          <a:xfrm>
            <a:off x="4845050" y="4699000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36" name="Text Box 43"/>
          <p:cNvSpPr txBox="1">
            <a:spLocks noChangeArrowheads="1"/>
          </p:cNvSpPr>
          <p:nvPr/>
        </p:nvSpPr>
        <p:spPr bwMode="auto">
          <a:xfrm>
            <a:off x="4719638" y="45783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37" name="Rectangle 44"/>
          <p:cNvSpPr>
            <a:spLocks noChangeArrowheads="1"/>
          </p:cNvSpPr>
          <p:nvPr/>
        </p:nvSpPr>
        <p:spPr bwMode="auto">
          <a:xfrm>
            <a:off x="6124575" y="3617913"/>
            <a:ext cx="233363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38" name="Text Box 45"/>
          <p:cNvSpPr txBox="1">
            <a:spLocks noChangeArrowheads="1"/>
          </p:cNvSpPr>
          <p:nvPr/>
        </p:nvSpPr>
        <p:spPr bwMode="auto">
          <a:xfrm>
            <a:off x="5999163" y="34972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39" name="Rectangle 46"/>
          <p:cNvSpPr>
            <a:spLocks noChangeArrowheads="1"/>
          </p:cNvSpPr>
          <p:nvPr/>
        </p:nvSpPr>
        <p:spPr bwMode="auto">
          <a:xfrm>
            <a:off x="5654675" y="4122738"/>
            <a:ext cx="233363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40" name="Text Box 47"/>
          <p:cNvSpPr txBox="1">
            <a:spLocks noChangeArrowheads="1"/>
          </p:cNvSpPr>
          <p:nvPr/>
        </p:nvSpPr>
        <p:spPr bwMode="auto">
          <a:xfrm>
            <a:off x="5500688" y="4002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41" name="Rectangle 48"/>
          <p:cNvSpPr>
            <a:spLocks noChangeArrowheads="1"/>
          </p:cNvSpPr>
          <p:nvPr/>
        </p:nvSpPr>
        <p:spPr bwMode="auto">
          <a:xfrm>
            <a:off x="5967413" y="4051300"/>
            <a:ext cx="23495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42" name="Text Box 49"/>
          <p:cNvSpPr txBox="1">
            <a:spLocks noChangeArrowheads="1"/>
          </p:cNvSpPr>
          <p:nvPr/>
        </p:nvSpPr>
        <p:spPr bwMode="auto">
          <a:xfrm>
            <a:off x="5919788" y="39941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43" name="Rectangle 50"/>
          <p:cNvSpPr>
            <a:spLocks noChangeArrowheads="1"/>
          </p:cNvSpPr>
          <p:nvPr/>
        </p:nvSpPr>
        <p:spPr bwMode="auto">
          <a:xfrm>
            <a:off x="5780088" y="2898775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44" name="Text Box 51"/>
          <p:cNvSpPr txBox="1">
            <a:spLocks noChangeArrowheads="1"/>
          </p:cNvSpPr>
          <p:nvPr/>
        </p:nvSpPr>
        <p:spPr bwMode="auto">
          <a:xfrm>
            <a:off x="5654675" y="27781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4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45" name="Rectangle 52"/>
          <p:cNvSpPr>
            <a:spLocks noChangeArrowheads="1"/>
          </p:cNvSpPr>
          <p:nvPr/>
        </p:nvSpPr>
        <p:spPr bwMode="auto">
          <a:xfrm>
            <a:off x="6718300" y="2898775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46" name="Text Box 53"/>
          <p:cNvSpPr txBox="1">
            <a:spLocks noChangeArrowheads="1"/>
          </p:cNvSpPr>
          <p:nvPr/>
        </p:nvSpPr>
        <p:spPr bwMode="auto">
          <a:xfrm>
            <a:off x="6591300" y="27781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4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47" name="Rectangle 54"/>
          <p:cNvSpPr>
            <a:spLocks noChangeArrowheads="1"/>
          </p:cNvSpPr>
          <p:nvPr/>
        </p:nvSpPr>
        <p:spPr bwMode="auto">
          <a:xfrm>
            <a:off x="5311775" y="3617913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48" name="Text Box 55"/>
          <p:cNvSpPr txBox="1">
            <a:spLocks noChangeArrowheads="1"/>
          </p:cNvSpPr>
          <p:nvPr/>
        </p:nvSpPr>
        <p:spPr bwMode="auto">
          <a:xfrm>
            <a:off x="5186363" y="34972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3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49" name="Rectangle 56"/>
          <p:cNvSpPr>
            <a:spLocks noChangeArrowheads="1"/>
          </p:cNvSpPr>
          <p:nvPr/>
        </p:nvSpPr>
        <p:spPr bwMode="auto">
          <a:xfrm>
            <a:off x="8978900" y="2898775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50" name="Text Box 57"/>
          <p:cNvSpPr txBox="1">
            <a:spLocks noChangeArrowheads="1"/>
          </p:cNvSpPr>
          <p:nvPr/>
        </p:nvSpPr>
        <p:spPr bwMode="auto">
          <a:xfrm>
            <a:off x="8853488" y="27781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3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51" name="Rectangle 58"/>
          <p:cNvSpPr>
            <a:spLocks noChangeArrowheads="1"/>
          </p:cNvSpPr>
          <p:nvPr/>
        </p:nvSpPr>
        <p:spPr bwMode="auto">
          <a:xfrm>
            <a:off x="6951663" y="3617913"/>
            <a:ext cx="233362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52" name="Text Box 59"/>
          <p:cNvSpPr txBox="1">
            <a:spLocks noChangeArrowheads="1"/>
          </p:cNvSpPr>
          <p:nvPr/>
        </p:nvSpPr>
        <p:spPr bwMode="auto">
          <a:xfrm>
            <a:off x="6826250" y="34972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3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53" name="Rectangle 60"/>
          <p:cNvSpPr>
            <a:spLocks noChangeArrowheads="1"/>
          </p:cNvSpPr>
          <p:nvPr/>
        </p:nvSpPr>
        <p:spPr bwMode="auto">
          <a:xfrm>
            <a:off x="6561138" y="4194175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54" name="Text Box 61"/>
          <p:cNvSpPr txBox="1">
            <a:spLocks noChangeArrowheads="1"/>
          </p:cNvSpPr>
          <p:nvPr/>
        </p:nvSpPr>
        <p:spPr bwMode="auto">
          <a:xfrm>
            <a:off x="6435725" y="40735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55" name="Rectangle 62"/>
          <p:cNvSpPr>
            <a:spLocks noChangeArrowheads="1"/>
          </p:cNvSpPr>
          <p:nvPr/>
        </p:nvSpPr>
        <p:spPr bwMode="auto">
          <a:xfrm>
            <a:off x="6092825" y="4699000"/>
            <a:ext cx="23495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56" name="Text Box 63"/>
          <p:cNvSpPr txBox="1">
            <a:spLocks noChangeArrowheads="1"/>
          </p:cNvSpPr>
          <p:nvPr/>
        </p:nvSpPr>
        <p:spPr bwMode="auto">
          <a:xfrm>
            <a:off x="5967413" y="45783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57" name="Rectangle 64"/>
          <p:cNvSpPr>
            <a:spLocks noChangeArrowheads="1"/>
          </p:cNvSpPr>
          <p:nvPr/>
        </p:nvSpPr>
        <p:spPr bwMode="auto">
          <a:xfrm>
            <a:off x="6481763" y="4699000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58" name="Text Box 65"/>
          <p:cNvSpPr txBox="1">
            <a:spLocks noChangeArrowheads="1"/>
          </p:cNvSpPr>
          <p:nvPr/>
        </p:nvSpPr>
        <p:spPr bwMode="auto">
          <a:xfrm>
            <a:off x="6356350" y="45783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59" name="Rectangle 66"/>
          <p:cNvSpPr>
            <a:spLocks noChangeArrowheads="1"/>
          </p:cNvSpPr>
          <p:nvPr/>
        </p:nvSpPr>
        <p:spPr bwMode="auto">
          <a:xfrm>
            <a:off x="7808913" y="3617913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60" name="Text Box 67"/>
          <p:cNvSpPr txBox="1">
            <a:spLocks noChangeArrowheads="1"/>
          </p:cNvSpPr>
          <p:nvPr/>
        </p:nvSpPr>
        <p:spPr bwMode="auto">
          <a:xfrm>
            <a:off x="7683500" y="34972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61" name="Rectangle 68"/>
          <p:cNvSpPr>
            <a:spLocks noChangeArrowheads="1"/>
          </p:cNvSpPr>
          <p:nvPr/>
        </p:nvSpPr>
        <p:spPr bwMode="auto">
          <a:xfrm>
            <a:off x="7342188" y="4122738"/>
            <a:ext cx="233362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62" name="Text Box 69"/>
          <p:cNvSpPr txBox="1">
            <a:spLocks noChangeArrowheads="1"/>
          </p:cNvSpPr>
          <p:nvPr/>
        </p:nvSpPr>
        <p:spPr bwMode="auto">
          <a:xfrm>
            <a:off x="7216775" y="4002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63" name="Rectangle 70"/>
          <p:cNvSpPr>
            <a:spLocks noChangeArrowheads="1"/>
          </p:cNvSpPr>
          <p:nvPr/>
        </p:nvSpPr>
        <p:spPr bwMode="auto">
          <a:xfrm>
            <a:off x="7731125" y="4122738"/>
            <a:ext cx="233363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64" name="Text Box 71"/>
          <p:cNvSpPr txBox="1">
            <a:spLocks noChangeArrowheads="1"/>
          </p:cNvSpPr>
          <p:nvPr/>
        </p:nvSpPr>
        <p:spPr bwMode="auto">
          <a:xfrm>
            <a:off x="7605713" y="4002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65" name="Rectangle 72"/>
          <p:cNvSpPr>
            <a:spLocks noChangeArrowheads="1"/>
          </p:cNvSpPr>
          <p:nvPr/>
        </p:nvSpPr>
        <p:spPr bwMode="auto">
          <a:xfrm>
            <a:off x="8588375" y="3617913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66" name="Text Box 73"/>
          <p:cNvSpPr txBox="1">
            <a:spLocks noChangeArrowheads="1"/>
          </p:cNvSpPr>
          <p:nvPr/>
        </p:nvSpPr>
        <p:spPr bwMode="auto">
          <a:xfrm>
            <a:off x="8462963" y="34972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67" name="Rectangle 74"/>
          <p:cNvSpPr>
            <a:spLocks noChangeArrowheads="1"/>
          </p:cNvSpPr>
          <p:nvPr/>
        </p:nvSpPr>
        <p:spPr bwMode="auto">
          <a:xfrm>
            <a:off x="8121650" y="4122738"/>
            <a:ext cx="233363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68" name="Text Box 75"/>
          <p:cNvSpPr txBox="1">
            <a:spLocks noChangeArrowheads="1"/>
          </p:cNvSpPr>
          <p:nvPr/>
        </p:nvSpPr>
        <p:spPr bwMode="auto">
          <a:xfrm>
            <a:off x="7994650" y="4002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69" name="Rectangle 76"/>
          <p:cNvSpPr>
            <a:spLocks noChangeArrowheads="1"/>
          </p:cNvSpPr>
          <p:nvPr/>
        </p:nvSpPr>
        <p:spPr bwMode="auto">
          <a:xfrm>
            <a:off x="8510588" y="4122738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70" name="Text Box 77"/>
          <p:cNvSpPr txBox="1">
            <a:spLocks noChangeArrowheads="1"/>
          </p:cNvSpPr>
          <p:nvPr/>
        </p:nvSpPr>
        <p:spPr bwMode="auto">
          <a:xfrm>
            <a:off x="8385175" y="4002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71" name="Rectangle 78"/>
          <p:cNvSpPr>
            <a:spLocks noChangeArrowheads="1"/>
          </p:cNvSpPr>
          <p:nvPr/>
        </p:nvSpPr>
        <p:spPr bwMode="auto">
          <a:xfrm>
            <a:off x="4221163" y="4981575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72" name="Text Box 79"/>
          <p:cNvSpPr txBox="1">
            <a:spLocks noChangeArrowheads="1"/>
          </p:cNvSpPr>
          <p:nvPr/>
        </p:nvSpPr>
        <p:spPr bwMode="auto">
          <a:xfrm>
            <a:off x="4094163" y="48593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73" name="Rectangle 80"/>
          <p:cNvSpPr>
            <a:spLocks noChangeArrowheads="1"/>
          </p:cNvSpPr>
          <p:nvPr/>
        </p:nvSpPr>
        <p:spPr bwMode="auto">
          <a:xfrm>
            <a:off x="5389563" y="4411663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74" name="Text Box 81"/>
          <p:cNvSpPr txBox="1">
            <a:spLocks noChangeArrowheads="1"/>
          </p:cNvSpPr>
          <p:nvPr/>
        </p:nvSpPr>
        <p:spPr bwMode="auto">
          <a:xfrm>
            <a:off x="5264150" y="42894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75" name="Rectangle 82"/>
          <p:cNvSpPr>
            <a:spLocks noChangeArrowheads="1"/>
          </p:cNvSpPr>
          <p:nvPr/>
        </p:nvSpPr>
        <p:spPr bwMode="auto">
          <a:xfrm>
            <a:off x="7105650" y="4411663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76" name="Text Box 83"/>
          <p:cNvSpPr txBox="1">
            <a:spLocks noChangeArrowheads="1"/>
          </p:cNvSpPr>
          <p:nvPr/>
        </p:nvSpPr>
        <p:spPr bwMode="auto">
          <a:xfrm>
            <a:off x="6980238" y="42894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5077" name="Rectangle 84"/>
          <p:cNvSpPr>
            <a:spLocks noChangeArrowheads="1"/>
          </p:cNvSpPr>
          <p:nvPr/>
        </p:nvSpPr>
        <p:spPr bwMode="auto">
          <a:xfrm>
            <a:off x="9136063" y="3829050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5078" name="Text Box 85"/>
          <p:cNvSpPr txBox="1">
            <a:spLocks noChangeArrowheads="1"/>
          </p:cNvSpPr>
          <p:nvPr/>
        </p:nvSpPr>
        <p:spPr bwMode="auto">
          <a:xfrm>
            <a:off x="9010650" y="37068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DB911570-4EBD-4AD2-B3FA-5678FFAFC717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77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The execution of F(7)</a:t>
            </a:r>
            <a:endParaRPr lang="en-GB" altLang="en-US" smtClean="0"/>
          </a:p>
        </p:txBody>
      </p:sp>
      <p:pic>
        <p:nvPicPr>
          <p:cNvPr id="86020" name="Picture 3" descr="f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214438"/>
            <a:ext cx="85852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4"/>
          <p:cNvSpPr>
            <a:spLocks noChangeArrowheads="1"/>
          </p:cNvSpPr>
          <p:nvPr/>
        </p:nvSpPr>
        <p:spPr bwMode="auto">
          <a:xfrm>
            <a:off x="6045200" y="1530350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22" name="Text Box 5"/>
          <p:cNvSpPr txBox="1">
            <a:spLocks noChangeArrowheads="1"/>
          </p:cNvSpPr>
          <p:nvPr/>
        </p:nvSpPr>
        <p:spPr bwMode="auto">
          <a:xfrm>
            <a:off x="5919788" y="14097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7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23" name="Rectangle 6"/>
          <p:cNvSpPr>
            <a:spLocks noChangeArrowheads="1"/>
          </p:cNvSpPr>
          <p:nvPr/>
        </p:nvSpPr>
        <p:spPr bwMode="auto">
          <a:xfrm>
            <a:off x="3986213" y="2171700"/>
            <a:ext cx="23495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24" name="Text Box 7"/>
          <p:cNvSpPr txBox="1">
            <a:spLocks noChangeArrowheads="1"/>
          </p:cNvSpPr>
          <p:nvPr/>
        </p:nvSpPr>
        <p:spPr bwMode="auto">
          <a:xfrm>
            <a:off x="3860800" y="20510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6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25" name="Rectangle 8"/>
          <p:cNvSpPr>
            <a:spLocks noChangeArrowheads="1"/>
          </p:cNvSpPr>
          <p:nvPr/>
        </p:nvSpPr>
        <p:spPr bwMode="auto">
          <a:xfrm>
            <a:off x="2738438" y="2898775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2613025" y="27781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5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27" name="Rectangle 10"/>
          <p:cNvSpPr>
            <a:spLocks noChangeArrowheads="1"/>
          </p:cNvSpPr>
          <p:nvPr/>
        </p:nvSpPr>
        <p:spPr bwMode="auto">
          <a:xfrm>
            <a:off x="8121650" y="2178050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28" name="Text Box 11"/>
          <p:cNvSpPr txBox="1">
            <a:spLocks noChangeArrowheads="1"/>
          </p:cNvSpPr>
          <p:nvPr/>
        </p:nvSpPr>
        <p:spPr bwMode="auto">
          <a:xfrm>
            <a:off x="7994650" y="20574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5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29" name="Rectangle 12"/>
          <p:cNvSpPr>
            <a:spLocks noChangeArrowheads="1"/>
          </p:cNvSpPr>
          <p:nvPr/>
        </p:nvSpPr>
        <p:spPr bwMode="auto">
          <a:xfrm>
            <a:off x="2503488" y="4194175"/>
            <a:ext cx="23495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30" name="Text Box 13"/>
          <p:cNvSpPr txBox="1">
            <a:spLocks noChangeArrowheads="1"/>
          </p:cNvSpPr>
          <p:nvPr/>
        </p:nvSpPr>
        <p:spPr bwMode="auto">
          <a:xfrm>
            <a:off x="2378075" y="40735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4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31" name="Rectangle 14"/>
          <p:cNvSpPr>
            <a:spLocks noChangeArrowheads="1"/>
          </p:cNvSpPr>
          <p:nvPr/>
        </p:nvSpPr>
        <p:spPr bwMode="auto">
          <a:xfrm>
            <a:off x="3471863" y="4194175"/>
            <a:ext cx="23495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32" name="Text Box 15"/>
          <p:cNvSpPr txBox="1">
            <a:spLocks noChangeArrowheads="1"/>
          </p:cNvSpPr>
          <p:nvPr/>
        </p:nvSpPr>
        <p:spPr bwMode="auto">
          <a:xfrm>
            <a:off x="3346450" y="40735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3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33" name="Rectangle 16"/>
          <p:cNvSpPr>
            <a:spLocks noChangeArrowheads="1"/>
          </p:cNvSpPr>
          <p:nvPr/>
        </p:nvSpPr>
        <p:spPr bwMode="auto">
          <a:xfrm>
            <a:off x="2066925" y="4770438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34" name="Text Box 17"/>
          <p:cNvSpPr txBox="1">
            <a:spLocks noChangeArrowheads="1"/>
          </p:cNvSpPr>
          <p:nvPr/>
        </p:nvSpPr>
        <p:spPr bwMode="auto">
          <a:xfrm>
            <a:off x="1941513" y="46497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3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35" name="Rectangle 18"/>
          <p:cNvSpPr>
            <a:spLocks noChangeArrowheads="1"/>
          </p:cNvSpPr>
          <p:nvPr/>
        </p:nvSpPr>
        <p:spPr bwMode="auto">
          <a:xfrm>
            <a:off x="1646238" y="5418138"/>
            <a:ext cx="233362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36" name="Text Box 19"/>
          <p:cNvSpPr txBox="1">
            <a:spLocks noChangeArrowheads="1"/>
          </p:cNvSpPr>
          <p:nvPr/>
        </p:nvSpPr>
        <p:spPr bwMode="auto">
          <a:xfrm>
            <a:off x="1520825" y="52974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37" name="Rectangle 20"/>
          <p:cNvSpPr>
            <a:spLocks noChangeArrowheads="1"/>
          </p:cNvSpPr>
          <p:nvPr/>
        </p:nvSpPr>
        <p:spPr bwMode="auto">
          <a:xfrm>
            <a:off x="1177925" y="5922963"/>
            <a:ext cx="233363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38" name="Text Box 21"/>
          <p:cNvSpPr txBox="1">
            <a:spLocks noChangeArrowheads="1"/>
          </p:cNvSpPr>
          <p:nvPr/>
        </p:nvSpPr>
        <p:spPr bwMode="auto">
          <a:xfrm>
            <a:off x="1052513" y="58023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39" name="Rectangle 22"/>
          <p:cNvSpPr>
            <a:spLocks noChangeArrowheads="1"/>
          </p:cNvSpPr>
          <p:nvPr/>
        </p:nvSpPr>
        <p:spPr bwMode="auto">
          <a:xfrm>
            <a:off x="1646238" y="5922963"/>
            <a:ext cx="233362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40" name="Text Box 23"/>
          <p:cNvSpPr txBox="1">
            <a:spLocks noChangeArrowheads="1"/>
          </p:cNvSpPr>
          <p:nvPr/>
        </p:nvSpPr>
        <p:spPr bwMode="auto">
          <a:xfrm>
            <a:off x="1520825" y="58023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41" name="Rectangle 24"/>
          <p:cNvSpPr>
            <a:spLocks noChangeArrowheads="1"/>
          </p:cNvSpPr>
          <p:nvPr/>
        </p:nvSpPr>
        <p:spPr bwMode="auto">
          <a:xfrm>
            <a:off x="2847975" y="4762500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42" name="Text Box 25"/>
          <p:cNvSpPr txBox="1">
            <a:spLocks noChangeArrowheads="1"/>
          </p:cNvSpPr>
          <p:nvPr/>
        </p:nvSpPr>
        <p:spPr bwMode="auto">
          <a:xfrm>
            <a:off x="2722563" y="46418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43" name="Rectangle 26"/>
          <p:cNvSpPr>
            <a:spLocks noChangeArrowheads="1"/>
          </p:cNvSpPr>
          <p:nvPr/>
        </p:nvSpPr>
        <p:spPr bwMode="auto">
          <a:xfrm>
            <a:off x="2379663" y="5275263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44" name="Text Box 27"/>
          <p:cNvSpPr txBox="1">
            <a:spLocks noChangeArrowheads="1"/>
          </p:cNvSpPr>
          <p:nvPr/>
        </p:nvSpPr>
        <p:spPr bwMode="auto">
          <a:xfrm>
            <a:off x="2254250" y="51530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45" name="Rectangle 28"/>
          <p:cNvSpPr>
            <a:spLocks noChangeArrowheads="1"/>
          </p:cNvSpPr>
          <p:nvPr/>
        </p:nvSpPr>
        <p:spPr bwMode="auto">
          <a:xfrm>
            <a:off x="2847975" y="5267325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46" name="Text Box 29"/>
          <p:cNvSpPr txBox="1">
            <a:spLocks noChangeArrowheads="1"/>
          </p:cNvSpPr>
          <p:nvPr/>
        </p:nvSpPr>
        <p:spPr bwMode="auto">
          <a:xfrm>
            <a:off x="2722563" y="51466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47" name="Rectangle 30"/>
          <p:cNvSpPr>
            <a:spLocks noChangeArrowheads="1"/>
          </p:cNvSpPr>
          <p:nvPr/>
        </p:nvSpPr>
        <p:spPr bwMode="auto">
          <a:xfrm>
            <a:off x="2192338" y="5627688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48" name="Text Box 31"/>
          <p:cNvSpPr txBox="1">
            <a:spLocks noChangeArrowheads="1"/>
          </p:cNvSpPr>
          <p:nvPr/>
        </p:nvSpPr>
        <p:spPr bwMode="auto">
          <a:xfrm>
            <a:off x="2066925" y="55070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49" name="Rectangle 32"/>
          <p:cNvSpPr>
            <a:spLocks noChangeArrowheads="1"/>
          </p:cNvSpPr>
          <p:nvPr/>
        </p:nvSpPr>
        <p:spPr bwMode="auto">
          <a:xfrm>
            <a:off x="3675063" y="4768850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50" name="Text Box 33"/>
          <p:cNvSpPr txBox="1">
            <a:spLocks noChangeArrowheads="1"/>
          </p:cNvSpPr>
          <p:nvPr/>
        </p:nvSpPr>
        <p:spPr bwMode="auto">
          <a:xfrm>
            <a:off x="3549650" y="46482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51" name="Rectangle 34"/>
          <p:cNvSpPr>
            <a:spLocks noChangeArrowheads="1"/>
          </p:cNvSpPr>
          <p:nvPr/>
        </p:nvSpPr>
        <p:spPr bwMode="auto">
          <a:xfrm>
            <a:off x="3206750" y="5273675"/>
            <a:ext cx="23495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52" name="Text Box 35"/>
          <p:cNvSpPr txBox="1">
            <a:spLocks noChangeArrowheads="1"/>
          </p:cNvSpPr>
          <p:nvPr/>
        </p:nvSpPr>
        <p:spPr bwMode="auto">
          <a:xfrm>
            <a:off x="3081338" y="51530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53" name="Rectangle 36"/>
          <p:cNvSpPr>
            <a:spLocks noChangeArrowheads="1"/>
          </p:cNvSpPr>
          <p:nvPr/>
        </p:nvSpPr>
        <p:spPr bwMode="auto">
          <a:xfrm>
            <a:off x="3675063" y="5273675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54" name="Text Box 37"/>
          <p:cNvSpPr txBox="1">
            <a:spLocks noChangeArrowheads="1"/>
          </p:cNvSpPr>
          <p:nvPr/>
        </p:nvSpPr>
        <p:spPr bwMode="auto">
          <a:xfrm>
            <a:off x="3549650" y="51530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55" name="Rectangle 38"/>
          <p:cNvSpPr>
            <a:spLocks noChangeArrowheads="1"/>
          </p:cNvSpPr>
          <p:nvPr/>
        </p:nvSpPr>
        <p:spPr bwMode="auto">
          <a:xfrm>
            <a:off x="4922838" y="4194175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56" name="Text Box 39"/>
          <p:cNvSpPr txBox="1">
            <a:spLocks noChangeArrowheads="1"/>
          </p:cNvSpPr>
          <p:nvPr/>
        </p:nvSpPr>
        <p:spPr bwMode="auto">
          <a:xfrm>
            <a:off x="4795838" y="40735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57" name="Rectangle 40"/>
          <p:cNvSpPr>
            <a:spLocks noChangeArrowheads="1"/>
          </p:cNvSpPr>
          <p:nvPr/>
        </p:nvSpPr>
        <p:spPr bwMode="auto">
          <a:xfrm>
            <a:off x="4454525" y="4699000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58" name="Text Box 41"/>
          <p:cNvSpPr txBox="1">
            <a:spLocks noChangeArrowheads="1"/>
          </p:cNvSpPr>
          <p:nvPr/>
        </p:nvSpPr>
        <p:spPr bwMode="auto">
          <a:xfrm>
            <a:off x="4329113" y="45783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59" name="Rectangle 42"/>
          <p:cNvSpPr>
            <a:spLocks noChangeArrowheads="1"/>
          </p:cNvSpPr>
          <p:nvPr/>
        </p:nvSpPr>
        <p:spPr bwMode="auto">
          <a:xfrm>
            <a:off x="4845050" y="4699000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60" name="Text Box 43"/>
          <p:cNvSpPr txBox="1">
            <a:spLocks noChangeArrowheads="1"/>
          </p:cNvSpPr>
          <p:nvPr/>
        </p:nvSpPr>
        <p:spPr bwMode="auto">
          <a:xfrm>
            <a:off x="4719638" y="45783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61" name="Rectangle 44"/>
          <p:cNvSpPr>
            <a:spLocks noChangeArrowheads="1"/>
          </p:cNvSpPr>
          <p:nvPr/>
        </p:nvSpPr>
        <p:spPr bwMode="auto">
          <a:xfrm>
            <a:off x="6124575" y="3617913"/>
            <a:ext cx="233363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62" name="Text Box 45"/>
          <p:cNvSpPr txBox="1">
            <a:spLocks noChangeArrowheads="1"/>
          </p:cNvSpPr>
          <p:nvPr/>
        </p:nvSpPr>
        <p:spPr bwMode="auto">
          <a:xfrm>
            <a:off x="5999163" y="34972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63" name="Rectangle 46"/>
          <p:cNvSpPr>
            <a:spLocks noChangeArrowheads="1"/>
          </p:cNvSpPr>
          <p:nvPr/>
        </p:nvSpPr>
        <p:spPr bwMode="auto">
          <a:xfrm>
            <a:off x="5654675" y="4122738"/>
            <a:ext cx="233363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64" name="Text Box 47"/>
          <p:cNvSpPr txBox="1">
            <a:spLocks noChangeArrowheads="1"/>
          </p:cNvSpPr>
          <p:nvPr/>
        </p:nvSpPr>
        <p:spPr bwMode="auto">
          <a:xfrm>
            <a:off x="5500688" y="4002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65" name="Rectangle 48"/>
          <p:cNvSpPr>
            <a:spLocks noChangeArrowheads="1"/>
          </p:cNvSpPr>
          <p:nvPr/>
        </p:nvSpPr>
        <p:spPr bwMode="auto">
          <a:xfrm>
            <a:off x="5967413" y="4051300"/>
            <a:ext cx="23495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66" name="Text Box 49"/>
          <p:cNvSpPr txBox="1">
            <a:spLocks noChangeArrowheads="1"/>
          </p:cNvSpPr>
          <p:nvPr/>
        </p:nvSpPr>
        <p:spPr bwMode="auto">
          <a:xfrm>
            <a:off x="5919788" y="39941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67" name="Rectangle 50"/>
          <p:cNvSpPr>
            <a:spLocks noChangeArrowheads="1"/>
          </p:cNvSpPr>
          <p:nvPr/>
        </p:nvSpPr>
        <p:spPr bwMode="auto">
          <a:xfrm>
            <a:off x="5780088" y="2898775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68" name="Text Box 51"/>
          <p:cNvSpPr txBox="1">
            <a:spLocks noChangeArrowheads="1"/>
          </p:cNvSpPr>
          <p:nvPr/>
        </p:nvSpPr>
        <p:spPr bwMode="auto">
          <a:xfrm>
            <a:off x="5654675" y="27781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4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69" name="Rectangle 52"/>
          <p:cNvSpPr>
            <a:spLocks noChangeArrowheads="1"/>
          </p:cNvSpPr>
          <p:nvPr/>
        </p:nvSpPr>
        <p:spPr bwMode="auto">
          <a:xfrm>
            <a:off x="6718300" y="2898775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70" name="Text Box 53"/>
          <p:cNvSpPr txBox="1">
            <a:spLocks noChangeArrowheads="1"/>
          </p:cNvSpPr>
          <p:nvPr/>
        </p:nvSpPr>
        <p:spPr bwMode="auto">
          <a:xfrm>
            <a:off x="6591300" y="27781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4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71" name="Rectangle 54"/>
          <p:cNvSpPr>
            <a:spLocks noChangeArrowheads="1"/>
          </p:cNvSpPr>
          <p:nvPr/>
        </p:nvSpPr>
        <p:spPr bwMode="auto">
          <a:xfrm>
            <a:off x="5311775" y="3617913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72" name="Text Box 55"/>
          <p:cNvSpPr txBox="1">
            <a:spLocks noChangeArrowheads="1"/>
          </p:cNvSpPr>
          <p:nvPr/>
        </p:nvSpPr>
        <p:spPr bwMode="auto">
          <a:xfrm>
            <a:off x="5186363" y="34972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3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73" name="Rectangle 56"/>
          <p:cNvSpPr>
            <a:spLocks noChangeArrowheads="1"/>
          </p:cNvSpPr>
          <p:nvPr/>
        </p:nvSpPr>
        <p:spPr bwMode="auto">
          <a:xfrm>
            <a:off x="8978900" y="2898775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74" name="Text Box 57"/>
          <p:cNvSpPr txBox="1">
            <a:spLocks noChangeArrowheads="1"/>
          </p:cNvSpPr>
          <p:nvPr/>
        </p:nvSpPr>
        <p:spPr bwMode="auto">
          <a:xfrm>
            <a:off x="8853488" y="27781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3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75" name="Rectangle 58"/>
          <p:cNvSpPr>
            <a:spLocks noChangeArrowheads="1"/>
          </p:cNvSpPr>
          <p:nvPr/>
        </p:nvSpPr>
        <p:spPr bwMode="auto">
          <a:xfrm>
            <a:off x="6951663" y="3617913"/>
            <a:ext cx="233362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76" name="Text Box 59"/>
          <p:cNvSpPr txBox="1">
            <a:spLocks noChangeArrowheads="1"/>
          </p:cNvSpPr>
          <p:nvPr/>
        </p:nvSpPr>
        <p:spPr bwMode="auto">
          <a:xfrm>
            <a:off x="6826250" y="34972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3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77" name="Rectangle 60"/>
          <p:cNvSpPr>
            <a:spLocks noChangeArrowheads="1"/>
          </p:cNvSpPr>
          <p:nvPr/>
        </p:nvSpPr>
        <p:spPr bwMode="auto">
          <a:xfrm>
            <a:off x="6561138" y="4194175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78" name="Text Box 61"/>
          <p:cNvSpPr txBox="1">
            <a:spLocks noChangeArrowheads="1"/>
          </p:cNvSpPr>
          <p:nvPr/>
        </p:nvSpPr>
        <p:spPr bwMode="auto">
          <a:xfrm>
            <a:off x="6435725" y="40735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79" name="Rectangle 62"/>
          <p:cNvSpPr>
            <a:spLocks noChangeArrowheads="1"/>
          </p:cNvSpPr>
          <p:nvPr/>
        </p:nvSpPr>
        <p:spPr bwMode="auto">
          <a:xfrm>
            <a:off x="6092825" y="4699000"/>
            <a:ext cx="23495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80" name="Text Box 63"/>
          <p:cNvSpPr txBox="1">
            <a:spLocks noChangeArrowheads="1"/>
          </p:cNvSpPr>
          <p:nvPr/>
        </p:nvSpPr>
        <p:spPr bwMode="auto">
          <a:xfrm>
            <a:off x="5967413" y="45783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81" name="Rectangle 64"/>
          <p:cNvSpPr>
            <a:spLocks noChangeArrowheads="1"/>
          </p:cNvSpPr>
          <p:nvPr/>
        </p:nvSpPr>
        <p:spPr bwMode="auto">
          <a:xfrm>
            <a:off x="6481763" y="4699000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82" name="Text Box 65"/>
          <p:cNvSpPr txBox="1">
            <a:spLocks noChangeArrowheads="1"/>
          </p:cNvSpPr>
          <p:nvPr/>
        </p:nvSpPr>
        <p:spPr bwMode="auto">
          <a:xfrm>
            <a:off x="6356350" y="45783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83" name="Rectangle 66"/>
          <p:cNvSpPr>
            <a:spLocks noChangeArrowheads="1"/>
          </p:cNvSpPr>
          <p:nvPr/>
        </p:nvSpPr>
        <p:spPr bwMode="auto">
          <a:xfrm>
            <a:off x="7808913" y="3617913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84" name="Text Box 67"/>
          <p:cNvSpPr txBox="1">
            <a:spLocks noChangeArrowheads="1"/>
          </p:cNvSpPr>
          <p:nvPr/>
        </p:nvSpPr>
        <p:spPr bwMode="auto">
          <a:xfrm>
            <a:off x="7683500" y="34972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85" name="Rectangle 68"/>
          <p:cNvSpPr>
            <a:spLocks noChangeArrowheads="1"/>
          </p:cNvSpPr>
          <p:nvPr/>
        </p:nvSpPr>
        <p:spPr bwMode="auto">
          <a:xfrm>
            <a:off x="7342188" y="4122738"/>
            <a:ext cx="233362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86" name="Text Box 69"/>
          <p:cNvSpPr txBox="1">
            <a:spLocks noChangeArrowheads="1"/>
          </p:cNvSpPr>
          <p:nvPr/>
        </p:nvSpPr>
        <p:spPr bwMode="auto">
          <a:xfrm>
            <a:off x="7216775" y="4002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87" name="Rectangle 70"/>
          <p:cNvSpPr>
            <a:spLocks noChangeArrowheads="1"/>
          </p:cNvSpPr>
          <p:nvPr/>
        </p:nvSpPr>
        <p:spPr bwMode="auto">
          <a:xfrm>
            <a:off x="7731125" y="4122738"/>
            <a:ext cx="233363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88" name="Text Box 71"/>
          <p:cNvSpPr txBox="1">
            <a:spLocks noChangeArrowheads="1"/>
          </p:cNvSpPr>
          <p:nvPr/>
        </p:nvSpPr>
        <p:spPr bwMode="auto">
          <a:xfrm>
            <a:off x="7605713" y="4002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89" name="Rectangle 72"/>
          <p:cNvSpPr>
            <a:spLocks noChangeArrowheads="1"/>
          </p:cNvSpPr>
          <p:nvPr/>
        </p:nvSpPr>
        <p:spPr bwMode="auto">
          <a:xfrm>
            <a:off x="8588375" y="3617913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90" name="Text Box 73"/>
          <p:cNvSpPr txBox="1">
            <a:spLocks noChangeArrowheads="1"/>
          </p:cNvSpPr>
          <p:nvPr/>
        </p:nvSpPr>
        <p:spPr bwMode="auto">
          <a:xfrm>
            <a:off x="8462963" y="34972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91" name="Rectangle 74"/>
          <p:cNvSpPr>
            <a:spLocks noChangeArrowheads="1"/>
          </p:cNvSpPr>
          <p:nvPr/>
        </p:nvSpPr>
        <p:spPr bwMode="auto">
          <a:xfrm>
            <a:off x="8121650" y="4122738"/>
            <a:ext cx="233363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92" name="Text Box 75"/>
          <p:cNvSpPr txBox="1">
            <a:spLocks noChangeArrowheads="1"/>
          </p:cNvSpPr>
          <p:nvPr/>
        </p:nvSpPr>
        <p:spPr bwMode="auto">
          <a:xfrm>
            <a:off x="7994650" y="4002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93" name="Rectangle 76"/>
          <p:cNvSpPr>
            <a:spLocks noChangeArrowheads="1"/>
          </p:cNvSpPr>
          <p:nvPr/>
        </p:nvSpPr>
        <p:spPr bwMode="auto">
          <a:xfrm>
            <a:off x="8510588" y="4122738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94" name="Text Box 77"/>
          <p:cNvSpPr txBox="1">
            <a:spLocks noChangeArrowheads="1"/>
          </p:cNvSpPr>
          <p:nvPr/>
        </p:nvSpPr>
        <p:spPr bwMode="auto">
          <a:xfrm>
            <a:off x="8385175" y="40020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95" name="Rectangle 78"/>
          <p:cNvSpPr>
            <a:spLocks noChangeArrowheads="1"/>
          </p:cNvSpPr>
          <p:nvPr/>
        </p:nvSpPr>
        <p:spPr bwMode="auto">
          <a:xfrm>
            <a:off x="4221163" y="4981575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96" name="Text Box 79"/>
          <p:cNvSpPr txBox="1">
            <a:spLocks noChangeArrowheads="1"/>
          </p:cNvSpPr>
          <p:nvPr/>
        </p:nvSpPr>
        <p:spPr bwMode="auto">
          <a:xfrm>
            <a:off x="4094163" y="48593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97" name="Rectangle 80"/>
          <p:cNvSpPr>
            <a:spLocks noChangeArrowheads="1"/>
          </p:cNvSpPr>
          <p:nvPr/>
        </p:nvSpPr>
        <p:spPr bwMode="auto">
          <a:xfrm>
            <a:off x="5389563" y="4411663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98" name="Text Box 81"/>
          <p:cNvSpPr txBox="1">
            <a:spLocks noChangeArrowheads="1"/>
          </p:cNvSpPr>
          <p:nvPr/>
        </p:nvSpPr>
        <p:spPr bwMode="auto">
          <a:xfrm>
            <a:off x="5264150" y="42894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099" name="Rectangle 82"/>
          <p:cNvSpPr>
            <a:spLocks noChangeArrowheads="1"/>
          </p:cNvSpPr>
          <p:nvPr/>
        </p:nvSpPr>
        <p:spPr bwMode="auto">
          <a:xfrm>
            <a:off x="7105650" y="4411663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100" name="Text Box 83"/>
          <p:cNvSpPr txBox="1">
            <a:spLocks noChangeArrowheads="1"/>
          </p:cNvSpPr>
          <p:nvPr/>
        </p:nvSpPr>
        <p:spPr bwMode="auto">
          <a:xfrm>
            <a:off x="6980238" y="42894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6101" name="Rectangle 84"/>
          <p:cNvSpPr>
            <a:spLocks noChangeArrowheads="1"/>
          </p:cNvSpPr>
          <p:nvPr/>
        </p:nvSpPr>
        <p:spPr bwMode="auto">
          <a:xfrm>
            <a:off x="9136063" y="3829050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102" name="Text Box 85"/>
          <p:cNvSpPr txBox="1">
            <a:spLocks noChangeArrowheads="1"/>
          </p:cNvSpPr>
          <p:nvPr/>
        </p:nvSpPr>
        <p:spPr bwMode="auto">
          <a:xfrm>
            <a:off x="9010650" y="37068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5381625" y="1328738"/>
            <a:ext cx="371475" cy="461962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4024313" y="1614488"/>
            <a:ext cx="371475" cy="461962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2095500" y="2686050"/>
            <a:ext cx="371475" cy="461963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 flipH="1">
            <a:off x="1666875" y="3757613"/>
            <a:ext cx="371475" cy="461962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/>
              <a:t>4</a:t>
            </a: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 flipH="1">
            <a:off x="1166813" y="4400550"/>
            <a:ext cx="371475" cy="461963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/>
              <a:t>5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809625" y="4972050"/>
            <a:ext cx="371475" cy="461963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/>
              <a:t>6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595313" y="5757863"/>
            <a:ext cx="371475" cy="461962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/>
              <a:t>7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 flipH="1">
            <a:off x="1881188" y="6010275"/>
            <a:ext cx="371475" cy="461963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/>
              <a:t>8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 flipH="1">
            <a:off x="2381250" y="5686425"/>
            <a:ext cx="371475" cy="461963"/>
          </a:xfrm>
          <a:prstGeom prst="rect">
            <a:avLst/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/>
              <a:t>9</a:t>
            </a:r>
          </a:p>
        </p:txBody>
      </p:sp>
      <p:sp>
        <p:nvSpPr>
          <p:cNvPr id="96" name="TextBox 95"/>
          <p:cNvSpPr txBox="1"/>
          <p:nvPr/>
        </p:nvSpPr>
        <p:spPr>
          <a:xfrm flipH="1">
            <a:off x="2738438" y="4186238"/>
            <a:ext cx="560387" cy="4619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n-lt"/>
              </a:rPr>
              <a:t>10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024313" y="3614738"/>
            <a:ext cx="560387" cy="4619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n-lt"/>
              </a:rPr>
              <a:t>13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595938" y="2328863"/>
            <a:ext cx="560387" cy="4619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n-lt"/>
              </a:rPr>
              <a:t>18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739063" y="1685925"/>
            <a:ext cx="560387" cy="4619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n-lt"/>
              </a:rPr>
              <a:t>27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753225" y="5945188"/>
            <a:ext cx="2986088" cy="76993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n-lt"/>
              </a:rPr>
              <a:t>order of execution</a:t>
            </a:r>
          </a:p>
          <a:p>
            <a:pPr eaLnBrk="1" hangingPunct="1">
              <a:defRPr/>
            </a:pPr>
            <a:r>
              <a:rPr lang="en-US" sz="2000" dirty="0">
                <a:latin typeface="+mn-lt"/>
              </a:rPr>
              <a:t>(not everything shown)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9" grpId="0" animBg="1"/>
      <p:bldP spid="98" grpId="0" animBg="1"/>
      <p:bldP spid="10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3E6DD83A-B17D-4BDC-97F0-2541D2DF97EA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78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4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/>
              <a:t>The execution of F(7)</a:t>
            </a:r>
            <a:endParaRPr lang="en-GB" altLang="en-US" smtClean="0"/>
          </a:p>
        </p:txBody>
      </p:sp>
      <p:pic>
        <p:nvPicPr>
          <p:cNvPr id="87044" name="Picture 3" descr="f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243013"/>
            <a:ext cx="85852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4"/>
          <p:cNvSpPr>
            <a:spLocks noChangeArrowheads="1"/>
          </p:cNvSpPr>
          <p:nvPr/>
        </p:nvSpPr>
        <p:spPr bwMode="auto">
          <a:xfrm>
            <a:off x="6045200" y="1558925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6" name="Text Box 5"/>
          <p:cNvSpPr txBox="1">
            <a:spLocks noChangeArrowheads="1"/>
          </p:cNvSpPr>
          <p:nvPr/>
        </p:nvSpPr>
        <p:spPr bwMode="auto">
          <a:xfrm>
            <a:off x="5919788" y="14382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7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47" name="Rectangle 6"/>
          <p:cNvSpPr>
            <a:spLocks noChangeArrowheads="1"/>
          </p:cNvSpPr>
          <p:nvPr/>
        </p:nvSpPr>
        <p:spPr bwMode="auto">
          <a:xfrm>
            <a:off x="3986213" y="2200275"/>
            <a:ext cx="23495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48" name="Text Box 7"/>
          <p:cNvSpPr txBox="1">
            <a:spLocks noChangeArrowheads="1"/>
          </p:cNvSpPr>
          <p:nvPr/>
        </p:nvSpPr>
        <p:spPr bwMode="auto">
          <a:xfrm>
            <a:off x="3860800" y="2079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6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49" name="Rectangle 8"/>
          <p:cNvSpPr>
            <a:spLocks noChangeArrowheads="1"/>
          </p:cNvSpPr>
          <p:nvPr/>
        </p:nvSpPr>
        <p:spPr bwMode="auto">
          <a:xfrm>
            <a:off x="2738438" y="2927350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50" name="Text Box 9"/>
          <p:cNvSpPr txBox="1">
            <a:spLocks noChangeArrowheads="1"/>
          </p:cNvSpPr>
          <p:nvPr/>
        </p:nvSpPr>
        <p:spPr bwMode="auto">
          <a:xfrm>
            <a:off x="2613025" y="28067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5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51" name="Rectangle 10"/>
          <p:cNvSpPr>
            <a:spLocks noChangeArrowheads="1"/>
          </p:cNvSpPr>
          <p:nvPr/>
        </p:nvSpPr>
        <p:spPr bwMode="auto">
          <a:xfrm>
            <a:off x="8121650" y="2206625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52" name="Text Box 11"/>
          <p:cNvSpPr txBox="1">
            <a:spLocks noChangeArrowheads="1"/>
          </p:cNvSpPr>
          <p:nvPr/>
        </p:nvSpPr>
        <p:spPr bwMode="auto">
          <a:xfrm>
            <a:off x="7994650" y="20859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5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53" name="Rectangle 12"/>
          <p:cNvSpPr>
            <a:spLocks noChangeArrowheads="1"/>
          </p:cNvSpPr>
          <p:nvPr/>
        </p:nvSpPr>
        <p:spPr bwMode="auto">
          <a:xfrm>
            <a:off x="2503488" y="4222750"/>
            <a:ext cx="23495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54" name="Text Box 13"/>
          <p:cNvSpPr txBox="1">
            <a:spLocks noChangeArrowheads="1"/>
          </p:cNvSpPr>
          <p:nvPr/>
        </p:nvSpPr>
        <p:spPr bwMode="auto">
          <a:xfrm>
            <a:off x="2378075" y="4102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4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55" name="Rectangle 14"/>
          <p:cNvSpPr>
            <a:spLocks noChangeArrowheads="1"/>
          </p:cNvSpPr>
          <p:nvPr/>
        </p:nvSpPr>
        <p:spPr bwMode="auto">
          <a:xfrm>
            <a:off x="3471863" y="4222750"/>
            <a:ext cx="23495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56" name="Text Box 15"/>
          <p:cNvSpPr txBox="1">
            <a:spLocks noChangeArrowheads="1"/>
          </p:cNvSpPr>
          <p:nvPr/>
        </p:nvSpPr>
        <p:spPr bwMode="auto">
          <a:xfrm>
            <a:off x="3346450" y="4102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3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57" name="Rectangle 16"/>
          <p:cNvSpPr>
            <a:spLocks noChangeArrowheads="1"/>
          </p:cNvSpPr>
          <p:nvPr/>
        </p:nvSpPr>
        <p:spPr bwMode="auto">
          <a:xfrm>
            <a:off x="2066925" y="4799013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58" name="Text Box 17"/>
          <p:cNvSpPr txBox="1">
            <a:spLocks noChangeArrowheads="1"/>
          </p:cNvSpPr>
          <p:nvPr/>
        </p:nvSpPr>
        <p:spPr bwMode="auto">
          <a:xfrm>
            <a:off x="1941513" y="46783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3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59" name="Rectangle 18"/>
          <p:cNvSpPr>
            <a:spLocks noChangeArrowheads="1"/>
          </p:cNvSpPr>
          <p:nvPr/>
        </p:nvSpPr>
        <p:spPr bwMode="auto">
          <a:xfrm>
            <a:off x="1646238" y="5446713"/>
            <a:ext cx="233362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60" name="Text Box 19"/>
          <p:cNvSpPr txBox="1">
            <a:spLocks noChangeArrowheads="1"/>
          </p:cNvSpPr>
          <p:nvPr/>
        </p:nvSpPr>
        <p:spPr bwMode="auto">
          <a:xfrm>
            <a:off x="1520825" y="5326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61" name="Rectangle 20"/>
          <p:cNvSpPr>
            <a:spLocks noChangeArrowheads="1"/>
          </p:cNvSpPr>
          <p:nvPr/>
        </p:nvSpPr>
        <p:spPr bwMode="auto">
          <a:xfrm>
            <a:off x="1177925" y="5951538"/>
            <a:ext cx="233363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62" name="Text Box 21"/>
          <p:cNvSpPr txBox="1">
            <a:spLocks noChangeArrowheads="1"/>
          </p:cNvSpPr>
          <p:nvPr/>
        </p:nvSpPr>
        <p:spPr bwMode="auto">
          <a:xfrm>
            <a:off x="1052513" y="58308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63" name="Rectangle 22"/>
          <p:cNvSpPr>
            <a:spLocks noChangeArrowheads="1"/>
          </p:cNvSpPr>
          <p:nvPr/>
        </p:nvSpPr>
        <p:spPr bwMode="auto">
          <a:xfrm>
            <a:off x="1646238" y="5951538"/>
            <a:ext cx="233362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64" name="Text Box 23"/>
          <p:cNvSpPr txBox="1">
            <a:spLocks noChangeArrowheads="1"/>
          </p:cNvSpPr>
          <p:nvPr/>
        </p:nvSpPr>
        <p:spPr bwMode="auto">
          <a:xfrm>
            <a:off x="1520825" y="58308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65" name="Rectangle 24"/>
          <p:cNvSpPr>
            <a:spLocks noChangeArrowheads="1"/>
          </p:cNvSpPr>
          <p:nvPr/>
        </p:nvSpPr>
        <p:spPr bwMode="auto">
          <a:xfrm>
            <a:off x="2847975" y="4791075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66" name="Text Box 25"/>
          <p:cNvSpPr txBox="1">
            <a:spLocks noChangeArrowheads="1"/>
          </p:cNvSpPr>
          <p:nvPr/>
        </p:nvSpPr>
        <p:spPr bwMode="auto">
          <a:xfrm>
            <a:off x="2722563" y="46704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67" name="Rectangle 26"/>
          <p:cNvSpPr>
            <a:spLocks noChangeArrowheads="1"/>
          </p:cNvSpPr>
          <p:nvPr/>
        </p:nvSpPr>
        <p:spPr bwMode="auto">
          <a:xfrm>
            <a:off x="2379663" y="5303838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68" name="Text Box 27"/>
          <p:cNvSpPr txBox="1">
            <a:spLocks noChangeArrowheads="1"/>
          </p:cNvSpPr>
          <p:nvPr/>
        </p:nvSpPr>
        <p:spPr bwMode="auto">
          <a:xfrm>
            <a:off x="2254250" y="51816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69" name="Rectangle 28"/>
          <p:cNvSpPr>
            <a:spLocks noChangeArrowheads="1"/>
          </p:cNvSpPr>
          <p:nvPr/>
        </p:nvSpPr>
        <p:spPr bwMode="auto">
          <a:xfrm>
            <a:off x="2847975" y="5295900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70" name="Text Box 29"/>
          <p:cNvSpPr txBox="1">
            <a:spLocks noChangeArrowheads="1"/>
          </p:cNvSpPr>
          <p:nvPr/>
        </p:nvSpPr>
        <p:spPr bwMode="auto">
          <a:xfrm>
            <a:off x="2722563" y="5175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71" name="Rectangle 30"/>
          <p:cNvSpPr>
            <a:spLocks noChangeArrowheads="1"/>
          </p:cNvSpPr>
          <p:nvPr/>
        </p:nvSpPr>
        <p:spPr bwMode="auto">
          <a:xfrm>
            <a:off x="2192338" y="5656263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72" name="Text Box 31"/>
          <p:cNvSpPr txBox="1">
            <a:spLocks noChangeArrowheads="1"/>
          </p:cNvSpPr>
          <p:nvPr/>
        </p:nvSpPr>
        <p:spPr bwMode="auto">
          <a:xfrm>
            <a:off x="2066925" y="55356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73" name="Rectangle 32"/>
          <p:cNvSpPr>
            <a:spLocks noChangeArrowheads="1"/>
          </p:cNvSpPr>
          <p:nvPr/>
        </p:nvSpPr>
        <p:spPr bwMode="auto">
          <a:xfrm>
            <a:off x="3675063" y="4797425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74" name="Text Box 33"/>
          <p:cNvSpPr txBox="1">
            <a:spLocks noChangeArrowheads="1"/>
          </p:cNvSpPr>
          <p:nvPr/>
        </p:nvSpPr>
        <p:spPr bwMode="auto">
          <a:xfrm>
            <a:off x="3549650" y="46767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75" name="Rectangle 34"/>
          <p:cNvSpPr>
            <a:spLocks noChangeArrowheads="1"/>
          </p:cNvSpPr>
          <p:nvPr/>
        </p:nvSpPr>
        <p:spPr bwMode="auto">
          <a:xfrm>
            <a:off x="3206750" y="5302250"/>
            <a:ext cx="23495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76" name="Text Box 35"/>
          <p:cNvSpPr txBox="1">
            <a:spLocks noChangeArrowheads="1"/>
          </p:cNvSpPr>
          <p:nvPr/>
        </p:nvSpPr>
        <p:spPr bwMode="auto">
          <a:xfrm>
            <a:off x="3081338" y="51816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77" name="Rectangle 36"/>
          <p:cNvSpPr>
            <a:spLocks noChangeArrowheads="1"/>
          </p:cNvSpPr>
          <p:nvPr/>
        </p:nvSpPr>
        <p:spPr bwMode="auto">
          <a:xfrm>
            <a:off x="3675063" y="5302250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78" name="Text Box 37"/>
          <p:cNvSpPr txBox="1">
            <a:spLocks noChangeArrowheads="1"/>
          </p:cNvSpPr>
          <p:nvPr/>
        </p:nvSpPr>
        <p:spPr bwMode="auto">
          <a:xfrm>
            <a:off x="3549650" y="51816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79" name="Rectangle 38"/>
          <p:cNvSpPr>
            <a:spLocks noChangeArrowheads="1"/>
          </p:cNvSpPr>
          <p:nvPr/>
        </p:nvSpPr>
        <p:spPr bwMode="auto">
          <a:xfrm>
            <a:off x="4922838" y="4222750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80" name="Text Box 39"/>
          <p:cNvSpPr txBox="1">
            <a:spLocks noChangeArrowheads="1"/>
          </p:cNvSpPr>
          <p:nvPr/>
        </p:nvSpPr>
        <p:spPr bwMode="auto">
          <a:xfrm>
            <a:off x="4795838" y="4102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81" name="Rectangle 40"/>
          <p:cNvSpPr>
            <a:spLocks noChangeArrowheads="1"/>
          </p:cNvSpPr>
          <p:nvPr/>
        </p:nvSpPr>
        <p:spPr bwMode="auto">
          <a:xfrm>
            <a:off x="4454525" y="4727575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82" name="Text Box 41"/>
          <p:cNvSpPr txBox="1">
            <a:spLocks noChangeArrowheads="1"/>
          </p:cNvSpPr>
          <p:nvPr/>
        </p:nvSpPr>
        <p:spPr bwMode="auto">
          <a:xfrm>
            <a:off x="4329113" y="46069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83" name="Rectangle 42"/>
          <p:cNvSpPr>
            <a:spLocks noChangeArrowheads="1"/>
          </p:cNvSpPr>
          <p:nvPr/>
        </p:nvSpPr>
        <p:spPr bwMode="auto">
          <a:xfrm>
            <a:off x="4845050" y="4727575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84" name="Text Box 43"/>
          <p:cNvSpPr txBox="1">
            <a:spLocks noChangeArrowheads="1"/>
          </p:cNvSpPr>
          <p:nvPr/>
        </p:nvSpPr>
        <p:spPr bwMode="auto">
          <a:xfrm>
            <a:off x="4719638" y="46069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85" name="Rectangle 44"/>
          <p:cNvSpPr>
            <a:spLocks noChangeArrowheads="1"/>
          </p:cNvSpPr>
          <p:nvPr/>
        </p:nvSpPr>
        <p:spPr bwMode="auto">
          <a:xfrm>
            <a:off x="6124575" y="3646488"/>
            <a:ext cx="233363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86" name="Text Box 45"/>
          <p:cNvSpPr txBox="1">
            <a:spLocks noChangeArrowheads="1"/>
          </p:cNvSpPr>
          <p:nvPr/>
        </p:nvSpPr>
        <p:spPr bwMode="auto">
          <a:xfrm>
            <a:off x="5999163" y="35258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87" name="Rectangle 46"/>
          <p:cNvSpPr>
            <a:spLocks noChangeArrowheads="1"/>
          </p:cNvSpPr>
          <p:nvPr/>
        </p:nvSpPr>
        <p:spPr bwMode="auto">
          <a:xfrm>
            <a:off x="5654675" y="4151313"/>
            <a:ext cx="233363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88" name="Text Box 47"/>
          <p:cNvSpPr txBox="1">
            <a:spLocks noChangeArrowheads="1"/>
          </p:cNvSpPr>
          <p:nvPr/>
        </p:nvSpPr>
        <p:spPr bwMode="auto">
          <a:xfrm>
            <a:off x="5500688" y="40306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89" name="Rectangle 48"/>
          <p:cNvSpPr>
            <a:spLocks noChangeArrowheads="1"/>
          </p:cNvSpPr>
          <p:nvPr/>
        </p:nvSpPr>
        <p:spPr bwMode="auto">
          <a:xfrm>
            <a:off x="5967413" y="4079875"/>
            <a:ext cx="23495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90" name="Text Box 49"/>
          <p:cNvSpPr txBox="1">
            <a:spLocks noChangeArrowheads="1"/>
          </p:cNvSpPr>
          <p:nvPr/>
        </p:nvSpPr>
        <p:spPr bwMode="auto">
          <a:xfrm>
            <a:off x="5919788" y="40227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91" name="Rectangle 50"/>
          <p:cNvSpPr>
            <a:spLocks noChangeArrowheads="1"/>
          </p:cNvSpPr>
          <p:nvPr/>
        </p:nvSpPr>
        <p:spPr bwMode="auto">
          <a:xfrm>
            <a:off x="5780088" y="2927350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92" name="Text Box 51"/>
          <p:cNvSpPr txBox="1">
            <a:spLocks noChangeArrowheads="1"/>
          </p:cNvSpPr>
          <p:nvPr/>
        </p:nvSpPr>
        <p:spPr bwMode="auto">
          <a:xfrm>
            <a:off x="5654675" y="28067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4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93" name="Rectangle 52"/>
          <p:cNvSpPr>
            <a:spLocks noChangeArrowheads="1"/>
          </p:cNvSpPr>
          <p:nvPr/>
        </p:nvSpPr>
        <p:spPr bwMode="auto">
          <a:xfrm>
            <a:off x="6718300" y="2927350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94" name="Text Box 53"/>
          <p:cNvSpPr txBox="1">
            <a:spLocks noChangeArrowheads="1"/>
          </p:cNvSpPr>
          <p:nvPr/>
        </p:nvSpPr>
        <p:spPr bwMode="auto">
          <a:xfrm>
            <a:off x="6591300" y="28067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4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95" name="Rectangle 54"/>
          <p:cNvSpPr>
            <a:spLocks noChangeArrowheads="1"/>
          </p:cNvSpPr>
          <p:nvPr/>
        </p:nvSpPr>
        <p:spPr bwMode="auto">
          <a:xfrm>
            <a:off x="5311775" y="3646488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96" name="Text Box 55"/>
          <p:cNvSpPr txBox="1">
            <a:spLocks noChangeArrowheads="1"/>
          </p:cNvSpPr>
          <p:nvPr/>
        </p:nvSpPr>
        <p:spPr bwMode="auto">
          <a:xfrm>
            <a:off x="5186363" y="35258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3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97" name="Rectangle 56"/>
          <p:cNvSpPr>
            <a:spLocks noChangeArrowheads="1"/>
          </p:cNvSpPr>
          <p:nvPr/>
        </p:nvSpPr>
        <p:spPr bwMode="auto">
          <a:xfrm>
            <a:off x="8978900" y="2927350"/>
            <a:ext cx="233363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098" name="Text Box 57"/>
          <p:cNvSpPr txBox="1">
            <a:spLocks noChangeArrowheads="1"/>
          </p:cNvSpPr>
          <p:nvPr/>
        </p:nvSpPr>
        <p:spPr bwMode="auto">
          <a:xfrm>
            <a:off x="8853488" y="28067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3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099" name="Rectangle 58"/>
          <p:cNvSpPr>
            <a:spLocks noChangeArrowheads="1"/>
          </p:cNvSpPr>
          <p:nvPr/>
        </p:nvSpPr>
        <p:spPr bwMode="auto">
          <a:xfrm>
            <a:off x="6951663" y="3646488"/>
            <a:ext cx="233362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100" name="Text Box 59"/>
          <p:cNvSpPr txBox="1">
            <a:spLocks noChangeArrowheads="1"/>
          </p:cNvSpPr>
          <p:nvPr/>
        </p:nvSpPr>
        <p:spPr bwMode="auto">
          <a:xfrm>
            <a:off x="6826250" y="35258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3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101" name="Rectangle 60"/>
          <p:cNvSpPr>
            <a:spLocks noChangeArrowheads="1"/>
          </p:cNvSpPr>
          <p:nvPr/>
        </p:nvSpPr>
        <p:spPr bwMode="auto">
          <a:xfrm>
            <a:off x="6561138" y="4222750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102" name="Text Box 61"/>
          <p:cNvSpPr txBox="1">
            <a:spLocks noChangeArrowheads="1"/>
          </p:cNvSpPr>
          <p:nvPr/>
        </p:nvSpPr>
        <p:spPr bwMode="auto">
          <a:xfrm>
            <a:off x="6435725" y="4102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103" name="Rectangle 62"/>
          <p:cNvSpPr>
            <a:spLocks noChangeArrowheads="1"/>
          </p:cNvSpPr>
          <p:nvPr/>
        </p:nvSpPr>
        <p:spPr bwMode="auto">
          <a:xfrm>
            <a:off x="6092825" y="4727575"/>
            <a:ext cx="234950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104" name="Text Box 63"/>
          <p:cNvSpPr txBox="1">
            <a:spLocks noChangeArrowheads="1"/>
          </p:cNvSpPr>
          <p:nvPr/>
        </p:nvSpPr>
        <p:spPr bwMode="auto">
          <a:xfrm>
            <a:off x="5967413" y="46069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105" name="Rectangle 64"/>
          <p:cNvSpPr>
            <a:spLocks noChangeArrowheads="1"/>
          </p:cNvSpPr>
          <p:nvPr/>
        </p:nvSpPr>
        <p:spPr bwMode="auto">
          <a:xfrm>
            <a:off x="6481763" y="4727575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106" name="Text Box 65"/>
          <p:cNvSpPr txBox="1">
            <a:spLocks noChangeArrowheads="1"/>
          </p:cNvSpPr>
          <p:nvPr/>
        </p:nvSpPr>
        <p:spPr bwMode="auto">
          <a:xfrm>
            <a:off x="6356350" y="46069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107" name="Rectangle 66"/>
          <p:cNvSpPr>
            <a:spLocks noChangeArrowheads="1"/>
          </p:cNvSpPr>
          <p:nvPr/>
        </p:nvSpPr>
        <p:spPr bwMode="auto">
          <a:xfrm>
            <a:off x="7808913" y="3646488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108" name="Text Box 67"/>
          <p:cNvSpPr txBox="1">
            <a:spLocks noChangeArrowheads="1"/>
          </p:cNvSpPr>
          <p:nvPr/>
        </p:nvSpPr>
        <p:spPr bwMode="auto">
          <a:xfrm>
            <a:off x="7683500" y="35258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109" name="Rectangle 68"/>
          <p:cNvSpPr>
            <a:spLocks noChangeArrowheads="1"/>
          </p:cNvSpPr>
          <p:nvPr/>
        </p:nvSpPr>
        <p:spPr bwMode="auto">
          <a:xfrm>
            <a:off x="7342188" y="4151313"/>
            <a:ext cx="233362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110" name="Text Box 69"/>
          <p:cNvSpPr txBox="1">
            <a:spLocks noChangeArrowheads="1"/>
          </p:cNvSpPr>
          <p:nvPr/>
        </p:nvSpPr>
        <p:spPr bwMode="auto">
          <a:xfrm>
            <a:off x="7216775" y="40306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111" name="Rectangle 70"/>
          <p:cNvSpPr>
            <a:spLocks noChangeArrowheads="1"/>
          </p:cNvSpPr>
          <p:nvPr/>
        </p:nvSpPr>
        <p:spPr bwMode="auto">
          <a:xfrm>
            <a:off x="7731125" y="4151313"/>
            <a:ext cx="233363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112" name="Text Box 71"/>
          <p:cNvSpPr txBox="1">
            <a:spLocks noChangeArrowheads="1"/>
          </p:cNvSpPr>
          <p:nvPr/>
        </p:nvSpPr>
        <p:spPr bwMode="auto">
          <a:xfrm>
            <a:off x="7605713" y="40306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113" name="Rectangle 72"/>
          <p:cNvSpPr>
            <a:spLocks noChangeArrowheads="1"/>
          </p:cNvSpPr>
          <p:nvPr/>
        </p:nvSpPr>
        <p:spPr bwMode="auto">
          <a:xfrm>
            <a:off x="8588375" y="3646488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114" name="Text Box 73"/>
          <p:cNvSpPr txBox="1">
            <a:spLocks noChangeArrowheads="1"/>
          </p:cNvSpPr>
          <p:nvPr/>
        </p:nvSpPr>
        <p:spPr bwMode="auto">
          <a:xfrm>
            <a:off x="8462963" y="352583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2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115" name="Rectangle 74"/>
          <p:cNvSpPr>
            <a:spLocks noChangeArrowheads="1"/>
          </p:cNvSpPr>
          <p:nvPr/>
        </p:nvSpPr>
        <p:spPr bwMode="auto">
          <a:xfrm>
            <a:off x="8121650" y="4151313"/>
            <a:ext cx="233363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116" name="Text Box 75"/>
          <p:cNvSpPr txBox="1">
            <a:spLocks noChangeArrowheads="1"/>
          </p:cNvSpPr>
          <p:nvPr/>
        </p:nvSpPr>
        <p:spPr bwMode="auto">
          <a:xfrm>
            <a:off x="7994650" y="40306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117" name="Rectangle 76"/>
          <p:cNvSpPr>
            <a:spLocks noChangeArrowheads="1"/>
          </p:cNvSpPr>
          <p:nvPr/>
        </p:nvSpPr>
        <p:spPr bwMode="auto">
          <a:xfrm>
            <a:off x="8510588" y="4151313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118" name="Text Box 77"/>
          <p:cNvSpPr txBox="1">
            <a:spLocks noChangeArrowheads="1"/>
          </p:cNvSpPr>
          <p:nvPr/>
        </p:nvSpPr>
        <p:spPr bwMode="auto">
          <a:xfrm>
            <a:off x="8385175" y="40306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0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119" name="Rectangle 78"/>
          <p:cNvSpPr>
            <a:spLocks noChangeArrowheads="1"/>
          </p:cNvSpPr>
          <p:nvPr/>
        </p:nvSpPr>
        <p:spPr bwMode="auto">
          <a:xfrm>
            <a:off x="4221163" y="5010150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120" name="Text Box 79"/>
          <p:cNvSpPr txBox="1">
            <a:spLocks noChangeArrowheads="1"/>
          </p:cNvSpPr>
          <p:nvPr/>
        </p:nvSpPr>
        <p:spPr bwMode="auto">
          <a:xfrm>
            <a:off x="4094163" y="48879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121" name="Rectangle 80"/>
          <p:cNvSpPr>
            <a:spLocks noChangeArrowheads="1"/>
          </p:cNvSpPr>
          <p:nvPr/>
        </p:nvSpPr>
        <p:spPr bwMode="auto">
          <a:xfrm>
            <a:off x="5389563" y="4440238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122" name="Text Box 81"/>
          <p:cNvSpPr txBox="1">
            <a:spLocks noChangeArrowheads="1"/>
          </p:cNvSpPr>
          <p:nvPr/>
        </p:nvSpPr>
        <p:spPr bwMode="auto">
          <a:xfrm>
            <a:off x="5264150" y="43180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123" name="Rectangle 82"/>
          <p:cNvSpPr>
            <a:spLocks noChangeArrowheads="1"/>
          </p:cNvSpPr>
          <p:nvPr/>
        </p:nvSpPr>
        <p:spPr bwMode="auto">
          <a:xfrm>
            <a:off x="7105650" y="4440238"/>
            <a:ext cx="234950" cy="144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124" name="Text Box 83"/>
          <p:cNvSpPr txBox="1">
            <a:spLocks noChangeArrowheads="1"/>
          </p:cNvSpPr>
          <p:nvPr/>
        </p:nvSpPr>
        <p:spPr bwMode="auto">
          <a:xfrm>
            <a:off x="6980238" y="43180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125" name="Rectangle 84"/>
          <p:cNvSpPr>
            <a:spLocks noChangeArrowheads="1"/>
          </p:cNvSpPr>
          <p:nvPr/>
        </p:nvSpPr>
        <p:spPr bwMode="auto">
          <a:xfrm>
            <a:off x="9136063" y="3857625"/>
            <a:ext cx="233362" cy="1444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7126" name="Text Box 85"/>
          <p:cNvSpPr txBox="1">
            <a:spLocks noChangeArrowheads="1"/>
          </p:cNvSpPr>
          <p:nvPr/>
        </p:nvSpPr>
        <p:spPr bwMode="auto">
          <a:xfrm>
            <a:off x="9010650" y="37353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HK" sz="1800" b="0" i="1">
                <a:latin typeface="Courier New" panose="02070309020205020404" pitchFamily="49" charset="0"/>
                <a:ea typeface="新細明體" panose="02020500000000000000" pitchFamily="18" charset="-120"/>
              </a:rPr>
              <a:t>F</a:t>
            </a:r>
            <a:r>
              <a:rPr lang="en-US" altLang="zh-HK" sz="1800" b="0" i="1" baseline="-15000">
                <a:latin typeface="Courier New" panose="02070309020205020404" pitchFamily="49" charset="0"/>
                <a:ea typeface="新細明體" panose="02020500000000000000" pitchFamily="18" charset="-120"/>
              </a:rPr>
              <a:t>1</a:t>
            </a:r>
            <a:endParaRPr lang="en-GB" altLang="en-US" sz="1800" b="0" i="1" baseline="-15000">
              <a:latin typeface="Courier New" panose="02070309020205020404" pitchFamily="49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38938" y="5945188"/>
            <a:ext cx="2986087" cy="769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return value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(not everything shown)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723900" y="535781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129" name="Freeform 88"/>
          <p:cNvSpPr>
            <a:spLocks noChangeArrowheads="1"/>
          </p:cNvSpPr>
          <p:nvPr/>
        </p:nvSpPr>
        <p:spPr bwMode="auto">
          <a:xfrm>
            <a:off x="1036638" y="5402263"/>
            <a:ext cx="260350" cy="382587"/>
          </a:xfrm>
          <a:custGeom>
            <a:avLst/>
            <a:gdLst>
              <a:gd name="T0" fmla="*/ 15332 w 259307"/>
              <a:gd name="T1" fmla="*/ 395378 h 382138"/>
              <a:gd name="T2" fmla="*/ 0 w 259307"/>
              <a:gd name="T3" fmla="*/ 112965 h 382138"/>
              <a:gd name="T4" fmla="*/ 0 w 259307"/>
              <a:gd name="T5" fmla="*/ 112965 h 382138"/>
              <a:gd name="T6" fmla="*/ 291320 w 259307"/>
              <a:gd name="T7" fmla="*/ 0 h 382138"/>
              <a:gd name="T8" fmla="*/ 0 60000 65536"/>
              <a:gd name="T9" fmla="*/ 0 60000 65536"/>
              <a:gd name="T10" fmla="*/ 0 60000 65536"/>
              <a:gd name="T11" fmla="*/ 0 60000 65536"/>
              <a:gd name="T12" fmla="*/ 0 w 259307"/>
              <a:gd name="T13" fmla="*/ 0 h 382138"/>
              <a:gd name="T14" fmla="*/ 259307 w 259307"/>
              <a:gd name="T15" fmla="*/ 382138 h 382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307" h="382138">
                <a:moveTo>
                  <a:pt x="13648" y="382138"/>
                </a:moveTo>
                <a:lnTo>
                  <a:pt x="0" y="109182"/>
                </a:lnTo>
                <a:lnTo>
                  <a:pt x="259307" y="0"/>
                </a:ln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87130" name="Freeform 89"/>
          <p:cNvSpPr>
            <a:spLocks noChangeArrowheads="1"/>
          </p:cNvSpPr>
          <p:nvPr/>
        </p:nvSpPr>
        <p:spPr bwMode="auto">
          <a:xfrm flipH="1">
            <a:off x="1666875" y="5429250"/>
            <a:ext cx="258763" cy="382588"/>
          </a:xfrm>
          <a:custGeom>
            <a:avLst/>
            <a:gdLst>
              <a:gd name="T0" fmla="*/ 12842 w 259307"/>
              <a:gd name="T1" fmla="*/ 395404 h 382138"/>
              <a:gd name="T2" fmla="*/ 0 w 259307"/>
              <a:gd name="T3" fmla="*/ 112971 h 382138"/>
              <a:gd name="T4" fmla="*/ 0 w 259307"/>
              <a:gd name="T5" fmla="*/ 112971 h 382138"/>
              <a:gd name="T6" fmla="*/ 243986 w 259307"/>
              <a:gd name="T7" fmla="*/ 0 h 382138"/>
              <a:gd name="T8" fmla="*/ 0 60000 65536"/>
              <a:gd name="T9" fmla="*/ 0 60000 65536"/>
              <a:gd name="T10" fmla="*/ 0 60000 65536"/>
              <a:gd name="T11" fmla="*/ 0 60000 65536"/>
              <a:gd name="T12" fmla="*/ 0 w 259307"/>
              <a:gd name="T13" fmla="*/ 0 h 382138"/>
              <a:gd name="T14" fmla="*/ 259307 w 259307"/>
              <a:gd name="T15" fmla="*/ 382138 h 382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307" h="382138">
                <a:moveTo>
                  <a:pt x="13648" y="382138"/>
                </a:moveTo>
                <a:lnTo>
                  <a:pt x="0" y="109182"/>
                </a:lnTo>
                <a:lnTo>
                  <a:pt x="259307" y="0"/>
                </a:ln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1866900" y="535781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1093788" y="4857750"/>
            <a:ext cx="37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7133" name="Freeform 92"/>
          <p:cNvSpPr>
            <a:spLocks noChangeArrowheads="1"/>
          </p:cNvSpPr>
          <p:nvPr/>
        </p:nvSpPr>
        <p:spPr bwMode="auto">
          <a:xfrm>
            <a:off x="1408113" y="4902200"/>
            <a:ext cx="258762" cy="382588"/>
          </a:xfrm>
          <a:custGeom>
            <a:avLst/>
            <a:gdLst>
              <a:gd name="T0" fmla="*/ 12841 w 259307"/>
              <a:gd name="T1" fmla="*/ 395404 h 382138"/>
              <a:gd name="T2" fmla="*/ 0 w 259307"/>
              <a:gd name="T3" fmla="*/ 112971 h 382138"/>
              <a:gd name="T4" fmla="*/ 0 w 259307"/>
              <a:gd name="T5" fmla="*/ 112971 h 382138"/>
              <a:gd name="T6" fmla="*/ 243958 w 259307"/>
              <a:gd name="T7" fmla="*/ 0 h 382138"/>
              <a:gd name="T8" fmla="*/ 0 60000 65536"/>
              <a:gd name="T9" fmla="*/ 0 60000 65536"/>
              <a:gd name="T10" fmla="*/ 0 60000 65536"/>
              <a:gd name="T11" fmla="*/ 0 60000 65536"/>
              <a:gd name="T12" fmla="*/ 0 w 259307"/>
              <a:gd name="T13" fmla="*/ 0 h 382138"/>
              <a:gd name="T14" fmla="*/ 259307 w 259307"/>
              <a:gd name="T15" fmla="*/ 382138 h 382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307" h="382138">
                <a:moveTo>
                  <a:pt x="13648" y="382138"/>
                </a:moveTo>
                <a:lnTo>
                  <a:pt x="0" y="109182"/>
                </a:lnTo>
                <a:lnTo>
                  <a:pt x="259307" y="0"/>
                </a:ln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1450975" y="4214813"/>
            <a:ext cx="37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7135" name="Freeform 94"/>
          <p:cNvSpPr>
            <a:spLocks noChangeArrowheads="1"/>
          </p:cNvSpPr>
          <p:nvPr/>
        </p:nvSpPr>
        <p:spPr bwMode="auto">
          <a:xfrm>
            <a:off x="1765300" y="4259263"/>
            <a:ext cx="258763" cy="382587"/>
          </a:xfrm>
          <a:custGeom>
            <a:avLst/>
            <a:gdLst>
              <a:gd name="T0" fmla="*/ 12842 w 259307"/>
              <a:gd name="T1" fmla="*/ 395378 h 382138"/>
              <a:gd name="T2" fmla="*/ 0 w 259307"/>
              <a:gd name="T3" fmla="*/ 112965 h 382138"/>
              <a:gd name="T4" fmla="*/ 0 w 259307"/>
              <a:gd name="T5" fmla="*/ 112965 h 382138"/>
              <a:gd name="T6" fmla="*/ 243986 w 259307"/>
              <a:gd name="T7" fmla="*/ 0 h 382138"/>
              <a:gd name="T8" fmla="*/ 0 60000 65536"/>
              <a:gd name="T9" fmla="*/ 0 60000 65536"/>
              <a:gd name="T10" fmla="*/ 0 60000 65536"/>
              <a:gd name="T11" fmla="*/ 0 60000 65536"/>
              <a:gd name="T12" fmla="*/ 0 w 259307"/>
              <a:gd name="T13" fmla="*/ 0 h 382138"/>
              <a:gd name="T14" fmla="*/ 259307 w 259307"/>
              <a:gd name="T15" fmla="*/ 382138 h 382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307" h="382138">
                <a:moveTo>
                  <a:pt x="13648" y="382138"/>
                </a:moveTo>
                <a:lnTo>
                  <a:pt x="0" y="109182"/>
                </a:lnTo>
                <a:lnTo>
                  <a:pt x="259307" y="0"/>
                </a:ln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87136" name="Freeform 95"/>
          <p:cNvSpPr>
            <a:spLocks noChangeArrowheads="1"/>
          </p:cNvSpPr>
          <p:nvPr/>
        </p:nvSpPr>
        <p:spPr bwMode="auto">
          <a:xfrm flipH="1">
            <a:off x="2024063" y="4857750"/>
            <a:ext cx="258762" cy="382588"/>
          </a:xfrm>
          <a:custGeom>
            <a:avLst/>
            <a:gdLst>
              <a:gd name="T0" fmla="*/ 12841 w 259307"/>
              <a:gd name="T1" fmla="*/ 395404 h 382138"/>
              <a:gd name="T2" fmla="*/ 0 w 259307"/>
              <a:gd name="T3" fmla="*/ 112971 h 382138"/>
              <a:gd name="T4" fmla="*/ 0 w 259307"/>
              <a:gd name="T5" fmla="*/ 112971 h 382138"/>
              <a:gd name="T6" fmla="*/ 243958 w 259307"/>
              <a:gd name="T7" fmla="*/ 0 h 382138"/>
              <a:gd name="T8" fmla="*/ 0 60000 65536"/>
              <a:gd name="T9" fmla="*/ 0 60000 65536"/>
              <a:gd name="T10" fmla="*/ 0 60000 65536"/>
              <a:gd name="T11" fmla="*/ 0 60000 65536"/>
              <a:gd name="T12" fmla="*/ 0 w 259307"/>
              <a:gd name="T13" fmla="*/ 0 h 382138"/>
              <a:gd name="T14" fmla="*/ 259307 w 259307"/>
              <a:gd name="T15" fmla="*/ 382138 h 382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307" h="382138">
                <a:moveTo>
                  <a:pt x="13648" y="382138"/>
                </a:moveTo>
                <a:lnTo>
                  <a:pt x="0" y="109182"/>
                </a:lnTo>
                <a:lnTo>
                  <a:pt x="259307" y="0"/>
                </a:ln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2224088" y="478631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7138" name="Freeform 97"/>
          <p:cNvSpPr>
            <a:spLocks noChangeArrowheads="1"/>
          </p:cNvSpPr>
          <p:nvPr/>
        </p:nvSpPr>
        <p:spPr bwMode="auto">
          <a:xfrm flipH="1">
            <a:off x="2524125" y="4286250"/>
            <a:ext cx="258763" cy="382588"/>
          </a:xfrm>
          <a:custGeom>
            <a:avLst/>
            <a:gdLst>
              <a:gd name="T0" fmla="*/ 12842 w 259307"/>
              <a:gd name="T1" fmla="*/ 395404 h 382138"/>
              <a:gd name="T2" fmla="*/ 0 w 259307"/>
              <a:gd name="T3" fmla="*/ 112971 h 382138"/>
              <a:gd name="T4" fmla="*/ 0 w 259307"/>
              <a:gd name="T5" fmla="*/ 112971 h 382138"/>
              <a:gd name="T6" fmla="*/ 243986 w 259307"/>
              <a:gd name="T7" fmla="*/ 0 h 382138"/>
              <a:gd name="T8" fmla="*/ 0 60000 65536"/>
              <a:gd name="T9" fmla="*/ 0 60000 65536"/>
              <a:gd name="T10" fmla="*/ 0 60000 65536"/>
              <a:gd name="T11" fmla="*/ 0 60000 65536"/>
              <a:gd name="T12" fmla="*/ 0 w 259307"/>
              <a:gd name="T13" fmla="*/ 0 h 382138"/>
              <a:gd name="T14" fmla="*/ 259307 w 259307"/>
              <a:gd name="T15" fmla="*/ 382138 h 382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307" h="382138">
                <a:moveTo>
                  <a:pt x="13648" y="382138"/>
                </a:moveTo>
                <a:lnTo>
                  <a:pt x="0" y="109182"/>
                </a:lnTo>
                <a:lnTo>
                  <a:pt x="259307" y="0"/>
                </a:ln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2724150" y="421481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1951038" y="3324225"/>
            <a:ext cx="37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7141" name="Freeform 100"/>
          <p:cNvSpPr>
            <a:spLocks noChangeArrowheads="1"/>
          </p:cNvSpPr>
          <p:nvPr/>
        </p:nvSpPr>
        <p:spPr bwMode="auto">
          <a:xfrm>
            <a:off x="2265363" y="3368675"/>
            <a:ext cx="258762" cy="382588"/>
          </a:xfrm>
          <a:custGeom>
            <a:avLst/>
            <a:gdLst>
              <a:gd name="T0" fmla="*/ 12841 w 259307"/>
              <a:gd name="T1" fmla="*/ 395404 h 382138"/>
              <a:gd name="T2" fmla="*/ 0 w 259307"/>
              <a:gd name="T3" fmla="*/ 112971 h 382138"/>
              <a:gd name="T4" fmla="*/ 0 w 259307"/>
              <a:gd name="T5" fmla="*/ 112971 h 382138"/>
              <a:gd name="T6" fmla="*/ 243958 w 259307"/>
              <a:gd name="T7" fmla="*/ 0 h 382138"/>
              <a:gd name="T8" fmla="*/ 0 60000 65536"/>
              <a:gd name="T9" fmla="*/ 0 60000 65536"/>
              <a:gd name="T10" fmla="*/ 0 60000 65536"/>
              <a:gd name="T11" fmla="*/ 0 60000 65536"/>
              <a:gd name="T12" fmla="*/ 0 w 259307"/>
              <a:gd name="T13" fmla="*/ 0 h 382138"/>
              <a:gd name="T14" fmla="*/ 259307 w 259307"/>
              <a:gd name="T15" fmla="*/ 382138 h 382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307" h="382138">
                <a:moveTo>
                  <a:pt x="13648" y="382138"/>
                </a:moveTo>
                <a:lnTo>
                  <a:pt x="0" y="109182"/>
                </a:lnTo>
                <a:lnTo>
                  <a:pt x="259307" y="0"/>
                </a:ln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3094038" y="2214563"/>
            <a:ext cx="37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7143" name="Freeform 102"/>
          <p:cNvSpPr>
            <a:spLocks noChangeArrowheads="1"/>
          </p:cNvSpPr>
          <p:nvPr/>
        </p:nvSpPr>
        <p:spPr bwMode="auto">
          <a:xfrm>
            <a:off x="3408363" y="2357438"/>
            <a:ext cx="473075" cy="284162"/>
          </a:xfrm>
          <a:custGeom>
            <a:avLst/>
            <a:gdLst>
              <a:gd name="T0" fmla="*/ 2147483646 w 259307"/>
              <a:gd name="T1" fmla="*/ 53 h 382138"/>
              <a:gd name="T2" fmla="*/ 0 w 259307"/>
              <a:gd name="T3" fmla="*/ 15 h 382138"/>
              <a:gd name="T4" fmla="*/ 0 w 259307"/>
              <a:gd name="T5" fmla="*/ 15 h 382138"/>
              <a:gd name="T6" fmla="*/ 2147483646 w 259307"/>
              <a:gd name="T7" fmla="*/ 0 h 382138"/>
              <a:gd name="T8" fmla="*/ 0 60000 65536"/>
              <a:gd name="T9" fmla="*/ 0 60000 65536"/>
              <a:gd name="T10" fmla="*/ 0 60000 65536"/>
              <a:gd name="T11" fmla="*/ 0 60000 65536"/>
              <a:gd name="T12" fmla="*/ 0 w 259307"/>
              <a:gd name="T13" fmla="*/ 0 h 382138"/>
              <a:gd name="T14" fmla="*/ 259307 w 259307"/>
              <a:gd name="T15" fmla="*/ 382138 h 382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307" h="382138">
                <a:moveTo>
                  <a:pt x="13648" y="382138"/>
                </a:moveTo>
                <a:lnTo>
                  <a:pt x="0" y="109182"/>
                </a:lnTo>
                <a:lnTo>
                  <a:pt x="259307" y="0"/>
                </a:ln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87144" name="Freeform 103"/>
          <p:cNvSpPr>
            <a:spLocks noChangeArrowheads="1"/>
          </p:cNvSpPr>
          <p:nvPr/>
        </p:nvSpPr>
        <p:spPr bwMode="auto">
          <a:xfrm flipH="1">
            <a:off x="3595688" y="3357563"/>
            <a:ext cx="258762" cy="382587"/>
          </a:xfrm>
          <a:custGeom>
            <a:avLst/>
            <a:gdLst>
              <a:gd name="T0" fmla="*/ 12841 w 259307"/>
              <a:gd name="T1" fmla="*/ 395378 h 382138"/>
              <a:gd name="T2" fmla="*/ 0 w 259307"/>
              <a:gd name="T3" fmla="*/ 112965 h 382138"/>
              <a:gd name="T4" fmla="*/ 0 w 259307"/>
              <a:gd name="T5" fmla="*/ 112965 h 382138"/>
              <a:gd name="T6" fmla="*/ 243958 w 259307"/>
              <a:gd name="T7" fmla="*/ 0 h 382138"/>
              <a:gd name="T8" fmla="*/ 0 60000 65536"/>
              <a:gd name="T9" fmla="*/ 0 60000 65536"/>
              <a:gd name="T10" fmla="*/ 0 60000 65536"/>
              <a:gd name="T11" fmla="*/ 0 60000 65536"/>
              <a:gd name="T12" fmla="*/ 0 w 259307"/>
              <a:gd name="T13" fmla="*/ 0 h 382138"/>
              <a:gd name="T14" fmla="*/ 259307 w 259307"/>
              <a:gd name="T15" fmla="*/ 382138 h 382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307" h="382138">
                <a:moveTo>
                  <a:pt x="13648" y="382138"/>
                </a:moveTo>
                <a:lnTo>
                  <a:pt x="0" y="109182"/>
                </a:lnTo>
                <a:lnTo>
                  <a:pt x="259307" y="0"/>
                </a:ln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3795713" y="3286125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7146" name="Freeform 105"/>
          <p:cNvSpPr>
            <a:spLocks noChangeArrowheads="1"/>
          </p:cNvSpPr>
          <p:nvPr/>
        </p:nvSpPr>
        <p:spPr bwMode="auto">
          <a:xfrm flipH="1">
            <a:off x="4810125" y="2500313"/>
            <a:ext cx="642938" cy="214312"/>
          </a:xfrm>
          <a:custGeom>
            <a:avLst/>
            <a:gdLst>
              <a:gd name="T0" fmla="*/ 2147483646 w 259307"/>
              <a:gd name="T1" fmla="*/ 1 h 382138"/>
              <a:gd name="T2" fmla="*/ 0 w 259307"/>
              <a:gd name="T3" fmla="*/ 1 h 382138"/>
              <a:gd name="T4" fmla="*/ 0 w 259307"/>
              <a:gd name="T5" fmla="*/ 1 h 382138"/>
              <a:gd name="T6" fmla="*/ 2147483646 w 259307"/>
              <a:gd name="T7" fmla="*/ 0 h 382138"/>
              <a:gd name="T8" fmla="*/ 0 60000 65536"/>
              <a:gd name="T9" fmla="*/ 0 60000 65536"/>
              <a:gd name="T10" fmla="*/ 0 60000 65536"/>
              <a:gd name="T11" fmla="*/ 0 60000 65536"/>
              <a:gd name="T12" fmla="*/ 0 w 259307"/>
              <a:gd name="T13" fmla="*/ 0 h 382138"/>
              <a:gd name="T14" fmla="*/ 259307 w 259307"/>
              <a:gd name="T15" fmla="*/ 382138 h 382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307" h="382138">
                <a:moveTo>
                  <a:pt x="13648" y="382138"/>
                </a:moveTo>
                <a:lnTo>
                  <a:pt x="0" y="109182"/>
                </a:lnTo>
                <a:lnTo>
                  <a:pt x="259307" y="0"/>
                </a:ln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5438775" y="228600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238625" y="1609725"/>
            <a:ext cx="56038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13</a:t>
            </a:r>
          </a:p>
        </p:txBody>
      </p:sp>
      <p:sp>
        <p:nvSpPr>
          <p:cNvPr id="87149" name="Freeform 108"/>
          <p:cNvSpPr>
            <a:spLocks noChangeArrowheads="1"/>
          </p:cNvSpPr>
          <p:nvPr/>
        </p:nvSpPr>
        <p:spPr bwMode="auto">
          <a:xfrm>
            <a:off x="4765675" y="1752600"/>
            <a:ext cx="473075" cy="284163"/>
          </a:xfrm>
          <a:custGeom>
            <a:avLst/>
            <a:gdLst>
              <a:gd name="T0" fmla="*/ 2147483646 w 259307"/>
              <a:gd name="T1" fmla="*/ 53 h 382138"/>
              <a:gd name="T2" fmla="*/ 0 w 259307"/>
              <a:gd name="T3" fmla="*/ 15 h 382138"/>
              <a:gd name="T4" fmla="*/ 0 w 259307"/>
              <a:gd name="T5" fmla="*/ 15 h 382138"/>
              <a:gd name="T6" fmla="*/ 2147483646 w 259307"/>
              <a:gd name="T7" fmla="*/ 0 h 382138"/>
              <a:gd name="T8" fmla="*/ 0 60000 65536"/>
              <a:gd name="T9" fmla="*/ 0 60000 65536"/>
              <a:gd name="T10" fmla="*/ 0 60000 65536"/>
              <a:gd name="T11" fmla="*/ 0 60000 65536"/>
              <a:gd name="T12" fmla="*/ 0 w 259307"/>
              <a:gd name="T13" fmla="*/ 0 h 382138"/>
              <a:gd name="T14" fmla="*/ 259307 w 259307"/>
              <a:gd name="T15" fmla="*/ 382138 h 382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307" h="382138">
                <a:moveTo>
                  <a:pt x="13648" y="382138"/>
                </a:moveTo>
                <a:lnTo>
                  <a:pt x="0" y="109182"/>
                </a:lnTo>
                <a:lnTo>
                  <a:pt x="259307" y="0"/>
                </a:ln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87150" name="Freeform 109"/>
          <p:cNvSpPr>
            <a:spLocks noChangeArrowheads="1"/>
          </p:cNvSpPr>
          <p:nvPr/>
        </p:nvSpPr>
        <p:spPr bwMode="auto">
          <a:xfrm flipH="1">
            <a:off x="6810375" y="1714500"/>
            <a:ext cx="642938" cy="214313"/>
          </a:xfrm>
          <a:custGeom>
            <a:avLst/>
            <a:gdLst>
              <a:gd name="T0" fmla="*/ 2147483646 w 259307"/>
              <a:gd name="T1" fmla="*/ 1 h 382138"/>
              <a:gd name="T2" fmla="*/ 0 w 259307"/>
              <a:gd name="T3" fmla="*/ 1 h 382138"/>
              <a:gd name="T4" fmla="*/ 0 w 259307"/>
              <a:gd name="T5" fmla="*/ 1 h 382138"/>
              <a:gd name="T6" fmla="*/ 2147483646 w 259307"/>
              <a:gd name="T7" fmla="*/ 0 h 382138"/>
              <a:gd name="T8" fmla="*/ 0 60000 65536"/>
              <a:gd name="T9" fmla="*/ 0 60000 65536"/>
              <a:gd name="T10" fmla="*/ 0 60000 65536"/>
              <a:gd name="T11" fmla="*/ 0 60000 65536"/>
              <a:gd name="T12" fmla="*/ 0 w 259307"/>
              <a:gd name="T13" fmla="*/ 0 h 382138"/>
              <a:gd name="T14" fmla="*/ 259307 w 259307"/>
              <a:gd name="T15" fmla="*/ 382138 h 382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307" h="382138">
                <a:moveTo>
                  <a:pt x="13648" y="382138"/>
                </a:moveTo>
                <a:lnTo>
                  <a:pt x="0" y="109182"/>
                </a:lnTo>
                <a:lnTo>
                  <a:pt x="259307" y="0"/>
                </a:ln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111" name="TextBox 110"/>
          <p:cNvSpPr txBox="1">
            <a:spLocks noChangeArrowheads="1"/>
          </p:cNvSpPr>
          <p:nvPr/>
        </p:nvSpPr>
        <p:spPr bwMode="auto">
          <a:xfrm>
            <a:off x="7439025" y="150018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568950" y="928688"/>
            <a:ext cx="560388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21</a:t>
            </a:r>
          </a:p>
        </p:txBody>
      </p:sp>
      <p:sp>
        <p:nvSpPr>
          <p:cNvPr id="87153" name="Freeform 112"/>
          <p:cNvSpPr>
            <a:spLocks noChangeArrowheads="1"/>
          </p:cNvSpPr>
          <p:nvPr/>
        </p:nvSpPr>
        <p:spPr bwMode="auto">
          <a:xfrm>
            <a:off x="6096000" y="714375"/>
            <a:ext cx="71438" cy="641350"/>
          </a:xfrm>
          <a:custGeom>
            <a:avLst/>
            <a:gdLst>
              <a:gd name="T0" fmla="*/ 0 w 259307"/>
              <a:gd name="T1" fmla="*/ 2147483646 h 382138"/>
              <a:gd name="T2" fmla="*/ 0 w 259307"/>
              <a:gd name="T3" fmla="*/ 2147483646 h 382138"/>
              <a:gd name="T4" fmla="*/ 0 w 259307"/>
              <a:gd name="T5" fmla="*/ 2147483646 h 382138"/>
              <a:gd name="T6" fmla="*/ 0 w 259307"/>
              <a:gd name="T7" fmla="*/ 0 h 382138"/>
              <a:gd name="T8" fmla="*/ 0 60000 65536"/>
              <a:gd name="T9" fmla="*/ 0 60000 65536"/>
              <a:gd name="T10" fmla="*/ 0 60000 65536"/>
              <a:gd name="T11" fmla="*/ 0 60000 65536"/>
              <a:gd name="T12" fmla="*/ 0 w 259307"/>
              <a:gd name="T13" fmla="*/ 0 h 382138"/>
              <a:gd name="T14" fmla="*/ 259307 w 259307"/>
              <a:gd name="T15" fmla="*/ 382138 h 382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307" h="382138">
                <a:moveTo>
                  <a:pt x="13648" y="382138"/>
                </a:moveTo>
                <a:lnTo>
                  <a:pt x="0" y="109182"/>
                </a:lnTo>
                <a:lnTo>
                  <a:pt x="259307" y="0"/>
                </a:ln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1" grpId="0"/>
      <p:bldP spid="92" grpId="0"/>
      <p:bldP spid="94" grpId="0"/>
      <p:bldP spid="97" grpId="0"/>
      <p:bldP spid="99" grpId="0"/>
      <p:bldP spid="100" grpId="0"/>
      <p:bldP spid="102" grpId="0"/>
      <p:bldP spid="105" grpId="0"/>
      <p:bldP spid="107" grpId="0"/>
      <p:bldP spid="108" grpId="0"/>
      <p:bldP spid="111" grpId="0"/>
      <p:bldP spid="11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F04447D6-9AC5-4B3C-B013-ACE2EB5C0078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79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(Dynamic Programming)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Time complexity - exponential</a:t>
            </a:r>
            <a:endParaRPr lang="en-US" altLang="en-US" smtClean="0"/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908050"/>
            <a:ext cx="9328150" cy="57975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898525" algn="l"/>
              </a:tabLst>
            </a:pPr>
            <a:r>
              <a:rPr lang="en-GB" altLang="en-US" sz="3000" smtClean="0"/>
              <a:t>f(n)	= f(n-1) + f(n-2) + 1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898525" algn="l"/>
              </a:tabLst>
            </a:pPr>
            <a:r>
              <a:rPr lang="en-GB" altLang="en-US" sz="3000" smtClean="0"/>
              <a:t>		= [</a:t>
            </a:r>
            <a:r>
              <a:rPr lang="en-GB" altLang="en-US" sz="3000" b="1" smtClean="0">
                <a:solidFill>
                  <a:srgbClr val="FF0000"/>
                </a:solidFill>
              </a:rPr>
              <a:t>f(n-2)+f(n-3)+1</a:t>
            </a:r>
            <a:r>
              <a:rPr lang="en-GB" altLang="en-US" sz="3000" smtClean="0"/>
              <a:t>] + f(n-2) + 1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898525" algn="l"/>
              </a:tabLst>
            </a:pPr>
            <a:r>
              <a:rPr lang="en-GB" altLang="en-US" sz="3000" smtClean="0"/>
              <a:t>		&gt; 2 f(n-2)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898525" algn="l"/>
              </a:tabLst>
            </a:pPr>
            <a:r>
              <a:rPr lang="en-GB" altLang="en-US" sz="3000" smtClean="0"/>
              <a:t>		&gt; 2 [</a:t>
            </a:r>
            <a:r>
              <a:rPr lang="en-GB" altLang="en-US" sz="3000" b="1" smtClean="0">
                <a:solidFill>
                  <a:srgbClr val="FF0000"/>
                </a:solidFill>
              </a:rPr>
              <a:t>2</a:t>
            </a:r>
            <a:r>
              <a:rPr lang="en-GB" altLang="en-US" sz="3000" b="1" smtClean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GB" altLang="en-US" sz="3000" b="1" smtClean="0">
                <a:solidFill>
                  <a:srgbClr val="FF0000"/>
                </a:solidFill>
              </a:rPr>
              <a:t>f(n-2-2)</a:t>
            </a:r>
            <a:r>
              <a:rPr lang="en-GB" altLang="en-US" sz="3000" smtClean="0"/>
              <a:t>] = 2</a:t>
            </a:r>
            <a:r>
              <a:rPr lang="en-GB" altLang="en-US" sz="3000" baseline="30000" smtClean="0"/>
              <a:t>2</a:t>
            </a:r>
            <a:r>
              <a:rPr lang="en-GB" altLang="en-US" sz="3000" smtClean="0"/>
              <a:t> f(n-4)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898525" algn="l"/>
              </a:tabLst>
            </a:pPr>
            <a:r>
              <a:rPr lang="en-GB" altLang="en-US" sz="3000" smtClean="0"/>
              <a:t>		&gt; 2</a:t>
            </a:r>
            <a:r>
              <a:rPr lang="en-GB" altLang="en-US" sz="3000" baseline="30000" smtClean="0"/>
              <a:t>2</a:t>
            </a:r>
            <a:r>
              <a:rPr lang="en-GB" altLang="en-US" sz="3000" smtClean="0"/>
              <a:t> [</a:t>
            </a:r>
            <a:r>
              <a:rPr lang="en-GB" altLang="en-US" sz="3000" b="1" smtClean="0">
                <a:solidFill>
                  <a:srgbClr val="FF0000"/>
                </a:solidFill>
              </a:rPr>
              <a:t>2</a:t>
            </a:r>
            <a:r>
              <a:rPr lang="en-GB" altLang="en-US" sz="3000" b="1" smtClean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GB" altLang="en-US" sz="3000" b="1" smtClean="0">
                <a:solidFill>
                  <a:srgbClr val="FF0000"/>
                </a:solidFill>
              </a:rPr>
              <a:t>f(n-4-2)</a:t>
            </a:r>
            <a:r>
              <a:rPr lang="en-GB" altLang="en-US" sz="3000" smtClean="0"/>
              <a:t>] = 2</a:t>
            </a:r>
            <a:r>
              <a:rPr lang="en-GB" altLang="en-US" sz="3000" baseline="30000" smtClean="0"/>
              <a:t>3</a:t>
            </a:r>
            <a:r>
              <a:rPr lang="en-GB" altLang="en-US" sz="3000" smtClean="0"/>
              <a:t> f(n-6)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898525" algn="l"/>
              </a:tabLst>
            </a:pPr>
            <a:r>
              <a:rPr lang="en-GB" altLang="en-US" sz="3000" smtClean="0"/>
              <a:t>		&gt; 2</a:t>
            </a:r>
            <a:r>
              <a:rPr lang="en-GB" altLang="en-US" sz="3000" baseline="30000" smtClean="0"/>
              <a:t>3</a:t>
            </a:r>
            <a:r>
              <a:rPr lang="en-GB" altLang="en-US" sz="3000" smtClean="0"/>
              <a:t> [</a:t>
            </a:r>
            <a:r>
              <a:rPr lang="en-GB" altLang="en-US" sz="3000" b="1" smtClean="0">
                <a:solidFill>
                  <a:srgbClr val="FF0000"/>
                </a:solidFill>
              </a:rPr>
              <a:t>2</a:t>
            </a:r>
            <a:r>
              <a:rPr lang="en-GB" altLang="en-US" sz="3000" b="1" smtClean="0">
                <a:solidFill>
                  <a:srgbClr val="FF0000"/>
                </a:solidFill>
                <a:sym typeface="Symbol" panose="05050102010706020507" pitchFamily="18" charset="2"/>
              </a:rPr>
              <a:t></a:t>
            </a:r>
            <a:r>
              <a:rPr lang="en-GB" altLang="en-US" sz="3000" b="1" smtClean="0">
                <a:solidFill>
                  <a:srgbClr val="FF0000"/>
                </a:solidFill>
              </a:rPr>
              <a:t>f(n-6-2)</a:t>
            </a:r>
            <a:r>
              <a:rPr lang="en-GB" altLang="en-US" sz="3000" smtClean="0"/>
              <a:t>] = 2</a:t>
            </a:r>
            <a:r>
              <a:rPr lang="en-GB" altLang="en-US" sz="3000" b="1" baseline="30000" smtClean="0">
                <a:solidFill>
                  <a:srgbClr val="FF0000"/>
                </a:solidFill>
              </a:rPr>
              <a:t>4</a:t>
            </a:r>
            <a:r>
              <a:rPr lang="en-GB" altLang="en-US" sz="3000" smtClean="0"/>
              <a:t> f(n-8)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898525" algn="l"/>
              </a:tabLst>
            </a:pPr>
            <a:r>
              <a:rPr lang="en-GB" altLang="en-US" sz="3000" smtClean="0"/>
              <a:t>		…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898525" algn="l"/>
              </a:tabLst>
            </a:pPr>
            <a:r>
              <a:rPr lang="en-GB" altLang="en-US" sz="3000" smtClean="0"/>
              <a:t>		&gt; 2</a:t>
            </a:r>
            <a:r>
              <a:rPr lang="en-GB" altLang="en-US" sz="3000" baseline="30000" smtClean="0"/>
              <a:t>k</a:t>
            </a:r>
            <a:r>
              <a:rPr lang="en-GB" altLang="en-US" sz="3000" smtClean="0"/>
              <a:t> f(n-2k)</a:t>
            </a:r>
            <a:endParaRPr lang="en-US" altLang="en-US" sz="3000" smtClean="0"/>
          </a:p>
        </p:txBody>
      </p:sp>
      <p:sp>
        <p:nvSpPr>
          <p:cNvPr id="508932" name="Rectangle 4"/>
          <p:cNvSpPr>
            <a:spLocks noChangeArrowheads="1"/>
          </p:cNvSpPr>
          <p:nvPr/>
        </p:nvSpPr>
        <p:spPr bwMode="auto">
          <a:xfrm>
            <a:off x="3849688" y="5429250"/>
            <a:ext cx="5889625" cy="11969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n-GB" altLang="en-US" sz="2800" b="0"/>
              <a:t>If n is even, f(n) &gt; 2</a:t>
            </a:r>
            <a:r>
              <a:rPr lang="en-GB" altLang="en-US" sz="2800" b="0" baseline="30000"/>
              <a:t>n/2</a:t>
            </a:r>
            <a:r>
              <a:rPr lang="en-GB" altLang="en-US" sz="2800" b="0"/>
              <a:t> f(0) = 2</a:t>
            </a:r>
            <a:r>
              <a:rPr lang="en-GB" altLang="en-US" sz="2800" b="0" baseline="30000"/>
              <a:t>n/2</a:t>
            </a:r>
          </a:p>
          <a:p>
            <a:pPr algn="ctr" eaLnBrk="1" hangingPunct="1">
              <a:spcAft>
                <a:spcPct val="0"/>
              </a:spcAft>
              <a:buSzTx/>
              <a:buFontTx/>
              <a:buNone/>
            </a:pPr>
            <a:r>
              <a:rPr lang="en-GB" altLang="en-US" sz="2800" b="0"/>
              <a:t>If n is odd, f(n) &gt; f(n-1) &gt; 2</a:t>
            </a:r>
            <a:r>
              <a:rPr lang="en-GB" altLang="en-US" sz="2800" b="0" baseline="30000"/>
              <a:t>(n-1)/2</a:t>
            </a:r>
            <a:endParaRPr lang="en-US" altLang="en-US" sz="2800" b="0" baseline="30000"/>
          </a:p>
        </p:txBody>
      </p:sp>
      <p:sp>
        <p:nvSpPr>
          <p:cNvPr id="508933" name="AutoShape 5"/>
          <p:cNvSpPr>
            <a:spLocks noChangeArrowheads="1"/>
          </p:cNvSpPr>
          <p:nvPr/>
        </p:nvSpPr>
        <p:spPr bwMode="auto">
          <a:xfrm>
            <a:off x="5738813" y="4286250"/>
            <a:ext cx="3963987" cy="1079500"/>
          </a:xfrm>
          <a:prstGeom prst="cloudCallout">
            <a:avLst>
              <a:gd name="adj1" fmla="val -26074"/>
              <a:gd name="adj2" fmla="val 64648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600" b="0"/>
              <a:t>exponential in n</a:t>
            </a:r>
            <a:endParaRPr lang="en-US" altLang="en-US" sz="2600" b="0"/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7096125" y="917575"/>
            <a:ext cx="2714625" cy="1511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400" b="0"/>
              <a:t>Suppose f(n) denote the time complexity to compute F(n)</a:t>
            </a:r>
            <a:endParaRPr lang="en-US" altLang="en-US" sz="2400" b="0"/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 rot="-5400000">
            <a:off x="2095501" y="857250"/>
            <a:ext cx="214312" cy="1214437"/>
          </a:xfrm>
          <a:prstGeom prst="leftBrace">
            <a:avLst>
              <a:gd name="adj1" fmla="val 511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 rot="-5400000">
            <a:off x="2381251" y="2000250"/>
            <a:ext cx="214312" cy="1214437"/>
          </a:xfrm>
          <a:prstGeom prst="leftBrace">
            <a:avLst>
              <a:gd name="adj1" fmla="val 511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 rot="-5400000">
            <a:off x="5524501" y="2571750"/>
            <a:ext cx="214312" cy="1214437"/>
          </a:xfrm>
          <a:prstGeom prst="leftBrace">
            <a:avLst>
              <a:gd name="adj1" fmla="val 511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cxnSpLocks noChangeShapeType="1"/>
            <a:stCxn id="11" idx="1"/>
          </p:cNvCxnSpPr>
          <p:nvPr/>
        </p:nvCxnSpPr>
        <p:spPr bwMode="auto">
          <a:xfrm rot="5400000">
            <a:off x="4792663" y="2517775"/>
            <a:ext cx="71438" cy="16081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AutoShape 6"/>
          <p:cNvSpPr>
            <a:spLocks/>
          </p:cNvSpPr>
          <p:nvPr/>
        </p:nvSpPr>
        <p:spPr bwMode="auto">
          <a:xfrm rot="-5400000">
            <a:off x="5676900" y="3214688"/>
            <a:ext cx="214313" cy="1214437"/>
          </a:xfrm>
          <a:prstGeom prst="leftBrace">
            <a:avLst>
              <a:gd name="adj1" fmla="val 511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cxnSpLocks noChangeShapeType="1"/>
            <a:stCxn id="14" idx="1"/>
          </p:cNvCxnSpPr>
          <p:nvPr/>
        </p:nvCxnSpPr>
        <p:spPr bwMode="auto">
          <a:xfrm rot="5400000">
            <a:off x="4904581" y="3120232"/>
            <a:ext cx="71437" cy="1689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848960" y="1036080"/>
              <a:ext cx="7602480" cy="5820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9600" y="1026720"/>
                <a:ext cx="7621200" cy="5839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1" grpId="0" build="p"/>
      <p:bldP spid="508932" grpId="0" build="p" animBg="1"/>
      <p:bldP spid="508933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maximum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0200" y="894928"/>
                <a:ext cx="9328150" cy="54864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 </a:t>
                </a:r>
                <a:r>
                  <a:rPr lang="en-GB" sz="28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RecMax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(A[1..n])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begin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if (n &gt; 1) then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begin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copy A[1..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𝒏</m:t>
                        </m:r>
                      </m:num>
                      <m:den>
                        <m:r>
                          <a:rPr lang="en-GB" sz="2800" b="1" i="1" smtClean="0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] to 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B[1</a:t>
                </a: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𝒏</m:t>
                        </m:r>
                      </m:num>
                      <m:den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]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copy </a:t>
                </a: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b="1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GB" sz="2800" b="1" i="1">
                                <a:latin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𝒏</m:t>
                            </m:r>
                          </m:num>
                          <m:den>
                            <m:r>
                              <a:rPr lang="en-GB" sz="2800" b="1" i="1">
                                <a:latin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GB" sz="2800" b="1" dirty="0">
                            <a:latin typeface="Courier New" panose="02070309020205020404" pitchFamily="49" charset="0"/>
                            <a:cs typeface="Courier New" panose="02070309020205020404" pitchFamily="49" charset="0"/>
                            <a:sym typeface="Symbol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..n] </a:t>
                </a: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to 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C[1..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𝒏</m:t>
                        </m:r>
                      </m:num>
                      <m:den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]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answer1 = </a:t>
                </a:r>
                <a:r>
                  <a:rPr lang="en-GB" sz="2800" b="1" dirty="0" err="1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RecMax</a:t>
                </a:r>
                <a:r>
                  <a:rPr lang="en-GB" sz="28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(B[…])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answer2 = </a:t>
                </a:r>
                <a:r>
                  <a:rPr lang="en-GB" sz="2800" b="1" dirty="0" err="1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RecMax</a:t>
                </a:r>
                <a:r>
                  <a:rPr lang="en-GB" sz="28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(C[…])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28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larger of answer1 and answer2</a:t>
                </a:r>
                <a:endParaRPr lang="en-GB" sz="28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end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else return A[1]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end</a:t>
                </a:r>
                <a:endParaRPr lang="en-GB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894928"/>
                <a:ext cx="9328150" cy="5486400"/>
              </a:xfrm>
              <a:blipFill rotWithShape="0">
                <a:blip r:embed="rId2"/>
                <a:stretch>
                  <a:fillRect l="-1307" t="-1333" b="-12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6F706-60DA-4CB6-9229-23CE1452B5B9}" type="slidenum">
              <a:rPr lang="zh-TW" altLang="en-US" smtClean="0"/>
              <a:pPr>
                <a:defRPr/>
              </a:pPr>
              <a:t>8</a:t>
            </a:fld>
            <a:endParaRPr lang="en-US" altLang="zh-TW" smtClean="0"/>
          </a:p>
          <a:p>
            <a:pPr>
              <a:defRPr/>
            </a:pPr>
            <a:endParaRPr lang="en-GB" altLang="zh-TW" smtClean="0"/>
          </a:p>
          <a:p>
            <a:pPr>
              <a:defRPr/>
            </a:pPr>
            <a:r>
              <a:rPr lang="en-GB" altLang="zh-TW" smtClean="0"/>
              <a:t>(Divide &amp; Conquer)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981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Challenges …</a:t>
            </a:r>
            <a:endParaRPr lang="en-US" altLang="zh-TW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21573C1F-7343-4DEE-AB3A-E1B36D72C562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81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Challenge on substitution method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313" y="990600"/>
            <a:ext cx="9310687" cy="57150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spcAft>
                <a:spcPct val="0"/>
              </a:spcAft>
              <a:tabLst>
                <a:tab pos="1146175" algn="l"/>
                <a:tab pos="1481138" algn="l"/>
                <a:tab pos="2514600" algn="l"/>
                <a:tab pos="4572000" algn="l"/>
                <a:tab pos="5537200" algn="l"/>
                <a:tab pos="6864350" algn="l"/>
              </a:tabLst>
            </a:pPr>
            <a:r>
              <a:rPr lang="en-US" altLang="en-US" sz="3000" smtClean="0"/>
              <a:t>Prove that	 			is O(n log n)</a:t>
            </a:r>
            <a:br>
              <a:rPr lang="en-US" altLang="en-US" sz="3000" smtClean="0"/>
            </a:br>
            <a:endParaRPr lang="en-US" altLang="en-US" sz="3000" smtClean="0"/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tabLst>
                <a:tab pos="1146175" algn="l"/>
                <a:tab pos="1481138" algn="l"/>
                <a:tab pos="2514600" algn="l"/>
                <a:tab pos="4572000" algn="l"/>
                <a:tab pos="5537200" algn="l"/>
                <a:tab pos="6864350" algn="l"/>
              </a:tabLst>
            </a:pPr>
            <a:r>
              <a:rPr lang="en-US" altLang="en-US" sz="3000" b="1" smtClean="0">
                <a:solidFill>
                  <a:srgbClr val="339966"/>
                </a:solidFill>
              </a:rPr>
              <a:t>G</a:t>
            </a:r>
            <a:r>
              <a:rPr lang="en-US" altLang="en-US" sz="3000" b="1" smtClean="0">
                <a:solidFill>
                  <a:srgbClr val="339966"/>
                </a:solidFill>
                <a:sym typeface="Symbol" panose="05050102010706020507" pitchFamily="18" charset="2"/>
              </a:rPr>
              <a:t>uess:</a:t>
            </a:r>
            <a:r>
              <a:rPr lang="en-US" altLang="en-US" sz="3000" smtClean="0">
                <a:sym typeface="Symbol" panose="05050102010706020507" pitchFamily="18" charset="2"/>
              </a:rPr>
              <a:t> T(n)</a:t>
            </a:r>
            <a:r>
              <a:rPr lang="en-US" altLang="en-US" sz="3000" smtClean="0"/>
              <a:t> </a:t>
            </a:r>
            <a:r>
              <a:rPr lang="en-US" altLang="en-US" sz="3000" b="1" smtClean="0">
                <a:sym typeface="Symbol" panose="05050102010706020507" pitchFamily="18" charset="2"/>
              </a:rPr>
              <a:t></a:t>
            </a:r>
            <a:r>
              <a:rPr lang="en-US" altLang="en-US" sz="3000" smtClean="0">
                <a:sym typeface="Symbol" panose="05050102010706020507" pitchFamily="18" charset="2"/>
              </a:rPr>
              <a:t> n log n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tabLst>
                <a:tab pos="1146175" algn="l"/>
                <a:tab pos="1481138" algn="l"/>
                <a:tab pos="2514600" algn="l"/>
                <a:tab pos="4572000" algn="l"/>
                <a:tab pos="5537200" algn="l"/>
                <a:tab pos="6864350" algn="l"/>
              </a:tabLst>
            </a:pPr>
            <a:r>
              <a:rPr lang="en-US" altLang="en-US" sz="3000" smtClean="0"/>
              <a:t>Base case: When n = 4,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tabLst>
                <a:tab pos="1146175" algn="l"/>
                <a:tab pos="1481138" algn="l"/>
                <a:tab pos="2514600" algn="l"/>
                <a:tab pos="4572000" algn="l"/>
                <a:tab pos="5537200" algn="l"/>
                <a:tab pos="6864350" algn="l"/>
              </a:tabLst>
            </a:pPr>
            <a:r>
              <a:rPr lang="en-US" altLang="en-US" smtClean="0"/>
              <a:t> Induction hypothesis: Assume the property holds for all n’ &lt; n, i.e., assume that</a:t>
            </a:r>
            <a:br>
              <a:rPr lang="en-US" altLang="en-US" smtClean="0"/>
            </a:br>
            <a:r>
              <a:rPr lang="en-US" altLang="en-US" smtClean="0"/>
              <a:t>T(n/4) </a:t>
            </a:r>
            <a:r>
              <a:rPr lang="en-US" altLang="en-US" b="1" smtClean="0">
                <a:sym typeface="Symbol" panose="05050102010706020507" pitchFamily="18" charset="2"/>
              </a:rPr>
              <a:t> </a:t>
            </a:r>
            <a:r>
              <a:rPr lang="en-US" altLang="en-US" smtClean="0"/>
              <a:t>???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tabLst>
                <a:tab pos="1146175" algn="l"/>
                <a:tab pos="1481138" algn="l"/>
                <a:tab pos="2514600" algn="l"/>
                <a:tab pos="4572000" algn="l"/>
                <a:tab pos="5537200" algn="l"/>
                <a:tab pos="6864350" algn="l"/>
              </a:tabLst>
            </a:pPr>
            <a:r>
              <a:rPr lang="en-US" altLang="en-US" smtClean="0"/>
              <a:t>Induction step: For n, …</a:t>
            </a:r>
          </a:p>
        </p:txBody>
      </p:sp>
      <p:sp>
        <p:nvSpPr>
          <p:cNvPr id="90117" name="Rectangle 8"/>
          <p:cNvSpPr>
            <a:spLocks noChangeArrowheads="1"/>
          </p:cNvSpPr>
          <p:nvPr/>
        </p:nvSpPr>
        <p:spPr bwMode="auto">
          <a:xfrm>
            <a:off x="2809875" y="857250"/>
            <a:ext cx="4584700" cy="1079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9" name="Text Box 10"/>
          <p:cNvSpPr txBox="1">
            <a:spLocks noChangeArrowheads="1"/>
          </p:cNvSpPr>
          <p:nvPr/>
        </p:nvSpPr>
        <p:spPr bwMode="auto">
          <a:xfrm>
            <a:off x="2789238" y="1076325"/>
            <a:ext cx="1020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400" b="0">
                <a:solidFill>
                  <a:schemeClr val="accent2"/>
                </a:solidFill>
              </a:rPr>
              <a:t>T(n) =</a:t>
            </a:r>
            <a:endParaRPr lang="en-US" altLang="en-US" sz="2400" b="0">
              <a:solidFill>
                <a:schemeClr val="accent2"/>
              </a:solidFill>
            </a:endParaRPr>
          </a:p>
        </p:txBody>
      </p:sp>
      <p:sp>
        <p:nvSpPr>
          <p:cNvPr id="90120" name="AutoShape 11"/>
          <p:cNvSpPr>
            <a:spLocks/>
          </p:cNvSpPr>
          <p:nvPr/>
        </p:nvSpPr>
        <p:spPr bwMode="auto">
          <a:xfrm>
            <a:off x="3765550" y="979488"/>
            <a:ext cx="115888" cy="720725"/>
          </a:xfrm>
          <a:prstGeom prst="leftBrace">
            <a:avLst>
              <a:gd name="adj1" fmla="val 51826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3881438" y="857250"/>
                <a:ext cx="3542978" cy="1335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3206750" algn="l"/>
                  </a:tabLs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  <a:buSzPct val="80000"/>
                  <a:buFont typeface="Wingdings" panose="05000000000000000000" pitchFamily="2" charset="2"/>
                  <a:buNone/>
                  <a:tabLst>
                    <a:tab pos="1789113" algn="l"/>
                  </a:tabLst>
                </a:pPr>
                <a:r>
                  <a:rPr lang="en-GB" altLang="en-US" sz="2400" b="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1	if n=1</a:t>
                </a:r>
              </a:p>
              <a:p>
                <a:pPr eaLnBrk="1" hangingPunct="1">
                  <a:spcBef>
                    <a:spcPts val="0"/>
                  </a:spcBef>
                  <a:buSzPct val="80000"/>
                  <a:buFont typeface="Wingdings" panose="05000000000000000000" pitchFamily="2" charset="2"/>
                  <a:buNone/>
                  <a:tabLst>
                    <a:tab pos="1789113" algn="l"/>
                  </a:tabLst>
                </a:pPr>
                <a:r>
                  <a:rPr lang="en-GB" altLang="en-US" sz="2400" b="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lang="en-GB" altLang="en-US" sz="2400" b="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 x T</a:t>
                </a:r>
                <a:r>
                  <a:rPr lang="en-GB" altLang="en-US" sz="2400" b="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en-US" sz="24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altLang="en-US" sz="2400" b="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) </a:t>
                </a:r>
                <a:r>
                  <a:rPr lang="en-GB" altLang="en-US" sz="2400" b="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+ </a:t>
                </a:r>
                <a:r>
                  <a:rPr lang="en-GB" altLang="en-US" sz="2400" b="0" dirty="0" smtClean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n</a:t>
                </a:r>
                <a:r>
                  <a:rPr lang="en-GB" altLang="en-US" sz="2400" b="0" dirty="0">
                    <a:solidFill>
                      <a:schemeClr val="accent2"/>
                    </a:solidFill>
                    <a:latin typeface="Comic Sans MS" panose="030F0702030302020204" pitchFamily="66" charset="0"/>
                  </a:rPr>
                  <a:t>	otherwise</a:t>
                </a:r>
                <a:endParaRPr lang="en-US" altLang="en-US" sz="2400" b="0" dirty="0">
                  <a:solidFill>
                    <a:schemeClr val="accent2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1438" y="857250"/>
                <a:ext cx="3542978" cy="1335212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2754" t="-36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Challenge on iterative method</a:t>
            </a:r>
          </a:p>
        </p:txBody>
      </p:sp>
      <p:sp>
        <p:nvSpPr>
          <p:cNvPr id="9113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fld id="{9F321F69-791F-41DE-9EFE-E6D2C48855D4}" type="slidenum">
              <a:rPr lang="zh-TW" altLang="en-US" sz="1100">
                <a:latin typeface="Verdana" panose="020B060403050404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t>82</a:t>
            </a:fld>
            <a:endParaRPr lang="en-US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GB" altLang="zh-TW" sz="11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zh-TW" sz="1100">
                <a:latin typeface="Verdana" panose="020B0604030504040204" pitchFamily="34" charset="0"/>
              </a:rPr>
              <a:t>(Divide &amp; Conquer)</a:t>
            </a:r>
            <a:endParaRPr lang="en-US" altLang="zh-TW" sz="1100">
              <a:latin typeface="Verdana" panose="020B0604030504040204" pitchFamily="34" charset="0"/>
            </a:endParaRPr>
          </a:p>
        </p:txBody>
      </p:sp>
      <p:sp>
        <p:nvSpPr>
          <p:cNvPr id="91140" name="Rectangle 9"/>
          <p:cNvSpPr>
            <a:spLocks noChangeArrowheads="1"/>
          </p:cNvSpPr>
          <p:nvPr/>
        </p:nvSpPr>
        <p:spPr bwMode="auto">
          <a:xfrm>
            <a:off x="6053138" y="981075"/>
            <a:ext cx="358457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41" name="Rectangle 4"/>
          <p:cNvSpPr>
            <a:spLocks noChangeArrowheads="1"/>
          </p:cNvSpPr>
          <p:nvPr/>
        </p:nvSpPr>
        <p:spPr bwMode="auto">
          <a:xfrm>
            <a:off x="7137400" y="1052513"/>
            <a:ext cx="25304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tabLst>
                <a:tab pos="1524000" algn="l"/>
                <a:tab pos="2697163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tabLst>
                <a:tab pos="1524000" algn="l"/>
                <a:tab pos="2697163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tabLst>
                <a:tab pos="1524000" algn="l"/>
                <a:tab pos="2697163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tabLst>
                <a:tab pos="1524000" algn="l"/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tabLst>
                <a:tab pos="1524000" algn="l"/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1524000" algn="l"/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1524000" algn="l"/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1524000" algn="l"/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1524000" algn="l"/>
                <a:tab pos="2697163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000" b="0">
                <a:solidFill>
                  <a:schemeClr val="accent2"/>
                </a:solidFill>
              </a:rPr>
              <a:t>4	if n=1</a:t>
            </a:r>
          </a:p>
          <a:p>
            <a:pPr eaLnBrk="1" hangingPunct="1"/>
            <a:r>
              <a:rPr lang="en-GB" altLang="en-US" sz="2000" b="0">
                <a:solidFill>
                  <a:schemeClr val="accent2"/>
                </a:solidFill>
              </a:rPr>
              <a:t>2</a:t>
            </a:r>
            <a:r>
              <a:rPr lang="en-GB" altLang="en-US" sz="2000">
                <a:solidFill>
                  <a:schemeClr val="accent2"/>
                </a:solidFill>
                <a:sym typeface="Symbol" panose="05050102010706020507" pitchFamily="18" charset="2"/>
              </a:rPr>
              <a:t></a:t>
            </a:r>
            <a:r>
              <a:rPr lang="en-GB" altLang="en-US" sz="2000" b="0">
                <a:solidFill>
                  <a:schemeClr val="accent2"/>
                </a:solidFill>
              </a:rPr>
              <a:t>T(n-1) + 4	if n &gt; 1</a:t>
            </a:r>
            <a:endParaRPr lang="en-US" altLang="en-US" sz="2000" b="0">
              <a:solidFill>
                <a:schemeClr val="accent2"/>
              </a:solidFill>
            </a:endParaRPr>
          </a:p>
        </p:txBody>
      </p:sp>
      <p:sp>
        <p:nvSpPr>
          <p:cNvPr id="91142" name="Text Box 5"/>
          <p:cNvSpPr txBox="1">
            <a:spLocks noChangeArrowheads="1"/>
          </p:cNvSpPr>
          <p:nvPr/>
        </p:nvSpPr>
        <p:spPr bwMode="auto">
          <a:xfrm>
            <a:off x="6053138" y="1196975"/>
            <a:ext cx="957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000" b="0">
                <a:solidFill>
                  <a:schemeClr val="accent2"/>
                </a:solidFill>
              </a:rPr>
              <a:t>T(n) =</a:t>
            </a:r>
            <a:endParaRPr lang="en-US" altLang="en-US" sz="2000" b="0">
              <a:solidFill>
                <a:schemeClr val="accent2"/>
              </a:solidFill>
            </a:endParaRPr>
          </a:p>
        </p:txBody>
      </p:sp>
      <p:sp>
        <p:nvSpPr>
          <p:cNvPr id="91143" name="AutoShape 6"/>
          <p:cNvSpPr>
            <a:spLocks/>
          </p:cNvSpPr>
          <p:nvPr/>
        </p:nvSpPr>
        <p:spPr bwMode="auto">
          <a:xfrm>
            <a:off x="6988175" y="1052513"/>
            <a:ext cx="117475" cy="720725"/>
          </a:xfrm>
          <a:prstGeom prst="leftBrace">
            <a:avLst>
              <a:gd name="adj1" fmla="val 51126"/>
              <a:gd name="adj2" fmla="val 50000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44" name="Text Box 10"/>
          <p:cNvSpPr txBox="1">
            <a:spLocks noChangeArrowheads="1"/>
          </p:cNvSpPr>
          <p:nvPr/>
        </p:nvSpPr>
        <p:spPr bwMode="auto">
          <a:xfrm>
            <a:off x="4949825" y="6181725"/>
            <a:ext cx="4860925" cy="46196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Use: 2</a:t>
            </a:r>
            <a:r>
              <a:rPr lang="en-GB" altLang="en-US" sz="2400" baseline="25000">
                <a:solidFill>
                  <a:srgbClr val="FF0000"/>
                </a:solidFill>
              </a:rPr>
              <a:t>0</a:t>
            </a:r>
            <a:r>
              <a:rPr lang="en-GB" altLang="en-US" sz="2400">
                <a:solidFill>
                  <a:srgbClr val="FF0000"/>
                </a:solidFill>
              </a:rPr>
              <a:t> + 2</a:t>
            </a:r>
            <a:r>
              <a:rPr lang="en-GB" altLang="en-US" sz="2400" baseline="25000">
                <a:solidFill>
                  <a:srgbClr val="FF0000"/>
                </a:solidFill>
              </a:rPr>
              <a:t>1</a:t>
            </a:r>
            <a:r>
              <a:rPr lang="en-GB" altLang="en-US" sz="2400">
                <a:solidFill>
                  <a:srgbClr val="FF0000"/>
                </a:solidFill>
              </a:rPr>
              <a:t> + … + 2</a:t>
            </a:r>
            <a:r>
              <a:rPr lang="en-GB" altLang="en-US" sz="2400" baseline="25000">
                <a:solidFill>
                  <a:srgbClr val="FF0000"/>
                </a:solidFill>
              </a:rPr>
              <a:t>n-1</a:t>
            </a:r>
            <a:r>
              <a:rPr lang="en-GB" altLang="en-US" sz="2400">
                <a:solidFill>
                  <a:srgbClr val="FF0000"/>
                </a:solidFill>
              </a:rPr>
              <a:t> = 2</a:t>
            </a:r>
            <a:r>
              <a:rPr lang="en-GB" altLang="en-US" sz="2400" baseline="25000">
                <a:solidFill>
                  <a:srgbClr val="FF0000"/>
                </a:solidFill>
              </a:rPr>
              <a:t>n</a:t>
            </a:r>
            <a:r>
              <a:rPr lang="en-GB" altLang="en-US" sz="2400">
                <a:solidFill>
                  <a:srgbClr val="FF0000"/>
                </a:solidFill>
              </a:rPr>
              <a:t>-1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" y="895350"/>
            <a:ext cx="962977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tabLst>
                <a:tab pos="1082675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tabLst>
                <a:tab pos="1082675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tabLst>
                <a:tab pos="1082675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tabLst>
                <a:tab pos="10826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tabLst>
                <a:tab pos="10826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10826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10826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10826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tabLst>
                <a:tab pos="1082675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ts val="150"/>
              </a:spcBef>
              <a:spcAft>
                <a:spcPts val="600"/>
              </a:spcAft>
              <a:buFontTx/>
              <a:buNone/>
            </a:pPr>
            <a:r>
              <a:rPr lang="en-GB" altLang="en-US" sz="3000" b="0"/>
              <a:t>T(n)	= 2T(n-1) + 4</a:t>
            </a:r>
          </a:p>
          <a:p>
            <a:pPr eaLnBrk="1" hangingPunct="1">
              <a:spcBef>
                <a:spcPts val="150"/>
              </a:spcBef>
              <a:spcAft>
                <a:spcPts val="600"/>
              </a:spcAft>
              <a:buFontTx/>
              <a:buNone/>
            </a:pPr>
            <a:r>
              <a:rPr lang="en-GB" altLang="en-US" sz="3000" b="0"/>
              <a:t>	= 2[</a:t>
            </a:r>
            <a:r>
              <a:rPr lang="en-GB" altLang="en-US" sz="3000">
                <a:solidFill>
                  <a:srgbClr val="FF0000"/>
                </a:solidFill>
              </a:rPr>
              <a:t>2xT(n-2) + 4</a:t>
            </a:r>
            <a:r>
              <a:rPr lang="en-GB" altLang="en-US" sz="3000" b="0"/>
              <a:t>] + 4</a:t>
            </a:r>
          </a:p>
          <a:p>
            <a:pPr eaLnBrk="1" hangingPunct="1">
              <a:spcBef>
                <a:spcPts val="150"/>
              </a:spcBef>
              <a:spcAft>
                <a:spcPts val="600"/>
              </a:spcAft>
              <a:buFontTx/>
              <a:buNone/>
            </a:pPr>
            <a:r>
              <a:rPr lang="en-GB" altLang="en-US" sz="3000" b="0"/>
              <a:t>	= 2</a:t>
            </a:r>
            <a:r>
              <a:rPr lang="en-GB" altLang="en-US" sz="3000" b="0" baseline="25000"/>
              <a:t>2 </a:t>
            </a:r>
            <a:r>
              <a:rPr lang="en-GB" altLang="en-US" sz="3000" b="0"/>
              <a:t>T(n-2) + 2x4 + 4</a:t>
            </a:r>
          </a:p>
          <a:p>
            <a:pPr eaLnBrk="1" hangingPunct="1">
              <a:spcBef>
                <a:spcPts val="150"/>
              </a:spcBef>
              <a:spcAft>
                <a:spcPts val="600"/>
              </a:spcAft>
              <a:buFontTx/>
              <a:buNone/>
            </a:pPr>
            <a:r>
              <a:rPr lang="en-GB" altLang="en-US" sz="3000" b="0"/>
              <a:t>	= 2</a:t>
            </a:r>
            <a:r>
              <a:rPr lang="en-GB" altLang="en-US" sz="3000" b="0" baseline="25000"/>
              <a:t>2 </a:t>
            </a:r>
            <a:r>
              <a:rPr lang="en-GB" altLang="en-US" sz="3000" b="0"/>
              <a:t>[</a:t>
            </a:r>
            <a:r>
              <a:rPr lang="en-GB" altLang="en-US" sz="3000">
                <a:solidFill>
                  <a:srgbClr val="FF0000"/>
                </a:solidFill>
              </a:rPr>
              <a:t>2xT(n-3) + 4</a:t>
            </a:r>
            <a:r>
              <a:rPr lang="en-GB" altLang="en-US" sz="3000" b="0"/>
              <a:t>] + 2</a:t>
            </a:r>
            <a:r>
              <a:rPr lang="en-GB" altLang="en-US" sz="3000" b="0" baseline="25000"/>
              <a:t>1</a:t>
            </a:r>
            <a:r>
              <a:rPr lang="en-GB" altLang="en-US" sz="3000" b="0"/>
              <a:t>x4 + 2</a:t>
            </a:r>
            <a:r>
              <a:rPr lang="en-GB" altLang="en-US" sz="3000" b="0" baseline="25000"/>
              <a:t>0</a:t>
            </a:r>
            <a:r>
              <a:rPr lang="en-GB" altLang="en-US" sz="3000" b="0"/>
              <a:t>x4</a:t>
            </a:r>
          </a:p>
          <a:p>
            <a:pPr eaLnBrk="1" hangingPunct="1">
              <a:spcBef>
                <a:spcPts val="150"/>
              </a:spcBef>
              <a:spcAft>
                <a:spcPts val="600"/>
              </a:spcAft>
              <a:buFontTx/>
              <a:buNone/>
            </a:pPr>
            <a:r>
              <a:rPr lang="en-GB" altLang="en-US" sz="3000" b="0"/>
              <a:t>	= 2</a:t>
            </a:r>
            <a:r>
              <a:rPr lang="en-GB" altLang="en-US" sz="3000" b="0" baseline="25000"/>
              <a:t>3</a:t>
            </a:r>
            <a:r>
              <a:rPr lang="en-GB" altLang="en-US" sz="3000" b="0"/>
              <a:t> T(n-3) + 2</a:t>
            </a:r>
            <a:r>
              <a:rPr lang="en-GB" altLang="en-US" sz="3000" b="0" baseline="25000"/>
              <a:t>2</a:t>
            </a:r>
            <a:r>
              <a:rPr lang="en-GB" altLang="en-US" sz="3000" b="0">
                <a:solidFill>
                  <a:srgbClr val="000000"/>
                </a:solidFill>
              </a:rPr>
              <a:t>x4</a:t>
            </a:r>
            <a:r>
              <a:rPr lang="en-GB" altLang="en-US" sz="3000" b="0"/>
              <a:t> + 2</a:t>
            </a:r>
            <a:r>
              <a:rPr lang="en-GB" altLang="en-US" sz="3000" b="0" baseline="25000"/>
              <a:t>1</a:t>
            </a:r>
            <a:r>
              <a:rPr lang="en-GB" altLang="en-US" sz="3000" b="0"/>
              <a:t>x4 + 2</a:t>
            </a:r>
            <a:r>
              <a:rPr lang="en-GB" altLang="en-US" sz="3000" b="0" baseline="25000"/>
              <a:t>0</a:t>
            </a:r>
            <a:r>
              <a:rPr lang="en-GB" altLang="en-US" sz="3000" b="0">
                <a:solidFill>
                  <a:srgbClr val="000000"/>
                </a:solidFill>
              </a:rPr>
              <a:t>x4</a:t>
            </a:r>
            <a:endParaRPr lang="en-GB" altLang="en-US" sz="3000" b="0"/>
          </a:p>
          <a:p>
            <a:pPr eaLnBrk="1" hangingPunct="1">
              <a:spcBef>
                <a:spcPts val="150"/>
              </a:spcBef>
              <a:spcAft>
                <a:spcPct val="0"/>
              </a:spcAft>
              <a:buFontTx/>
              <a:buNone/>
            </a:pPr>
            <a:r>
              <a:rPr lang="en-GB" altLang="en-US" sz="2400" b="0"/>
              <a:t>	…</a:t>
            </a:r>
          </a:p>
          <a:p>
            <a:pPr eaLnBrk="1" hangingPunct="1">
              <a:spcBef>
                <a:spcPts val="150"/>
              </a:spcBef>
              <a:spcAft>
                <a:spcPts val="600"/>
              </a:spcAft>
              <a:buFontTx/>
              <a:buNone/>
            </a:pPr>
            <a:r>
              <a:rPr lang="en-GB" altLang="en-US" sz="3000" b="0"/>
              <a:t>	= 2</a:t>
            </a:r>
            <a:r>
              <a:rPr lang="en-GB" altLang="en-US" sz="3000" b="0" baseline="25000"/>
              <a:t>k</a:t>
            </a:r>
            <a:r>
              <a:rPr lang="en-GB" altLang="en-US" sz="3000" b="0"/>
              <a:t> T(n-k) + 2</a:t>
            </a:r>
            <a:r>
              <a:rPr lang="en-GB" altLang="en-US" sz="3000" b="0" baseline="25000"/>
              <a:t>k-1</a:t>
            </a:r>
            <a:r>
              <a:rPr lang="en-GB" altLang="en-US" sz="3000" b="0"/>
              <a:t>x4 + … + 2</a:t>
            </a:r>
            <a:r>
              <a:rPr lang="en-GB" altLang="en-US" sz="3000" b="0" baseline="25000"/>
              <a:t>2</a:t>
            </a:r>
            <a:r>
              <a:rPr lang="en-GB" altLang="en-US" sz="3000" b="0">
                <a:solidFill>
                  <a:srgbClr val="000000"/>
                </a:solidFill>
              </a:rPr>
              <a:t>x4</a:t>
            </a:r>
            <a:r>
              <a:rPr lang="en-GB" altLang="en-US" sz="3000" b="0"/>
              <a:t> + 2</a:t>
            </a:r>
            <a:r>
              <a:rPr lang="en-GB" altLang="en-US" sz="3000" b="0" baseline="25000"/>
              <a:t>1</a:t>
            </a:r>
            <a:r>
              <a:rPr lang="en-GB" altLang="en-US" sz="3000" b="0"/>
              <a:t>x4 + 2</a:t>
            </a:r>
            <a:r>
              <a:rPr lang="en-GB" altLang="en-US" sz="3000" b="0" baseline="25000"/>
              <a:t>0</a:t>
            </a:r>
            <a:r>
              <a:rPr lang="en-GB" altLang="en-US" sz="3000" b="0">
                <a:solidFill>
                  <a:srgbClr val="000000"/>
                </a:solidFill>
              </a:rPr>
              <a:t>x4</a:t>
            </a:r>
          </a:p>
          <a:p>
            <a:pPr eaLnBrk="1" hangingPunct="1">
              <a:spcBef>
                <a:spcPts val="150"/>
              </a:spcBef>
              <a:spcAft>
                <a:spcPct val="0"/>
              </a:spcAft>
              <a:buFontTx/>
              <a:buNone/>
            </a:pPr>
            <a:r>
              <a:rPr lang="en-GB" altLang="en-US" sz="2400" b="0">
                <a:solidFill>
                  <a:srgbClr val="000000"/>
                </a:solidFill>
              </a:rPr>
              <a:t>	…</a:t>
            </a:r>
            <a:endParaRPr lang="en-GB" altLang="en-US" sz="2400" b="0"/>
          </a:p>
          <a:p>
            <a:pPr eaLnBrk="1" hangingPunct="1">
              <a:spcBef>
                <a:spcPts val="150"/>
              </a:spcBef>
              <a:spcAft>
                <a:spcPts val="600"/>
              </a:spcAft>
              <a:buFontTx/>
              <a:buNone/>
            </a:pPr>
            <a:r>
              <a:rPr lang="en-GB" altLang="en-US" sz="3000" b="0"/>
              <a:t>	= 2</a:t>
            </a:r>
            <a:r>
              <a:rPr lang="en-GB" altLang="en-US" sz="3000" b="0" baseline="25000"/>
              <a:t>n-1 </a:t>
            </a:r>
            <a:r>
              <a:rPr lang="en-GB" altLang="en-US" sz="3000" b="0"/>
              <a:t>T(1) + 2</a:t>
            </a:r>
            <a:r>
              <a:rPr lang="en-GB" altLang="en-US" sz="3000" b="0" baseline="25000"/>
              <a:t>n-2</a:t>
            </a:r>
            <a:r>
              <a:rPr lang="en-GB" altLang="en-US" sz="3000" b="0"/>
              <a:t>x4 + … + 2</a:t>
            </a:r>
            <a:r>
              <a:rPr lang="en-GB" altLang="en-US" sz="3000" b="0" baseline="25000"/>
              <a:t>2</a:t>
            </a:r>
            <a:r>
              <a:rPr lang="en-GB" altLang="en-US" sz="3000" b="0"/>
              <a:t>x4 + 2</a:t>
            </a:r>
            <a:r>
              <a:rPr lang="en-GB" altLang="en-US" sz="3000" b="0" baseline="25000"/>
              <a:t>1</a:t>
            </a:r>
            <a:r>
              <a:rPr lang="en-GB" altLang="en-US" sz="3000" b="0">
                <a:solidFill>
                  <a:srgbClr val="000000"/>
                </a:solidFill>
              </a:rPr>
              <a:t>x4</a:t>
            </a:r>
            <a:r>
              <a:rPr lang="en-GB" altLang="en-US" sz="3000" b="0" baseline="25000"/>
              <a:t> </a:t>
            </a:r>
            <a:r>
              <a:rPr lang="en-GB" altLang="en-US" sz="3000" b="0"/>
              <a:t>+ 2</a:t>
            </a:r>
            <a:r>
              <a:rPr lang="en-GB" altLang="en-US" sz="3000" b="0" baseline="25000"/>
              <a:t>0</a:t>
            </a:r>
            <a:r>
              <a:rPr lang="en-GB" altLang="en-US" sz="3000" b="0">
                <a:solidFill>
                  <a:srgbClr val="000000"/>
                </a:solidFill>
              </a:rPr>
              <a:t>x4</a:t>
            </a:r>
            <a:endParaRPr lang="en-GB" altLang="en-US" sz="3000" b="0"/>
          </a:p>
          <a:p>
            <a:pPr eaLnBrk="1" hangingPunct="1">
              <a:spcBef>
                <a:spcPts val="150"/>
              </a:spcBef>
              <a:spcAft>
                <a:spcPts val="600"/>
              </a:spcAft>
              <a:buFontTx/>
              <a:buNone/>
            </a:pPr>
            <a:r>
              <a:rPr lang="en-GB" altLang="en-US" sz="3000" b="0"/>
              <a:t>	= 2</a:t>
            </a:r>
            <a:r>
              <a:rPr lang="en-GB" altLang="en-US" sz="3000" b="0" baseline="25000"/>
              <a:t>n-1</a:t>
            </a:r>
            <a:r>
              <a:rPr lang="en-GB" altLang="en-US" sz="3000" b="0">
                <a:solidFill>
                  <a:srgbClr val="000000"/>
                </a:solidFill>
              </a:rPr>
              <a:t>x4</a:t>
            </a:r>
            <a:r>
              <a:rPr lang="en-GB" altLang="en-US" sz="3000" b="0"/>
              <a:t> + 2</a:t>
            </a:r>
            <a:r>
              <a:rPr lang="en-GB" altLang="en-US" sz="3000" b="0" baseline="25000"/>
              <a:t>n-2</a:t>
            </a:r>
            <a:r>
              <a:rPr lang="en-GB" altLang="en-US" sz="3000" b="0">
                <a:solidFill>
                  <a:srgbClr val="000000"/>
                </a:solidFill>
              </a:rPr>
              <a:t>x4</a:t>
            </a:r>
            <a:r>
              <a:rPr lang="en-GB" altLang="en-US" sz="3000" b="0"/>
              <a:t> + … + 2</a:t>
            </a:r>
            <a:r>
              <a:rPr lang="en-GB" altLang="en-US" sz="3000" b="0" baseline="25000"/>
              <a:t>2</a:t>
            </a:r>
            <a:r>
              <a:rPr lang="en-GB" altLang="en-US" sz="3000" b="0">
                <a:solidFill>
                  <a:srgbClr val="000000"/>
                </a:solidFill>
              </a:rPr>
              <a:t>x4</a:t>
            </a:r>
            <a:r>
              <a:rPr lang="en-GB" altLang="en-US" sz="3000" b="0"/>
              <a:t> + 2</a:t>
            </a:r>
            <a:r>
              <a:rPr lang="en-GB" altLang="en-US" sz="3000" b="0" baseline="25000"/>
              <a:t>1</a:t>
            </a:r>
            <a:r>
              <a:rPr lang="en-GB" altLang="en-US" sz="3000" b="0">
                <a:solidFill>
                  <a:srgbClr val="000000"/>
                </a:solidFill>
              </a:rPr>
              <a:t>x4</a:t>
            </a:r>
            <a:r>
              <a:rPr lang="en-GB" altLang="en-US" sz="3000" b="0" baseline="25000"/>
              <a:t> </a:t>
            </a:r>
            <a:r>
              <a:rPr lang="en-GB" altLang="en-US" sz="3000" b="0"/>
              <a:t>+ 2</a:t>
            </a:r>
            <a:r>
              <a:rPr lang="en-GB" altLang="en-US" sz="3000" b="0" baseline="25000"/>
              <a:t>0</a:t>
            </a:r>
            <a:r>
              <a:rPr lang="en-GB" altLang="en-US" sz="3000" b="0">
                <a:solidFill>
                  <a:srgbClr val="000000"/>
                </a:solidFill>
              </a:rPr>
              <a:t>x4</a:t>
            </a:r>
            <a:endParaRPr lang="en-GB" altLang="en-US" sz="3000" b="0"/>
          </a:p>
          <a:p>
            <a:pPr eaLnBrk="1" hangingPunct="1">
              <a:spcBef>
                <a:spcPts val="150"/>
              </a:spcBef>
              <a:spcAft>
                <a:spcPts val="600"/>
              </a:spcAft>
              <a:buFontTx/>
              <a:buNone/>
            </a:pPr>
            <a:r>
              <a:rPr lang="en-GB" altLang="en-US" sz="3000" b="0"/>
              <a:t>	</a:t>
            </a:r>
            <a:r>
              <a:rPr lang="en-GB" altLang="en-US" sz="3000">
                <a:solidFill>
                  <a:srgbClr val="FF0000"/>
                </a:solidFill>
              </a:rPr>
              <a:t>= 4x(2</a:t>
            </a:r>
            <a:r>
              <a:rPr lang="en-GB" altLang="en-US" sz="3000" baseline="25000">
                <a:solidFill>
                  <a:srgbClr val="FF0000"/>
                </a:solidFill>
              </a:rPr>
              <a:t>n</a:t>
            </a:r>
            <a:r>
              <a:rPr lang="en-GB" altLang="en-US" sz="3000">
                <a:solidFill>
                  <a:srgbClr val="FF0000"/>
                </a:solidFill>
              </a:rPr>
              <a:t>-1)</a:t>
            </a:r>
            <a:endParaRPr lang="en-US" altLang="en-US" sz="3000">
              <a:solidFill>
                <a:srgbClr val="FF0000"/>
              </a:solidFill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 rot="-5400000">
            <a:off x="2274093" y="821532"/>
            <a:ext cx="214313" cy="1143000"/>
          </a:xfrm>
          <a:prstGeom prst="leftBrace">
            <a:avLst>
              <a:gd name="adj1" fmla="val 511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" name="AutoShape 6"/>
          <p:cNvSpPr>
            <a:spLocks/>
          </p:cNvSpPr>
          <p:nvPr/>
        </p:nvSpPr>
        <p:spPr bwMode="auto">
          <a:xfrm rot="-5400000">
            <a:off x="2488406" y="1964532"/>
            <a:ext cx="214313" cy="1143000"/>
          </a:xfrm>
          <a:prstGeom prst="leftBrace">
            <a:avLst>
              <a:gd name="adj1" fmla="val 511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95300" y="-152400"/>
            <a:ext cx="8915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err="1" smtClean="0">
                <a:latin typeface="+mn-lt"/>
              </a:rPr>
              <a:t>Robozzle</a:t>
            </a:r>
            <a:r>
              <a:rPr lang="en-US" dirty="0" smtClean="0">
                <a:latin typeface="+mn-lt"/>
              </a:rPr>
              <a:t> - Recursion</a:t>
            </a:r>
          </a:p>
        </p:txBody>
      </p:sp>
      <p:sp>
        <p:nvSpPr>
          <p:cNvPr id="92163" name="TextBox 14"/>
          <p:cNvSpPr txBox="1">
            <a:spLocks noChangeArrowheads="1"/>
          </p:cNvSpPr>
          <p:nvPr/>
        </p:nvSpPr>
        <p:spPr bwMode="auto">
          <a:xfrm>
            <a:off x="0" y="685800"/>
            <a:ext cx="9906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822960">
            <a:spAutoFit/>
          </a:bodyPr>
          <a:lstStyle>
            <a:lvl1pPr marL="2060575" indent="-1546225"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solidFill>
                  <a:srgbClr val="0070C0"/>
                </a:solidFill>
              </a:rPr>
              <a:t>Task:	</a:t>
            </a:r>
            <a:r>
              <a:rPr lang="en-US" altLang="en-US" sz="2400" b="0"/>
              <a:t>to program a robot to pick up all stars in a certain area</a:t>
            </a:r>
          </a:p>
          <a:p>
            <a:pPr eaLnBrk="1" hangingPunct="1">
              <a:spcBef>
                <a:spcPts val="30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2400" b="0">
                <a:solidFill>
                  <a:srgbClr val="0070C0"/>
                </a:solidFill>
              </a:rPr>
              <a:t>Command:	</a:t>
            </a:r>
            <a:r>
              <a:rPr lang="en-US" altLang="en-US" sz="2400" b="0"/>
              <a:t>Go straight, Turn Left, Turn Right</a:t>
            </a:r>
          </a:p>
        </p:txBody>
      </p:sp>
      <p:sp>
        <p:nvSpPr>
          <p:cNvPr id="92164" name="Action Button: Forward or Next 79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8739188" y="5500688"/>
            <a:ext cx="642937" cy="714375"/>
          </a:xfrm>
          <a:prstGeom prst="actionButtonForwardNex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spcAft>
                <a:spcPct val="20000"/>
              </a:spcAft>
              <a:buSzPct val="80000"/>
              <a:buFont typeface="Wingdings" panose="05000000000000000000" pitchFamily="2" charset="2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spcAft>
                <a:spcPct val="20000"/>
              </a:spcAft>
              <a:buSzPct val="7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92165" name="Picture 80" descr="robozzl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349500"/>
            <a:ext cx="49339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minimum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0200" y="894928"/>
                <a:ext cx="9328150" cy="5486400"/>
              </a:xfrm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Algorithm </a:t>
                </a:r>
                <a:r>
                  <a:rPr lang="en-GB" sz="2800" b="1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RecMin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(A[1..n])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begin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if (n &gt; 1) then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begin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copy A[1..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𝒏</m:t>
                        </m:r>
                      </m:num>
                      <m:den>
                        <m:r>
                          <a:rPr lang="en-GB" sz="2800" b="1" i="1" smtClean="0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] to 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B[1</a:t>
                </a: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..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𝒏</m:t>
                        </m:r>
                      </m:num>
                      <m:den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]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copy </a:t>
                </a: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b="1" i="1">
                                <a:latin typeface="Cambria Math" panose="02040503050406030204" pitchFamily="18" charset="0"/>
                                <a:cs typeface="Courier New" panose="02070309020205020404" pitchFamily="49" charset="0"/>
                                <a:sym typeface="Symbol"/>
                              </a:rPr>
                            </m:ctrlPr>
                          </m:fPr>
                          <m:num>
                            <m:r>
                              <a:rPr lang="en-GB" sz="2800" b="1" i="1">
                                <a:latin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𝒏</m:t>
                            </m:r>
                          </m:num>
                          <m:den>
                            <m:r>
                              <a:rPr lang="en-GB" sz="2800" b="1" i="1">
                                <a:latin typeface="Cambria Math"/>
                                <a:cs typeface="Courier New" panose="02070309020205020404" pitchFamily="49" charset="0"/>
                                <a:sym typeface="Symbol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GB" sz="2800" b="1" dirty="0">
                            <a:latin typeface="Courier New" panose="02070309020205020404" pitchFamily="49" charset="0"/>
                            <a:cs typeface="Courier New" panose="02070309020205020404" pitchFamily="49" charset="0"/>
                            <a:sym typeface="Symbol"/>
                          </a:rPr>
                          <m:t>+1</m:t>
                        </m:r>
                      </m:e>
                    </m:d>
                  </m:oMath>
                </a14:m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..n] </a:t>
                </a: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to 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C[1..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>
                            <a:latin typeface="Cambria Math" panose="02040503050406030204" pitchFamily="18" charset="0"/>
                            <a:cs typeface="Courier New" panose="02070309020205020404" pitchFamily="49" charset="0"/>
                            <a:sym typeface="Symbol"/>
                          </a:rPr>
                        </m:ctrlPr>
                      </m:fPr>
                      <m:num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𝒏</m:t>
                        </m:r>
                      </m:num>
                      <m:den>
                        <m:r>
                          <a:rPr lang="en-GB" sz="2800" b="1" i="1">
                            <a:latin typeface="Cambria Math"/>
                            <a:cs typeface="Courier New" panose="02070309020205020404" pitchFamily="49" charset="0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  <a:sym typeface="Symbol"/>
                  </a:rPr>
                  <a:t>]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answer1 = </a:t>
                </a:r>
                <a:r>
                  <a:rPr lang="en-GB" sz="2800" b="1" dirty="0" err="1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RecMin</a:t>
                </a:r>
                <a:r>
                  <a:rPr lang="en-GB" sz="28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(B[…])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 answer2 = </a:t>
                </a:r>
                <a:r>
                  <a:rPr lang="en-GB" sz="2800" b="1" dirty="0" err="1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RecMin</a:t>
                </a:r>
                <a:r>
                  <a:rPr lang="en-GB" sz="28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(C[…])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28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smaller of answer1 and answer2</a:t>
                </a:r>
                <a:endParaRPr lang="en-GB" sz="28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end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else return A[1]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end</a:t>
                </a:r>
                <a:endParaRPr lang="en-GB" sz="28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0200" y="894928"/>
                <a:ext cx="9328150" cy="5486400"/>
              </a:xfrm>
              <a:blipFill rotWithShape="0">
                <a:blip r:embed="rId2"/>
                <a:stretch>
                  <a:fillRect l="-1307" t="-1333" b="-12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6F706-60DA-4CB6-9229-23CE1452B5B9}" type="slidenum">
              <a:rPr lang="zh-TW" altLang="en-US" smtClean="0"/>
              <a:pPr>
                <a:defRPr/>
              </a:pPr>
              <a:t>9</a:t>
            </a:fld>
            <a:endParaRPr lang="en-US" altLang="zh-TW" smtClean="0"/>
          </a:p>
          <a:p>
            <a:pPr>
              <a:defRPr/>
            </a:pPr>
            <a:endParaRPr lang="en-GB" altLang="zh-TW" smtClean="0"/>
          </a:p>
          <a:p>
            <a:pPr>
              <a:defRPr/>
            </a:pPr>
            <a:r>
              <a:rPr lang="en-GB" altLang="zh-TW" smtClean="0"/>
              <a:t>(Divide &amp; Conquer)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869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Lucida Sans"/>
        <a:ea typeface="Arial Unicode MS"/>
        <a:cs typeface="Arial Unicode MS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Designs\Gesture.pot</Template>
  <TotalTime>424</TotalTime>
  <Words>3499</Words>
  <Application>Microsoft Office PowerPoint</Application>
  <PresentationFormat>A4 Paper (210x297 mm)</PresentationFormat>
  <Paragraphs>1322</Paragraphs>
  <Slides>83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5" baseType="lpstr">
      <vt:lpstr>Arial Unicode MS</vt:lpstr>
      <vt:lpstr>新細明體</vt:lpstr>
      <vt:lpstr>Cambria Math</vt:lpstr>
      <vt:lpstr>Comic Sans MS</vt:lpstr>
      <vt:lpstr>Courier New</vt:lpstr>
      <vt:lpstr>Lucida Sans</vt:lpstr>
      <vt:lpstr>STCaiyun</vt:lpstr>
      <vt:lpstr>Symbol</vt:lpstr>
      <vt:lpstr>Times New Roman</vt:lpstr>
      <vt:lpstr>Verdana</vt:lpstr>
      <vt:lpstr>Wingdings</vt:lpstr>
      <vt:lpstr>Default Design</vt:lpstr>
      <vt:lpstr>COMP108 Algorithmic Foundations  Divide and Conquer </vt:lpstr>
      <vt:lpstr>Pancake Sorting</vt:lpstr>
      <vt:lpstr>Triomino Puzzle</vt:lpstr>
      <vt:lpstr>Divide and Conquer …</vt:lpstr>
      <vt:lpstr>Learning outcomes</vt:lpstr>
      <vt:lpstr>Recursively finding the sum</vt:lpstr>
      <vt:lpstr>Assuming n is power of 2</vt:lpstr>
      <vt:lpstr>Finding maximum</vt:lpstr>
      <vt:lpstr>Finding minimum</vt:lpstr>
      <vt:lpstr>Arbitrary n</vt:lpstr>
      <vt:lpstr>Binary Search</vt:lpstr>
      <vt:lpstr>Binary Search (2)</vt:lpstr>
      <vt:lpstr>Recursive Binary Search</vt:lpstr>
      <vt:lpstr>Recursive Binary Search</vt:lpstr>
      <vt:lpstr>Divide and Conquer</vt:lpstr>
      <vt:lpstr>Merge Sort …</vt:lpstr>
      <vt:lpstr>Merge sort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Pseudo code</vt:lpstr>
      <vt:lpstr>PowerPoint Presentation</vt:lpstr>
      <vt:lpstr>PowerPoint Presentation</vt:lpstr>
      <vt:lpstr>Pseudo code</vt:lpstr>
      <vt:lpstr>PowerPoint Presentation</vt:lpstr>
      <vt:lpstr>Time complexity</vt:lpstr>
      <vt:lpstr>Time complexity</vt:lpstr>
      <vt:lpstr>Time complexity</vt:lpstr>
      <vt:lpstr>PowerPoint Presentation</vt:lpstr>
      <vt:lpstr>Time complexity</vt:lpstr>
      <vt:lpstr>Example</vt:lpstr>
      <vt:lpstr>Example</vt:lpstr>
      <vt:lpstr>More example</vt:lpstr>
      <vt:lpstr>More example</vt:lpstr>
      <vt:lpstr>Summary</vt:lpstr>
      <vt:lpstr>Intuitive Idea of time complexity</vt:lpstr>
      <vt:lpstr>Intuitive Idea of time complexity</vt:lpstr>
      <vt:lpstr>Tower of Hanoi …</vt:lpstr>
      <vt:lpstr>Tower of Hanoi - Initial config</vt:lpstr>
      <vt:lpstr>Tower of Hanoi - Final config </vt:lpstr>
      <vt:lpstr>Tower of Hanoi - Rules</vt:lpstr>
      <vt:lpstr>Tower of Hanoi - One disc only</vt:lpstr>
      <vt:lpstr>Tower of Hanoi - One disc only</vt:lpstr>
      <vt:lpstr>Tower of Hanoi - Two discs</vt:lpstr>
      <vt:lpstr>Tower of Hanoi - Two discs</vt:lpstr>
      <vt:lpstr>Tower of Hanoi - Two discs</vt:lpstr>
      <vt:lpstr>Tower of Hanoi - Three discs</vt:lpstr>
      <vt:lpstr>Tower of Hanoi - Three discs</vt:lpstr>
      <vt:lpstr>Tower of Hanoi - Three discs</vt:lpstr>
      <vt:lpstr>Tower of Hanoi - Three discs</vt:lpstr>
      <vt:lpstr>Tower of Hanoi - Three discs</vt:lpstr>
      <vt:lpstr>Tower of Hanoi</vt:lpstr>
      <vt:lpstr>PowerPoint Presentation</vt:lpstr>
      <vt:lpstr>PowerPoint Presentation</vt:lpstr>
      <vt:lpstr>Time complexity</vt:lpstr>
      <vt:lpstr>Time complexity (2)</vt:lpstr>
      <vt:lpstr>Time complexity (2)</vt:lpstr>
      <vt:lpstr>Summary - continued</vt:lpstr>
      <vt:lpstr>Fibonacci number …</vt:lpstr>
      <vt:lpstr>Fibonacci's Rabbits</vt:lpstr>
      <vt:lpstr>Petals on flowers</vt:lpstr>
      <vt:lpstr>Fibonacci number</vt:lpstr>
      <vt:lpstr>The execution of F(7)</vt:lpstr>
      <vt:lpstr>The execution of F(7)</vt:lpstr>
      <vt:lpstr>The execution of F(7)</vt:lpstr>
      <vt:lpstr>Time complexity - exponential</vt:lpstr>
      <vt:lpstr>Challenges …</vt:lpstr>
      <vt:lpstr>Challenge on substitution method</vt:lpstr>
      <vt:lpstr>Challenge on iterative method</vt:lpstr>
      <vt:lpstr>Robozzle - Recursion</vt:lpstr>
    </vt:vector>
  </TitlesOfParts>
  <Company>The University of Liverpool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COMP108 Lecture</dc:title>
  <dc:subject>Algorithmic Foundations</dc:subject>
  <dc:creator>pwong</dc:creator>
  <cp:lastModifiedBy>Wong, Prudence</cp:lastModifiedBy>
  <cp:revision>1453</cp:revision>
  <cp:lastPrinted>2016-02-10T14:38:18Z</cp:lastPrinted>
  <dcterms:created xsi:type="dcterms:W3CDTF">2004-10-26T07:57:42Z</dcterms:created>
  <dcterms:modified xsi:type="dcterms:W3CDTF">2017-03-15T08:47:58Z</dcterms:modified>
</cp:coreProperties>
</file>