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9"/>
  </p:notesMasterIdLst>
  <p:handoutMasterIdLst>
    <p:handoutMasterId r:id="rId90"/>
  </p:handoutMasterIdLst>
  <p:sldIdLst>
    <p:sldId id="383" r:id="rId2"/>
    <p:sldId id="542" r:id="rId3"/>
    <p:sldId id="499" r:id="rId4"/>
    <p:sldId id="382" r:id="rId5"/>
    <p:sldId id="395" r:id="rId6"/>
    <p:sldId id="568" r:id="rId7"/>
    <p:sldId id="397" r:id="rId8"/>
    <p:sldId id="400" r:id="rId9"/>
    <p:sldId id="401" r:id="rId10"/>
    <p:sldId id="418" r:id="rId11"/>
    <p:sldId id="540" r:id="rId12"/>
    <p:sldId id="541" r:id="rId13"/>
    <p:sldId id="544" r:id="rId14"/>
    <p:sldId id="419" r:id="rId15"/>
    <p:sldId id="516" r:id="rId16"/>
    <p:sldId id="420" r:id="rId17"/>
    <p:sldId id="538" r:id="rId18"/>
    <p:sldId id="560" r:id="rId19"/>
    <p:sldId id="561" r:id="rId20"/>
    <p:sldId id="562" r:id="rId21"/>
    <p:sldId id="563" r:id="rId22"/>
    <p:sldId id="564" r:id="rId23"/>
    <p:sldId id="565" r:id="rId24"/>
    <p:sldId id="566" r:id="rId25"/>
    <p:sldId id="447" r:id="rId26"/>
    <p:sldId id="406" r:id="rId27"/>
    <p:sldId id="407" r:id="rId28"/>
    <p:sldId id="408" r:id="rId29"/>
    <p:sldId id="543" r:id="rId30"/>
    <p:sldId id="410" r:id="rId31"/>
    <p:sldId id="411" r:id="rId32"/>
    <p:sldId id="558" r:id="rId33"/>
    <p:sldId id="417" r:id="rId34"/>
    <p:sldId id="554" r:id="rId35"/>
    <p:sldId id="503" r:id="rId36"/>
    <p:sldId id="482" r:id="rId37"/>
    <p:sldId id="512" r:id="rId38"/>
    <p:sldId id="513" r:id="rId39"/>
    <p:sldId id="514" r:id="rId40"/>
    <p:sldId id="486" r:id="rId41"/>
    <p:sldId id="487" r:id="rId42"/>
    <p:sldId id="488" r:id="rId43"/>
    <p:sldId id="481" r:id="rId44"/>
    <p:sldId id="535" r:id="rId45"/>
    <p:sldId id="555" r:id="rId46"/>
    <p:sldId id="515" r:id="rId47"/>
    <p:sldId id="545" r:id="rId48"/>
    <p:sldId id="489" r:id="rId49"/>
    <p:sldId id="517" r:id="rId50"/>
    <p:sldId id="519" r:id="rId51"/>
    <p:sldId id="518" r:id="rId52"/>
    <p:sldId id="520" r:id="rId53"/>
    <p:sldId id="521" r:id="rId54"/>
    <p:sldId id="522" r:id="rId55"/>
    <p:sldId id="523" r:id="rId56"/>
    <p:sldId id="567" r:id="rId57"/>
    <p:sldId id="524" r:id="rId58"/>
    <p:sldId id="527" r:id="rId59"/>
    <p:sldId id="528" r:id="rId60"/>
    <p:sldId id="529" r:id="rId61"/>
    <p:sldId id="530" r:id="rId62"/>
    <p:sldId id="531" r:id="rId63"/>
    <p:sldId id="490" r:id="rId64"/>
    <p:sldId id="537" r:id="rId65"/>
    <p:sldId id="556" r:id="rId66"/>
    <p:sldId id="532" r:id="rId67"/>
    <p:sldId id="546" r:id="rId68"/>
    <p:sldId id="547" r:id="rId69"/>
    <p:sldId id="548" r:id="rId70"/>
    <p:sldId id="549" r:id="rId71"/>
    <p:sldId id="448" r:id="rId72"/>
    <p:sldId id="557" r:id="rId73"/>
    <p:sldId id="434" r:id="rId74"/>
    <p:sldId id="559" r:id="rId75"/>
    <p:sldId id="436" r:id="rId76"/>
    <p:sldId id="570" r:id="rId77"/>
    <p:sldId id="437" r:id="rId78"/>
    <p:sldId id="438" r:id="rId79"/>
    <p:sldId id="439" r:id="rId80"/>
    <p:sldId id="498" r:id="rId81"/>
    <p:sldId id="442" r:id="rId82"/>
    <p:sldId id="443" r:id="rId83"/>
    <p:sldId id="569" r:id="rId84"/>
    <p:sldId id="444" r:id="rId85"/>
    <p:sldId id="510" r:id="rId86"/>
    <p:sldId id="552" r:id="rId87"/>
    <p:sldId id="553" r:id="rId88"/>
  </p:sldIdLst>
  <p:sldSz cx="9906000" cy="6858000" type="A4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0000"/>
    <a:srgbClr val="385D8A"/>
    <a:srgbClr val="339966"/>
    <a:srgbClr val="0000FF"/>
    <a:srgbClr val="FF00FF"/>
    <a:srgbClr val="FF66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118" d="100"/>
          <a:sy n="118" d="100"/>
        </p:scale>
        <p:origin x="1122" y="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handoutMaster" Target="handoutMasters/handout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/>
            </a:lvl1pPr>
          </a:lstStyle>
          <a:p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endParaRPr lang="en-US" altLang="zh-TW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/>
            </a:lvl1pPr>
          </a:lstStyle>
          <a:p>
            <a:endParaRPr lang="en-US" altLang="zh-TW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fld id="{4461080A-C2B8-4F43-A040-76976848681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6623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3-20T15:30:25.3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17671 5404 0,'0'0'0,"0"0"0,0 0 0,0 0 0,0 0 0,0 0 0,0 0 0,0 0 0,0 0 0,0 0 0,0 0 0,0 0 0,0 0 0,0 0 0,0 0 0,0 0 0,0 0 0,0 0 0,0 0 0,0 0 0,0 0 0,0 0 0,-17 51 0,17-51 0,0 0 0,0 0 0,0 0 0,0 0 0,0 0 0,0 0 0,0 0 0,17 103 0,-17-103 0,0 0 0,16 144 0,-16-144 0,33 153 0,-25-4 16,1 5-1,-9 4 1,16-9-16,17 0 16,-8 0-1,-8-33 1,-17-46-1,0-61-15,0-32 16,0 23 0</inkml:trace>
  <inkml:trace contextRef="#ctx0" brushRef="#br0" timeOffset="414.9584">17737 5498 0,'-9'-10'0,"9"10"0,0 0 0,0 0 0,0 0 0,0 0 0,0 0 0,0 0 0,0 0 0,0 0 0,0 0 0,0 0 0,0 0 0,0 0 0,0 0 0,0 0 0,0 0 0,0 0 0,0 0 0,0 0 0,0 0 0,0 0 0,33-4 0,-33 4 0,0 0 0,0 0 0,0 0 0,0 0 0,0 0 0,0 0 0,0 0 0,58 14 0,-58-14 0,0 0 0,0 0 0,0 0 0,0 0 0,0 0 0,0 0 0,83 23 0,-83-23 0,0 0 0,0 0 0,0 0 0,0 0 0,0 0 0,0 0 0,0 0 0,0 0 0,0 0 0,0 0 0,0 0 0,99 23 0,-99-23 0,0 0 0,0 0 0,0 0 0,0 0 0,0 0 0,0 0 0,0 0 0,83 37 0,-83-37 0,0 0 0,58 61 0,-58-61 0,-25 79 0,-41 18 0,-33-13 16,8-9-1,16-24 1,9 0-16,41-14 16,25-37-1</inkml:trace>
  <inkml:trace contextRef="#ctx0" brushRef="#br0" timeOffset="995.9004">18514 5804 0,'8'5'0,"-8"-5"0,0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0,-16-23 0,16 23 0,0 0 0,0 0 0,0 0 0,0 0 0,0 0 0,0 0 0,0 0 0,0 0 0,0 0 0,0 0 0,0 0 0,0 0 0,0 0 0,0 0 0,0 0 0,0 0 0,0 0 0,0 0 0,0 0 0,0 0 0,0 0 0,0 0 0,0 0 0,0 0 0,0 0 0,0 0 0,0 0 0,0 0 0,0 0 0,0 0 0,0 0 0,0 0 0,0 0 0,0 0 0,0 0 0,0 0 0,0 0 0,0 0 0,0 0 0,0 0 0,0-75 0,0 75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0,-33-79 0,33 79 0,0 0 0,0 0 0,0 0 0,0 0 0,0 0 0,0 0 0,0 0 0,0 0 0,0 0 0,0 0 0,0 0 0,0 0 0,0 0 0,0 0 0,0 0 0,0 0 0,0 0 0,0 0 0,0 0 0,0 0 0,0 0 0,0 0 0,0 0 0,0 0 0,0 0 0,0 0 0,0 0 0,0 0 0,0 0 0,0 0 0,0 0 0,0 0 0,0 0 0,0 0 0,0 0 0,0 0 0,0 0 0,0 0 0,0 0 0,0 0 0,0 0 0,-42-28 0,42 28 0,0 0 0,0 0 0,0 0 0,0 0 0,0 0 0,0 0 0,0 0 0,0 0 0,0 0 0,0 0 0,0 0 0,0 0 0,0 0 0,0 0 0,0 0 0,0 0 0,0 0 0,0 0 0,0 0 0,0 0 0,0 0 0,0 0 0,0 0 0,-25 28 0,25-28 0,0 0 0,0 0 0,0 0 0,0 0 0,0 0 0,0 0 0,0 0 0,0 0 0,0 0 0,0 0 0,0 0 0,0 0 0,0 0 0,0 0 0,0 0 0,0 0 0,0 0 0,0 0 0,0 0 0,0 0 0,0 0 0,-57 52 0,57-52 0,0 0 0,0 0 0,0 0 0,0 0 0,0 0 0,0 0 0,0 0 0,0 0 0,0 0 0,0 0 0,0 0 0,0 0 0,0 0 0,0 0 0,0 0 0,0 0 0,0 0 0,0 0 0,0 0 0,0 0 0,0 0 0,-42 93 0,42-93 0,0 0 0,0 0 0,0 0 0,0 0 0,0 0 0,0 0 0,0 0 0,0 0 0,0 0 0,0 0 0,0 0 0,0 0 0,0 0 0,0 0 0,0 0 0,0 0 0,0 0 0,0 0 0,0 0 0,0 0 0,-33 88 0,33-88 0,0 0 0,0 0 0,0 0 0,0 0 0,0 0 0,0 0 0,0 0 0,0 0 0,0 0 0,0 0 0,0 0 0,0 0 0,0 0 0,0 0 0,0 0 0,0 0 0,0 0 0,0 0 0,0 0 0,0 0 0,0 0 0,0 0 0,0 0 0,0 0 0,0 0 0,0 0 0,-8 79 0,8-79 0,0 0 0,0 0 0,0 0 0,0 0 0,0 0 0,0 0 0,0 0 0,0 0 0,0 0 0,0 0 0,0 0 0,0 0 0,0 0 0,0 0 0,0 0 0,0 0 0,0 0 0,0 0 0,0 0 0,0 0 0,0 0 0,0 0 0,0 0 0,0 0 0,0 0 0,0 0 0,0 0 0,0 0 0,0 0 0,0 0 0,0 0 0,0 0 0,0 0 0,0 0 0,0 0 0,25 37 0,-25-37 0,0 0 0,0 0 0,0 0 0,0 0 0,0 0 0,0 0 0,0 0 0,0 0 0,0 0 0,0 0 0,0 0 0,0 0 0,0 0 0,0 0 0,0 0 0,41-4 0,-41 4 0,0 0 0,0 0 0,0 0 0,0 0 0,0 0 0,0 0 0,0 0 0,0 0 0,0 0 0,0 0 0,0 0 0,0 0 0,0 0 0,0 0 0,0 0 0,0 0 0,50-38 0,-50 38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0,49-37 0,-49 37 0,0 0 0,0 0 0,0 0 0,0 0 0,0 0 0,0 0 0,0 0 0,0 0 0,42-9 0,-42 9 0,0 0 0,0 0 0,0 0 0,0 0 0,0 0 0,0 0 0,0 0 0,0 0 0,0 0 0,0 0 0,0 0 0,0 0 0,0 0 0,0 0 0,0 0 0,66 9 0,-66-9 0,0 0 0,0 0 0,0 0 0,0 0 0,0 0 0,0 0 0,0 0 0,0 0 0,0 0 0,0 0 0,0 0 0,99 14 0,-99-14 0,0 0 0,0 0 0,0 0 0,83-19 0,-83 19 0,0 0 0,0 0 0,82-51 0,-82 51 0,0 0 0,75-74 0,-75 74 0</inkml:trace>
  <inkml:trace contextRef="#ctx0" brushRef="#br0" timeOffset="1627.8372">19010 5818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0,25-28 0,-25 28 0,0 0 0,0 0 0,0 0 0,0 0 0,0 0 0,0 0 0,0 0 0,0 0 0,0 0 0,0 0 0,0 0 0,0 0 0,0 0 0,0 0 0,0 0 0,0 0 0,0 0 0,0 0 0,0 0 0,0 0 0,0 0 0,0 0 0,0 0 0,0 0 0,0 0 0,0 0 0,0 0 0,0 0 0,0 0 0,0 0 0,0 0 0,0 0 0,0 0 0,0 0 0,41-65 0,-41 65 0,0 0 0,0 0 0,0 0 0,0 0 0,0 0 0,0 0 0,0 0 0,0 0 0,0 0 0,0 0 0,0 0 0,0 0 0,0 0 0,0 0 0,0 0 0,0 0 0,0 0 0,0 0 0,0 0 0,0 0 0,0 0 0,0 0 0,0 0 0,0 0 0,0 0 0,0 0 0,0 0 0,0 0 0,0 0 0,0 0 0,0 0 0,0 0 0,0 0 0,0 0 0,0 0 0,0 0 0,0 0 0,0 0 0,0 0 0,0 0 0,0 0 0,0 0 0,0 0 0,0 0 0,42-98 0,-42 98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0,-17-28 0,-24-4 0,41 32 0,0 0 0,0 0 0,0 0 0,0 0 0,0 0 0,0 0 0,0 0 0,0 0 0,0 0 0,0 0 0,0 0 0,0 0 0,0 0 0,0 0 0,0 0 0,0 0 0,0 0 0,0 0 0,0 0 0,-58 9 0,58-9 0,0 0 0,0 0 0,0 0 0,0 0 0,0 0 0,0 0 0,0 0 0,0 0 0,0 0 0,0 0 0,0 0 0,0 0 0,0 0 0,0 0 0,0 0 0,0 0 0,0 0 0,0 0 0,-83 51 0,83-51 0,0 0 0,0 0 0,0 0 0,0 0 0,0 0 0,0 0 0,0 0 0,0 0 0,0 0 0,0 0 0,0 0 0,0 0 0,0 0 0,0 0 0,0 0 0,0 0 0,0 0 0,-74 66 0,74-66 0,0 0 0,0 0 0,0 0 0,0 0 0,0 0 0,0 0 0,0 0 0,0 0 0,0 0 0,0 0 0,0 0 0,0 0 0,0 0 0,0 0 0,0 0 0,0 0 0,0 0 0,0 0 0,0 0 0,0 0 0,0 0 0,0 0 0,0 0 0,0 0 0,0 0 0,0 0 0,0 0 0,0 0 0,-25 74 0,25-74 0,0 0 0,0 0 0,0 0 0,0 0 0,0 0 0,0 0 0,0 0 0,0 0 0,0 0 0,0 0 0,0 0 0,0 0 0,0 0 0,0 0 0,0 0 0,0 0 0,0 0 0,0 0 0,0 0 0,0 0 0,0 0 0,0 0 0,0 0 0,0 0 0,0 0 0,0 0 0,0 0 0,0 0 0,0 0 0,16 46 0,-16-46 0,0 0 0,0 0 0,0 0 0,0 0 0,0 0 0,0 0 0,0 0 0,0 0 0,0 0 0,0 0 0,0 0 0,0 0 0,0 0 0,0 0 0,0 0 0,0 0 0,0 0 0,0 0 0,0 0 0,0 0 0,0 0 0,0 0 0,67 14 0,-67-14 0,0 0 0,0 0 0,0 0 0,0 0 0,0 0 0,0 0 0,0 0 0,0 0 0,0 0 0,0 0 0,99-9 0,-99 9 0,0 0 0,0 0 0,0 0 0,0 0 0,0 0 0,0 0 0,0 0 0,0 0 0,0 0 0,99-37 0,-99 37 0,0 0 0,0 0 0,0 0 0,0 0 0,0 0 0,0 0 0,0 0 0,0 0 0,0 0 0,0 0 0,0 0 0,0 0 0,0 0 0,0 0 0,0 0 0,0 0 0,0 0 0,0 0 0,0 0 0,0 0 0,0 0 0,0 0 0,0 0 0,0 0 0,0 0 0,0 0 0,0 0 0,0 0 0,0 0 0,0 0 0,0 0 0,0 0 0,41-14 0,-41 14 0,0 0 0,0 0 0,0 0 0,0 0 0,33 19 0,-33-19 0,0 0 0,0 0 0,0 0 0,-8 59 0,8-59 0,0 0 0,0 0 0,-33 99 0,33-99 0,0 0 0,0 116 0,0-116 0,-8 135 0,16 14 0,9 69 16,-1-106-1,-57-38 1,-9-27 0,-24-24-16,-9-13 15,-16-48 1,8-32-1,0-37-15,91 107 16</inkml:trace>
  <inkml:trace contextRef="#ctx0" brushRef="#br0" timeOffset="2106.7893">19407 6014 0,'0'14'0,"0"-14"0,0 0 0,0 0 0,0 0 0,0 0 0,0 0 0,0 0 0,0 0 0,0 0 0,0 0 0,0 0 0,0 0 0,0 0 0,0 0 0,0 0 0,0 0 0,0 0 0,0 0 0,0 0 0,0 0 0,0 0 0,0 0 0,0 0 0,0 0 0,0 0 0,0 0 0,0 0 0,0 0 0,0 0 0,0 0 0,0 0 0,0 0 0,0 0 0,0 0 0,0 0 0,0 0 0,0 0 0,0 0 0,0 0 0,0 0 0,0 0 0,0 0 0,0 0 0,0 0 0,0 0 0,8-10 0,-8 10 0,0 0 0,0 0 0,0 0 0,0 0 0,0 0 0,0 0 0,0 0 0,0 0 0,0 0 0,0 0 0,0 0 0,0 0 0,0 0 0,0 0 0,0 0 0,0 0 0,0 0 0,0 0 0,0 0 0,0 0 0,0 0 0,0 0 0,0 0 0,0 0 0,58-55 0,-58 55 0,0 0 0,0 0 0,0 0 0,0 0 0,0 0 0,0 0 0,0 0 0,0 0 0,0 0 0,0 0 0,0 0 0,0 0 0,0 0 0,0 0 0,0 0 0,0 0 0,0 0 0,66-89 0,-66 89 0,0 0 0,0 0 0,0 0 0,0 0 0,0 0 0,0 0 0,0 0 0,0 0 0,0 0 0,0 0 0,0 0 0,0 0 0,0 0 0,0 0 0,0 0 0,0 0 0,0 0 0,0 0 0,0 0 0,0 0 0,0 0 0,0 0 0,0 0 0,0 0 0,0 0 0,0 0 0,0 0 0,0 0 0,0 0 0,0 0 0,0 0 0,0 0 0,0 0 0,58-88 0,-58 88 0,0 0 0,0 0 0,0 0 0,0 0 0,0 0 0,0 0 0,0 0 0,0 0 0,0 0 0,0 0 0,0 0 0,0 0 0,0 0 0,0 0 0,0 0 0,0 0 0,8-61 0,-8 61 0,0 0 0,0 0 0,0 0 0,0 0 0,0 0 0,0 0 0,0 0 0,0 0 0,0 0 0,0 0 0,0 0 0,0 0 0,0 0 0,0 0 0,0 0 0,0 0 0,0 0 0,0 0 0,0 0 0,0 0 0,0 0 0,0 0 0,0 0 0,0 0 0,0 0 0,-58-14 0,58 14 0,0 0 0,0 0 0,0 0 0,0 0 0,0 0 0,0 0 0,0 0 0,0 0 0,0 0 0,0 0 0,-74 33 0,74-33 0,0 0 0,0 0 0,0 0 0,0 0 0,0 0 0,0 0 0,0 0 0,0 0 0,0 0 0,-74 65 0,74-65 0,0 0 0,0 0 0,0 0 0,0 0 0,0 0 0,0 0 0,0 0 0,0 0 0,-42 88 0,42-88 0,0 0 0,0 0 0,0 0 0,0 0 0,0 0 0,0 0 0,0 0 0,-41 94 0,41-94 0,0 0 0,0 0 0,0 0 0,0 0 0,0 0 0,0 0 0,-33 88 0,33-88 0,0 0 0,0 0 0,0 0 0,0 0 0,0 0 0,0 60 0,0-60 0,0 0 0,0 0 0,0 0 0,0 0 0,50 52 0,-50-52 0,0 0 0,0 0 0,0 0 0,90 37 0,-90-37 0,0 0 0,0 0 0,124 0 0,-124 0 0,0 0 0,133-33 0,-133 33 0,149-65 0,-149 65 16</inkml:trace>
  <inkml:trace contextRef="#ctx0" brushRef="#br0" timeOffset="2285.7714">20614 5581 0,'17'0'0</inkml:trace>
  <inkml:trace contextRef="#ctx0" brushRef="#br0" timeOffset="2646.7353">20722 5670 0,'0'14'16,"0"-14"-1,16 65-15,9 14 16,8 18 0,-8-13-1,-9 0-15,-16-84 16,0 0-1,0 0 1,0 0 0,0 0-16,-8 4 15,-25-59 1,0-76-1,25 20-15,16-1 16,17 42 0,0 29-1,16 17 1,9 1-16,40 0 16,1 9-1,-91 14 1</inkml:trace>
  <inkml:trace contextRef="#ctx0" brushRef="#br0" timeOffset="3165.6834">21532 5939 0,'-8'-28'0,"8"28"0,0 0 0,0 0 0,0 0 0,0 0 0,0-69 0,0 69 0,0 0 0,0 0 0,0 0 0,0 0 0,0 0 0,0 0 0,0 0 0,-17-84 0,17 84 0,0 0 0,0 0 0,0 0 0,0 0 0,0 0 0,0 0 0,-49-37 0,49 37 0,0 0 0,0 0 0,0 0 0,0 0 0,-83 46 0,83-46 0,0 0 0,0 0 0,0 0 0,-99 98 0,99-98 0,0 0 0,0 0 0,-75 107 0,75-107 0,0 0 0,-58 93 0,58-93 0,-16 70 0,32-42 0,42-33 15,25-9 1,-9-19 0,-16-32-1,-16-32-15,-18 8 16,-7 33-1,-9 52 1,9 42-16,-9 31 16,0 10-1,0-15 1,34-26-1,-50-61-15,65 32 16,26-33 0</inkml:trace>
  <inkml:trace contextRef="#ctx0" brushRef="#br0" timeOffset="3599.64">21879 5832 0,'0'14'0,"0"-14"0,0 0 0,0 0 0,0 0 0,0 0 0,25 56 0,-25-56 0,0 0 0,0 0 0,41 84 0,-41-84 0,0 0 0,33 107 0,-33-107 0,0 93 0,0-93 16,-41 64-1,-9-64 1,17-64-16,66-52 16,17-5-1,8 10 1,-8 31-1,-9 29-15,-16 46 16,8 24 0,16 18-1,1 9-15,-9 24 16,-16 23-1,-17 5 1,1-10 0,16-27-16,8-37 15,16-58 1,-49 34-1</inkml:trace>
  <inkml:trace contextRef="#ctx0" brushRef="#br0" timeOffset="3897.6102">22565 5302 0,'0'14'0,"9"42"0,-9-56 0,0 0 0,0 0 0,8 112 0,-8-112 0,0 0 0,8 148 0,-8-148 0,-8 168 0,8-1 15,8-18-15,-8-149 16,25 117-1,-25-117 1,0 0 0,33 41-16</inkml:trace>
  <inkml:trace contextRef="#ctx0" brushRef="#br0" timeOffset="4231.5768">23004 5730 0,'-17'-9'0,"17"9"0,0 0 0,0 0 0,0 0 0,0 0 0,0 0 0,-49 32 0,49-32 0,0 0 0,0 0 0,0 0 0,-67 65 0,67-65 0,0 0 0,0 0 0,-91 89 0,91-89 0,0 0 0,-90 60 0,90-60 0,-91 56 0,91-56 16,0 0 0,0 0-1,0 0 1,-17 37-16,50-4 15,58-10 1,-8 0 0,-1 33-16,9 19 15,25-15 1,-116-60-1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3-28T08:12:59.5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7922 7000 0,'0'-19'0,"0"19"0,0 0 0,0 0 0,0 0 0,0 0 0,0 0 0,0 0 0,0 0 0,0 0 0,0 0 0,0 0 0,0 0 0,0 0 0,0 0 0,0 0 0,0 0 0,0 0 0,0 0 0,0 0 0,0 0 0,0 0 0,0 0 0,0 0 0,0 0 0,0 0 0,0 0 0,0 0 0,0 0 0,0 0 0,0 0 0,0 0 0,0 0 0,0 0 0,0 0 0,0 0 0,0 0 0,0 0 0,0-56 0,0 56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0 0,17 0 0,0 0 0,0 0 0,0 0 0,0 0 0,0 0 0,0 0 0,-8 0 0,8 0 0,0 0 0,0 0 0,0 0 0,0 0 0,0 0 0,0 33 0,0-33 0,0 0 0,0 0 0,0 0 0,0 0 0,0 88 0,0-88 0,0 0 0,0 0 0,0 0 0,25 84 0,-25-84 0,0 0 0,0 0 0,0 0 0,0 0 0,0 0 0,25 111 0,-25-111 0,8 117 0,9-10 16,-17-107-1,0 0-15,0 0 16,0 0 0,0 84-1,0-84 1,0 0-16,-17 9 15,1-51 1,-9-42 0,25 84-16,-9-102 15,9 102 1,0 0-1,42-70 1,-42 70-16,58-56 16,-58 56-1,99-32 1,-99 32-16,91-5 15,-91 5 1,0 0 0,66 33-1,-33 23-15,-33-56 16,8 79-1,-32 10 1,-26-20 0,50-69-16,-74 56 15,74-56 1,-91 41-1,91-41-15,0 0 16,0 0 0,0 0-1,-67 14 1</inkml:trace>
  <inkml:trace contextRef="#ctx0" brushRef="#br0" timeOffset="1585.841">8526 6660 0,'0'-10'0,"0"10"0,0 0 0,0 0 0,0 0 0,0 0 0,0 0 0,0 0 0,0 0 0,0 0 0,0 0 0,0 0 0,0 0 0,0 0 0,0 0 0,0 0 0,0 0 0,0 0 0,0 0 0,0 0 0,-25-27 0,25 27 0,0 0 0,0 0 0,0 0 0,0 0 0,0 0 0,0 0 0,0 0 0,0 0 0,0 0 0,0 0 0,0 0 0,0 0 0,0 0 0,-42-23 0,42 23 0,0 0 0,0 0 0,0 0 0,0 0 0,-74-5 0,74 5 0,0 0 0,0 0 0,0 0 0,-91 23 0,91-23 0,0 0 0,0 0 0,-99 23 0,99-23 0,0 0 0,-91 24 0,91-24 0,-99 42 0,8 18 16,8-9-1,9-13 1,7-20-1,10-4-15,15 23 16,1 19 0,8 19-1,16-6-15,9 10 16,8-125-1,0 134 1,0-88 0,8 98-16,1 9 15,15 5 1,-24-112-1,33 116-15,-33-116 16,0 0 0,0 0-1,42 70 1,-42-70-16,66 37 15,-66-37 1,91 9 0,0-23-16,16 0 15,1 5 1,-9 14-1,-8-1 1,-8-4-16,-83 0 16,99-18-1,-33-20 1,-66 38-16,66-55 15,-66 55 1,42-70 0,-26-19-1,9-13-15,-25-5 16,0-23-1,0 130 1,-17-122-16,17 122 16,0 0-1,-16-111 1,16 111-1,-8-107-15,8 107 16,0 0 0</inkml:trace>
  <inkml:trace contextRef="#ctx0" brushRef="#br0" timeOffset="5488.4511">9113 6990 0,'0'-4'0,"0"4"0,0 0 0,0 0 0,0 0 0,0 0 0,0 0 0,0 0 0,0 0 0,0 0 0,0 0 0,0 0 0,0 0 0,0 0 0,0 0 0,0 0 0,0 0 0,0 0 0,0 0 0,0 0 0,0 0 0,0 0 0,0 0 0,0 0 0,0 0 0,0 0 0,0 0 0,0 0 0,0 0 0,-9-28 0,9 28 0,0 0 0,0 0 0,0 0 0,0 0 0,0 0 0,0 0 0,0 0 0,0 0 0,0 0 0,0 0 0,0 0 0,0 0 0,0 0 0,0 0 0,0 0 0,0 0 0,0 0 0,0 0 0,0 0 0,0 0 0,0 0 0,0 0 0,0 0 0,0 0 0,0 0 0,0 0 0,0 0 0,0 0 0,0 0 0,0 0 0,0 0 0,17-37 0,-17 37 0,0 0 0,0 0 0,0 0 0,0 0 0,0 0 0,0 0 0,0 0 0,0 0 0,0 0 0,0 0 0,0 0 0,0 0 0,0 0 0,0 0 0,0 0 0,33-14 0,-33 14 0,0 0 0,0 0 0,0 0 0,0 0 0,0 0 0,0 0 0,0 0 0,0 0 0,0 0 0,0 0 0,66-37 0,-66 37 0,0 0 0,0 0 0,0 0 0,0 0 0,0 0 0,0 0 0,0 0 0,116-24 0,-116 24 0,0 0 0,99-23 0,-99 23 0,108-23 0,-1 0 0,-24 9 16,16 0-1,9 0 1,-18 0 0,1-10-16,17 11 15,41-6 1,-25 10-1,-17 3-15,9 16 16,8 14 0,-8-11-1,8-17 1,-8-10-16,-1 0 15,1 23 1,-8 5 0,7-5-16,1-13 15,8-10 1,17 9-1,-9 5 1,0-4-16,-8-10 16,-16-1-1,24 12 1,0 15-16,9-6 15,-17-6 1,17 0 0,-9 4-1,8-4-15,-7-10 16,-18 10-1,18 15 1,-9 4-16,0-6 16,-8 15-1,8-23 1,0-24-1,0-13-15,16 23 16,-16 18 0,0 5-1,-8-14 1,-8-5-16,7 10 15,9 13 1,-8-13 0,-17-14-16,9 9 15,-1 14 1,1 0-1,-17-19-15,8 0 16,-16 5 0,-1 10-1,-7 4 1,7-19-16,-7-18 15,-1-10 1,1 24 0,-1 18-16,-16 19 15,8-5 1,-8-4-1,8-10 1,9 1-16,-1-1 16,-8 0-1,0 0 1,0 1-1,1 9-15,-10-6 16,1 15 0,-8 9-1,8 5-15,-91-65 16,91 70-1,-58-47 1,0 0 0,57 32-16,-57-32 15,0 0 1,0 0-1,0 0-15,50 37 16,-50-37 0</inkml:trace>
  <inkml:trace contextRef="#ctx0" brushRef="#br0" timeOffset="5944.4055">17547 7088 0,'-9'0'0,"9"0"0,0 0 0,0 0 0,0 0 0,0 0 0,0 0 0,0 0 0,0 0 0,0 0 0,0 0 0,0 0 0,0 0 0,0 0 0,0 0 0,0 0 0,0 0 0,0 0 0,0 0 0,0 0 0,0 0 0,0 0 0,0 0 0,17 19 0,-17-19 0,0 0 0,0 0 0,0 0 0,0 0 0,49 28 0,-49-28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0 0,-33 0 0,0 0 0,0 0 0,0 0 0,0 0 0,0 0 0,0 0 0,0 0 0,0 0 0,9-10 0,-9 10 0,0 0 0,0 0 0,0 0 0,0 0 0,0 0 0,0 0 0,0 0 0,0 0 0,0 0 0,0 0 0,0 0 0,0 0 0,0 0 0,0 0 0,0 0 0,0 0 0,0 0 0,0 0 0,0 0 0,0 0 0,0 0 0,82-9 0,-82 9 0,0 0 0,0 0 0,0 0 0,0 0 0,0 0 0,0 0 0,0 0 0,0 0 0,67-46 0,-67 46 0,0 0 0,0 0 0,0 0 0,0 0 0,0 0 0,0 0 0,0 0 0,41-70 0,-41 70 0,0 0 0,0 0 0,0 0 0,0 0 0,0 0 0,0 0 0,0 0 0,0 0 0,0 0 0,0 0 0,0 0 0,0 0 0,0 0 0,0 0 0,0 0 0,0 0 0,0 0 0,0 0 0,0 0 0,0 0 0,0 0 0,0 0 0,0 0 0,0 0 0,0 0 0,0 0 0,0 0 0,0 0 0,16-47 0,-16 47 0,0 0 0,0 0 0,0 0 0</inkml:trace>
  <inkml:trace contextRef="#ctx0" brushRef="#br0" timeOffset="6712.3287">17489 6804 0,'0'5'15,"0"-5"1,0 0-1,0 0-15,0 0 16,0 0 0,0 0-1,33-14-15,25-14 16,-58 28-1,99-28 1,-8 24 0,0 27-16,-9 0 15,18 0 1,-1-4-1,8-14-15,17-19 16,-8-14 0,0 0-1,-17 28 1,9 23-16,7 10 15,-7-1 1,-1-4 0,9-9-16,0-1 15,-9-13 1,-16-10-1,0-4 1,0 18-16,8 24 16,-16 13-1,-17-8 1,-24-20-16,7-13 15,-16-5 1,0 0 0,-16 0-1,-1 5-15,1-1 16,-9 1-1,-8-5 1</inkml:trace>
  <inkml:trace contextRef="#ctx0" brushRef="#br0" timeOffset="7181.2818">19820 7177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0,25-9 0,-25 9 0,0 0 0,0 0 0,0 0 0,0 0 0,0 0 0,0 0 0,0 0 0,0 0 0,0 0 0,0 0 0,0 0 0,0 0 0,0 0 0,0 0 0,0 0 0,0 0 0,0 0 0,0 0 0,0 0 0,0 0 0,0 0 0,0 0 0,0 0 0,0 0 0,0 0 0,0 0 0,0 0 0,0 0 0,0 0 0,0 0 0,0 0 0,0 0 0,0 0 0,0 0 0,0 0 0,0 0 0,0 0 0,58-5 0,-58 5 0,0 0 0,0 0 0,0 0 0,0 0 0,0 0 0,0 0 0,0 0 0,0 0 0,0 0 0,0 0 0,0 0 0,0 0 0,0 0 0,0 0 0,0 0 0,0 0 0,0 0 0,0 0 0,0 0 0,0 0 0,0 0 0,0 0 0,0 0 0,0 0 0,0 0 0,0 0 0,0 0 0,0 0 0,0 0 0,0 0 0,0 0 0,0 0 0,0 0 0,0 0 0,0 0 0,0 0 0,0 0 0,83 9 0,-83-9 0,0 0 0,0 0 0,0 0 0,0 0 0,0 0 0,0 0 0,0 0 0,0 0 0,0 0 0,25 5 0,-25-5 0,0 0 0,0 0 0,0 0 0,0 0 0,0 0 0,0 0 0,0 0 0,0 0 0,0 0 0,0 0 0,0 0 0,0 0 0,0 0 0,0 0 0,0 0 0,0 0 0,0 0 0,16-19 0,-16 19 0,0 0 0,0 0 0,0 0 0,0 0 0,0 0 0,0 0 0,74-23 0,-74 23 0,0 0 0,0 0 0,0 0 0,0 0 0,0 0 0,50-56 0,-50 56 0,0 0 0,0 0 0,0 0 0,0 0 0,41-70 0,-41 70 0,0 0 0,0 0 0,0 0 0,0 0 0,0 0 0,0 0 0,0 0 0,0 0 0,0 0 0,0 0 0,0 0 0,0 0 0,34-79 0,-34 79 16</inkml:trace>
  <inkml:trace contextRef="#ctx0" brushRef="#br0" timeOffset="11253.8745">7740 4452 0,'17'8'0,"-17"-8"0,0 0 0,0 0 0,0 0 0,0 0 0,0 0 0,0 0 0,0 0 0,0 0 0,0 0 0,0 0 0,0 0 0,0 0 0,0 0 0,0 0 0,0 0 0,0 0 0,-42 28 0,42-28 0,0 0 0,0 0 0,0 0 0,0 0 0,0 0 0,0 0 0,0 0 0,0 0 0,0 0 0,0 0 0,0 0 0,-49 61 0,49-61 0,0 0 0,0 0 0,0 0 0,0 0 0,0 0 0,0 0 0,0 0 0,-42 103 0,42-103 0,0 0 0,-8 120 0,8-120 0,25 112 0,0-19 16,-9 4 0,9-4-1,0-13-15,8-20 16,-8-23-1,8-18 1,8-29-16,25 6 16,9-6-1,24 10 1,0-9-1,9-19-15,-1 0 16,-24 1 0,-17 12-1,-25 15 1,9 0-16,-34 0 15,-16-4 1,-8 4 0</inkml:trace>
  <inkml:trace contextRef="#ctx0" brushRef="#br0" timeOffset="11780.8218">7897 4474 0,'8'0'0,"17"-18"0,-25 18 0,0 0 0,0 0 0,0 0 0,0 0 0,0 0 0,0 0 0,0 0 0,0 0 0,0 0 0,75-56 0,-75 56 0,0 0 0,0 0 0,0 0 0,0 0 0,0 0 0,132-65 0,-132 65 0,141-56 0,-1 23 15,-24 10 1,-116 23-16,0 0 16,0 0-1,99-18 1,-33 13-1,-33 10-15,-49-5 16,16 0 0,25 56-1,-1 46 1,1 37-16,17 43 15,-9-11 1,-33-171 0,24 154-16,-24-154 15,0 0 1,0 0-1,0 0-15</inkml:trace>
  <inkml:trace contextRef="#ctx0" brushRef="#br0" timeOffset="12489.7508">8294 4991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0,17-28 0,-17 28 0,0 0 0,0 0 0,0-56 0,0 56 0,0 0 0,0 0 0,0 0 0,0 0 0,0 0 0,0 0 0,0 0 0,0 0 0,0 0 0,0 0 0,0 0 0,0 0 0,0 0 0,0 0 0,0 0 0,0 0 0,0 0 0,0 0 0,0 0 0,0 0 0,0 0 0,0 0 0,0 0 0,0 0 0,0 0 0,0 0 0,0 0 0,0 0 0,0 0 0,0 0 0,0 0 0,0 0 0,0 0 0,0 0 0,-9-89 0,9 89 0,0 0 0,0 0 0,0 0 0,0 0 0,0 0 0,0 0 0,0 0 0,0 0 0,0 0 0,0 0 0,0 0 0,0 0 0,0 0 0,0 0 0,0 0 0,0 0 0,0 0 0,0 0 0,0 0 0,0 0 0,0 0 0,0 0 0,0 0 0,0 0 0,0 0 0,0 0 0,0 0 0,0 0 0,0 0 0,0 0 0,0 0 0,0 0 0,0 0 0,0 0 0,0 0 0,0 0 0,-16-88 0,16 88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0,-42-46 0,42 46 0,0 0 0,0 0 0,0 0 0,0 0 0,0 0 0,0 0 0,0 0 0,-57-5 0,57 5 0,0 0 0,0 0 0,0 0 0,0 0 0,0 0 0,0 0 0,0 0 0,0 0 0,0 0 0,0 0 0,0 0 0,0 0 0,0 0 0,0 0 0,0 0 0,0 0 0,0 0 0,0 0 0,0 0 0,0 0 0,0 0 0,0 0 0,0 0 0,0 0 0,0 0 0,0 0 0,0 0 0,0 0 0,-75 37 0,75-37 0,0 0 0,0 0 0,0 0 0,0 0 0,0 0 0,0 0 0,0 0 0,0 0 0,0 0 0,0 0 0,0 0 0,0 0 0,0 0 0,0 0 0,0 0 0,0 0 0,0 0 0,0 0 0,0 0 0,0 0 0,0 0 0,0 0 0,0 0 0,0 0 0,0 0 0,0 0 0,0 0 0,-41 47 0,41-47 0,0 0 0,0 0 0,0 0 0,0 0 0,0 0 0,0 0 0,0 0 0,0 0 0,0 0 0,0 0 0,0 0 0,0 0 0,0 0 0,-8 60 0,8-60 0,0 0 0,0 0 0,0 0 0,0 0 0,0 0 0,0 0 0,0 0 0,0 0 0,0 0 0,0 0 0,0 0 0,0 0 0,0 0 0,0 0 0,0 0 0,0 0 0,0 0 0,0 0 0,0 0 0,0 0 0,0 0 0,0 0 0,0 0 0,0 0 0,0 0 0,0 84 0,0-84 0,0 0 0,0 0 0,0 0 0,0 0 0,0 0 0,0 0 0,0 0 0,0 0 0,0 0 0,0 0 0,0 0 0,0 0 0,0 0 0,0 0 0,0 0 0,0 0 0,0 0 0,0 0 0,0 0 0,0 0 0,0 0 0,0 0 0,0 0 0,0 0 0,16 97 0,-16-97 0,0 0 0,0 0 0,0 0 0,0 0 0,0 0 0,0 0 0,0 0 0,0 0 0,0 0 0,0 0 0,0 0 0,0 0 0,0 0 0,0 0 0,0 0 0,0 0 0,0 0 0,0 0 0,0 0 0,33 98 0,-33-98 0,0 0 0,0 0 0,0 0 0,0 0 0,0 0 0,0 0 0,0 0 0,0 0 0,0 0 0,0 0 0,0 0 0,0 0 0,0 0 0,0 0 0,0 0 0,0 0 0,0 0 0,0 0 0,0 0 0,0 0 0,0 0 0,0 0 0,42 79 0,-42-79 0,0 0 0,0 0 0,0 0 0,0 0 0,0 0 0,0 0 0,0 0 0,0 0 0,0 0 0,0 0 0,0 0 0,0 0 0,0 0 0,0 0 0,0 0 0,0 0 0,0 0 0,0 0 0,0 0 0,0 0 0,0 0 0,33 28 0,-33-28 0,0 0 0,0 0 0,0 0 0,0 0 0,0 0 0,0 0 0,0 0 0,0 0 0,0 0 0,0 0 0,0 0 0,0 0 0,0 0 0,0 0 0,0 0 0,0 0 0,0 0 0,0 0 0,0 0 0,0 0 0,-17-23 0,17 23 0,0 0 0,0 0 0,50 0 0,-50 0 0,0 0 0,0 0 0,0 0 0,0 0 0,0 0 0,0 0 0,0 0 0,0 0 0,0 0 0,0 0 0,0 0 0,0 0 0,0 0 0,0 0 0,0 0 0,0 0 0,0 0 0,0 0 0,0 0 0,0 0 0,0 0 0,0 0 0,0 0 0,0 0 0,0 0 0,0 0 0,0 0 0,0 0 0,0 0 0,0 0 0,0 0 0,0 0 0,0 0 0,0 0 0,0 0 0,0 0 0,0 0 0,49-42 0,-49 42 0,0 0 0,0 0 0,0 0 0,0 0 0,0 0 0,0 0 0,0 0 0,0 0 0,0 0 0,0 0 0,0 0 0,0 0 0,0 0 0,0 0 0,0 0 0,0 0 0,0 0 0,0 0 0,0 0 0,0 0 0,0 0 0,0 0 0,0 0 0,0 0 0,0 0 0,0 0 0,0 0 0,0 0 0,0 0 0,0 0 0,0 0 0,0 0 0,33-80 0,-33 80 0,0 0 0,0 0 0,0 0 0,0 0 0,0 0 0,0 0 0,0 0 0,0 0 0,0 0 0,0 0 0,0 0 0,0 0 0,0 0 0,0 0 0,0 0 0,0 0 0,0 0 0,0 0 0,0 0 0,0 0 0,0 0 0,0 0 0,0 0 0,0 0 0,0 0 0,0 0 0,0 0 0,0 0 0,0 0 0,33-92 0,-33 92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0,42-65 0,-42 65 0,0 0 0,0 0 0,0 0 0,0 0 0,0 0 0,0 0 0,0 0 0,0 0 0,0 0 0,0 0 0,0 0 0,0 0 0,0 0 0,0 0 0,0 0 0,41-19 0,-41 19 0,0 0 0,0 0 0,0 0 0,0 0 0,0 0 0,0 0 0,0 0 0,0 0 0,0 0 0,0 0 0,0 0 0,75 37 0,-75-37 0,0 0 0,0 0 0,0 0 0,0 0 0,0 0 0,0 0 0,0 0 0,82 52 0,-82-52 0,0 0 0,0 0 0,0 0 0</inkml:trace>
  <inkml:trace contextRef="#ctx0" brushRef="#br0" timeOffset="14203.5795">9204 4586 0,'0'0'0,"0"0"0,0 0 0,0 0 0,0 0 0,0 0 0,0 0 0,0 0 0,0 0 0,0 0 0,0 0 0,0 0 0,0 0 0,0 0 0,0 0 0,0 0 0,0 0 0,0 0 0,0 0 0,0 0 0,0 0 0,0 0 0,0 0 0,0 0 0,0 0 0,0 0 0,24 5 0,-24-5 0,0 0 0,0 0 0,0 0 0,0 0 0,0 0 0,0 0 0,0 0 0,0 0 0,0 0 0,67 0 0,-67 0 0,0 0 0,0 0 0,0 0 0,0 0 0,0 0 0,0 0 0,0 0 0,0 0 0,0 0 0,0 0 0,0 0 0,82 0 0,-82 0 0,0 0 0,0 0 0,0 0 0,42 0 0,-42 0 0,0 0 0,0 0 0,0 0 0,0 0 0,0 0 0,107-5 0,-107 5 0,141-5 0,-1 5 15,17 0 1,-157 0 0,133 5-1,-133-5-15,140 9 16,-8 1-1,17-10 1,0 0-16,0-10 16,-25 10-1,0 0 1,58 0-1,-42-4-15,-32-1 16,-1 10 0,9 13-1,0 10-15,-9-5 16,-7-4-1,-26 0 1,-8 13 0,-8 24-16,17 0 15,7-19 1,9-14-1,-8-9-15,-17 0 16,-49 19 0,-17 4-1,-25 10 1,25-20-16,8-17 15,-8-10 1</inkml:trace>
  <inkml:trace contextRef="#ctx0" brushRef="#br0" timeOffset="14685.5313">12420 5135 0,'0'4'0,"0"-4"0,0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10 0,-17-10 0,0 0 0,0 0 0,0 0 0,0 0 0,0 0 0,0 0 0,0 0 0,0 0 0,0 0 0,0 0 0,0 0 0,0 0 0,0 0 0,0 0 0,0 0 0,49 18 0,-49-18 0,0 0 0,0 0 0,0 0 0,0 0 0,0 0 0,0 0 0,0 0 0,0 0 0,0 0 0,0 0 0,0 0 0,0 0 0,0 0 0,0 0 0,0 0 0,0 0 0,0 0 0,0 0 0,0 0 0,0 0 0,0 0 0,83 24 0,-83-24 0,0 0 0,0 0 0,0 0 0,0 0 0,0 0 0,0 0 0,0 0 0,0 0 0,0 0 0,0 0 0,0 0 0,0 0 0,0 0 0,0 0 0,0 0 0,0 0 0,0 0 0,83 4 0,-83-4 0,0 0 0,0 0 0,0 0 0,0 0 0,0 0 0,0 0 0,24-4 0,-24 4 0,0 0 0,0 0 0,0 0 0,0 0 0,17-19 0,-17 19 0,0 0 0,0 0 0,0 0 0,0 0 0,0 0 0,0 0 0,0 0 0,0 0 0,0 0 0,41-51 0,-41 51 0,0 0 0,0 0 0,25-79 0,-25 79 0,0 0 0,8-89 0,-8 89 0,-24-89 0,24 89 16,0 0-16,-9-73 15,9 73 1,0 0 0</inkml:trace>
  <inkml:trace contextRef="#ctx0" brushRef="#br0" timeOffset="15609.4389">11850 4688 0,'0'-4'0,"0"4"0,0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0,33-15 0,-33 15 0,0 0 0,0 0 0,0 0 0,0 0 0,0 0 0,0 0 0,0 0 0,0 0 0,0 0 0,0 0 0,0 0 0,0 0 0,0 0 0,66-9 0,-66 9 0,0 0 0,0 0 0,0 0 0,0 0 0,33 0 0,-33 0 0,0 0 0,0 0 0,0 0 0,25 0 0,-25 0 0,0 0 0,0 0 0,91-4 0,-91 4 0,0 0 0,99-9 0,-99 9 0,99-15 0,9-3 0,-1 9 16,25 4-1,1 5 1,15 9 0,1 0-16,17-4 15,82-5 1,-99-18-1,-9-1-15,-16 5 16,0-9 0,-124 23-1,281-65 1,-124 55-16,-8 15 15,0 27 1,-33-4 0,-17 0-16,-16-9 15,-9 0 1,-24 4-1,-34 13-15,-7-2 16,-1 3 0,25-9-1,8-5 1,-24-4-16,-42-10 15,25-9 1</inkml:trace>
  <inkml:trace contextRef="#ctx0" brushRef="#br0" timeOffset="16017.3981">14909 4898 0,'0'0'0,"0"0"0,0 0 0,0 0 0,0 0 0,0 0 0,0 0 0,0 0 0,0 0 0,0 0 0,0 0 0,0 0 0,0 0 0,0 0 0,0 0 0,0 0 0,0 0 0,0 0 0,8 27 0,-8-27 0,0 0 0,0 0 0,0 0 0,0 0 0,0 0 0,0 0 0,0 0 0,0 0 0,0 0 0,0 0 0,0 0 0,0 0 0,0 0 0,0 0 0,0 0 0,0 0 0,0 0 0,0 0 0,0 0 0,0 0 0,0 0 0,0 0 0,0 0 0,0 0 0,0 0 0,0 0 0,0 0 0,0 0 0,0 0 0,0 0 0,0 0 0,0 0 0,0 0 0,0 0 0,0 0 0,0 0 0,0 0 0,0 0 0,0 0 0,0 0 0,0 0 0,0 0 0,0 0 0,58 14 0,-58-14 0,0 0 0,0 0 0,0 0 0,0 0 0,0 0 0,0 0 0,0 0 0,0 0 0,0 0 0,0 0 0,0 0 0,0 0 0,0 0 0,0 0 0,0 0 0,0 0 0,0 0 0,0 0 0,0 0 0,0 0 0,0 0 0,0 0 0,0 0 0,0 0 0,0 0 0,0 0 0,0 0 0,0 0 0,0 0 0,0 0 0,0 0 0,0 0 0,0 0 0,0 0 0,0 0 0,0 0 0,0 0 0,0 0 0,0 0 0,66 0 0,-66 0 0,0 0 0,0 0 0,0 0 0,0 0 0,0 0 0,0 0 0,0 0 0,0 0 0,0 0 0,0 0 0,0 0 0,0 0 0,0 0 0,0 0 0,0 0 0,0 0 0,0 0 0,0 0 0,0 0 0,0 0 0,0 0 0,0 0 0,42-32 0,-42 32 0,0 0 0,0 0 0,0 0 0,0 0 0,0 0 0,0 0 0,0 0 0,0 0 0,0 0 0,74-70 0,-74 70 0,0 0 0,0 0 0,58-84 0,-58 84 0,0 0 0,0 0 0,0 0 0,33-93 0,-33 93 15,0 0 1,0 0-16,-8-60 16</inkml:trace>
  <inkml:trace contextRef="#ctx0" brushRef="#br0" timeOffset="16731.3267">14619 4628 0,'-8'4'0,"8"-4"0,0 0 0,0 0 0,0 0 0,0 0 0,0 0 0,0 0 0,0 0 0,0 0 0,8-14 0,-8 14 0,0 0 0,0 0 0,0 0 0,0 0 0,0 0 0,0 0 0,50-32 0,-50 32 0,0 0 0,0 0 0,0 0 0,0 0 0,0 0 0,0 0 0,0 0 0,0 0 0,0 0 0,91-51 0,-91 51 0,0 0 0,0 0 0,116-37 0,-116 37 0,0 0 0,116-38 0,-116 38 0,99-23 0,-8 4 0,16 6 15,9-1 1,-9 4 0,-7 1-16,15-5 15,26-9 1,16-1-1,0 1 1,-8 19-16,0 8 16,0 19-1,-9-9 1,-7-4-16,-9-6 15,-9 15 1,-15 14 0,-9 13-1,24 5-15,-24 0 16,-33-4-1,-25-10 1,25 0-16,0 5 16,-17 9-1,1 1 1,-18-29-1,-15-19-15,-18-18 16,-15-9 0,24 23-1</inkml:trace>
  <inkml:trace contextRef="#ctx0" brushRef="#br0" timeOffset="17184.2814">17257 4852 0,'-8'-5'0,"8"5"0,0 0 0,0 0 0,0 0 0,0 0 0,0 0 0,0 0 0,0 0 0,0 0 0,8 0 0,-8 0 0,0 0 0,41 5 0,-41-5 0,0 0 0,100 12 0,-100-12 0,0 0 0,0 0 0,0 0 0,0 0 0,0 0 0,0 0 0,0 0 0,0 0 0,0 0 0,0 0 0,0 0 0,0 0 0,0 0 0,0 0 0,0 0 0,0 0 0,0 0 0,0 0 0,0 0 0,0 0 0,0 0 0,0 0 0,82 52 0,-82-52 0,0 0 0,0 0 0,0 0 0,0 0 0,0 0 0,0 0 0,0 0 0,0 0 0,0 0 0,91 70 0,-91-70 0,0 0 0,0 0 0,17 18 0,-17-18 0,0 0 0,25-9 0,-25 9 0,82 23 0,-82-23 16,83-32-1,-17-33 1,-16-19 0,-9-9-16,-41 93 15,66-65 1,-66 65-1,58-51-15,-58 51 16,0 0 0</inkml:trace>
  <inkml:trace contextRef="#ctx0" brushRef="#br0" timeOffset="44506.5489">7897 8851 0,'0'9'0,"0"-9"0,0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28 0,8-28 0,0 0 0,0 0 0,0 0 0,0 0 0,0 0 0,0 0 0,0 0 0,0 0 0,0 0 0,0 0 0,0 0 0,-8 56 0,8-56 0,0 0 0,0 0 0,0 0 0,0 0 0,0 0 0,0 112 0,0-112 0,0 0 0,8 125 0,-8-125 0,0 56 0,0 60 15,0-18 1,0-98-1,-8 98-15,8-98 16,0 0 0,16 88-1,-16-88 1,58 56-16,25-24 15,33-41 1,8-14 0,0-10-16,0-9 15,24-4 1,-7-1-1,74-13 1,-108 27-16,-40 11 16,-43 12-1,-48-14 1,24 24-1</inkml:trace>
  <inkml:trace contextRef="#ctx0" brushRef="#br0" timeOffset="45009.4986">8029 8716 0,'0'5'0,"0"-5"0,0 0 0,0 0 0,0 0 0,0 0 0,0 0 0,50-10 0,-50 10 0,0 0 0,0 0 0,0 0 0,66-28 0,-66 28 0,0 0 0,0 0 0,108-46 0,-108 46 0,0 0 0,116-65 0,-116 65 0,115-61 0,-7 6 15,8 13 1,-17 9-16,-99 33 15,91-18 1,-17 4 0,-33 9-1,-24 10-15,-9 27 16,-8 43-1,0 55 1,0 37-16,9 10 16,-1-19-1,0-24 1,-8-35-1,-8-20-15,-9-14 16,9-19 0,8-46-1</inkml:trace>
  <inkml:trace contextRef="#ctx0" brushRef="#br0" timeOffset="45606.4389">8220 9242 0,'8'4'0,"-8"-4"0,0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19 0,-41-19 0,0 0 0,0 0 0,0 0 0,0 0 0,0 0 0,0 0 0,0 0 0,0 0 0,0 0 0,0 0 0,0 0 0,0 0 0,0 0 0,0 0 0,0 0 0,0 0 0,0 0 0,0 0 0,0 0 0,0 0 0,0 0 0,0 0 0,0 0 0,0 0 0,0 0 0,0 0 0,0 0 0,0 0 0,0 0 0,0 0 0,0 0 0,0 0 0,0 0 0,0 0 0,0 0 0,0 0 0,0 0 0,0 0 0,0 0 0,0 0 0,0 0 0,66 4 0,-66-4 0,0 0 0,0 0 0,0 0 0,0 0 0,0 0 0,0 0 0,0 0 0,0 0 0,0 0 0,0 0 0,0 0 0,0 0 0,0 0 0,0 0 0,0 0 0,0 0 0,0 0 0,0 0 0,0 0 0,0 0 0,0 0 0,0 0 0,0 0 0,0 0 0,0 0 0,0 0 0,0 0 0,0 0 0,0 0 0,0 0 0,0 0 0,0 0 0,0 0 0,0 0 0,0 0 0,0 0 0,0 0 0,0 0 0,0 0 0,0 0 0,0 0 0,0 0 0,0 0 0,91-18 0,-91 18 0,0 0 0,0 0 0,0 0 0,0 0 0,0 0 0,0 0 0,0 0 0,0 0 0,0 0 0,0 0 0,0 0 0,0 0 0,0 0 0,0 0 0,0 0 0,0 0 0,0 0 0,0 0 0,0 0 0,0 0 0,0 0 0,0 0 0,67-46 0,-67 46 0,0 0 0,0 0 0,0 0 0,0 0 0,0 0 0,0 0 0,0 0 0,0 0 0,0 0 0,0 0 0,0 0 0,0 0 0,0 0 0,0 0 0,0 0 0,0 0 0,0 0 0,0 0 0,0 0 0,0 0 0,0 0 0,0 0 0,0 0 0,0 0 0,0 0 0,0 0 0,0 0 0,0 0 0,0 0 0,0 0 0,0 0 0,0 0 0,0 0 0,0 0 0,0 0 0,16-70 0,-16 70 0,0 0 0,0 0 0,0 0 0,0 0 0,0 0 0,0 0 0,0 0 0,0 0 0,0 0 0,0 0 0,0 0 0,0 0 0,0 0 0,0 0 0,0-19 0,0 19 0,0 0 0,0 0 0,0 0 0,0 0 0,0 0 0,0 0 0,0 0 0,0 0 0,0 0 0,0 0 0,0 0 0,0 0 0,0 0 0,0 0 0,-16-23 0,16 23 0,0 0 0,0 0 0,0 0 0,0 0 0,0 0 0,0 0 0,0 0 0,0 0 0,0 0 0,0 0 0,0 0 0,0 0 0,0 0 0,0 0 0,0 0 0,0 0 0,0 0 0,0 0 0,0 0 0,0 0 0,0 0 0,0 0 0,0 0 0,0 0 0,0 0 0,0 0 0,0 0 0,-42-61 0,42 61 0,0 0 0,0 0 0,0 0 0,0 0 0,0 0 0,0 0 0,0 0 0,0 0 0,0 0 0,0 0 0,0 0 0,0 0 0,0 0 0,0 0 0,0 0 0,0 0 0,0 0 0,0 0 0,0 0 0,0 0 0,0 0 0,0 0 0,0 0 0,-66-14 0,66 14 0,0 0 0,0 0 0,0 0 0,0 0 0,0 0 0,0 0 0,0 0 0,0 0 0,0 0 0,0 0 0,0 0 0,0 0 0,0 0 0,0 0 0,0 0 0,0 0 0,0 0 0,0 0 0,0 0 0,-66 42 0,66-42 0,0 0 0,0 0 0,0 0 0,0 0 0,0 0 0,0 0 0,0 0 0,-50 84 0,50-84 0,0 0 0,0 0 0,0 0 0,0 0 0,0 0 0,0 0 0,-8 93 0,8-93 0,0 0 0,0 0 0,0 0 0,0 0 0,0 0 0,0 0 0,0 0 0,0 0 0,0 0 0,0 0 0,0 0 0,25 93 0,-25-93 0,0 0 0,0 0 0,0 0 0,49 75 0,-49-75 0,0 0 0,0 0 0,75 60 0,-75-60 0,0 0 0,74 42 0,-74-42 0,75 4 0,-1-41 16,17-27-1</inkml:trace>
  <inkml:trace contextRef="#ctx0" brushRef="#br0" timeOffset="52924.7069">10527 9097 0,'16'5'0,"-16"-5"0,0 0 0,0 0 0,0 0 0,0 0 0,0 0 0,0 0 0,0 0 0,0 0 0,50 14 0,-50-14 0,0 0 0,0 0 0,0 0 0,66 14 0,-66-14 0,0 0 0,0 0 0,0 0 0,0 0 0,0 0 0,99 5 0,-99-5 0,0 0 0,0 0 0,0 0 0,0 0 0,0 0 0,0 0 0,0 0 0,99 18 0,-99-18 0,0 0 0,100 19 0,-100-19 0,90 23 0,-40-13 16,25 7-1,-1-2 1,9-1-16,-1-5 15,9-4 1,8-5 0,67 0-1,-42-5-15,0 5 16,-8-9-1,-1-5 1,9-9-16,0-1 16,17 10-1,-17 10 1,17 4-1,-1-5-15,1-4 16,-1-5 0,9 0-1,-8 0-15,8 9 16,-9-4-1,-8 0 1,17-5 0,-8 4-16,16 1 15,-8 5 1,8 8-1,-17 5-15,18 15 16,-18-1 0,1-14-1,-9-4 1,17-5-16,-9 0 15,17 0 1,-8 9 0,8 10-1,-8 9-15,0-4 16,0-16-1,8-16 1,-8-12-16,8 2 16,-17 18-1,18 9 1,-10 5-1,9 1-15,-8-3 16,0-2 0,0-5-1,0 4 1,8-13-16,8-11 15,-8 2 1,9 9 0,-17 4-16,-1-5 15,-15 0 1,16 5-1,-17 0 1,17 0-16,-17-5 16,9 0-1,-9 5 1,0 0-16,-24 5 15,-9-10 1,17-9 0,-1 1-1,-7 8-15,8 5 16,-42 5-1,-8-5 1,-16 0-16,-17 9 16,-17 5-1,-7 14 1,-9 0-1,8-5-15,-8 0 16,0 0 0,0-32-1,0 9 1,0 0-16,-17 37 15,17-37 1,0 0 0,0 0-16,0 0 15,-16 42 1,16-42-1,0 0-15,0 0 16,0 0 0,-17 19-1,17-19 1,0 0-16,-16-5 15</inkml:trace>
  <inkml:trace contextRef="#ctx0" brushRef="#br0" timeOffset="53383.6608">21069 9390 0,'-8'5'0,"8"-5"0,0 0 0,0 0 0,0 0 0,0 0 0,0 0 0,0 0 0,0 0 0,0 0 0,0 0 0,0 0 0,0 0 0,0 0 0,0 0 0,0 0 0,0 0 0,0 0 0,0 0 0,0 0 0,0 0 0,0 0 0,0 0 0,0 0 0,0 0 0,0 0 0,0 0 0,0 0 0,16 23 0,-16-23 0,0 0 0,0 0 0,0 0 0,0 0 0,0 0 0,0 0 0,0 0 0,0 0 0,0 0 0,0 0 0,0 0 0,0 0 0,0 0 0,0 0 0,0 0 0,0 0 0,41 42 0,-41-42 0,0 0 0,0 0 0,0 0 0,0 0 0,0 0 0,75 47 0,-75-47 0,0 0 0,0 0 0,0 0 0,0 0 0,0 0 0,0 0 0,0 0 0,0 0 0,0 0 0,0 0 0,0 0 0,0 0 0,33 14 0,-33-14 0,0 0 0,0 0 0,0 0 0,0 0 0,0 0 0,0 0 0,0 0 0,0 0 0,17-10 0,-17 10 0,0 0 0,0 0 0,0 0 0,0 0 0,0 0 0,0 0 0,0 0 0,0 0 0,0 0 0,0 0 0,0 0 0,0 0 0,0 0 0,0 0 0,0 0 0,82 5 0,-82-5 0,0 0 0,0 0 0,0 0 0,0 0 0,0 0 0,0 0 0,0 0 0,0 0 0,0 0 0,0 0 0,0 0 0,66-47 0,-66 47 0,0 0 0,0 0 0,0 0 0,0 0 0,0 0 0,0 0 0,0 0 0,50-64 0,-50 64 0,0 0 0,0 0 0,0 0 0</inkml:trace>
  <inkml:trace contextRef="#ctx0" brushRef="#br0" timeOffset="54176.5818">21557 9567 0,'16'5'0,"-16"-5"0,0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28 0,25-28 0,0 0 0,0 0 0,0 0 0,-49 37 0,49-37 0,0 0 0,0 0 0,-75 65 0,75-65 0,0 0 0,-82 70 0,82-70 0,-99 74 0,16-9 16,8-4-16,9-15 15,17-27 1,-1-14-1,75-10-15</inkml:trace>
  <inkml:trace contextRef="#ctx0" brushRef="#br0" timeOffset="54430.5564">20978 9697 0,'8'5'0,"-8"-5"0,0 0 0,0 0 0,0 0 0,0 0 0,0 0 0,0 0 0,17 33 0,-17-33 0,0 0 0,0 0 0,0 0 0,0 0 0,0 0 0,0 0 0,0 0 0,0 0 0,0 0 0,58 60 0,-58-60 0,0 0 0,0 0 0,66 79 0,-66-79 0,0 0 0,82 65 0,-82-65 0,75 23 0,-1-9 15,9 0 1,0 14 0</inkml:trace>
  <inkml:trace contextRef="#ctx0" brushRef="#br0" timeOffset="162344.7639">8104 11004 0,'0'10'0,"0"-10"0,0 0 0,0 0 0,0 0 0,0 0 0,0 0 0,0 0 0,-8 51 0,8-51 0,0 0 0,0 0 0,0 0 0,0 0 0,0 0 0,0 0 0,0 0 0,0 0 0,0 0 0,-17 79 0,17-79 0,0 0 0,0 0 0,-33 93 0,33-93 0,0 0 0,-8 98 0,8-98 0,-9 93 0,1 27 16,0-8 0,-9-10-16,17-102 15,-8 98 1,8-19-1,8-14 1,17-46-16,17-19 16,7-9-1,17 13 1,25-13-16,33-14 15,0-10 1,-8 24 0,0 4-1,-9-13-15,-24-10 16,0 14-1,-34 14 1,-40 9-16,-9-18 16,0 9-1</inkml:trace>
  <inkml:trace contextRef="#ctx0" brushRef="#br0" timeOffset="162879.7104">8311 10967 0,'16'-9'0,"42"-14"0,-58 23 0,0 0 0,0 0 0,0 0 0,0 0 0,66-24 0,-66 24 0,0 0 0,0 0 0,0 0 0,83-28 0,-83 28 0,0 0 0,0 0 0,83-23 0,-83 23 0,0 0 0,99-28 0,-99 28 0,91-14 0,-9 4 16,1 2-16,-83 8 16,0 0-1,0 0 1,66 23-1,-33 19-15,-33 28 16,-16 9 0,8 28-1,-1 14-15,9 28 16,-8 18-1,8-4 1,0-24 0,-8-32-16,-1-42 15,1-32 1,0-61-1,8 28-15</inkml:trace>
  <inkml:trace contextRef="#ctx0" brushRef="#br0" timeOffset="163537.6446">8534 11455 0,'-8'5'0,"8"-5"0,0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0,-9-28 0,9 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0,-41-36 0,41 36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0,-66-29 0,66 29 0,0 0 0,0 0 0,0 0 0,0 0 0,0 0 0,0 0 0,0 0 0,0 0 0,0 0 0,0 0 0,0 0 0,0 0 0,0 0 0,0 0 0,0 0 0,0 0 0,0 0 0,0 0 0,0 0 0,0 0 0,0 0 0,0 0 0,0 0 0,0 0 0,0 0 0,0 0 0,0 0 0,0 0 0,0 0 0,0 0 0,0 0 0,0 0 0,0 0 0,0 0 0,0 0 0,0 0 0,-25 32 0,25-32 0,0 0 0,0 0 0,0 0 0,0 0 0,0 0 0,0 0 0,0 0 0,0 0 0,0 0 0,0 0 0,0 0 0,0 0 0,0 0 0,0 0 0,0 0 0,0 0 0,0 0 0,0 0 0,0 0 0,0 0 0,0 0 0,0 0 0,0 0 0,0 0 0,0 0 0,0 0 0,0 0 0,0 0 0,-50 47 0,50-47 0,0 0 0,0 0 0,0 0 0,0 0 0,0 0 0,0 0 0,0 0 0,0 0 0,0 0 0,0 0 0,0 0 0,-16 75 0,16-75 0,0 0 0,0 0 0,0 0 0,0 0 0,0 0 0,0 0 0,0 0 0,0 0 0,0 0 0,0 0 0,0 0 0,0 0 0,0 0 0,0 0 0,0 0 0,0 0 0,0 0 0,0 0 0,0 0 0,0 0 0,0 0 0,0 0 0,0 0 0,0 0 0,0 0 0,0 0 0,16 83 0,-16-83 0,0 0 0,0 0 0,0 0 0,0 0 0,0 0 0,0 0 0,0 0 0,0 0 0,0 0 0,0 0 0,0 0 0,0 0 0,0 0 0,0 0 0,0 0 0,0 0 0,0 0 0,0 0 0,0 0 0,0 0 0,0 0 0,0 0 0,0 0 0,0 0 0,0 0 0,34 70 0,-34-70 0,0 0 0,0 0 0,0 0 0,0 0 0,0 0 0,0 0 0,0 0 0,0 0 0,0 0 0,0 0 0,0 0 0,0 0 0,0 0 0,0 0 0,0 0 0,0 0 0,0 0 0,0 0 0,0 0 0,0 0 0,0 0 0,0 0 0,0 0 0,0 0 0,0 0 0,0 0 0,0 0 0,0 0 0,0 0 0,0 0 0,0 0 0,0 0 0,0 0 0,0 0 0,0 0 0,0 0 0,0 0 0,0 0 0,0 0 0,0 0 0,0 0 0,0 0 0,33 61 0,-33-61 0,0 0 0,0 0 0,0 0 0,0 0 0,0 0 0,0 0 0,0 0 0,0 0 0,0 0 0,0 0 0,0 0 0,0 0 0,0 0 0,0 0 0,0 0 0,0 0 0,0 0 0,0 0 0,0 0 0,0 0 0,0 0 0,0 0 0,0 0 0,0 0 0,0 0 0,0 0 0,0 0 0,0 0 0,0 0 0,0 0 0,0 0 0,0 0 0,0 0 0,0 0 0,0 0 0,0 0 0,0 0 0,0 0 0,0 0 0,0 0 0,0 0 0,0 0 0,0 0 0,0 0 0,0 0 0,49 32 0,1-32 0,-50 0 0,0 0 0,0 0 0,0 0 0,0 0 0,0 0 0,0 0 0,0 0 0,0 0 0,0 0 0,0 0 0,0 0 0,0 0 0,0 0 0,0 0 0,0 0 0,0 0 0,0 0 0,0 0 0,0 0 0,49-42 0,-49 42 0,0 0 0,0 0 0,0 0 0,0 0 0,0 0 0,0 0 0,0 0 0,0 0 0,0 0 0,0 0 0,0 0 0,0 0 0,0 0 0,0 0 0,0 0 0,0 0 0,0 0 0,0 0 0,42-79 0,-42 79 0,0 0 0,0 0 0,0 0 0,0 0 0,0 0 0,0 0 0,0 0 0,0 0 0,0 0 0,0 0 0,0 0 0,0 0 0,0 0 0,0 0 0,0 0 0,0 0 0,0 0 0,33-98 0,-33 98 0,0 0 0,0 0 0,0 0 0,0 0 0,0 0 0,0 0 0,0 0 0,0 0 0,0 0 0,0 0 0,0 0 0,8-106 0,-8 106 0,0 0 0,0 0 0,0 0 0,0 0 0,0 0 0,0 0 0,0 0 0,0 0 0,0 0 0,0 0 0,0 0 0,0 0 0,0 0 0,0 0 0,0 0 0,0-103 0,0 103 0,0 0 0,0 0 0,0 0 0,0 0 0,0 0 0,0 0 0,0 0 0,0 0 0,0 0 0,0 0 0,0 0 0,0 0 0,0 0 0,0 0 0,0 0 0,0 0 0,0 0 0,0 0 0,0 0 0,0 0 0,0 0 0,0 0 0,0 0 0,0 0 0,0 0 0,0 0 0,0 0 0,0 0 0,0 0 0,-16-102 0,16 102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0,-9-70 0,9 70 0,0 0 0,0 0 0,0 0 0,0 0 0,0 0 0,0 0 0,0 0 0,0 0 0,0 0 0,0 0 0,0 0 0,0 0 0,0 0 0,0 0 0,0 0 0,-8-5 0,8 5 0,0 0 0,0 0 0,0 0 0,0 0 0,0 0 0,8 42 0,-8-42 0,0 0 0,0 0 0,0 0 0,0 0 0,17 107 0,-17-107 0,0 0 0,0 0 0,0 0 0,41 140 0,-41-140 0,0 0 0,0 0 0,33 131 0,-33-131 0,0 0 0,33 125 0,-33-125 0,25 60 0</inkml:trace>
  <inkml:trace contextRef="#ctx0" brushRef="#br0" timeOffset="167258.2725">9410 11507 0,'0'14'0,"0"-14"0,0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0 0,-33 0 0,0 0 0,0 0 0,0 0 0,0 0 0,0 0 0,0 0 0,0 0 0,0 0 0,0 0 0,0 0 0,0 0 0,0 0 0,0 0 0,0 0 0,0 0 0,0 0 0,0 0 0,0 0 0,0 0 0,58 0 0,-58 0 0,0 0 0,0 0 0,0 0 0,0 0 0,0 0 0,0 0 0,0 0 0,0 0 0,0 0 0,0 0 0,0 0 0,0 0 0,0 0 0,0 0 0,0 0 0,33 4 0,-33-4 0,0 0 0,0 0 0,0 0 0,0 0 0,0 0 0,0 0 0,0 0 0,0 0 0,0 0 0,0 0 0,100 5 0,-100-5 0,0 0 0,0 0 0,0 0 0,0 0 0,0 0 0,0 0 0,0 0 0,99 14 0,-99-14 0,0 0 0,107 14 0,-107-14 0,108 14 0,-17-4 16,0-1-1,8-6-15,0-11 16,0-6 0,25 0-1,-8 9-15,8 0 16,66 5-1,-57-4 1,-1-5 0,17-1-16,-9 6 15,9-1 1,-17 5-1,1-9-15,16 4 16,-17 5 0,17 14-1,-9 5 1,1-10-16,-1 0 15,1-4 1,-9-5 0,9 0-16,-1 4 15,1 1 1,0-10-1,-1-9 1,-8 5-16,-16 14 16,8 9-1,0 0 1,25 0-16,-8-6 15,7-11 1,-7-21 0,8 5-1,-9 19-15,17 14 16,-32-14-1,15 0 1,-8 0-16,-8 10 16,17-6-1,-17 6 1,-8 3-1,0-3-15,-9-10 16,17 5 0,-16 9-1,7-5 1,-16-18-16,9 4 15,-1 14 1,-7 14 0,-100-23-16,190 19 15,-107-38 1,8 10-1,-9 14-15,-7 9 16,-9 0 0,-17-10-1,9 15 1,-8 9-16,8 0 15,-25 0 1,-8 14 0,-9-1-16,-8-13 15,-8-23 1,0-10-1,0 5 1,0 0-16,0 0 16,0 5-1</inkml:trace>
  <inkml:trace contextRef="#ctx0" brushRef="#br0" timeOffset="167704.2279">17687 11897 0,'0'0'0,"0"0"0,0 0 0,0 0 0,0 0 0,0 0 0,0 0 0,0 0 0,0 0 0,0 0 0,0 0 0,0 0 0,0 0 0,0 0 0,0 0 0,0 0 0,0 0 0,0 0 0,0 0 0,0 0 0,0 0 0,0 0 0,0 0 0,0 0 0,0 0 0,0 0 0,0 0 0,0 0 0,0 0 0,0 0 0,0 0 0,0 0 0,0 0 0,0 0 0,0 0 0,0 0 0,17 24 0,-17-24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23 0,-41-23 0,0 0 0,0 0 0,0 0 0,0 0 0,0 0 0,0 0 0,0 0 0,0 0 0,58 42 0,-58-42 0,0 0 0,0 0 0,0 0 0,0 0 0,0 0 0,0 0 0,0 0 0,0 0 0,0 0 0,0 0 0,0 0 0,0 0 0,0 0 0,0 0 0,0 0 0,33 8 0,-33-8 0,0 0 0,0 0 0,0 0 0,0 0 0,58-12 0,-58 12 0,0 0 0,0 0 0,0 0 0,0 0 0,41-29 0,-41 29 0,0 0 0,0 0 0,0 0 0,58-56 0,-58 56 0,0 0 0,0 0 0,50-69 0,-50 69 0,0 0 0,0 0 0,0 0 0,58-66 0,8 1 15,-66 65-15,49-74 16,-49 74-1,0 0 1,0 0 0</inkml:trace>
  <inkml:trace contextRef="#ctx0" brushRef="#br0" timeOffset="168649.1334">16852 11497 0,'8'-4'0,"-8"4"0,0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0,25-24 0,-25 24 0,0 0 0,0 0 0,0 0 0,0 0 0,0 0 0,0 0 0,0 0 0,0 0 0,0 0 0,0 0 0,66-23 0,-66 23 0,0 0 0,0 0 0,0 0 0,0 0 0,0 0 0,0 0 0,0 0 0,0 0 0,0 0 0,116-9 0,-116 9 0,0 0 0,0 0 0,107 0 0,-107 0 0,0 0 0,50-9 0,-50 9 0,99 0 0,-8-5 0,8 0 16,9-4-1,-1-4 1,1-11-16,-1-4 15,75-14 1,-41 42 0,-17 19-1,-17 4-15,1-23 16,-1-19-1,17 5 1,17 19-16,8 0 16,8-1-1,-8 10 1,0-5-1,-17-13-15,8-10 16,1 19 0,-25 8-1,-25-3-15,-17-1 16,1 10-1,7 9 1,-16 13 0,-8 11-16,-8 17 15,-9-27 1,-16-9-1,-8 4-15,-17 10 16,8 9 0,-8-29-1,0-22 1,0-14-16,-8-6 15,8 25 1,0-10 0</inkml:trace>
  <inkml:trace contextRef="#ctx0" brushRef="#br0" timeOffset="169110.0873">20391 11674 0,'0'9'0,"0"-9"0,0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10 0,-33-10 0,0 0 0,0 0 0,0 0 0,0 0 0,0 0 0,0 0 0,0 0 0,0 0 0,0 0 0,0 0 0,0 0 0,0 0 0,0 0 0,0 0 0,0 0 0,0 0 0,0 0 0,0 0 0,0 0 0,0 0 0,0 0 0,0 0 0,50 32 0,-50-32 0,0 0 0,0 0 0,0 0 0,0 0 0,0 0 0,0 0 0,0 0 0,0 0 0,0 0 0,0 0 0,0 0 0,0 0 0,0 0 0,0 0 0,0 0 0,0 0 0,0 0 0,0 0 0,0 0 0,0 0 0,0 0 0,0 0 0,0 0 0,0 0 0,0 0 0,0 0 0,0 0 0,0 0 0,0 0 0,0 0 0,0 0 0,0 0 0,0 0 0,66 47 0,-66-47 0,0 0 0,0 0 0,0 0 0,0 0 0,0 0 0,0 0 0,0 0 0,0 0 0,0 0 0,0 0 0,0 0 0,0 0 0,0 0 0,0 0 0,0 0 0,0 0 0,66 83 0,-66-83 0,0 0 0,0 0 0,0 0 0,0 0 0,0 0 0,0 0 0,0 0 0,0 0 0,0 0 0,0 0 0,0 0 0,0 0 0,0 0 0,0 0 0,0 0 0,0 0 0,0 0 0,0 0 0,0 0 0,0 0 0,0 0 0,0 0 0,0 0 0,0 0 0,0 0 0,16 24 0,-16-24 0,0 0 0,0 0 0,0 0 0,0 0 0,0 0 0,0 0 0,0 0 0,0 0 0,0 0 0,0 0 0,0 0 0,0 0 0,0 0 0,0 0 0,0 0 0,0 0 0,0 0 0,0 0 0,0 0 0,0 0 0,0 0 0,0 0 0,0 0 0,0 0 0,0 0 0,0 0 0,0 0 0,0 0 0,0 0 0,0 0 0,0 0 0,0 0 0,0 0 0,0 0 0,0 0 0,0 0 0,0 0 0,0 0 0,0 0 0,0 0 0,9-28 0,-9 28 0,0 0 0,0 0 0,0 0 0,0 0 0,0 0 0,0 0 0,66-5 0,-66 5 0,0 0 0,0 0 0,0 0 0,0 0 0,0 0 0,0 0 0,0 0 0,0 0 0,0 0 0,0 0 0,0 0 0,49-47 0,-49 47 0,0 0 0,0 0 0,0 0 0,0 0 0,0 0 0,0 0 0,0 0 0,58-88 0,-58 88 0,0 0 0,0 0 0,0 0 0,75-79 0,-75 79 0,91-56 15,-91 56 1</inkml:trace>
  <inkml:trace contextRef="#ctx0" brushRef="#br0" timeOffset="188336.1643">7765 13037 0,'-8'4'0,"8"-4"0,0 0 0,0 0 0,0 0 0,0 0 0,0 0 0,0 0 0,0 0 0,0 0 0,0 0 0,0 0 0,0 0 0,0 0 0,0 0 0,0 0 0,-17 33 0,17-33 0,0 0 0,0 0 0,0 0 0,0 0 0,0 0 0,0 0 0,0 0 0,0 0 0,0 0 0,-33 79 0,33-79 0,0 0 0,0 0 0,-33 98 0,33-98 0,0 0 0,-33 102 0,33-102 0,-25 88 0,9 5 16,7 0-1,9 1 1,9-1-16,7-10 15,9-4 1,8-23 0,17-23-16,7-10 15,1-4 1,8 4-1,9-5-15,32-13 16,17-14 0,0-5-1,9 4 1,-34-8-16,-25 4 15,-7 14 1,-18 5 0,1-10-1,-1-18-15,-32-15 16,-42-13-1,25 51 1</inkml:trace>
  <inkml:trace contextRef="#ctx0" brushRef="#br0" timeOffset="188821.116">8120 13051 0,'9'-5'0,"-9"5"0,0 0 0,0 0 0,0 0 0,0 0 0,0 0 0,0 0 0,49-37 0,-49 37 0,0 0 0,0 0 0,0 0 0,0 0 0,58-61 0,-58 61 0,0 0 0,0 0 0,0 0 0,0 0 0,0 0 0,0 0 0,0 0 0,99-46 0,-99 46 0,0 0 0,108-9 0,-108 9 0,107 18 0,1-18 0,-108 0 15,99-32 1,-99 32-1,83-28 1,-34 28-16,-16 14 16,-24 18-1,-1 15 1,0 37-1,17 22-15,-17 39 16,9 17 0,-17 1-1,-17-19-15,-16-27 16,8-29-1,9-32 1,24-85 0,-8 29-16</inkml:trace>
  <inkml:trace contextRef="#ctx0" brushRef="#br0" timeOffset="189255.0726">8559 13297 0,'-9'-9'0,"9"9"0,0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0,-24-19 0,24 19 0,0 0 0,0 0 0,0 0 0,0 0 0,0 0 0,0 0 0,0 0 0,0 0 0,0 0 0,0 0 0,-58-23 0,58 23 0,0 0 0,0 0 0,0 0 0,0 0 0,0 0 0,0 0 0,0 0 0,0 0 0,0 0 0,0 0 0,0 0 0,0 0 0,0 0 0,-75-5 0,75 5 0,0 0 0,0 0 0,0 0 0,0 0 0,-74 24 0,74-24 0,0 0 0,0 0 0,0 0 0,-25 37 0,25-37 0,0 0 0,0 0 0,-50 70 0,50-70 0,0 0 0,-24 83 0,24-83 0,-17 89 0,25-10 0,25-9 16,9-15 0,32-8-1,-74-47 1,75 19-16,-34-6 15</inkml:trace>
  <inkml:trace contextRef="#ctx0" brushRef="#br0" timeOffset="195213.4767">10527 13758 0,'0'0'0,"0"0"0,0 0 0,0 0 0,0 0 0,0 0 0,0 0 0,0 0 0,0 0 0,0 0 0,0 0 0,0 0 0,0 0 0,0 0 0,0 0 0,0 0 0,0 0 0,0 0 0,0 0 0,0 0 0,0 0 0,0 0 0,0 0 0,0 0 0,0 0 0,0 0 0,0 0 0,0 0 0,0 0 0,0 0 0,0 0 0,41 5 0,-41-5 0,0 0 0,0 0 0,0 0 0,0 0 0,0 0 0,0 0 0,0 0 0,0 0 0,0 0 0,0 0 0,0 0 0,0 0 0,0 0 0,66 9 0,-66-9 0,0 0 0,0 0 0,0 0 0,0 0 0,0 0 0,0 0 0,0 0 0,0 0 0,0 0 0,99 13 0,-99-13 0,0 0 0,0 0 0,0 0 0,0 0 0,0 0 0,124-5 0,-124 5 0,124-17 0,-66 7 16,58-9-1,-17 10 1,17 18-16,-9 10 16,9 13-1,25-8 1,-9-1-1,83-9-15,-74-28 16,24 0 0,-8 5-1,17 14-15,-9 8 16,-8-3-1,9-1 1,-1-4 0,0-15-16,17-4 15,17-4 1,-9 18-1,-25 5-15,17-1 16,25 1 0,-9 4-1,1 0 1,7-9-16,-7 0 15,-17 5 1,-17-10 0,25 1-16,17 4 15,-9 14 1,1-10-1,16 1 1,-17-10-16,-16 5 16,-8 0-1,0 0 1,24-4-1,-16-1-15,-8-9 16,7 0 0,10 5-1,24 14-15,0-5 16,-25-14-1,-17-1 1,-24-7 0,17-7-16,-9 2 15,16 8 1,-16 14-1,-16 10-15,-9 0 16,1-10 0,-18 19-1,-24 28 1,-25 23-16,-24 28 15,-17 5 1,-9-5 0,-8-28-16,9-19 15,-1-9 1,-7 1-1,-1-15 1,0-18-16,-8-5 16</inkml:trace>
  <inkml:trace contextRef="#ctx0" brushRef="#br0" timeOffset="195586.4393">20672 14069 0,'8'14'0,"9"23"0,-17-37 0,0 0 0,0 0 0,0 0 0,0 0 0,16 56 0,-16-56 0,0 0 0,0 0 0,0 0 0,33 65 0,-33-65 0,0 0 0,0 0 0,0 0 0,0 0 0,0 0 0,50 79 0,-50-79 0,0 0 0,66 80 0,-66-80 0,83 23 15,-17-75 1,-33-40-1,0 8 1,0 14-16,9 19 16,-1 4-1,0 6 1,-8 3-16,-8 1 15,-25 37 1</inkml:trace>
  <inkml:trace contextRef="#ctx0" brushRef="#br0" timeOffset="196058.3922">21433 13897 0,'0'10'0,"-17"36"0,17-46 0,0 0 0,0 0 0,0 0 0,-25 70 0,25-70 0,0 0 0,0 0 0,-33 97 0,33-97 0,0 0 0,-58 89 0,58-89 0,-66 88 0,8-14 16,58-74-1,-49 61 1,49-61-16,-33-14 16,24-60-1,26-33 1,-25 33-1,-1 18-15,-7 23 16,16 14 0,16 29-1,-7 18-15,7 9 16,1 4-1,-1 2 1,26 12 0,-1 1-16,33-10 15,1-27 1,8-5-1,-9 0-15,-74-14 16</inkml:trace>
  <inkml:trace contextRef="#ctx0" brushRef="#br0" timeOffset="202248.7731">7302 15325 0,'-17'5'0,"17"-5"0,0 0 0,0 0 0,0 0 0,0 0 0,0 0 0,0 0 0,0 0 0,0 0 0,0 0 0,0 0 0,0 0 0,0 0 0,0 0 0,0 0 0,0 0 0,0 0 0,0 0 0,0 0 0,0 0 0,0 0 0,0 0 0,0 0 0,0 0 0,0 0 0,0 0 0,0 0 0,0 0 0,0 0 0,0 0 0,-16 56 0,16-56 0,0 0 0,0 0 0,0 0 0,0 0 0,0 0 0,0 0 0,0 0 0,-25 97 0,25-97 0,0 0 0,-17 130 0,17-130 0,-16 126 0,16-10 16,0-116-1,8 149-15,0-1 16,-8-12-1,0-215 1,9 214 0,-9-135-16,0 0 15,33 93 1,-33-93-1,58 69-15,-58-69 16,99 46 0,-99-46-1,132-4 1,0-19-16,1-19 15,-1 5 1,-8 23 0,-124 14-16,132-5 15,-132 5 1,0 0-1,133-4 1,-133 4-16,0 0 16,140-19-1</inkml:trace>
  <inkml:trace contextRef="#ctx0" brushRef="#br0" timeOffset="202919.706">7955 15027 0,'25'5'0,"-25"-5"0,0 0 0,0 0 0,0 0 0,0 0 0,0 0 0,66-5 0,-66 5 0,0 0 0,0 0 0,0 0 0,0 0 0,0 0 0,0 0 0,0 0 0,116-9 0,-116 9 0,0 0 0,0 0 0,0 0 0,140-14 0,-140 14 0,0 0 0,0 0 0,0 0 0,0 0 0,157-4 0,-157 4 16,0 0-1,58 4-15,-58-4 16,0 0 0,0 0-1,0 0 1,108 5-16,-108-5 15,0 0 1,91 51 0,-50 23-16,-16 29 15,-17 46 1,9-1-1,-9 15 1,0 14-16,1-19 16,-9-158-1,0 0 1,0 0-1,-17 88-15,17-88 16</inkml:trace>
  <inkml:trace contextRef="#ctx0" brushRef="#br0" timeOffset="203479.65">8286 15372 0,'-17'0'0,"17"0"0,0 0 0,0 0 0,0 0 0,0 0 0,0 0 0,0 0 0,0 0 0,0 0 0,0 0 0,0 0 0,0 0 0,0 0 0,0 0 0,0 0 0,0 0 0,0 0 0,0 0 0,0 0 0,0 0 0,0 0 0,0 0 0,0 0 0,0 0 0,0 0 0,0 0 0,0 0 0,0 0 0,0 0 0,0 0 0,0 0 0,0 0 0,0 0 0,0 0 0,0 0 0,-58 0 0,58 0 0,0 0 0,0 0 0,0 0 0,0 0 0,0 0 0,0 0 0,0 0 0,0 0 0,0 0 0,0 0 0,0 0 0,0 0 0,0 0 0,0 0 0,0 0 0,0 0 0,0 0 0,0 0 0,0 0 0,0 0 0,0 0 0,0 0 0,0 0 0,0 0 0,0 0 0,0 0 0,0 0 0,0 0 0,0 0 0,0 0 0,0 0 0,0 0 0,-57-18 0,57 18 0,0 0 0,0 0 0,0 0 0,0 0 0,0 0 0,0 0 0,0 0 0,0 0 0,0 0 0,0 0 0,0 0 0,0 0 0,0 0 0,0 0 0,0 0 0,0 0 0,0 0 0,0 0 0,0 0 0,0 0 0,0 0 0,0 0 0,-83 18 0,83-18 0,0 0 0,0 0 0,0 0 0,0 0 0,0 0 0,0 0 0,0 0 0,0 0 0,0 0 0,-83 46 0,83-46 0,0 0 0,0 0 0,0 0 0,0 0 0,0 0 0,-33 102 0,33-102 0,17 145 0,7-6 16,18 6-1,-1-29-15,-16 9 16,-25-125 0,25 140-1,-25-140 1,0 0-16,0 0 15,-9 56 1,-7-66 0</inkml:trace>
  <inkml:trace contextRef="#ctx0" brushRef="#br0" timeOffset="203760.6219">7831 15734 0,'17'0'0,"-17"0"0,0 0 0,0 0 0,0 0 0,0 0 0,0 0 0,0 0 0,0 0 0,0 0 0,0 0 0,0 0 0,0 0 0,0 0 0,0 0 0,0 0 0,0 0 0,0 0 0,41-14 0,-41 14 0,0 0 0,0 0 0,0 0 0,0 0 0,0 0 0,0 0 0,0 0 0,0 0 0,0 0 0,0 0 0,0 0 0,0 0 0,0 0 0,0 0 0,0 0 0,0 0 0,99-27 0,-99 27 0,0 0 0,0 0 0,0 0 0,0 0 0,0 0 0,157-33 0,-157 33 0,182-33 0,-8 1 15</inkml:trace>
  <inkml:trace contextRef="#ctx0" brushRef="#br0" timeOffset="205720.4259">9543 15786 0,'16'0'0,"-16"0"0,0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 27 0,-50-27 0,0 0 0,0 0 0,0 0 0,0 0 0,0 0 0,0 0 0,0 0 0,0 0 0,0 0 0,0 0 0,0 0 0,0 0 0,0 0 0,0 0 0,0 0 0,0 0 0,0 0 0,0 0 0,0 0 0,0 0 0,0 0 0,0 0 0,0 0 0,0 0 0,0 0 0,0 0 0,0 0 0,0 0 0,0 0 0,0 0 0,0 0 0,0 0 0,0 0 0,0 0 0,0 0 0,0 0 0,74 47 0,-74-47 0,0 0 0,0 0 0,0 0 0,0 0 0,0 0 0,33 9 0,-33-9 0,0 0 0,0 0 0,0 0 0,0 0 0,33 5 0,-33-5 0,0 0 0,0 0 0,0 0 0,0 0 0,0 0 0,0 0 0,0 0 0,124 37 0,-124-37 0,0 0 0,0 0 0,0 0 0,133 23 0,-133-23 0,157 10 16,-17-10-1,1-10 1,-141 10-16,157-28 16,-25 15-1,17-6 1,-17 5-1,-8 0-15,-8-5 16,16-4 0,1 0-1,65-4-15,-74 22 16,9 0-1,-1-5 1,25-13 0,0 0-16,0 9 15,-16 0 1,-17 5-1,16-1-15,-7 1 16,24 9 0,0 5-1,0-5 1,-17-5-16,-24 0 15,0 10 1,8 4 0,0 15-16,0-6 15,17 5 1,-17-13-1,16-1 1,-16 0-16,9 1 16,-9 8-1,0 10 1,8 5-16,-8-1 15,8-8 1,-8-6 0,9-4-1,-9-5-15,0-4 16,24 4-1,-7 14 1,8 1-16,-17-10 16,17-9-1,-17-1 1,9-13-1,-9-5-15,9 5 16,8-6 0,-9-3-1,1-5-15,-26 4 16,18 1-1,-26-10 1,1-19 0,-9 5-16,-8 24 15,0 23 1,0 3-1,8-11-15,-16-7 16,-9 0 0,-33 1-1,-16 9 1,0 9-16,0 6 15,24 17 1,1 0 0,-75-50-16,25 18 15,0 0 1,25 60-1,-25-60 1,0 0-16,33 89 16,-33-89-1,0 0 1,0 0-16,0 0 15,8 88 1,-8-88 0,0 0-1,0 0-15,0 0 16,0 61-1,0-61 1</inkml:trace>
  <inkml:trace contextRef="#ctx0" brushRef="#br0" timeOffset="206289.3689">19010 15916 0,'0'14'0,"0"-14"0,0 0 0,0 0 0,0 0 0,0 0 0,0 0 0,0 0 0,0 0 0,0 0 0,0 0 0,0 0 0,0 0 0,0 0 0,0 0 0,0 0 0,0 0 0,0 0 0,0 0 0,0 0 0,0 0 0,0 0 0,0 0 0,0 0 0,0 0 0,0 0 0,0 0 0,0 0 0,0 0 0,0 0 0,0 0 0,0 0 0,0 0 0,0 0 0,0 0 0,0 0 0,0 0 0,0 0 0,0 0 0,0 0 0,0 0 0,0 0 0,0 0 0,0 0 0,0 60 0,0-60 0,0 0 0,0 0 0,0 0 0,0 0 0,0 0 0,0 0 0,0 0 0,0 0 0,0 0 0,0 0 0,0 0 0,0 0 0,0 0 0,0 0 0,0 0 0,0 0 0,0 0 0,0 0 0,0 0 0,0 0 0,0 0 0,0 0 0,0 0 0,0 0 0,0 0 0,0 0 0,0 0 0,0 0 0,0 0 0,0 0 0,0 0 0,0 0 0,0 0 0,0 0 0,0 0 0,0 0 0,0 0 0,8 93 0,-8-93 0,0 0 0,0 0 0,0 0 0,0 0 0,0 0 0,0 0 0,0 0 0,0 0 0,0 0 0,0 0 0,0 0 0,0 0 0,0 0 0,0 0 0,0 0 0,0 0 0,0 0 0,0 0 0,0 0 0,0 0 0,0 0 0,25 51 0,-25-51 0,0 0 0,0 0 0,0 0 0,0 0 0,0 0 0,0 0 0,0 0 0,0 0 0,0 0 0,0 0 0,0 0 0,0 0 0,0 0 0,0 0 0,0 0 0,0 0 0,0 0 0,0 0 0,0 0 0,0 0 0,0 0 0,0 0 0,0 0 0,0 0 0,0 0 0,0 0 0,0 0 0,0 0 0,0 0 0,0 0 0,0 0 0,0 0 0,0 0 0,0 0 0,0 0 0,0 0 0,0 0 0,0 0 0,33 84 0,-33-84 0,0 0 0,0 0 0,0 0 0,0 0 0,0 0 0,0 0 0,0 0 0,0 0 0,0 0 0,0 0 0,0 0 0,0 0 0,50 37 0,-50-37 16,0 0-1,74-14 1,-74 14-16,66-51 15,-66 51 1,91-70 0,-91 70-16,91-79 15,-91 79 1,0 0-1,0 0-15,99-46 16</inkml:trace>
  <inkml:trace contextRef="#ctx0" brushRef="#br0" timeOffset="247407.2568">5053 16349 0,'8'23'0,"-8"-23"0,0 0 0,0 0 0,0 0 0,0 0 0,0 0 0,0 0 0,8 65 0,-8-65 0,0 0 0,0 111 0,0-111 0,0 0 0,0 0 0,0 0 0,-8 163 0,0-5 16,8-18-1,0-140 1,0 134-16,0-91 15,0-6 1,0-37 0,0 158-16,0-158 15,25 149 1,-25-149-1,82 107-15,18-42 16,48-41 0,-7-34-1,8-4 1,-9 9-16,-140 5 15,157-5 1,-157 5 0,149 5-16,-149-5 15,0 0 1,100-42-1,-34-27 1</inkml:trace>
  <inkml:trace contextRef="#ctx0" brushRef="#br0" timeOffset="247886.2089">5433 16172 0,'8'-10'0,"-8"10"0,0 0 0,0 0 0,0 0 0,0 0 0,0 0 0,42-32 0,-42 32 0,0 0 0,0 0 0,0 0 0,0 0 0,0 0 0,0 0 0,0 0 0,99-28 0,-99 28 0,0 0 0,149-19 0,-149 19 0,157 0 0,-8-4 16,-9-10-16,1-5 15,-141 19 1,140-5-1,-24 15 1,-41 22-16,-67 25 16,-8 30-1,-25 43 1,9 53-16,-9 39 15,8 25 1,9-1 0,-17-18-1,0-51-15,9-89 16,8-64-1,-9-70 1,17 46-16</inkml:trace>
  <inkml:trace contextRef="#ctx0" brushRef="#br0" timeOffset="248394.1581">5772 16386 0,'0'-5'0,"0"5"0,0 0 0,0 0 0,0 0 0,0 0 0,0 0 0,0 0 0,0 0 0,0 0 0,0 0 0,0 0 0,0 0 0,0 0 0,0 0 0,0 0 0,0 0 0,0 0 0,0 0 0,-25 28 0,25-28 0,0 0 0,0 0 0,-41 88 0,41-88 0,0 0 0,-50 144 0,50-144 0,-33 140 0,17-1 16,16-139-1,-17 131-15,17-131 16,0 84-1,17-47 1,-25-69-16,32 32 16,-24 0-1,50-80 1,-50 80-1,74-112-15,-74 112 16,91-116 0,-91 116-1,83-65-15,0 79 16,-83-14-1,33 98 1,-17 41 0,-16-139-16,9 144 15,-9-144 1,0 0-1,0 0-15</inkml:trace>
  <inkml:trace contextRef="#ctx0" brushRef="#br0" timeOffset="249477.0498">2333 16423 0,'-17'0'0,"17"0"0,0 0 0,0 0 0,0 0 0,0 0 0,0 0 0,0 0 0,0 0 0,0 0 0,0 0 0,0 0 0,0 0 0,0 0 0,0 0 0,0 0 0,-17 42 0,17-42 0,0 0 0,0 0 0,0 0 0,0 0 0,0 0 0,0 0 0,0 0 0,0 0 0,0 0 0,-24 83 0,24-83 0,0 0 0,0 0 0,0 0 0,0 0 0,0 0 0,-17 163 0,17-163 0,-25 172 0,9 0 0,16-172 15,-17 154 1,17-15 0,8-22-16,-8-183 15,25 183 1,-25-117-1,75 83-15,24-31 16,25-24 0,25-38-1,-17-4 1,33 10-16,-16 8 15,-149-4 1,157 5 0,-157-5-16,0 0 15,0 0 1,100-19-1</inkml:trace>
  <inkml:trace contextRef="#ctx0" brushRef="#br0" timeOffset="249993.9981">2655 16190 0,'8'-4'0,"-8"4"0,0 0 0,0 0 0,0 0 0,0 0 0,75-24 0,-75 24 0,0 0 0,0 0 0,99-28 0,-99 28 0,0 0 0,140-41 0,-140 41 0,116-28 0,8 0 16,17 0 0,-1 5-16,1 9 15,-141 14 1,0 0-1,116 9 1,-50 28-16,-33 28 16,-33 9-1,0 20 1,-17 22-16,9 19 15,16 18 1,34 19 0,-17-4-1,-17-23-15,-8-34 16,8-27-1,9-38 1,-9-18-16,-8-28 16,0 0-1</inkml:trace>
  <inkml:trace contextRef="#ctx0" brushRef="#br0" timeOffset="250859.9115">3308 16930 0,'8'5'0,"-8"-5"0,0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 9 0,-58-9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0,58-42 0,-58 42 0,0 0 0,0 0 0,0 0 0,0 0 0,0 0 0,0 0 0,0 0 0,0 0 0,0 0 0,0 0 0,0 0 0,0 0 0,0 0 0,0 0 0,0 0 0,0 0 0,0 0 0,0 0 0,0 0 0,0 0 0,0 0 0,0 0 0,0 0 0,0 0 0,0 0 0,0 0 0,0 0 0,0 0 0,0 0 0,0 0 0,0 0 0,0 0 0,0 0 0,0 0 0,0 0 0,0 0 0,0 0 0,0 0 0,0 0 0,17-98 0,-17 98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0,-17-130 0,17 130 0,0 0 0,0 0 0,0 0 0,0 0 0,0 0 0,0 0 0,0 0 0,0 0 0,0 0 0,0 0 0,0 0 0,0 0 0,0 0 0,-8-33 0,8 33 0,0 0 0,0 0 0,0 0 0,0 0 0,0 0 0,0 0 0,0 0 0,0 0 0,0 0 0,0 0 0,0 0 0,0 0 0,0 0 0,0 0 0,0 0 0,0 0 0,0 0 0,0 0 0,0 0 0,0 0 0,0 0 0,0 0 0,0 0 0,0 0 0,0 0 0,-33 0 0,33 0 0,0 0 0,0 0 0,0 0 0,0 0 0,0 0 0,0 0 0,0 0 0,0 0 0,0 0 0,0 0 0,0 0 0,0 0 0,0 0 0,0 0 0,0 0 0,0 0 0,0 0 0,0 0 0,0 0 0,0 0 0,0 0 0,0 0 0,0 0 0,0 0 0,0 0 0,0 0 0,0 0 0,0 0 0,0 0 0,0 0 0,0 0 0,0 0 0,0 0 0,0 0 0,0 0 0,0 0 0,0 0 0,0 0 0,0 0 0,0 0 0,0 0 0,0 0 0,0 0 0,0 0 0,0 0 0,-75-32 0,75 32 0,0 0 0,0 0 0,0 0 0,0 0 0,0 0 0,0 0 0,0 0 0,0 0 0,0 0 0,0 0 0,0 0 0,0 0 0,0 0 0,0 0 0,0 0 0,0 0 0,0 0 0,0 0 0,0 0 0,0 0 0,0 0 0,0 0 0,0 0 0,0 0 0,0 0 0,0 0 0,0 0 0,0 0 0,0 0 0,0 0 0,0 0 0,0 0 0,0 0 0,0 0 0,0 0 0,0 0 0,0 0 0,0 0 0,0 0 0,0 0 0,0 0 0,0 0 0,0 0 0,0 0 0,0 0 0,-82 46 0,82-46 0,0 0 0,0 0 0,0 0 0,0 0 0,0 0 0,0 0 0,0 0 0,0 0 0,0 0 0,0 0 0,0 0 0,0 0 0,0 0 0,0 0 0,0 0 0,0 0 0,0 0 0,0 0 0,0 0 0,0 0 0,0 0 0,0 0 0,0 0 0,0 0 0,-83 93 0,83-93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0,-25 121 0,25-121 0,0 0 0,0 0 0,0 0 0,0 0 0,0 0 0,0 0 0,0 0 0,0 0 0,0 0 0,0 0 0,0 0 0,0 0 0,0 0 0,0 0 0,0 0 0,0 0 0,0 0 0,0 0 0,0 0 0,0 0 0,0 0 0,0 0 0,0 0 0,0 0 0,0 0 0,0 0 0,0 0 0,0 0 0,0 0 0,0 0 0,0 0 0,0 0 0,0 0 0,0 0 0,0 0 0,0 0 0,0 0 0,0 0 0,0 0 0,0 0 0,0 0 0,0 0 0,0 0 0,0 0 0,0 0 0,33 71 0,-33-71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 4 0,-50-4 0,0 0 0,0 0 0,0 0 0,0 0 0,0 0 0,0 0 0,0 0 0,0 0 0,0 0 0,0 0 0,0 0 0,0 0 0,0 0 0,0 0 0,0 0 0,74 4 0,-74-4 0,0 0 0,0 0 0,0 0 0,0 0 0,0 0 0,33 14 0,-33-14 0,0 0 0,0 0 0,0 0 0,0 0 0,-16 51 0,16-51 0,0 0 0,0 0 0,0 0 0,0 0 0,0 0 0,0 0 0,0 0 0,-8 127 0,8-127 0,0 0 0,0 0 0,0 0 0,-9 148 0,1-4 15,8-144 1,-33 140 0,33-140-16,-58 83 15,58-83 1,-91 24-1,0-48-15,91 24 16,-91-102 0,50-24-1,16-22 1</inkml:trace>
  <inkml:trace contextRef="#ctx0" brushRef="#br0" timeOffset="251647.8327">852 15609 0,'-24'0'0,"24"0"0,0 0 0,0 0 0,0 0 0,0 0 0,0 0 0,0 0 0,0 0 0,0 0 0,0 0 0,0 0 0,0 0 0,0 0 0,0 0 0,0 0 0,0 0 0,0 0 0,0 0 0,0 0 0,0 0 0,0 0 0,0 0 0,0 0 0,0 0 0,0 0 0,0 0 0,0 0 0,0 0 0,0 0 0,0 0 0,0 0 0,0 0 0,0 0 0,0 0 0,0 0 0,-33 37 0,33-37 0,0 0 0,0 0 0,-34 84 0,34-84 0,0 0 0,-24 130 0,24-130 0,-9 126 0,-7 13 15,-1 10 1,1 14 0,8-5-16,8-13 15,16-25 1,1-36-1,16-42-15,33-19 16,25-9 0,-133-19-1,158 10 1,8-5-16,17-5 15,-141 5 1,124-42 0,-124 42-16,99-88 15,-33-24 1</inkml:trace>
  <inkml:trace contextRef="#ctx0" brushRef="#br0" timeOffset="252150.7824">935 15437 0,'17'-5'0,"-17"5"0,0 0 0,0 0 0,0 0 0,0 0 0,0 0 0,66-5 0,-66 5 0,0 0 0,0 0 0,0 0 0,0 0 0,0 0 0,0 0 0,0 0 0,107-18 0,-107 18 0,0 0 0,149-14 0,-149 14 0,132-23 0,-16-5 16,-8 9 0,-108 19-16,132-5 15,-132 5 1,99 66-1,-33 31-15,-41 33 16,-17 14 0,1 33-1,-9 29 1,0 6-16,-9-7 15,18-32 1,7-38 0,-7-52-1,-26-50-15,-24-62 16,41 29-1</inkml:trace>
  <inkml:trace contextRef="#ctx0" brushRef="#br0" timeOffset="252447.7527">1340 15744 0,'-8'13'0,"8"-13"0,0 0 0,0 0 0,0 0 0,-17 103 0,17-103 0,0 0 0,-16 144 0,16-144 0,8 177 0,0-28 16,-8-149 0,9 139-16,-9-139 15,0 0 1</inkml:trace>
  <inkml:trace contextRef="#ctx0" brushRef="#br0" timeOffset="252749.7225">1572 15972 0,'-33'14'0,"33"-14"0,0 0 0,0 0 0,0 0 0,0 0 0,0 0 0,0 0 0,0 0 0,0 0 0,0 0 0,0 0 0,0 0 0,0 0 0,0 0 0,0 0 0,-75 51 0,75-51 0,0 0 0,0 0 0,0 0 0,0 0 0,0 0 0,0 0 0,0 0 0,0 0 0,0 0 0,0 0 0,0 0 0,0 0 0,0 0 0,0 0 0,0 0 0,0 0 0,0 0 0,0 0 0,0 0 0,0 0 0,0 0 0,0 0 0,0 0 0,0 0 0,0 0 0,-99 79 0,99-79 0,0 0 0,0 0 0,0 0 0,0 0 0,0 0 0,0 0 0,0 0 0,0 0 0,0 0 0,0 0 0,0 0 0,0 0 0,0 0 0,0 0 0,0 0 0,0 0 0,0 0 0,0 0 0,0 0 0,0 0 0,0 0 0,0 0 0,0 0 0,0 0 0,0 0 0,0 0 0,0 0 0,0 0 0,0 0 0,0 0 0,0 0 0,0 0 0,0 0 0,0 0 0,0 0 0,0 0 0,0 0 0,0 0 0,0 0 0,0 0 0,0 0 0,-25 84 0,25-84 0,0 0 0,0 0 0,0 0 0,0 0 0,0 0 0,0 0 0,0 0 0,0 0 0,0 0 0,0 0 0,0 0 0,66 55 0,-66-55 0,0 0 0,0 0 0,0 0 0,83 0 0,-83 0 0,0 0 0,0 0 0,141 5 0,-141-5 0,0 0 0,182-23 0,-182 23 0,165-37 0</inkml:trace>
  <inkml:trace contextRef="#ctx0" brushRef="#br0" timeOffset="255347.4627">7740 5832 0,'0'10'0,"0"-10"0,0 0 0,0 0 0,0 0 0,0 0 0,0 0 0,0 0 0,0 0 0,0 0 0,0 0 0,0 0 0,0 0 0,0 0 0,0 0 0,0 0 0,0 0 0,0 0 0,0 0 0,-25 28 0,25-28 0,-33 55 0,-8 20 0,41-75 0,0 0 0,0 0 0,-33 88 0,33-88 0,0 0 0,0 0 0,0 0 0,-8 103 0,-1 8 15,9 15 1,-16 9-16,-1 13 15,-8-13 1,1 0 0,7 14-1,9 14-15,-9-5 16,9-14-1,-17 19 1,9 14 0,-9 23-16,8-10 15,9-27 1,8-19-1,8-18-15,1 18 16,-1 23 0,-16 29-1,-1-5 1,9-10-16,0-8 15,9-7 1,-9 7 0,-9-1-16,-7 9 15,7 10 1,9 4-1,0-4 1,0-10-16,-8 19 16,0 9-1,-17 10 1,9-5-16,-1 0 15,1-9 1,-1-19 0,9-14-1,8-5-15,0 10 16,-9 0-1,-7-19 1,-9-28-16,-16-14 16,32 1-1,9-15 1,0 0-1,-16-9-15,-17 5 16,-8 9 0,7-10-1,1-13-15,0 0 16,-8-18-1,-9-6 1,-24-14 0,0 5-16,-9-8 15,17-7 1,-25-3-1,0-10-15,-8 0 16,-25 5 0,8 5-1,-8-9 1,8-20-16,-16-18 15,-9 4 1,1 1 0,-9 4-16,0 19 15,-16 10 1,16 8-1,8-18 1,1-18-16,-26-15 16,9 4-1,0 3 1,0 7-16,-8 5 15,-9 5 1,17-10 0,0-5-1,16-13-15,1 9 16,24 5-1,8 4 1,1-9-16,8 0 16,8 5-1,-17-1 1,17-4-1,0 5-15,17 9 16,-1 9 0,9-9-1,-8-18 1,8-1-16,99 29 15,-33-10 1,-91-5 0,91 5-16,0 0 15,0 0 1,0 0-1,-58 0-15,58 0 16,0 0 0,0 0-1,0 0 1,-8 0-16,8 0 15,0 0 1,33 14 0,-33-14-1,91 28-15,-91-28 16,0 0-1,107 46 1,-107-46-16,83 79 16,-83-79-1,58 103 1,-58-103-1,0 0-15,0 0 16</inkml:trace>
  <inkml:trace contextRef="#ctx0" brushRef="#br0" timeOffset="255730.4243">1696 14981 0,'0'-5'0,"0"5"0,0 0 0,0 0 0,0 0 0,0 0 0,0 0 0,58-18 0,-58 18 0,0 0 0,0 0 0,0 0 0,0 0 0,0 0 0,0 0 0,0 0 0,0 0 0,0 0 0,66-61 0,-66 61 0,0 0 0,0 0 0,107-79 0,-107 79 0,0 0 0,0 0 0,0 0 0,133-64 0,-1 21 16,0 6-1,-74 23-15,33-14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3-28T08:25:54.3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18952 3409 0,'-16'-9'0,"16"9"0,0 0 0,0 0 0,0 0 0,0 0 0,0 0 0,0 0 0,0 0 0,0 0 0,0 0 0,0 0 0,0 0 0,0 0 0,0 0 0,0 0 0,0 0 0,0 0 0,0 0 0,0 0 0,0 0 0,0 0 0,0 0 0,0 0 0,0 0 0,0 0 0,0 0 0,0 0 0,0 0 0,0 0 0,0 0 0,-67-9 0,67 9 0,0 0 0,0 0 0,0 0 0,0 0 0,0 0 0,0 0 0,0 0 0,0 0 0,0 0 0,0 0 0,0 0 0,0 0 0,0 0 0,0 0 0,0 0 0,0 0 0,0 0 0,0 0 0,0 0 0,-107 9 0,107-9 0,0 0 0,0 0 0,0 0 0,0 0 0,0 0 0,0 0 0,0 0 0,-124 42 0,124-42 0,0 0 0,0 0 0,0 0 0,-132 79 0,107-56 16,-8 24-1,33-47-15,-99 139 16,16 15-1,83-154 1,-66 168 0,33-25-16,16-22 15,17-5 1,-8-23-1,16 0-15,9 0 16,7 1 0,51 26-1,-17-59 1,0-5-16,24-14 16,18-15-1,-1 11 1,-8-6-16,-9-18 15,9-23 1,9-10 0,-18-9-1,17 0-15,-24 5 16,8-13-1,-1-21 1,17-27-16,-24-9 16,-9-9-1,-16 18 1,-34 5-1,-24 0-15,-9-9 16,17-14 0,17 4-1,8 5-15,-25-5 16,-25 5-1,-8-4 1,0 13 0,8 14-16,-16 0 15,-26 5 1,-32 10-1,-8 22-15,-9 28 16,17 19 0,24 33-1,18 13 1,57-60-16</inkml:trace>
  <inkml:trace contextRef="#ctx0" brushRef="#br0" timeOffset="1057">18985 4400 0,'-8'-5'0,"8"5"0,0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0,8-42 0,-8 42 0,0 0 0,0 0 0,0 0 0,0 0 0,0 0 0,0 0 0,0 0 0,0 0 0,0 0 0,0 0 0,0 0 0,0 0 0,0 0 0,0 0 0,0 0 0,0 0 0,0 0 0,0 0 0,0 0 0,0 0 0,0 0 0,0 0 0,0-84 0,0 84 0,0 0 0,0 0 0,0 0 0,0 0 0,0 0 0,0 0 0,0 0 0,0 0 0,0 0 0,0 0 0,0 0 0,0 0 0,0 0 0,0 0 0,0 0 0,0 0 0,0 0 0,0 0 0,0 0 0,0 0 0,0 0 0,0 0 0,0 0 0,0 0 0,0 0 0,0 0 0,0 0 0,0 0 0,0 0 0,0 0 0,0 0 0,0 0 0,0 0 0,-8-97 0,8 97 0,0 0 0,0 0 0,0 0 0,0 0 0,0 0 0,0 0 0,0 0 0,0 0 0,0 0 0,0 0 0,0 0 0,0 0 0,0 0 0,0 0 0,0 0 0,0 0 0,0 0 0,0 0 0,0 0 0,0 0 0,0 0 0,0 0 0,0 0 0,0 0 0,0 0 0,0 0 0,0 0 0,0 0 0,0 0 0,0 0 0,0 0 0,0 0 0,0 0 0,0 0 0,0 0 0,0 0 0,0 0 0,0 0 0,0 0 0,0 0 0,0 0 0,0 0 0,0 0 0,-33-33 0,33 33 0,0 0 0,0 0 0,0 0 0,0 0 0,0 0 0,0 0 0,0 0 0,0 0 0,0 0 0,0 0 0,-17 10 0,17-10 0,0 0 0,0 0 0,0 0 0,0 0 0,0 0 0,0 0 0,0 0 0,0 0 0,0 0 0,0 0 0,0 0 0,0 0 0,0 0 0,0 0 0,0 0 0,0 0 0,0 0 0,0 0 0,0 0 0,-82-37 0,82 37 0,0 0 0,0 0 0,0 0 0,0 0 0,0 0 0,0 0 0,0 0 0,0 0 0,0 0 0,0 0 0,0 0 0,0 0 0,0 0 0,0 0 0,0 0 0,-91 13 0,91-13 0,0 0 0,0 0 0,0 0 0,0 0 0,0 0 0,0 0 0,0 0 0,0 0 0,0 0 0,0 0 0,0 0 0,-91 70 0,91-70 0,0 0 0,0 0 0,0 0 0,-66 89 0,66-89 0,0 0 0,0 0 0,-25 107 0,25-107 0,0 0 0,0 0 0,0 0 0,-25 107 0,25-107 0,17 102 16,-17-102-1,33 93 1,-33-93 0,49 65-16,-49-65 15,58 28 1,17-47-1,-75 19-15,66-51 16,-8-13 0,-9-16-1,-49 80 1,0 0-16,25-103 15,-25 103 1,0 0 0,0 0-16,0 0 15,33-83 1,-33 83-1,0 0 1,0 0-16,0 0 16,0-47-1,0 47 1,-8 0-16,8 0 15,0 0 1,16 52 0,-16-52-1,9 93-15,40-14 16,-49-79-1,66 74 1,17-18-16,-9-28 16</inkml:trace>
  <inkml:trace contextRef="#ctx0" brushRef="#br0" timeOffset="1878">19878 4307 0,'8'-5'0,"-8"5"0,0 0 0,0 0 0,0 0 0,0 0 0,0 0 0,0 0 0,0 0 0,0 0 0,0 0 0,0 0 0,0 0 0,0 0 0,0 0 0,0 0 0,0 0 0,0 0 0,0 0 0,0 0 0,0 0 0,0 0 0,0 0 0,0 0 0,0 0 0,0 0 0,0 0 0,0 0 0,0 0 0,0 0 0,0 0 0,50 9 0,-50-9 0,0 0 0,0 0 0,0 0 0,0 0 0,0 0 0,0 0 0,0 0 0,0 0 0,0 0 0,0 0 0,0 0 0,0 0 0,0 0 0,91 14 0,-91-14 0,0 0 0,0 0 0,0 0 0,0 0 0,124 24 0,-124-24 0,0 0 0,0 0 0,0 0 0,0 0 0,0 0 0,0 0 0,0 0 0,132 0 0,-132 0 0,0 0 0,0 0 0,0 0 0,133-14 0,-100 4 0,8 15 16,108-10-1,-9 15 1,-15 8-16,-18-8 15,-16-15 1,8-18 0,17 9-1,-116 14-15,116-5 16,-116 5-1</inkml:trace>
  <inkml:trace contextRef="#ctx0" brushRef="#br0" timeOffset="2744">22061 3772 0,'-16'-9'0,"16"9"0,0 0 0,0 0 0,0 0 0,0 0 0,0 0 0,0 0 0,0 0 0,0 0 0,0 0 0,0 0 0,0 0 0,0 0 0,0 0 0,0 0 0,0 0 0,0 0 0,0 0 0,0 0 0,0 0 0,0 0 0,0 0 0,0 0 0,0 0 0,0 0 0,0 0 0,0 0 0,0 0 0,0 0 0,0 0 0,-58-5 0,58 5 0,0 0 0,0 0 0,0 0 0,0 0 0,0 0 0,0 0 0,0 0 0,0 0 0,0 0 0,0 0 0,0 0 0,0 0 0,0 0 0,-83 28 0,83-28 0,0 0 0,0 0 0,0 0 0,0 0 0,0 0 0,0 0 0,0 0 0,0 0 0,0 0 0,-107 78 0,107-78 0,0 0 0,0 0 0,-91 94 0,91-94 0,0 0 0,0 0 0,0 0 0,-108 121 0,58-65 16,-16 55-16,17 1 15,32-23 1,17-6 0,25 5-1,16-8-15,1 8 16,65 24-1,-32-47 1,32-14-16,9-13 16,0-26-1,-9-6 1,-8-12-1,25 2-15,17-4 16,8-7 0,-25-22-1,-42-19-15,1-18 16,-8 13-1,7-9 1,-32 15 0,-9-15-16,-8 0 15,0-14 1,-33 1-1,-24-10-15,-10 4 16,-32 1 0,-8-1-1,-17 15 1,8 18-16,9 5 15,-9 5 1,-8 4 0,-16 23-16,-26 42 15,1 24 1,8 17-1,124-64 1</inkml:trace>
  <inkml:trace contextRef="#ctx0" brushRef="#br0" timeOffset="3410">22127 4056 0,'0'5'0,"0"-5"0,0 0 0,0 0 0,0 0 0,0 0 0,0 0 0,0 0 0,0 0 0,0 0 0,0 0 0,0 0 0,0 0 0,0 0 0,17 37 0,-17-37 0,0 0 0,0 0 0,0 0 0,0 0 0,0 0 0,0 0 0,0 0 0,33 102 0,-33-102 0,0 0 0,25 135 0,-25-135 0,16 121 0,-8-42 16,-8-79-16,17 93 15,-17-93 1,17 102-1,7-18 1,-32-135-16,8 51 16,0 0-1,0 0 1,8 46-16,-8-46 15,9-23 1,-1-42 0,-8 65-1,16-107-15,18 9 16,-34 98-1,0 0 1,0 0-16,0 0 16,66-56-1,41 33 1,-107 23-1,91 19-15,-91-19 16,58 65 0,-33-5-1,-58 19-15,-25 5 16,0 0-1,-25-10 1,-8-9 0,-8-32-16,8-29 15</inkml:trace>
  <inkml:trace contextRef="#ctx0" brushRef="#br0" timeOffset="4028">19886 5325 0,'-8'5'0,"8"-5"0,0 0 0,0 0 0,0 0 0,0 0 0,0 0 0,0 0 0,0 0 0,0 0 0,0 0 0,0 0 0,0 0 0,0 0 0,0 0 0,0 0 0,0 0 0,0 0 0,0 0 0,8 14 0,-8-14 0,0 0 0,0 0 0,0 0 0,0 0 0,0 0 0,25 42 0,-25-42 0,0 0 0,0 0 0,0 0 0,0 0 0,0 0 0,0 0 0,0 0 0,0 0 0,0 0 0,58 64 0,-58-64 0,0 0 0,0 0 0,50 66 0,-50-66 0,0 0 0,99 56 0,-99-56 0,91 51 0,8 0 16,17-18-1,-9 13 1,9 10-16,0 14 15,8-10 1,-8 10 0,8 0-1,-25-14-15,-8-28 16,-25-24-1,0-4 1,-8 5-16,-58-5 16</inkml:trace>
  <inkml:trace contextRef="#ctx0" brushRef="#br0" timeOffset="4807">21846 6014 0,'-25'9'0,"-33"10"0,58-19 0,0 0 0,0 0 0,0 0 0,0 0 0,0 0 0,0 0 0,0 0 0,-82 46 0,82-46 0,0 0 0,-83 79 0,83-79 0,-74 98 0,32-10 15,9-8 1,17-2-16,-1 6 16,17 18-1,8 10 1,17-5-16,17 1 15,15-2 1,43 5 0,-1-13-1,8 4-15,9-18 16,-8-28-1,16-33 1,8-23-16,9-14 16,-17-23-1,-9-14 1,-15-23-1,-18-24-15,-16-4 16,-8 4 0,-25 1-1,9-20 1,-26-22-16,-8 8 15,-24 24 1,-34 38 0,-8 13-16,-24 0 15,-17 5 1,-25-6-1,-9 16-15,-7 18 16,32 9 0,17 5-1,-16-5 1,16-10-16,-8 10 15,24 0 1,75 14 0</inkml:trace>
  <inkml:trace contextRef="#ctx0" brushRef="#br0" timeOffset="5455">21987 6879 0,'8'0'0,"-8"0"0,0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9 0,-33-9 0,0 0 0,0 0 0,0 0 0,0 0 0,0 0 0,0 0 0,0 0 0,0 0 0,0 0 0,0 0 0,0 0 0,0 0 0,0 0 0,0 0 0,0 0 0,58-14 0,-58 14 0,0 0 0,0 0 0,0 0 0,0 0 0,0 0 0,0 0 0,0 0 0,0 0 0,0 0 0,0 0 0,0 0 0,0 0 0,0 0 0,0 0 0,0 0 0,0 0 0,0 0 0,0 0 0,0 0 0,0 0 0,0 0 0,91 0 0,-91 0 0,0 0 0,0 0 0,0 0 0,0 0 0,0 0 0,0 0 0,0 0 0,0 0 0,0 0 0,0 0 0,0 0 0,0 0 0,0 0 0,0 0 0,0 0 0,0 0 0,0 0 0,0 0 0,0 0 0,0 0 0,0 0 0,0 0 0,0 0 0,0 0 0,0 0 0,41-23 0,-41 23 0,0 0 0,0 0 0,0 0 0,0 0 0,0 0 0,0 0 0,0 0 0,0 0 0,0 0 0,0 0 0,66-56 0,-66 56 0,0 0 0,0 0 0,0 0 0,0 0 0,0 0 0,0 0 0,0 0 0,42-70 0,-42 70 0,0 0 0,0 0 0,0 0 0,8-75 0,-8 75 0,-41-50 15,-26 27 1,-23 41 0,15 1-1,17 32-15,58-51 16,-49 93-1,49-93 1,-33 98-16,33-98 16,0 111-1,24-18 1,42-37-1,17-28-15,8-19 16,0-13 0,0-29-1,8-18-15,-49 19 16</inkml:trace>
  <inkml:trace contextRef="#ctx0" brushRef="#br0" timeOffset="6367">18820 5572 0,'-8'14'0,"8"-14"0,0 0 0,0 0 0,0 0 0,0 0 0,0 0 0,8 42 0,-8-42 0,0 0 0,0 0 0,0 0 0,0 0 0,0 0 0,0 0 0,0 0 0,8 83 0,-8-83 0,0 0 0,8 103 0,-8-103 0,17 97 0,-1-17 16,-16 17-16,-16 24 16,16 28-1,16-19 1,-7-23-1,-1-42-15,-8-32 16,8-29 0,-8-4-1</inkml:trace>
  <inkml:trace contextRef="#ctx0" brushRef="#br0" timeOffset="7164">18729 6604 0,'-17'5'0,"17"-5"0,0 0 0,0 0 0,0 0 0,0 0 0,0 0 0,0 0 0,0 0 0,0 0 0,0 0 0,0 0 0,0 0 0,0 0 0,0 0 0,0 0 0,0 0 0,0 0 0,-49 9 0,49-9 0,0 0 0,0 0 0,0 0 0,0 0 0,0 0 0,0 0 0,0 0 0,0 0 0,0 0 0,0 0 0,0 0 0,-66 47 0,66-47 0,0 0 0,0 0 0,0 0 0,-67 74 0,67-74 0,0 0 0,0 0 0,0 0 0,0 0 0,0 0 0,-41 126 0,41-126 0,-33 116 0,17-4 16,32-19-1,17-14 1,17-9-1,16-15-15,17-13 16,-1 0 0,26-9-1,8-10-15,8-14 16,8-23-1,-33-28 1,0-23 0,-16-18-16,-17-16 15,-8-21 1,-17-10-1,-16 9-15,-8 23 16,-9 5 0,-8 5-1,-25 4 1,-16 10-16,-25 13 15,-25 52 1,-25 42 0,-8 22-16,8-8 15,0-15 1,17-8-1,0-1 1,33 5-16,24 10 16,42-38-1</inkml:trace>
  <inkml:trace contextRef="#ctx0" brushRef="#br0" timeOffset="8234">23392 4400 0,'0'-14'0,"0"14"0,0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0,25-14 0,-25 14 0,0 0 0,0 0 0,0 0 0,0 0 0,41-5 0,-41 5 0,0 0 0,0 0 0,0 0 0,91 14 0,-91-14 0,0 0 0,0 0 0,58-4 0,-58 4 0,0 0 0,116-5 0,-116 5 0,149-28 0,16-14 0,1 1 15,-166 41 1,182-15 0,-182 15-16,0 0 15,157 0 1,-157 0-1,0 0 1,0 0-16</inkml:trace>
  <inkml:trace contextRef="#ctx0" brushRef="#br0" timeOffset="8941">25236 3874 0,'8'-13'0,"-8"13"0,0 0 0,0 0 0,0 0 0,0 0 0,0 0 0,0 0 0,0 0 0,0 0 0,-8-61 0,8 61 0,0 0 0,0 0 0,0 0 0,0 0 0,0 0 0,0 0 0,0 0 0,0 0 0,0 0 0,0 0 0,0 0 0,0 0 0,0 0 0,-41-47 0,41 47 0,0 0 0,0 0 0,0 0 0,0 0 0,0 0 0,0 0 0,0 0 0,0 0 0,0 0 0,-108 0 0,108 0 0,0 0 0,0 0 0,-115 79 0,115-79 0,0 0 0,-116 98 0,116-98 0,-75 93 0,1 0 15,74-93 1,-58 136-16,17 12 16,24-13-1,26-18 1,24 17-16,8 15 15,9-10 1,-1-27 0,17-33-1,34-37-15,7-24 16,25-18-1,1-9 1,7-14-16,9-28 16,-8-10-1,-9-22 1,-25-15-1,1-14-15,-42-4 16,-8 4 0,-25-4-1,-17 0-15,-40 4 16,-42-4-1,-25 0 1,-25 9 0,17 9-16,-17 14 15,8 47 1,9 28-1,-17 37-15,25 27 16,9 20 0,82-75-1</inkml:trace>
  <inkml:trace contextRef="#ctx0" brushRef="#br0" timeOffset="9586">25352 4609 0,'-8'0'0,"8"0"0,0 0 0,0 0 0,0 0 0,0 0 0,0 0 0,0 0 0,0 0 0,0 0 0,0 0 0,0 0 0,0 0 0,0 0 0,0 0 0,0 0 0,-25-23 0,25 23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0 0,33 0 0,0 0 0,0 0 0,0 0 0,0 0 0,0 0 0,0 0 0,0 0 0,0 0 0,0 0 0,0 0 0,-66 9 0,66-9 0,0 0 0,0 0 0,0 0 0,0 0 0,0 0 0,0 0 0,0 0 0,0 0 0,0 0 0,0 0 0,0 0 0,0 0 0,0 0 0,-91 52 0,91-52 0,0 0 0,0 0 0,0 0 0,0 0 0,-66 55 0,66-55 0,0 0 0,0 0 0,0 0 0,0 42 0,0-42 0,0 0 0,0 0 0,0 0 0,0 0 0,0 0 0,0 88 0,0-88 0,41 89 0,25-15 16,-66-74 0,74 23-16,9-41 15,25-29 1</inkml:trace>
  <inkml:trace contextRef="#ctx0" brushRef="#br0" timeOffset="12958">19217 7088 0,'8'-14'0,"-8"14"0,0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0,-17-28 0,17 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0,-57-32 0,32 22 0,25 10 0,0 0 0,0 0 0,0 0 0,0 0 0,0 0 0,0 0 0,0 0 0,0 0 0,0 0 0,0 0 0,0 0 0,0 0 0,0 0 0,0 0 0,0 0 0,0 0 0,0 0 0,0 0 0,0 0 0,0 0 0,0 0 0,0 0 0,0 0 0,0 0 0,0 0 0,0 0 0,0 0 0,0 0 0,0 0 0,0 0 0,0 0 0,0 0 0,-8 20 0,8-20 0,0 0 0,0 0 0,0 0 0,0 0 0,0 0 0,0 0 0,0 0 0,0 0 0,0 0 0,0 0 0,0 0 0,0 0 0,0 0 0,0 0 0,0 0 0,0 0 0,0 0 0,0 0 0,0 0 0,0 0 0,0 0 0,0 0 0,0 0 0,0 0 0,0 0 0,0 0 0,0 0 0,0 0 0,0 0 0,0 0 0,0 0 0,0 0 0,0 0 0,0 0 0,0 0 0,0 0 0,0 0 0,0 0 0,-67 22 0,67-22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65 0,33-65 0,0 0 0,0 0 0,0 0 0,0 0 0,0 0 0,0 0 0,0 0 0,0 0 0,0 0 0,0 0 0,0 0 0,0 0 0,0 0 0,0 0 0,0 0 0,0 0 0,0 0 0,0 0 0,0 0 0,0 0 0,0 0 0,0 0 0,0 0 0,0 0 0,0 0 0,0 0 0,0 0 0,0 0 0,0 0 0,0 0 0,0 0 0,0 0 0,0 0 0,0 0 0,0 0 0,0 0 0,0 0 0,0 0 0,0 0 0,0 84 0,0-84 0,0 0 0,0 0 0,0 0 0,0 0 0,0 0 0,0 0 0,0 0 0,0 0 0,0 0 0,0 0 0,0 0 0,0 0 0,0 0 0,0 0 0,0 0 0,0 0 0,0 0 0,0 0 0,0 0 0,0 0 0,0 0 0,0 0 0,0 0 0,0 0 0,0 0 0,0 0 0,0 0 0,0 0 0,0 0 0,0 0 0,0 0 0,0 0 0,0 0 0,0 0 0,0 0 0,0 0 0,0 0 0,0 0 0,0 0 0,0 0 0,0 0 0,0 0 0,0 0 0,0 0 0,33 38 0,-33-38 0,0 0 0,0 0 0,0 0 0,0 0 0,0 0 0,0 0 0,0 0 0,0 0 0,0 0 0,0 0 0,0 0 0,0 0 0,0 0 0,0 0 0,0 0 0,0 0 0,0 0 0,0 0 0,0 0 0,0 0 0,0 0 0,0 0 0,0 0 0,50-9 0,-50 9 0,0 0 0,0 0 0,0 0 0,0 0 0,0 0 0,0 0 0,0 0 0,0 0 0,0 0 0,0 0 0,0 0 0,0 0 0,0 0 0,0 0 0,0 0 0,0 0 0,0 0 0,0 0 0,0 0 0,0 0 0,0 0 0,0 0 0,66-57 0,-66 57 0,0 0 0,0 0 0,0 0 0,0 0 0,0 0 0,0 0 0,0 0 0,0 0 0,0 0 0,0 0 0,0 0 0,0 0 0,0 0 0,0 0 0,0 0 0,0 0 0,0 0 0,0 0 0,0 0 0,0 0 0,0 0 0,50-83 0,-9 13 0,-41 70 0,0 0 0,0 0 0,0 0 0,0 0 0,0 0 0,0 0 0,0 0 0,0 0 0,0 0 0,0 0 0,0 0 0,0 0 0,0 0 0,0 0 0,0 0 0,0 0 0,0 0 0,0 0 0,0 0 0,33-89 0,-33 89 0,0 0 0,0 0 0,0 0 0,0 0 0,0 0 0,0 0 0,0 0 0,0 0 0,0 0 0,0 0 0,0 0 0,0 0 0,0 0 0,0 0 0,0 0 0,0 0 0,0 0 0,0 0 0,17-84 0,-17 84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0,-9-55 0,9 55 0,0 0 0,0 0 0,0 0 0,0 0 0,0 0 0,0 0 0,0 0 0,0 0 0,0 0 0,0 0 0,0 0 0,0 0 0,0 0 0,0 0 0,0 0 0,0 0 0,0 0 0,0 0 0,0 0 0,0 0 0,0 0 0,0 0 0,0 0 0,0 0 0,0 0 0,0 0 0,0 0 0,0 0 0,0 0 0,0 0 0,0 0 0,0 0 0,0 0 0,0 0 0,-16-19 0,16 19 0,0 0 0,0 0 0,0 0 0,0 0 0,0 0 0,0 0 0,0 0 0,0 0 0,0 0 0,-25 33 0,25-33 0,0 0 0,0 0 0,0 0 0,0 0 0,0 0 0,0 0 0,0 0 0,0 0 0,-16 74 0,16-74 0,0 0 0,0 0 0,0 0 0,0 0 0,0 0 0,0 0 0,0 0 0,0 98 0,0-98 0,0 0 0,0 0 0,0 0 0,0 0 0,0 0 0,0 0 0,8 102 0,-8-102 0,0 0 0,0 0 0,0 0 0,0 0 0,0 0 0,0 0 0,0 0 0,0 0 0,0 0 0,0 0 0,0 0 0,33 89 0,-33-89 0,0 0 0,0 0 0,0 0 0,0 0 0,0 0 0,0 0 0,0 0 0,66 83 0,-66-83 0,0 0 0,83 47 0,-83-47 0</inkml:trace>
  <inkml:trace contextRef="#ctx0" brushRef="#br0" timeOffset="14758">25112 6316 0,'0'-23'0,"0"23"0,0 0 0,0 0 0,0 0 0,0 0 0,0 0 0,0 0 0,0 0 0,0 0 0,0 0 0,0 0 0,0 0 0,0 0 0,0 0 0,0 0 0,0 0 0,0 0 0,0 0 0,0 0 0,-41-55 0,41 55 0,0 0 0,0 0 0,0 0 0,0 0 0,0 0 0,0 0 0,-58-66 0,58 66 0,0 0 0,0 0 0,0 0 0,0 0 0,0 0 0,0 0 0,0 0 0,0 0 0,0 0 0,0 0 0,0 0 0,0 0 0,0 0 0,0 0 0,0 0 0,0 0 0,-83-14 0,83 14 0,0 0 0,0 0 0,-82 33 0,82-33 0,0 0 0,-67 65 0,67-65 0,-74 46 0,8 5 0,8 24 0,-8 36 15,33 38 1,25 23-1,16-37-15,25-28 16,8-23 0,25 0-1,-16 13 1,-50-97-16,149 149 15,16-121 1,17-56 0,-74 0-16,-42-28 15,-8-23 1,33-14-1,16-9 1,1 9-16,-18-9 16,-56-20-1,-43-3 1,-24-5-16,-41 46 15,-25 10 1,-9 9 0,-16 13-1,17 25-15,16 22 16,0 10-1,91-5 1</inkml:trace>
  <inkml:trace contextRef="#ctx0" brushRef="#br0" timeOffset="15233">25253 6614 0,'-9'-14'0,"9"14"0,0 0 0,0 0 0,0 0 0,0 0 0,0 0 0,0 0 0,0 0 0,0 0 0,0 0 0,0 0 0,0 0 0,-16-51 0,16 51 0,0 0 0,0 0 0,0 0 0,0 0 0,0 0 0,0 0 0,0 0 0,0 0 0,0 0 0,0 0 0,0 0 0,0 0 0,0 0 0,0 0 0,0 0 0,0 0 0,0 0 0,0 0 0,0 0 0,0 0 0,0 0 0,0 0 0,0 0 0,0 0 0,0 0 0,0 0 0,0 0 0,0 0 0,-41-38 0,41 38 0,0 0 0,0 0 0,0 0 0,0 0 0,0 0 0,0 0 0,0 0 0,0 0 0,0 0 0,0 0 0,0 0 0,0 0 0,0 0 0,-75-14 0,75 14 0,0 0 0,0 0 0,0 0 0,0 0 0,-74 47 0,74-47 0,0 0 0,-42 60 0,42-60 0,0 0 0,0 0 0,0 89 0,0-89 0,0 0 0,9 116 0,-9-116 0,-9 107 0,1 1 15,16-11 1,25 6-1,9-11-15,-9-18 16,-8 1 0,-17-15-1,-16-74-15,-9-56 16,1-41-1,16 111 1</inkml:trace>
  <inkml:trace contextRef="#ctx0" brushRef="#br0" timeOffset="15460">24707 6911 0,'17'5'0,"-17"-5"0,0 0 0,0 0 0,0 0 0,0 0 0,0 0 0,0 0 0,0 0 0,41 5 0,-41-5 0,0 0 0,0 0 0,0 0 0,0 0 0,0 0 0,0 0 0,0 0 0,0 0 0,0 0 0,0 0 0,0 0 0,107-14 0,-107 14 0,0 0 0,0 0 0,0 0 0,116-28 0,-116 28 0,0 0 0,0 0 0,0 0 0,0 0 0,0 0 0,124-38 0,-124 38 0</inkml:trace>
  <inkml:trace contextRef="#ctx0" brushRef="#br0" timeOffset="16099">22896 5158 0,'8'0'0,"-8"0"0,0 0 0,0 0 0,0 0 0,0 0 0,0 0 0,0 0 0,34 28 0,-34-28 0,0 0 0,0 0 0,0 0 0,0 0 0,41 56 0,-41-56 0,0 0 0,0 0 0,0 0 0,0 0 0,0 0 0,0 0 0,0 0 0,58 93 0,-58-93 0,0 0 0,74 79 0,-74-79 0,83 84 0,8-15 16,16 11 0,9 8-16,0 15 15,8-6 1,-17 10-1,17-5-15,0 4 16,-8-17 0,-33-37-1,-25-15 1,0-5-16,-9-13 15,1-10 1,-50-9 0</inkml:trace>
  <inkml:trace contextRef="#ctx0" brushRef="#br0" timeOffset="16995">23012 6856 0,'0'4'0,"0"-4"0,0 0 0,0 0 0,0 0 0,0 0 0,0 0 0,33 19 0,-33-19 0,0 0 0,0 0 0,0 0 0,0 0 0,0 0 0,0 0 0,0 0 0,83 0 0,-83 0 0,0 0 0,99-14 0,-99 14 0,99-32 0,9 13 0,-108 19 0,115 9 0,9 14 15,17-9-15,-9-28 16,34-9 0,-9 9-1,-157 14 1</inkml:trace>
  <inkml:trace contextRef="#ctx0" brushRef="#br0" timeOffset="27709">16711 2870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32 0,8-32 0,0 0 0,0 0 0,0 0 0,0 0 0,0 0 0,0 0 0,0 0 0,0 103 0,0-103 0,0 0 0,8 134 0,-8-134 0,8 139 0,9-78 16,-17-61-1,41 117-15,-41-117 16,0 0 0,0 0-1,0 0 1,9 65-16,-9-56 15,-34-61 1</inkml:trace>
  <inkml:trace contextRef="#ctx0" brushRef="#br0" timeOffset="28086">16678 2907 0,'0'-14'0,"0"14"0,0 0 0,0 0 0,0 0 0,0 0 0,0 0 0,0 0 0,50-15 0,-50 15 0,91 15 0,-91-15 0,0 0 0,0 0 0,0 0 0,0 0 0,0 0 0,107 42 0,-107-42 0,0 0 0,0 0 0,0 0 0,0 0 0,0 0 0,0 0 0,0 0 0,83 79 0,-83-79 0,0 0 0,0 0 0,0 0 0,66 121 0,-66-121 15,8 79 1,-8 70-16,-16-14 15,16-135 1,0 0 0,-74 107-16,74-107 15,-58 27 1,58-27-1</inkml:trace>
  <inkml:trace contextRef="#ctx0" brushRef="#br0" timeOffset="28599">17191 2878 0,'17'-12'0,"-17"12"0,0 0 0,0 0 0,0 0 0,0 0 0,0 0 0,0 0 0,0 0 0,0 0 0,0 0 0,0 0 0,0 0 0,0 0 0,0 0 0,0 0 0,0 0 0,0 0 0,0 0 0,0 0 0,0 0 0,0 0 0,0 0 0,49-38 0,-49 38 0,0 0 0,0 0 0,0 0 0,0 0 0,0 0 0,0 0 0,0 0 0,0 0 0,0 0 0,0 0 0,0 0 0,0 0 0,0 0 0,0 0 0,0 0 0,0 0 0,0 0 0,0 0 0,0 0 0,0 0 0,0 0 0,0 0 0,0 0 0,0 0 0,0 0 0,0 0 0,0 0 0,0 0 0,0 0 0,0 0 0,0 0 0,0 0 0,0 0 0,0 0 0,0 0 0,0 0 0,0 0 0,0 0 0,0 0 0,91-33 0,-91 33 0,0 0 0,0 0 0,0 0 0,0 0 0,0 0 0,0 0 0,0 0 0,0 0 0,0 0 0,0 0 0,0 0 0,0 0 0,0 0 0,0 0 0,0 0 0,0 0 0,0 0 0,0 0 0,0 0 0,0 0 0,0 0 0,0 0 0,0 0 0,0 0 0,124-32 0,-124 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14 0,-33-14 0,0 0 0,0 0 0,0 0 0,0 0 0,0 0 0,0 0 0,0 0 0,0 0 0,0 0 0,0 0 0,-8 9 0,8-9 0,0 0 0,0 0 0,0 0 0,0 0 0,0 0 0,0 0 0,0 0 0,0 0 0,0 0 0,0 0 0,0 0 0,0 0 0,0 0 0,0 0 0,0 0 0,0 0 0,0 0 0,0 0 0,0 0 0,0 0 0,0 0 0,0 0 0,0 0 0,0 0 0,0 0 0,0 0 0,0 0 0,0 0 0,-25 19 0,25-19 0,0 0 0,0 0 0,0 0 0,0 0 0,0 0 0,0 0 0,0 0 0,0 0 0,0 0 0,0 0 0,0 0 0,0 0 0,0 0 0,0 0 0,0 0 0,0 0 0,0 0 0,0 0 0,-41 73 0,41-73 0,0 0 0,0 0 0,0 0 0,-99 103 0,99-103 0,0 0 0,0 0 0,-58 107 0,58-107 0,0 0 0,-25 121 0,25-121 0,-17 112 0,17-112 15,17 130-15,-17-130 16,0 0-1,0 0 1,0 0-16</inkml:trace>
  <inkml:trace contextRef="#ctx0" brushRef="#br0" timeOffset="28760">17282 3339 0,'8'-14'0,"-8"14"0,0 0 0,0 0 0,0 0 0,0 0 0,0 0 0,0 0 0,0 0 0,0 0 0,0 0 0,0 0 0,0 0 0,0 0 0,50-41 0,-50 41 0,0 0 0,0 0 0,0 0 0,0 0 0,0 0 0,0 0 0,0 0 0,91-70 0,-91 70 0,0 0 0,0 0 0,0 0 0,99-89 0</inkml:trace>
  <inkml:trace contextRef="#ctx0" brushRef="#br0" timeOffset="29226">17902 2866 0,'-8'-15'15,"8"15"1,0 0-16,0 0 15,0 0 1,0 0 0,-42 9-16,42-9 15,-57 52 1,57-52-1,0 0 1,0 0-16,-17 55 16,17-55-1,-8 89 1,8-89-1,33 102-15,-33-102 16,74 93 0,-74-93-1,0 0-15,42 98 16,-42-98-1,-25 88 1,25-88 0,-75 65-16,75-65 15</inkml:trace>
  <inkml:trace contextRef="#ctx0" brushRef="#br0" timeOffset="45771">20581 2893 0,'0'0'0,"0"0"0,0 0 0,0 0 0,0 0 0,0 0 0,0 0 0,0 0 0,0 0 0,0 0 0,0 0 0,0 0 0,0 0 0,0 0 0,0 0 0,0 0 0,0 0 0,0 0 0,0 0 0,0 0 0,0 0 0,0 0 0,-8-56 0,8 56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0,-8-18 0,8 18 0,0 0 0,0 0 0,0 0 0,0 0 0,0 0 0,0 0 0,0 0 0,0 0 0,0 0 0,0 0 0,0 0 0,0 0 0,0 0 0,0 0 0,0 0 0,0 0 0,0 0 0,0 0 0,0 0 0,0 0 0,0 0 0,0 0 0,0 0 0,0 0 0,0 0 0,0 0 0,0 0 0,0 0 0,8 32 0,-8-32 0,0 0 0,0 0 0,0 0 0,0 0 0,0 0 0,0 0 0,-8 32 0,8-32 0,0 0 0,0 0 0,0 0 0,0 0 0,0 0 0,-9 61 0,9-61 0,0 0 0,0 0 0,0 0 0,0 0 0,0 0 0,0 0 0,0 0 0,0 0 0,0 0 0,0 139 0,0-139 0,0 0 0,0 0 0,9 131 0,-9-131 0,0 0 0,0 0 0,0 0 0,24 139 0,-24-139 0,0 0 16,0 0 0,0 0-1,17 66-15,-17-90 16</inkml:trace>
  <inkml:trace contextRef="#ctx0" brushRef="#br0" timeOffset="46231">20556 2744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0,33 0 0,-33 0 0,0 0 0,0 0 0,0 0 0,0 0 0,0 0 0,0 0 0,0 0 0,0 0 0,0 0 0,0 0 0,0 0 0,0 0 0,0 0 0,0 0 0,0 0 0,0 0 0,0 0 0,0 0 0,0 0 0,0 0 0,0 0 0,0 0 0,0 0 0,0 0 0,0 0 0,0 0 0,0 0 0,0 0 0,0 0 0,0 0 0,0 0 0,0 0 0,0 0 0,0 0 0,83 5 0,-83-5 0,0 0 0,0 0 0,0 0 0,0 0 0,0 0 0,0 0 0,0 0 0,0 0 0,0 0 0,0 0 0,0 0 0,0 0 0,0 0 0,0 0 0,0 0 0,0 0 0,0 0 0,116 23 0,-116-23 0,0 0 0,0 0 0,0 0 0,0 0 0,0 0 0,0 0 0,0 0 0,0 0 0,0 0 0,0 0 0,0 0 0,0 0 0,0 0 0,0 0 0,0 0 0,0 0 0,0 0 0,0 0 0,0 0 0,49 37 0,-49-37 0,0 0 0,0 0 0,0 0 0,0 0 0,0 0 0,0 0 0,0 0 0,91 89 0,-91-89 0,0 0 0,0 0 0,0 0 0,75 121 0,-75-121 16,8 148-1,-33 1 1,-33-14-1,58-135-15,0 0 16,-66 107 0,66-107-1,-41 37-15,41-37 16,-33-37-1</inkml:trace>
  <inkml:trace contextRef="#ctx0" brushRef="#br0" timeOffset="46623">21003 2883 0,'8'5'0,"-8"-5"0,0 0 0,0 0 0,0 0 0,0 0 0,0 0 0,0 0 0,0 0 0,0 0 0,0 0 0,0 0 0,0 0 0,50 0 0,-50 0 0,0 0 0,91-28 0,-91 28 0,0 0 0,0 0 0,0 0 0,0 0 0,0 0 0,0 0 0,0 0 0,0 0 0,0 0 0,0 0 0,0 0 0,0 0 0,0 0 0,0 0 0,0 0 0,0 0 0,0 0 0,0 0 0,0 0 0,0 0 0,0 0 0,0 0 0,0 0 0,0 0 0,0 0 0,0 0 0,0 0 0,0 0 0,0 0 0,0 0 0,0 0 0,41-9 0,-41 9 0</inkml:trace>
  <inkml:trace contextRef="#ctx0" brushRef="#br0" timeOffset="46875">21094 2981 0,'-9'19'0,"9"-19"16,-16 56-1,16-56 1,8 116-16,9 28 15,-17-144 1,24 172 0,-24-172-1,0 0-15,25 130 16,-25-130-1,0 0 1,0 0-16</inkml:trace>
  <inkml:trace contextRef="#ctx0" brushRef="#br0" timeOffset="47069">21094 3395 0,'0'-4'0,"0"4"0,0 0 0,0 0 0,0 0 0,0 0 0,0 0 0,0 0 0,0 0 0,0 0 0,0 0 0,0 0 0,0 0 0,0 0 0,0 0 0,0 0 0,0 0 0,0 0 0,0 0 0,0 0 0,0 0 0,0 0 0,0 0 0,0 0 0,0 0 0,0 0 0,0 0 0,33-19 0,-33 19 0,0 0 0,0 0 0,0 0 0,0 0 0,0 0 0,74-28 0,-74 28 0,0 0 0,0 0 0,0 0 0,0 0 0,124-51 0,-124 51 0</inkml:trace>
  <inkml:trace contextRef="#ctx0" brushRef="#br0" timeOffset="47605">21606 2907 0,'-8'-5'16,"8"5"-1,0 0-15,-58 5 16,58-5 0,0 0-1,0 0-15,0 0 16,-66 51-1,66-51 1,0 0 0,-41 103-16,49-71 15,-8-32 1,17 28-1,-17-28-15,0 0 16,41 102 0,-41-102-1,91 93 1,-91-93-16,0 0 15,58 89 1,-58-89 0,0 79-16,0-79 15,-58 74 1,58-74-1,0 0-15,0 0 16,0 0 0,-75 28-1</inkml:trace>
  <inkml:trace contextRef="#ctx0" brushRef="#br0" timeOffset="47972">21937 2898 0,'-8'-10'0,"8"10"0,0 0 0,0 0 0,0 0 0,0 0 0,0 0 0,0 0 0,0 0 0,0 0 0,0 0 0,0 0 0,0 0 0,0 0 0,0 0 0,0 0 0,0 0 0,0 0 0,0 0 0,0 0 0,0 0 0,0 0 0,0 0 0,0 0 0,0 0 0,0 0 0,0 0 0,0 0 0,0 0 0,0 0 0,0 0 0,-33 14 0,33-14 0,0 0 0,0 0 0,0 0 0,-58 51 0,58-51 0,0 0 0,0 0 0,0 0 0,0 0 0,0 0 0,-41 130 0,41-130 0,-9 145 0,18 8 0,-9-153 16,24 112 0,-7-38-1,-17-120 1,41 97-16,-41-51 15,0 0 1</inkml:trace>
  <inkml:trace contextRef="#ctx0" brushRef="#br0" timeOffset="48540">22102 2870 0,'9'0'0,"-9"0"0,0 0 0,0 0 0,0 0 0,0 0 0,-17 65 0,17-65 0,0 0 0,0 0 0,-16 111 0,16-111 0,0 0 0,-9 149 0,9-149 0,25 121 0,-25-121 0,0 0 16,25 121 0,-25-121-1,0 0 1,0 0-16,17 51 15,-17-61 1,0-2 0,0-31-16,0 43 15,0 0 1,41-102-1,-41 102 1,0 0-16,41-70 16,-41 70-1,0 0 1,66-23-16,-66 23 15,0 0 1,67 50 0,-67-50-1,8 113-15,-8-113 16,-58 107-1,58-107 1,-108 93-16,108-93 16,-107 23-1</inkml:trace>
  <inkml:trace contextRef="#ctx0" brushRef="#br0" timeOffset="48923">22565 2907 0,'9'0'0,"-9"0"0,0 0 0,0 0 0,0 0 0,0 0 0,66 0 0,-66 0 0,0 0 0,0 0 0,0 0 0,0 0 0,0 0 0,0 0 0,0 0 0,0 0 0,0 0 0,0 0 0,0 0 0,0 0 0,0 0 0,0 0 0,83 28 0,-83-28 0,0 0 0,0 0 0,0 0 0,0 0 0,0 0 0,0 0 0,0 0 0,0 0 0,0 0 0,99 74 0,-99-74 0,0 0 0,0 0 0,0 0 0,0 0 0,0 0 0,58 135 0,-58-135 0,41 134 0,-33-100 15,-24 17 1,-9 88 0,-33 1-1</inkml:trace>
  <inkml:trace contextRef="#ctx0" brushRef="#br0" timeOffset="52771">18423 2874 0,'0'9'0,"0"-9"0,0 0 0,0 0 0,0 0 0,0 0 0,0 0 0,0 0 0,0 0 0,0 0 0,0 0 0,0 0 0,0 0 0,0 0 0,0 0 0,0 0 0,0 0 0,0 0 0,0 0 0,-33 10 0,33-10 0,0 0 0,0 0 0,0 0 0,0 0 0,0 0 0,0 0 0</inkml:trace>
  <inkml:trace contextRef="#ctx0" brushRef="#br0" timeOffset="53259">18291 2614 0,'-9'0'0,"9"0"16,0 0-1,-57 18 1,57-18-16,-42 75 16,42-75-1,-33 130 1,25 19-1,8-149-15,0 149 16,0-149 0,8 60-1,-8-60-15,41 112 16,42-24-1,16-51 1</inkml:trace>
  <inkml:trace contextRef="#ctx0" brushRef="#br0" timeOffset="53850">18679 2986 0,'0'5'0,"0"-5"0,0 0 0,0 0 0,0 0 0,0 0 0,0 0 0,0 0 0,0 0 0,0 0 0,0 0 0,0 0 0,0 0 0,0 0 0,0 0 0,0 0 0,0 0 0,0 0 0,0 0 0,-8-38 0,8 38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0,-41-18 0,41 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 32 0,42-32 0,0 0 0,0 0 0,0 0 0,0 0 0,0 0 0,0 0 0,0 0 0,0 0 0,0 0 0,0 0 0,0 0 0,0 0 0,0 0 0,0 0 0,0 0 0,0 0 0,0 0 0,0 0 0,0 0 0,0 0 0,0 0 0,0 0 0,-66 47 0,66-47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98 0,33-98 0,0 0 0,0 0 0,0 0 0,0 0 0,0 0 0,0 0 0,0 0 0,0 0 0,0 0 0,0 0 0,0 0 0,0 0 0,0 0 0,0 0 0,0 0 0,0 0 0,0 0 0,0 0 0,0 0 0,0 0 0,0 0 0,0 0 0,0 0 0,0 0 0,0 0 0,0 0 0,0 0 0,0 0 0,0 55 0,0-55 0,0 0 0,0 0 0,0 0 0,0 0 0,0 0 0,0 0 0,0 0 0,0 0 0,0 0 0,0 0 0,0 0 0,0 0 0,0 0 0,0 0 0,0 0 0,0 0 0,0 0 0,0 0 0,0 0 0,0 0 0,0 0 0,0 0 0,0 0 0,0 0 0,0 0 0,0 0 0,0 0 0,0 0 0,0 0 0,41-9 0,-41 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0,75-23 0,-75 23 0,0 0 0,0 0 0,0 0 0,0 0 0,0 0 0,0 0 0,0 0 0,0 0 0,0 0 0,0 0 0,0 0 0,0 0 0,0 0 0,0 0 0,0 0 0,0 0 0,0 0 0,0 0 0,0 0 0,0 0 0,0 0 0,0 0 0,0 0 0,0 0 0,0 0 0,0 0 0,0 0 0,0 0 0,0 0 0,0 0 0,0 0 0,0 0 0,0 0 0,74-28 0,-74 28 0,0 0 0,0 0 0,0 0 0,0 0 0,0 0 0,0 0 0,0 0 0</inkml:trace>
  <inkml:trace contextRef="#ctx0" brushRef="#br0" timeOffset="54208">18836 2614 0,'0'0'0,"0"0"0,0 0 0,0 0 0,0 0 0,0 0 0,0 0 0,0 0 0,0 0 0,0 0 0,0 0 0,0 0 0,0 0 0,0 0 0,0 0 0,58 14 0,-58-14 0,0 0 0,0 0 0,0 0 0,0 0 0,0 0 0,83 47 0,-83-47 0,0 0 0,0 0 0,0 0 0,0 0 0,0 0 0,0 0 0,0 0 0,99 92 0,-99-92 0,0 0 0,0 0 0,0 0 0,42 131 0,-42-99 0,0 5 16,0-37-1,-17 145 1,17-145-16,-58 144 15</inkml:trace>
  <inkml:trace contextRef="#ctx0" brushRef="#br0" timeOffset="117172">24161 2595 0,'0'-9'0,"0"9"0,0 0 0,0 0 0,0 0 0,0 0 0,0 0 0,0 0 0,0 0 0,0 0 0,0 0 0,0 0 0,0 0 0,0 0 0,0 0 0,0 0 0,0 0 0,0 0 0,0 0 0,0 0 0,0 0 0,0 0 0,0 0 0,0 0 0,0 0 0,0 0 0,0 0 0,0 0 0,0 0 0,-16 23 0,16-23 0,0 0 0,0 0 0,0 0 0,-9 61 0,9-61 0,0 0 0,0 0 0,0 107 0,0-107 0,0 0 0,17 121 0,-17-121 0,0 60 0,0 65 0,0-3 15,0-122 1,25 116 0,-25-116-16,0 0 15,0 0 1,8 51-1,-8-51-15</inkml:trace>
  <inkml:trace contextRef="#ctx0" brushRef="#br0" timeOffset="117570">24012 2725 0,'17'-4'0,"-17"4"0,0 0 0,0 0 0,0 0 0,0 0 0,0 0 0,0 0 0,0 0 0,0 0 0,0 0 0,0 0 0,0 0 0,0 0 0,0 0 0,0 0 0,0 0 0,0 0 0,0 0 0,0 0 0,0 0 0,0 0 0,50-5 0,-50 5 0,0 0 0,0 0 0,0 0 0,0 0 0,0 0 0,0 0 0,0 0 0,0 0 0,0 0 0,0 0 0,0 0 0,0 0 0,0 0 0,0 0 0,0 0 0,82 14 0,-82-14 0,0 0 0,0 0 0,0 0 0,0 0 0,0 0 0,0 0 0,0 0 0,0 0 0,0 0 0,0 0 0,0 0 0,124 51 0,-124-51 0,0 0 0,0 0 0,0 0 0,0 0 0,0 0 0,0 0 0,0 0 0,124 97 0,-124-97 0,0 0 0,0 0 0,0 0 0,75 122 0,-75-66 15,16 65-15,-57-10 16,-9-4 0,50-107-1,-66 93 1,66-93-16,0 0 15,-41 37 1</inkml:trace>
  <inkml:trace contextRef="#ctx0" brushRef="#br0" timeOffset="117866">24600 2772 0,'16'0'0,"-16"0"0,0 0 0,0 0 0,0 0 0,0 0 0,0 0 0,0 0 0,0 0 0,0 0 0,0 0 0,0 0 0,0 0 0,0 0 0,0 0 0,0 0 0,0 0 0,0 0 0,0 0 0,0 0 0,0 0 0,0 0 0,0 0 0,0 0 0,0 0 0,0 0 0,0 0 0,0 0 0,0 0 0,0 0 0,0 0 0,0 0 0,0 0 0,0 0 0,0 0 0,0 0 0,0 0 0,66-5 0,-66 5 0,0 0 0,0 0 0,0 0 0,0 0 0,0 0 0,0 0 0,0 0 0,0 0 0,0 0 0,0 0 0,0 0 0,0 0 0,0 0 0,0 0 0,0 0 0,0 0 0,0 0 0,91-28 0,-91 28 0,0 0 0,0 0 0,0 0 0,0 0 0,0 0 0,0 0 0,0 0 0,0 0 0,0 0 0,0 0 0,124-56 0,-124 56 0,0 0 0,0 0 0,0 0 0,0 0 0,0 0 0,0 0 0,0 0 0,0 0 0,0 0 0,0 0 0,0 0 0,0 0 0,0 0 0,0 0 0,0 0 0,0 0 0,8-17 0,-8 17 0</inkml:trace>
  <inkml:trace contextRef="#ctx0" brushRef="#br0" timeOffset="118103">24815 2767 0,'0'19'16,"0"-19"-1,-9 80 1,9-80-16,0 134 15,0-134 1,9 181 0,-9-181-16,33 172 15,-33-172 1,0 0-1,-25 89 1,8-89-16</inkml:trace>
  <inkml:trace contextRef="#ctx0" brushRef="#br0" timeOffset="118284">24765 3167 0,'8'10'0,"-8"-10"0,0 0 0,0 0 0,0 0 0,0 0 0,0 0 0,0 0 0,0 0 0,0 0 0,0 0 0,0 0 0,0 0 0,0 0 0,0 0 0,0 0 0,0 0 0,0 0 0,50 9 0,-50-9 0,0 0 0,0 0 0,0 0 0,0 0 0,0 0 0,0 0 0,0 0 0,0 0 0,0 0 0,0 0 0,0 0 0,82-28 0,-82 28 0,0 0 0,0 0 0,0 0 0,0 0 0,0 0 0,0 0 0,0 0 0,100-65 0,-100 65 0,0 0 0,0 0 0,0 0 0</inkml:trace>
  <inkml:trace contextRef="#ctx0" brushRef="#br0" timeOffset="118807">25393 2753 0,'0'-9'15,"0"9"1,0 0-16,0 0 15,0 0 1,-41-14 0,41 14-16,0 0 15,-66 19 1,66-19-1,-83 65 1,83-65-16,-8 28 16,24 4-1,-16-32 1,0 0-16,-8 112 15,8-112 1,50 121 0,-50-121-1,82 107-15,-82-107 16,50 102-1,-50-102 1,17 98-16,-17-98 16,-42 84-1,42-84 1,0 0-1,-74 41-15,74-41 16</inkml:trace>
  <inkml:trace contextRef="#ctx0" brushRef="#br0" timeOffset="119209">25782 2772 0,'-25'5'0,"25"-5"0,0 0 0,0 0 0,0 0 0,0 0 0,0 0 0,0 0 0,0 0 0,0 0 0,0 0 0,0 0 0,0 0 0,0 0 0,0 0 0,0 0 0,0 0 0,0 0 0,0 0 0,0 0 0,0 0 0,0 0 0,-33 37 0,33-37 0,0 0 0,0 0 0,0 0 0,0 0 0,0 0 0,0 0 0,0 0 0,-16 102 0,16-102 0,0 0 0,-25 140 0,25-140 0,-25 144 0,0-23 0,25-121 15,8 130 1,25-37-1,25-37 1,-82-93-16,114 55 16</inkml:trace>
  <inkml:trace contextRef="#ctx0" brushRef="#br0" timeOffset="119665">26212 3056 0,'-8'10'0,"8"-10"0,0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 41 0,42-41 0,0 0 0,0 0 0,0 0 0,0 0 0,0 0 0,0 0 0,0 0 0,0 0 0,0 0 0,0 0 0,0 0 0,0 0 0,0 0 0,0 0 0,0 0 0,-58 102 0,58-102 0,0 0 0,0 0 0,0 0 0,0 0 0,0 0 0,-16 42 0,16-42 0,0 0 0,0 0 0,0 0 0,0 0 0,16 37 0,-16-37 0,0 0 0,0 0 0,0 0 0,0 0 0,0 0 0,0 0 0,0 0 0,0 0 0,0 0 0,0 0 0,0 0 0,0 0 0,0 131 0,0-131 16,67 74-1,-67-74 1,107-9-16</inkml:trace>
  <inkml:trace contextRef="#ctx0" brushRef="#br0" timeOffset="120003">26543 2898 0,'8'4'0,"-8"-4"0,0 0 0,0 0 0,0 0 0,0 0 0,0 0 0,0 0 0,0 0 0,0 0 0,33 28 0,-33-28 0,0 0 0,0 0 0,0 0 0,0 0 0,0 0 0,0 0 0,0 0 0,0 0 0,0 0 0,0 0 0,0 0 0,0 0 0,0 0 0,74 37 0,-74-37 0,0 0 0,0 0 0,0 0 0,0 0 0,0 0 0,0 0 0,0 0 0,0 0 0,0 0 0,91 75 0,-91-75 0,0 0 0,0 0 0,0 0 0,0 0 0,0 0 0,66 116 0,-66-116 0,25 135 0,-16 9 0,-34 5 16,-8-61 0,-25 94-1</inkml:trace>
  <inkml:trace contextRef="#ctx0" brushRef="#br0" timeOffset="123289">15546 2898 0,'0'0'0,"0"0"0,0 0 0,0 0 0,0 0 0,0 0 0,0 0 0,0 0 0,0 0 0,0 0 0,0 0 0,0 0 0,0 0 0,0 0 0,0 0 0,0 0 0,0 0 0,0 0 0,0 0 0,0 0 0,0 0 0,0 0 0,0 0 0,0 0 0,0 0 0,0 0 0,0 0 0,0 0 0,0 0 0,0 0 0,0 0 0,0 0 0,0 0 0,0 0 0,0 0 0,0 0 0,0 0 0,-9 37 0,9-37 0,0 0 0,0 0 0,0 0 0,0 0 0,0 0 0,0 0 0,0 0 0,0 0 0,0 0 0,0 0 0,0 0 0,0 0 0,0 0 0,0 0 0,0 0 0,0 84 0,0-84 0,0 0 0,0 0 0,0 0 0,0 0 0,0 0 0,0 27 0,0-27 0,0 0 0,0 0 0,0 0 0,0 0 0,0 47 0,0-47 0,0 0 0,0 0 0,0 0 0,0 0 0,0 0 0,0 0 0,0 0 0,9 139 0,-9-139 0,0 0 0,0 0 0,0 0 0,16 149 0,-16-149 0,0 0 16,0 0-1,0 0 1</inkml:trace>
  <inkml:trace contextRef="#ctx0" brushRef="#br0" timeOffset="124083">15306 2842 0,'-9'-5'0,"9"5"0,0 0 0,0 0 0,0 0 0,0 0 0,0 0 0,0 0 0,0 0 0,0 0 0,0 0 0,0 0 0,0 0 0,0 0 0,0 0 0,0 0 0,0 0 0,0 0 0,0 0 0,0 0 0,0 0 0,0 0 0,0 0 0,0 0 0,0 0 0,0 0 0,0 0 0,0 0 0,-24 41 0,24-41 0,0 0 0,0 0 0,0 0 0,0 0 0,0 0 0,0 0 0,0 0 0,0 0 0,0 0 0,0 0 0,0 0 0,-50 80 0,50-80 0,0 0 0,0 0 0,0 0 0,0 0 0,0 0 0,0 0 0,0 0 0,-41 135 0,41-135 0,0 0 0,0 0 0,0 0 0,-25 149 0,25-149 0,0 88 15,0-88 1,25 168-1,-25-168 1,66 148-16,-66-148 16,107 107-1,-107-107 1,116 56-16,-116-56 15,124 5 1,-124-5 0,99-51-1,-99 51-15,100-89 16,-100 89-1,99-116 1,-99 116-16,66-139 16,-66 139-1,0 0 1,41-145-1,-41 145-15,9-135 16,-9 135 0,-25-120-1,25 120-15,-66-94 16,66 94-1,-100-74 1,100 74 0,-124-28-16,9 51 15,115-23 1,-133 52-1</inkml:trace>
  <inkml:trace contextRef="#ctx0" brushRef="#br0" timeOffset="126816">20002 2786 0,'-8'-5'0,"8"5"0,0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0,-25-37 0,25 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0,25-28 0,-25 28 0,0 0 0,0 0 0,0 0 0,0 0 0,0 0 0,0 0 0,0 0 0,0 0 0,0 0 0,0 0 0,0 0 0,0 0 0,0 0 0,0 0 0,0 0 0,0 0 0,0 0 0,0 0 0,0 0 0,0 0 0,0 0 0,0 0 0,0 0 0,0 0 0,41-33 0,-41 33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10 0,-33-10 0,0 0 0,0 0 0,0 0 0,0 0 0,0 0 0,0 0 0,0 0 0,0 0 0,0 0 0,0 0 0,0 0 0,0 0 0,0 0 0,0 0 0,0 0 0,0 0 0,0 0 0,0 0 0,0 0 0,0 0 0,0 0 0,0 0 0,0 0 0,0 0 0,0 0 0,0 0 0,0 0 0,0 0 0,0 0 0,0 0 0,42 65 0,-42-65 0,0 0 0,0 0 0,0 0 0,0 0 0,0 0 0,0 0 0,0 0 0,0 0 0,0 0 0,0 0 0,0 0 0,0 0 0,0 0 0,0 0 0,0 0 0,0 0 0,0 0 0,0 0 0,0 0 0,0 0 0,0 0 0,0 0 0,0 0 0,0 0 0,0 0 0,0 0 0,0 0 0,0 108 0,0-108 0,0 0 0,0 0 0,0 0 0,0 0 0,0 0 0,0 0 0,0 0 0,0 0 0,0 0 0,0 0 0,0 0 0,0 0 0,0 0 0,0 0 0,0 0 0,0 0 0,0 0 0,0 0 0,0 0 0,0 0 0,0 0 0,0 0 0,0 0 0,-66 115 0,66-115 0,0 0 0,0 0 0,0 0 0,0 0 0,0 0 0,0 0 0,0 0 0,0 0 0,0 0 0,0 0 0,0 0 0,0 0 0,0 0 0,0 0 0,0 0 0,0 0 0,0 0 0,0 0 0,0 0 0,0 0 0,0 0 0,0 0 0,0 0 0,0 0 0,0 0 0,0 0 0,0 0 0,0 0 0,0 0 0,0 0 0,0 0 0,0 0 0,0 0 0,0 0 0,0 0 0,0 0 0,-17 89 0,17-89 0,0 0 0,0 0 0,0 0 0,0 0 0,0 0 0,0 0 0,0 0 0,0 0 0,0 0 0,0 0 0,0 0 0,0 0 0,0 0 0,0 0 0,0 0 0,0 0 0,0 0 0,0 0 0,0 0 0,0 0 0,17 42 0,-17-42 0,0 0 0,0 0 0,0 0 0,82 0 0,-82 0 15,0 0 1,0 0-16,0 0 15,100-29 1,-100 29 0</inkml:trace>
  <inkml:trace contextRef="#ctx0" brushRef="#br0" timeOffset="127503">19969 2563 0,'-8'-5'0,"8"5"0,0 0 0,0 0 0,0 0 0,0 0 0,0 0 0,0 0 0,0 0 0,-41 23 0,41-23 0,0 0 0,0 0 0,0 0 0,0 0 0,0 0 0,0 0 0,0 0 0,0 0 0,0 0 0,0 0 0,0 0 0,-50 65 0,50-65 0,0 0 0,0 0 0,0 0 0,0 0 0,0 0 0,0 0 0,0 0 0,-50 126 0,50-126 0,0 0 0,0 0 0,0 0 0,-33 153 0,33-153 15,0 149 1,0-149-1,25 70 1,-25-70-16,58 130 16,-58-130-1,99 98 1,-99-98-16,132 60 15,-132-60 1,141 5 0,-141-5-1,108-46-15,-108 46 16,66-84-1,-66 84 1,41-135-16,-41 135 16,0-149-1,0 149 1,0 0-1,-41-140-15,41 140 16,-83-116 0,83 116-1,-116-60-15,-8 51 16,-8 18-1</inkml:trace>
  <inkml:trace contextRef="#ctx0" brushRef="#br0" timeOffset="133340">23334 2549 0,'0'-10'0,"0"10"0,0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0,50-9 0,-50 9 0,0 0 0,0 0 0,0 0 0,0 0 0,0 0 0,0 0 0,0 0 0,0 0 0,0 0 0,0 0 0,0 0 0,0 0 0,0 0 0,17-4 0,-17 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23 0,-16-23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42 0,-33-42 0,0 0 0,0 0 0,0 0 0,0 0 0,0 0 0,0 0 0,0 0 0,0 0 0,0 0 0,0 0 0,0 0 0,0 0 0,0 0 0,0 0 0,0 0 0,0 0 0,0 0 0,0 0 0,0 0 0,0 0 0,0 0 0,0 0 0,17 60 0,-17-60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65 0,-25-65 0,0 0 0,0 0 0,0 0 0,0 0 0,0 0 0,0 0 0,0 0 0,0 0 0,0 0 0,0 0 0,0 0 0,0 0 0,0 0 0,0 0 0,0 0 0,49 42 0,-49-42 0,0 0 0,0 0 0,0 0 0,0 0 0,0 0 0,0 0 0,0 0 0,0 0 0,0 0 0,0 0 0,0 0 0,0 0 0,0 0 0,0 0 0,0 0 0,0 0 0,0 0 0,0 0 0,0 0 0,0 0 0,66 51 0,-66-51 0,0 0 0,0 0 0,0 0 0,75 65 0,-75-65 15,0 89-15,0-89 16,-83 103 0,83-103-1,0 0 1,0 0-16</inkml:trace>
  <inkml:trace contextRef="#ctx0" brushRef="#br0" timeOffset="134467">23516 2330 0,'0'0'0,"0"0"0,0 0 0,0 0 0,0 0 0,0 0 0,0 0 0,0 0 0,0 0 0,0 0 0,0 0 0,0 0 0,0 0 0,0 0 0,0 0 0,0 0 0,0 0 0,0 0 0,0 0 0,0 0 0,0 0 0,0 0 0,0 0 0,0 0 0,0 0 0,0 0 0,0 0 0,0 0 0,-33 9 0,33-9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0,-66 28 0,66-28 0,0 0 0,0 0 0,0 0 0,0 0 0,0 0 0,0 0 0,0 0 0,0 0 0,0 0 0,0 0 0,0 0 0,-99 84 0,99-84 0,0 0 0,0 0 0,0 0 0,0 0 0,0 0 0,0 0 0,0 0 0,-17 70 0,17-70 0,0 0 0,0 0 0,0 0 0,-24 125 0,24-125 0,24 154 16,-24-154-1,42 167 1,-42-167 0,66 145-16,-66-145 15,0 0 1,66 120-1,-66-120-15,0 0 16,91 80 0,-91-80-1,0 0 1,107 18-16,-107-18 15,100-37 1,-100 37 0,74-84-16,-74 84 15,41-126 1,-41 126-1,9-134 1,-9 134-16,-25-144 16,25 144-1,-33-130 1,33 130-16,-42-117 15,42 117 1,0 0 0,-66-112-1,66 112-15,0 0 16,0 0-1,-82-55 1,82 55-16,-91-10 16</inkml:trace>
  <inkml:trace contextRef="#ctx0" brushRef="#br0" timeOffset="218978">24815 2767 0,'8'5'0,"-8"-5"0,0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0,0-9 0,0 9 0,0 0 0,0 0 0,0 0 0,0 0 0,0 0 0,0 0 0,0 0 0,0 0 0,0 0 0,0 0 0,0 0 0,0 0 0,0 0 0,0 0 0,0 0 0,0-19 0,0 19 0,0 0 0,0 0 0,0 0 0,0 0 0,0 0 0,0 0 0,0 0 0,0 0 0,0 0 0,0 0 0,0 0 0,0 0 0,0 0 0,0 0 0,0 0 0,0 0 0,0 0 0,0 0 0,0 0 0,0 0 0,0 0 0,0 0 0,0 0 0,0 0 0,0 0 0,0 0 0,0 0 0,0 0 0,0 0 0,0 0 0,0 0 0,0 0 0,0 0 0,0 0 0,0 0 0,0 0 0,0 0 0,0 0 0,0 0 0,0 0 0,0 0 0,0 0 0,0 0 0,16-42 0,-16 42 0,0 0 0,0 0 0,0 0 0,0 0 0,0 0 0,0 0 0,0 0 0,0 0 0,0 0 0,0 0 0,0 0 0,0 0 0,0 0 0,0 0 0,0 0 0,0 0 0,0 0 0,0 0 0,0 0 0,0 0 0,0 0 0,0 0 0,0 0 0,0 0 0,0 0 0,0 0 0,0 0 0,0 0 0,0 0 0,0 0 0,0 0 0,42-65 0,-42 65 0,0 0 0,0 0 0,0 0 0,0 0 0,0 0 0,0 0 0,0 0 0,0 0 0,0 0 0,0 0 0,0 0 0,0 0 0,0 0 0,0 0 0,0 0 0,0 0 0,0 0 0,0 0 0,0 0 0,0 0 0,0 0 0,0 0 0,0 0 0,0 0 0,0 0 0,0 0 0,0 0 0,0 0 0,0 0 0,0 0 0,0 0 0,0 0 0,8-98 0,-8 98 0,0 0 0,0 0 0,0 0 0,0 0 0,0 0 0,0 0 0,0 0 0,0 0 0,0 0 0,0 0 0,0 0 0,0 0 0,0 0 0,8-93 0,-8 93 0,0 0 0,0 0 0,0 0 0,-49-83 0,49 83 15,0 0 1,-67-83-16,67 83 15,-66-80 1,66 80 0,-82-61-16,82 61 15,0 0 1,-100-74-1,100 74 1,-99-65-16,99 65 16,-116-33-1,116 33 1,-132-41-16,132 41 15,-132-43 1,132 43 0,-132-13-1,7 8-15,125 5 16,-124 37-1,124-37 1,-132 42 0,132-42-16,-124 37 15,124-37 1,-149 28-1,149-28-15,-115 37 16,115-37 0,-124 52-1,124-52-15,-125 51 16,125-51-1,-115 70 1,115-70 0,-124 56-16,124-56 15,-116 69 1,116-69-1,-108 102-15,108-102 16,-90 103 0,90-103-1,-83 111 1,83-111-16,0 0 15,0 0 1,0 0 0,-50 103-16,50-103 15,0 0 1,-66 56-1,66-56 1</inkml:trace>
  <inkml:trace contextRef="#ctx0" brushRef="#br0" timeOffset="219495">22102 2586 0,'0'-9'0,"0"9"0,0 0 0,0 0 0,0 0 0,0 0 0,0 0 0,0 0 0,0 0 0,0 0 0,0 0 0,0 0 0,0 0 0,0 0 0,0 0 0,0 0 0,0 0 0,0 0 0,0 0 0,0 0 0,0 0 0,0 0 0,0 0 0,0 0 0,0 0 0,0 0 0,0 28 0,0-28 0,0 0 0,0 0 0,0 0 0,0 0 0,0 0 0,0 0 0,0 0 0,0 0 0,0 0 0,0 0 0,0 0 0,0 0 0,0 0 0,0 0 0,0 0 0,0 0 0,9 73 0,-9-73 0,0 0 0,0 0 0,0 0 0,0 0 0,0 0 0,0 0 0,0 0 0,0 0 0,0 0 0,0 0 0,0 0 0,0 0 0,0 0 0,0 0 0,0 0 0,0 0 0,0 0 0,0 0 0,0 0 0,0 0 0,0 0 0,0 0 0,0 0 0,0 0 0,0 0 0,0 0 0,0 0 0,0 0 0,0 0 0,0 0 0,0 0 0,0 0 0,0 0 0,0 0 0,0 0 0,0 0 0,0 0 0,0 47 0,0-47 0,0 0 0,0 0 0,0 0 0,0 0 0,0 0 0,0 0 0,0 0 0,0 0 0,0 0 0,0 10 0,0-10 0,0 0 0,0 0 0,0 0 0,0 0 0,0 0 0,0 0 0,0 0 0,0 0 0,0 0 0,0 0 0,0 0 0,0 0 0,0 0 0,0 0 0,0 0 0,0 0 0,0 0 0,0 0 0,0 0 0,0 0 0,0 0 0,0 0 0,0 0 0,0 0 0,0 0 0,0 0 0,0 0 0,0 0 0,0 0 0,0 0 0,0 0 0,0 0 0,0 0 0,16 107 0,-16-107 0,0 0 0,0 0 0,0 0 0,0 0 0,0 0 0,0 0 0,0 0 0,42 74 0,-42-74 0,0 0 0,0 0 0,0 0 0,66 28 0,-66-28 16,99-23-1,-99 23-15,141-70 16,-141 70-1,0 0 1,140-51-16,-140 51 16,0 0-1,0 0 1</inkml:trace>
  <inkml:trace contextRef="#ctx0" brushRef="#br0" timeOffset="246411">24476 5591 0,'8'9'0,"-8"-9"0,0 0 0,0 0 0,0 0 0,0 0 0,0 0 0,0 0 0,0 0 0,0 0 0,0 0 0,0 0 0,0 0 0,0 0 0,0 0 0,0 0 0,0 0 0,0 0 0,33 55 0,-33-55 0,0 0 0,0 0 0,0 0 0,0 0 0,0 0 0,0 0 0,0 0 0,0 0 0,0 0 0,0 0 0,0 0 0,33 98 0,-33-98 0,0 0 0,0 0 0,0 0 0,0 0 0,0 0 0,0 0 0,0 0 0,8 140 0,-8-140 0,0 0 0,0 0 0,0 0 0,-16 145 0,16-145 16,8 115-1,17-54 1,-9-47-16,-32-61 15,-17-13 1,0-23 0,33 83-16,-58-178 15,58 178 1</inkml:trace>
  <inkml:trace contextRef="#ctx0" brushRef="#br0" timeOffset="246724">24409 5609 0,'0'0'0,"0"0"0,0 0 0,0 0 0,0 0 0,0 0 0,0 0 0,0 0 0,0 0 0,0 0 0,0 0 0,0 0 0,0 0 0,0 0 0,0 0 0,0 0 0,0 0 0,0 0 0,0 0 0,0 0 0,0 0 0,0 0 0,25 5 0,-25-5 0,0 0 0,0 0 0,0 0 0,0 0 0,0 0 0,0 0 0,0 0 0,0 0 0,0 0 0,0 0 0,0 0 0,0 0 0,0 0 0,0 0 0,0 0 0,50 4 0,-50-4 0,0 0 0,0 0 0,0 0 0,0 0 0,0 0 0,91 14 0,-91-14 0,0 0 0,0 0 0,0 0 0,0 0 0,0 0 0,0 0 0,0 0 0,0 0 0,0 0 0,74 23 0,-74-23 0,0 0 0,0 0 0,58 47 0,-58-47 0,0 0 0,25 75 0,-25-75 0,8 83 0,0 10 16,-16-4-1,-25-6 1,-25-17-1,17 3-15,8-18 16,0-23 0,8-46-1,8-61-15,17 79 16</inkml:trace>
  <inkml:trace contextRef="#ctx0" brushRef="#br0" timeOffset="247013">24806 5688 0,'9'0'0,"-9"0"0,0 0 0,0 0 0,0 0 0,0 0 0,0 0 0,0 0 0,0 0 0,0 0 0,0 0 0,0 0 0,0 0 0,0 0 0,0 0 0,0 0 0,0 0 0,0 0 0,0 0 0,0 0 0,0 0 0,0 0 0,0 0 0,0 0 0,0 0 0,0 0 0,0 0 0,0 0 0,0 0 0,0 0 0,0 0 0,0 0 0,0 0 0,0 0 0,0 0 0,0 0 0,0 0 0,33 0 0,-33 0 0,0 0 0,0 0 0,0 0 0,0 0 0,0 0 0,0 0 0,0 0 0,0 0 0,0 0 0,0 0 0,0 0 0,0 0 0,0 0 0,0 0 0,0 0 0,0 0 0,0 0 0,74-33 0,-74 33 0,0 0 0,0 0 0,0 0 0,0 0 0,0 0 0,0 0 0,83-41 0,-83 41 0,0 0 0,0 0 0,82-51 0,-82 51 0,0 0 0,0 0 0,0 0 0,0 0 0,0 0 0,0 0 0,0 0 0,0 0 0,0 0 0,67 0 0,-67 0 0,0 0 0,0 0 0,0 0 0,0 0 0,0 0 0,41 18 0,-41-18 0</inkml:trace>
  <inkml:trace contextRef="#ctx0" brushRef="#br0" timeOffset="247398">24996 5721 0,'0'-5'0,"0"5"0,0 0 0,0 0 0,0 0 0,0 0 0,0 0 0,0 0 0,0 0 0,0 33 0,0-33 0,0 0 0,0 0 0,0 0 0,0 0 0,0 0 0,0 0 0,0 0 0,0 0 0,0 0 0,0 0 0,0 0 0,25 79 0,-25-79 0,0 0 0,0 0 0,0 0 0,33 102 0,-33-102 0,0 0 0,0 0 0,33 103 0,-33-103 0,0 0 0,0 0 0,0 0 0,17 78 0,-17-78 15,0 0 1,0 0 0,0 14-16,-8-51 15,16 42 1,-8-5-1,0 0-15,0 0 16,-8-23 0,8 23-1,0 0 1,8-47-16,25 24 15,25-5 1,-58 28 0,83-51-16</inkml:trace>
  <inkml:trace contextRef="#ctx0" brushRef="#br0" timeOffset="247833">25509 5721 0,'-8'0'0,"8"0"0,0 0 0,0 0 0,0 0 0,0 0 0,0 0 0,0 0 0,0 0 0,0 0 0,0 0 0,0 0 0,0 0 0,0 0 0,0 0 0,0 0 0,0 0 0,0 0 0,0 0 0,0 0 0,0 0 0,0 0 0,0 0 0,0 0 0,0 0 0,0 0 0,0 0 0,0 0 0,0 0 0,0 0 0,0 0 0,0 0 0,0 0 0,0 0 0,0 0 0,0 0 0,0 0 0,0 0 0,0 0 0,0 0 0,0 0 0,0 0 0,0 0 0,-50 37 0,50-37 0,0 0 0,0 0 0,0 0 0,0 0 0,0 0 0,0 0 0,-58 56 0,58-56 0,0 0 0,0 0 0,0 0 0,0 0 0,0 0 0,0 0 0,0 0 0,0 0 0,0 0 0,0 0 0,0 0 0,0 0 0,0 0 0,0 0 0,-49 83 0,49-83 0,0 0 0,0 0 0,16 70 0,-16-70 0,0 0 0,66 66 0,-66-66 0,83 37 0,-42-19 16,-65-32-16,57 56 15,-33-42 1,0 0-1,0 0 1,-9 47-16,9-47 16,-33 70-1,-25-10 1,25-69-16,25-61 15</inkml:trace>
  <inkml:trace contextRef="#ctx0" brushRef="#br0" timeOffset="248145">25832 5674 0,'0'0'0,"0"0"0,0 0 0,0 0 0,0 0 0,0 0 0,0 0 0,8 19 0,-8-19 0,0 0 0,0 0 0,0 0 0,-8 42 0,8-42 0,0 0 0,0 0 0,-25 79 0,25-79 0,0 0 0,-33 88 0,33-88 0,-33 102 0,24-9 16,26-13-16,-17-80 16,58 61-1,16-34 1,1-32-16,-75 5 15</inkml:trace>
  <inkml:trace contextRef="#ctx0" brushRef="#br0" timeOffset="248555">26336 5632 0,'-8'-18'0,"8"18"0,0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0,-42-23 0,42 23 0,0 0 0,0 0 0,0 0 0,0 0 0,0 0 0,0 0 0,0 0 0,0 0 0,0 0 0,0 0 0,0 0 0,-58 23 0,58-23 0,0 0 0,-57 70 0,57-70 0,0 0 0,0 0 0,-17 107 0,17-107 0,0 0 0,17 93 0,-17-93 0,24 107 0,1 13 15,-17-3 1,-24-29 0,-1-18-1,9-33-15,0-22 16,8-25-1,-8-37 1,8 47-16</inkml:trace>
  <inkml:trace contextRef="#ctx0" brushRef="#br0" timeOffset="248807">26030 6028 0,'0'-10'0,"0"10"0,0 0 0,0 0 0,0 0 0,0 0 0,0 0 0,0 0 0,0 0 0,0 0 0,0 0 0,0 0 0,0 0 0,25-14 0,-25 14 0,0 0 0,91-23 0,-91 23 0,0 0 0,0 0 0,0 0 0,0 0 0,0 0 0,0 0 0,107-4 0,-107 4 0,0 0 0,0 0 0,0 0 0,0 0 0,0 0 0,0 0 0,0 0 0,0 0 0,0 0 0,0 0 0,0 0 0,91-10 0,-91 10 0,0 0 0,0 0 0,0 0 0,0 0 0,0 0 0,0 0 0,0 0 0,83-28 0,-83 28 0,0 0 0,16-18 0,-16 18 0</inkml:trace>
  <inkml:trace contextRef="#ctx0" brushRef="#br0" timeOffset="249060">26642 5632 0,'-8'0'0,"8"0"0,0 0 0,0 0 0,0 0 0,16 23 0,-16-23 0,0 0 0,33 47 0,-33-47 0,42 89 0,-34 4 0,-8-93 0,-17 93 0,-16-5 16,-16 10 0,16 27-16,-9 10 15,-7 5 1</inkml:trace>
  <inkml:trace contextRef="#ctx0" brushRef="#br0" timeOffset="256929">24037 5177 0,'9'0'0,"-9"0"0,0 0 0,0 0 0,0 0 0,0 0 0,0 0 0,0 0 0,0 0 0,0 0 0,0 0 0,-17 27 0,17-27 0,0 0 0,0 0 0,0 0 0,0 0 0,0 0 0,0 0 0,0 0 0,0 0 0,0 0 0,0 0 0,0 0 0,0 0 0,0 0 0,0 0 0,0 0 0,0 0 0,0 0 0,0 0 0,0 0 0,0 0 0,0 0 0,0 0 0,0 0 0,0 0 0,0 0 0,0 0 0,0 0 0,0 0 0,0 0 0,-25 61 0,25-61 0,0 0 0,0 0 0,0 0 0,0 0 0,0 0 0,0 0 0,0 0 0,0 0 0,0 0 0,0 0 0,0 0 0,0 0 0,0 0 0,0 0 0,0 0 0,0 0 0,0 0 0,0 0 0,0 0 0,0 0 0,0 0 0,0 0 0,0 0 0,0 0 0,0 0 0,-58 74 0,58-74 0,0 0 0,0 0 0,0 0 0,0 0 0,0 0 0,0 0 0,0 0 0,0 0 0,0 0 0,0 0 0,0 0 0,0 0 0,0 0 0,0 0 0,0 0 0,0 0 0,0 0 0,0 0 0,0 0 0,0 0 0,0 0 0,0 0 0,0 0 0,0 0 0,0 0 0,0 0 0,0 0 0,0 0 0,0 0 0,0 0 0,0 0 0,-16 42 0,16-42 0,0 0 0,0 0 0,0 0 0,0 0 0,0 0 0,0 0 0,0 0 0,0 0 0,0 0 0,0 0 0,0 0 0,0 0 0,0 0 0,0 0 0,0 0 0,0 0 0,0 0 0,0 0 0,0 0 0,0 0 0,0 0 0,0 0 0,0 0 0,0 0 0,0 0 0,0 0 0,0 0 0,0 0 0,0 0 0,0 0 0,0 0 0,0 0 0,0 0 0,-8 69 0,8-69 0,0 0 0,0 0 0,24 52 0,-24-52 0,0 0 0,0 0 0,0 0 0,50 19 0,-50-19 15,58-23-15,-58 23 16,58-19 0,-58 19-1,0 0 1,0 0-16</inkml:trace>
  <inkml:trace contextRef="#ctx0" brushRef="#br0" timeOffset="257300">24079 5325 0,'8'5'0,"-8"-5"0,0 0 0,0 0 0,0 0 0,0 0 0,0 0 0,0 0 0,0 0 0,0 0 0,0 0 0,0 0 0,0 0 0,0 0 0,0 0 0,0 0 0,0 0 0,0 0 0,0 0 0,0 0 0,0 0 0,0 0 0,33 23 0,-33-23 0,0 0 0,0 0 0,0 0 0,0 0 0,0 0 0,0 0 0,0 0 0,0 0 0,0 0 0,0 0 0,0 0 0,0 0 0,0 0 0,0 0 0,0 0 0,33 42 0,-33-42 0,0 0 0,0 0 0,0 0 0,0 0 0,0 0 0,0 0 0,0 0 0,0 0 0,0 0 0,0 0 0,0 0 0,0 0 0,0 0 0,0 0 0,0 0 0,0 0 0,0 0 0,0 0 0,0 0 0,0 0 0,41 79 0,-41-79 0,0 0 0,0 0 0,0 0 0,0 0 0,0 0 0,0 0 0,0 0 0,17 89 0,-17-89 0,0 0 0,0 0 0,0 0 0,8 23 0,-8-23 0,0 0 0,0 0 0,0 23 0,0-23 0,0 0 0,0 0 0,0 0 0,17 46 0,-17-46 16</inkml:trace>
  <inkml:trace contextRef="#ctx0" brushRef="#br0" timeOffset="258069">24211 5093 0,'-8'-14'0,"8"14"0,0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0,-50-24 0,50 24 0,0 0 0,0 0 0,0 0 0,0 0 0,0 0 0,0 0 0,0 0 0,0 0 0,0 0 0,0 0 0,-66-13 0,66 13 0,0 0 0,0 0 0,0 0 0,0 0 0,-83 18 0,83-18 0,0 0 0,0 0 0,0 0 0,0 0 0,0 0 0,0 0 0,0 0 0,-74 70 0,74-70 0,0 0 0,-58 79 0,58-79 0,-41 93 16,32-28-16,1 0 16,-9 1-1,9 3 1,16 2-16,17 7 15,8-8 1,-49-103 0,16 33-16,0 0 15,58 51 1,-58-51-1,91 38-15,-91-38 16,91-14 0,-91 14-1,99-56 1,-99 56-16,74-93 15,-74 93 1,50-112 0,-50 112-1,25-97-15,-25 97 16,24-93-1,-15 14 1,-26 9-16,17 70 16,-33-37-1,33 37 1,-66-42-1,66 42-15,-66-24 16,0 20 0,8 27-1,-17 37-15</inkml:trace>
  <inkml:trace contextRef="#ctx0" brushRef="#br0" timeOffset="270562">21143 5460 0,'0'0'0,"0"0"0,0 0 0,0 0 0,0 0 0,0 0 0,0 0 0,0 0 0,0 0 0,0 0 0,0 0 0,0 0 0,0 0 0,0 0 0,0 0 0,0 0 0,0 0 0,0 0 0,0 0 0,25 38 0,-25-38 0,0 0 0,0 0 0,33 60 0,-33-60 0,0 0 0,33 97 0,-33-97 0,9 89 0,-1-5 0,-8-84 16,0 83-1,0-83 1,0 56-16,0-37 16,0-38-1</inkml:trace>
  <inkml:trace contextRef="#ctx0" brushRef="#br0" timeOffset="270929">21160 5423 0,'8'-9'0,"-8"9"0,0 0 0,0 0 0,0 0 0,0 0 0,41-10 0,-41 10 0,0 0 0,0 0 0,75-13 0,-75 13 0,0 0 0,0 0 0,0 0 0,83-5 0,-83 5 0,0 0 0,0 0 0,0 0 0,0 0 0,0 0 0,74 51 0,-74-51 0,0 0 0,0 0 0,0 0 0,0 0 0,0 0 0,0 0 0,0 0 0,58 93 0,-58-93 0,0 0 0,0 0 0,0 0 0,16 140 0,-40-6 0,-26-17 16,9-29-1,-9-18 1,0-24-16,26-74 15,32-51 1,-8 79 0</inkml:trace>
  <inkml:trace contextRef="#ctx0" brushRef="#br0" timeOffset="271363">21491 5586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0,41-19 0,-41 19 0,0 0 0,0 0 0,0 0 0,0 0 0,0 0 0,0 0 0,0 0 0,0 0 0,0 0 0,0 0 0,0 0 0,0 0 0,0 0 0,0 0 0,0 0 0,0 0 0,0 0 0,83-32 0,-83 32 0,0 0 0,0 0 0,0 0 0,0 0 0,0 0 0,0 0 0,0 0 0,0 0 0,0 0 0,0 0 0,0 0 0,0 0 0,0 0 0,0 0 0,0 0 0,0 0 0,0 0 0,0 0 0,0 0 0,0 0 0,0 0 0,0 0 0,0 0 0,0 0 0,0 0 0,0 0 0,0 0 0,0 0 0,0 0 0,0 0 0,0 0 0,0 0 0,0 0 0,0 0 0,0 0 0,0 0 0,0 0 0,0 0 0,0 0 0,0 0 0,0 0 0,91-51 0,-91 51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0,33-10 0,-33 10 0,0 0 0,0 0 0,0 0 0,0 0 0,0 0 0,0 0 0,0 0 0,0 0 0,0 0 0,0 0 0,0 0 0,0 0 0,0 0 0,0 0 0,-17 14 0,17-14 0,0 0 0,0 0 0,0 0 0,0 0 0,0 0 0,0 0 0,0 0 0,0 0 0,0 0 0,0 0 0,0 0 0,0 0 0,0 0 0,0 0 0,0 0 0,0 0 0,0 0 0,0 0 0,0 0 0,8 5 0,-8-5 0,0 0 0,0 0 0,0 0 0,0 0 0,0 0 0,0 0 0,0 0 0,0 0 0,0 0 0,0 0 0,0 0 0,0 0 0,0 0 0,0 0 0,0 0 0,0 0 0,0 0 0,0 0 0,0 0 0,0 0 0,0 0 0,0 0 0,0 0 0,0 0 0,0 0 0,0 0 0,0 0 0,0 0 0,0 0 0,0 0 0,0 0 0,0 0 0,0 0 0,0 0 0,-16 42 0,16-42 0,0 0 0,0 0 0,0 0 0,0 0 0,0 0 0,0 0 0,0 0 0,0 0 0,0 0 0,0 0 0,0 0 0,0 0 0,0 0 0,0 0 0,0 0 0,0 0 0,0 0 0,-42 88 0,42-88 0,0 0 0,0 0 0,0 0 0,0 0 0,0 0 0,0 0 0,-33 84 0,33-84 0,0 0 0,0 0 0,0 0 0,0 0 0,-8 102 0,8-102 0,0 0 0,0 0 0,0 0 0,0 0 0,8 93 0,-8-93 0,0 0 0,0 0 0,0 0 0,0 0 0,0 0 0,0 0 0,0 0 0,0 0 0,0 0 0,0 0 0,0 0 0,0 0 0,9 47 0,-9-47 0</inkml:trace>
  <inkml:trace contextRef="#ctx0" brushRef="#br0" timeOffset="271518">21689 5832 0,'8'0'0,"-8"0"0,0 0 0,0 0 0,0 0 0,0 0 0,0 0 0,0 0 0,0 0 0,0 0 0,0 0 0,0 0 0,0 0 0,0 0 0,0 0 0,0 0 0,0 0 0,0 0 0,0 0 0,0 0 0,0 0 0,0 0 0,0 0 0,0 0 0,0 0 0,25-9 0,-25 9 0,0 0 0,0 0 0,0 0 0,0 0 0,0 0 0,0 0 0,0 0 0,0 0 0,0 0 0,50-46 0,-50 46 0,0 0 0,0 0 0,0 0 0,0 0 0,0 0 0,82-61 0,-82 61 0</inkml:trace>
  <inkml:trace contextRef="#ctx0" brushRef="#br0" timeOffset="271974">22136 5539 0,'-9'-14'15,"9"14"-15,0 0 16,0 0 0,-25 24-1,25-24 1,-49 28-16,49-28 15,0 0 1,-58 78 0,58-78-16,0 0 15,-8 47 1,8-47-1,8 79 1,-8-79-16,41 69 16,-41-69-1,0 0 1,50 66-16,-50-66 15,25 61 1,-42-5 0,17-56-1,-49 51-15,49-51 16,-50-5-1</inkml:trace>
  <inkml:trace contextRef="#ctx0" brushRef="#br0" timeOffset="272325">22334 5530 0,'-8'-5'0,"8"5"0,0 0 0,0 0 0,0 0 0,0 0 0,0 0 0,-9 19 0,9-19 0,0 0 0,0 0 0,0 0 0,-24 56 0,24-56 0,0 0 0,0 0 0,-42 88 0,42-88 0,0 0 0,-33 107 0,33-107 0,-25 93 0,17-4 16,16-16 0,-8-73-1,33 75-15,17-42 16,0-42-1,16-52 1,-8-4-16,-58 65 16</inkml:trace>
  <inkml:trace contextRef="#ctx0" brushRef="#br0" timeOffset="272737">22466 5977 0,'0'-5'0,"0"5"0,0 0 0,0 0 0,0 0 0,0 0 0,0 0 0,0 0 0,0 0 0,0 0 0,0 0 0,0 0 0,0 0 0,0 0 0,0 0 0,0 0 0,0 0 0,0 0 0,0 0 0,0 0 0,0 0 0,0 0 0,0 0 0,0 0 0,0 0 0,0 0 0,0 0 0,17-14 0,-17 14 0,0 0 0,0 0 0,41-37 0,-41 37 0,0 0 0,0 0 0,0 0 0,50-61 0,-50 61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0,-9-10 0,9 10 0,0 0 0,0 0 0,0 0 0,0 0 0,0 0 0,0 0 0,0 0 0,0 0 0,0 0 0,0 0 0,0 0 0,0 0 0,0 0 0,0 0 0,0 0 0,0 0 0,0 0 0,0 0 0,0 0 0,0 0 0,0 0 0,0 0 0,0 0 0,0 0 0,0 0 0,0 0 0,0 0 0,0 0 0,0 0 0,0 0 0,-8-18 0,8 18 0,0 0 0,0 0 0,0 0 0,0 0 0,0 0 0,0 0 0,0 0 0,0 0 0,0 0 0,0 0 0,0 0 0,0 0 0,0 0 0,0 0 0,0 0 0,0 0 0,0 0 0,0 0 0,0 0 0,0 0 0,0 0 0,0 0 0,0 0 0,0 0 0,0 0 0,0 0 0,0 0 0,-41 28 0,41-28 0,0 0 0,0 0 0,0 0 0,0 0 0,0 0 0,0 0 0,0 0 0,0 0 0,0 0 0,0 0 0,0 0 0,-66 70 0,66-70 0,0 0 0,0 0 0,0 0 0,0 0 0,0 0 0,0 0 0,0 0 0,0 0 0,0 0 0,0 0 0,0 0 0,0 0 0,0 0 0,0 0 0,0 0 0,0 0 0,0 0 0,0 0 0,0 0 0,0 0 0,0 0 0,-17 74 0,17-74 0,0 0 0,0 0 0,0 0 0,0 0 0,0 0 0,0 0 0,0 0 0,0 0 0,8 70 0,-8-70 0,0 0 0,0 0 0,0 0 0,0 0 0,0 0 0,0 0 0,0 0 0,58 28 0,-58-28 0,0 0 0,0 0 0,0 0 0,0 0 0,0 0 0,0 0 0,75 9 0,-75-9 0,0 0 0,0 0 0,0 0 0,0 0 0,0 0 0,66-23 0,-66 23 0,0 0 0,0 0 0,0 0 0,0 0 0,0 0 0,0 0 0,0 0 0,0 0 0,0 0 0,66-50 0,-66 50 0,0 0 0,0 0 0,0 0 0,0 0 0,0 0 0,74-80 0,-74 80 0</inkml:trace>
  <inkml:trace contextRef="#ctx0" brushRef="#br0" timeOffset="273036">22805 5581 0,'9'5'0,"-9"-5"0,0 0 0,0 0 0,0 0 0,24 46 0,-24-46 0,0 0 0,0 0 0,0 0 0,33 79 0,17 28 0,-50-107 0,0 0 0,0 0 0,0 0 0,41 98 0,-24-5 16,-58 79 0,-67 56-1</inkml:trace>
  <inkml:trace contextRef="#ctx0" brushRef="#br0" timeOffset="275717">21044 6381 0,'0'0'0,"0"0"0,0 0 0,0 0 0,0 0 0,0 0 0,0 0 0,0 0 0,0 0 0,0 0 0,0 0 0,0 0 0,0 0 0,0 0 0,0 0 0,0 0 0,0 0 0,0 0 0,0 0 0,8 47 0,-8-47 0,0 0 0,0 0 0,0 0 0,0 0 0,0 0 0,-24 74 0,24-74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33 0,17-33 0,0 0 0,0 0 0,0 0 0,0 0 0,0 0 0,0 0 0,0 0 0,0 0 0,0 0 0,0 0 0,0 0 0,0 0 0,0 0 0,0 0 0,0 0 0,0 0 0,0 0 0,25 4 0,-25-4 0,0 0 0,0 0 0,0 0 0,0 0 0,0 0 0,0 0 0,0 0 0,0 0 0,0 0 0,0 0 0,0 0 0,0 0 0,0 0 0,8 75 0,-8-75 0,0 0 0,0 0 0,0 0 0,0 0 0,0 0 0,0 0 0,0 0 0,0 0 0,0 0 0,0 0 0,0 0 0,0 0 0,0 0 0,25 56 0,-25-56 0,0 0 0,0 0 0,0 0 0,41 60 0,-24 5 0,-17-65 16,-17 89-1,17-89 1,-58 93 0,58-93-16,-58 32 15,-8-32 1</inkml:trace>
  <inkml:trace contextRef="#ctx0" brushRef="#br0" timeOffset="275956">20953 6641 0,'17'-3'0,"-17"3"0,0 0 0,0 0 0,0 0 0,0 0 0,0 0 0,0 0 0,0 0 0,0 0 0,41-29 0,-41 29 0,0 0 0,0 0 0,0 0 0,74-42 0,-74 42 0,0 0 0,0 0 0,0 0 0,0 0 0,0 0 0,0 0 0,83-28 0,-83 28 0</inkml:trace>
  <inkml:trace contextRef="#ctx0" brushRef="#br0" timeOffset="276570">20904 6381 0,'-17'-4'0,"17"4"16,-33 23-1,33-23 1,-33 65-16,0 42 15,8 9 1,8 0 0,1-13-1,8 8-15,24-8 16,17-10-1,25-28 1,8-14 0,17-28-16,-17-37 15,8-32 1,-7-19-1,-9-5-15,8 0 16,-17-14 0,-16-9-1,-16-4 1,-25 22-16,-17-4 15,-8 19 1,0-15 0,0 10-16,-9 0 15,1 37 1,-9 24-1,-16 4 1,-25 9-16,-16 10 16,16 36-1,0 43 1,91-98-16</inkml:trace>
  <inkml:trace contextRef="#ctx0" brushRef="#br0" timeOffset="338912">23070 7344 0,'8'-9'0,"-8"9"0,0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0,-8-10 0,8 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14 0,33-14 0,0 0 0,0 0 0,0 0 0,0 0 0,0 0 0,0 0 0,0 0 0,0 0 0,0 0 0,0 0 0,0 0 0,0 0 0,0 0 0,0 0 0,0 0 0,0 0 0,0 0 0,-25 47 0,25-47 0,0 0 0,0 0 0,0 0 0,0 0 0,0 0 0,0 0 0,0 0 0,0 0 0,0 0 0,0 0 0,8 18 0,-8-18 0,0 0 0,0 0 0,0 0 0,0 0 0,0 0 0,0 0 0,0 0 0,0 0 0,0 0 0,0 0 0,0 0 0,0 0 0,0 0 0,0 0 0,0 0 0,0 0 0,0 0 0,0 0 0,0 0 0,17 0 0,-17 0 0,0 0 0,0 0 0,0 0 0,0 0 0,0 0 0,0 0 0,0 0 0,0 0 0,0 0 0,0 0 0,0 0 0,0 0 0,0 0 0,0 0 0,0 0 0,0 0 0,0 0 0,0 0 0,0 0 0,0 0 0,0 0 0,49 70 0,-49-70 0,0 0 0,0 0 0,0 0 0,0 0 0,50 61 0,-50-61 0,0 0 0,0 0 0,0 0 0,0 0 0,0 0 0,0 0 0,0 0 0,66 55 0,-66-55 0,0 0 0,0 0 0,0 0 0,66 56 0,-8-5 0,17-4 16,-75-47 0,66 46-1,-66-46-15,82 52 16,1-11-1,16-8 1,-24 4 0,-75-37-16,74 47 15,1-11 1,7-2-1,9-16-15,-16-9 16,24 5 0,-16-9-1,8-5 1,-91 0-16,107 0 15,34-19 1,-42 15 0,0-1-16,-16 5 15,-1-14 1,-15-18-1,15 4 1,-7-9-16,-18-5 16,18 0-1,-9 19 1,0 4-16,-8-8 15,0-7 1,-8-7 0,-1-1-1,-32 14-15,-26 19 16,-7 13-1,8 5 1,8 1 0,0-6-16,0-8 15,0 4 1,0 0-1</inkml:trace>
  <inkml:trace contextRef="#ctx0" brushRef="#br0" timeOffset="339479">25385 7814 0,'0'5'0,"0"-5"0,0 0 0,0 0 0,0 0 0,0 0 0,0 0 0,0 0 0,0 0 0,0 0 0,0 32 0,0-32 0,0 0 0,0 0 0,0 0 0,0 0 0,0 0 0,0 0 0,0 0 0,0 0 0,0 0 0,0 0 0,0 0 0,0 0 0,0 0 0,0 0 0,0 0 0,0 0 0,0 0 0,0 0 0,0 0 0,0 0 0,0 0 0,0 0 0,0 0 0,0 0 0,0 0 0,0 0 0,0 0 0,0 0 0,0 0 0,0 0 0,0 0 0,0 0 0,0 0 0,0 0 0,0 0 0,0 0 0,0 0 0,25-32 0,-25 32 0,0 0 0,0 0 0,0 0 0,0 0 0,0 0 0,0 0 0,0 0 0,0 0 0,0 0 0,0 0 0,0 0 0,0 0 0,0 0 0,0 0 0,0 0 0,74-75 0,-74 75 0,0 0 0,0 0 0,0 0 0,0 0 0,0 0 0,25-19 0,-25 19 0,0 0 0,0 0 0,0 0 0,0 0 0,33-4 0,-33 4 0,0 0 0,0 0 0,0 0 0,0 0 0,0 0 0,0 0 0,0 0 0,99-75 0,-99 75 0,0 0 0,0 0 0,0 0 0,100-46 0,-100 46 0,0 0 15,0 0 1,0 0 0,74-19-16,-33 28 15,-41-9 1,42 51-1,-42 19-15,0-70 16,-17 79 0,-8 10-1,17 4 1,16 14-16,-8-107 15,33 107 1</inkml:trace>
  <inkml:trace contextRef="#ctx0" brushRef="#br0" timeOffset="342540">24178 6479 0,'8'14'0,"-8"-14"0,0 0 0,0 0 0,0 0 0,0 0 0,0 0 0,0 0 0,0 0 0,0 0 0,-25 18 0,25-18 0,0 0 0,0 0 0,0 0 0</inkml:trace>
  <inkml:trace contextRef="#ctx0" brushRef="#br0" timeOffset="343736">24145 6604 0,'0'10'0,"0"-10"0,0 0 0,0 0 0,0 0 0,0 0 0,0 0 0,0 0 0,0 0 0,0 0 0,0 0 0,0 0 0,0 0 0,0 0 0,0 0 0,0 0 0,0 0 0,0 0 0,0 0 0,0 0 0,0 0 0,0 0 0,0 0 0,0 0 0,0 0 0,0 0 0,0 0 0,0 0 0,0 0 0,0 0 0,0 0 0,0 0 0,0 0 0,0 0 0,-42 19 0,42-19 0,0 0 0,0 0 0,0 0 0,0 0 0,0 0 0,0 0 0,0 0 0,0 0 0,0 0 0,0 0 0,0 0 0,0 0 0,0 0 0,0 0 0,0 0 0,0 0 0,0 0 0,0 0 0,0 0 0,0 0 0,0 0 0,0 0 0,0 0 0,0 0 0,0 0 0,0 0 0,0 0 0,0 0 0,-74-10 0,74 10 0,0 0 0,-116-33 0,116 33 0,0 0 0,0 0 0,-91-60 0,91 60 0,0 0 0,-82-56 0,82 56 0,-58-46 0,0 27 0,8-9 16,9-23-1,-9-29 1,-8-7-1,17 12-15,8 29 16,8 13 0,33 47-1,-49-60-15,41 46 16,-58-52-1,0-18 1,58 70 0,-58-88-16,58 88 15,0 0 1,-66-83-1,66 83-15,-49-89 16,16-8 0,0 17-1,33 80 1,0 0-16,0 0 15,0 0 1,-17-65 0,17 65-16,0 0 15,0 0 1,0 0-1,-25-42 1,25 42-16,0 0 16,0 0-1,0 0 1,-8 14-16,8-14 15,-25 47 1,25-47 0,0 0-1,0 0-15,0 60 16,0 29-1,-16-10 1,16-79-16,0 0 16,0 0-1,0 0 1,0 55-1,0-55-15</inkml:trace>
  <inkml:trace contextRef="#ctx0" brushRef="#br0" timeOffset="344074">22888 5442 0,'0'0'0,"0"0"0,0 0 0,0 0 0,0 0 0,0 0 0,0 0 0,0 0 0,0 0 0,0 0 0,0 0 0,0 0 0,0 0 0,0 0 0,0 0 0,0 0 0,0 0 0,0 0 0,0 0 0,0 0 0,0 0 0,0 0 0,33 5 0,-33-5 0,0 0 0,0 0 0,0 0 0,0 0 0,0 0 0,0 0 0,0 0 0,0 0 0,0 0 0,0 0 0,0 0 0,0 0 0,0 0 0,0 0 0,0 0 0,0 0 0,0 0 0,0 0 0,0 0 0,0 0 0,0 0 0,0 0 0,0 0 0,0 0 0,0 0 0,0 0 0,0 0 0,0 0 0,0 0 0,0 0 0,0 0 0,58 3 0,-58-3 0,0 0 0,0 0 0,0 0 0,0 0 0,0 0 0,0 0 0,0 0 0,0 0 0,0 0 0,0 0 0,0 0 0,0 0 0,0 0 0,0 0 0,0 0 0,33 20 0,-33-20 0,0 0 0,0 0 0,0 0 0,0 0 0,0 0 0,83 37 0,-83-37 0,0 0 0,0 0 0,0 0 0,0 0 0,0 0 0,0 0 0,0 0 0,0 0 0,0 0 0,66 51 0,-66-51 0,0 0 0,0 0 0,0 0 0,0 0 0,0 0 0,74 46 0,-74-46 0</inkml:trace>
  <inkml:trace contextRef="#ctx0" brushRef="#br0" timeOffset="351549">21672 4852 0,'9'3'0,"-9"-3"0,0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9 0,25-9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38 0,33-38 0,0 0 0,0 0 0,0 0 0,0 0 0,0 0 0,0 0 0,0 0 0,0 0 0,0 0 0,0 0 0,0 0 0,0 0 0,0 0 0,0 0 0,0 0 0,0 0 0,0 0 0,0 0 0,0 0 0,-17 33 0,17-33 0,0 0 0,0 0 0,0 0 0,0 0 0,0 0 0,0 0 0,0 0 0,0 0 0,0 0 0,0 0 0,0 0 0,0 0 0,0 0 0,0 0 0,0 0 0,-58 65 0,58-65 0,0 0 0,0 0 0,0 0 0,0 0 0,0 0 0,0 0 0,0 0 0,0 0 0,0 0 0,0 0 0,0 0 0,-33 74 0,33-74 0,0 0 0,0 0 0,0 0 0,0 0 0,0 0 0,0 0 0,0 0 0,-49 75 0,49-75 0,0 0 0,0 0 0,0 0 0,-75 55 0,75-55 0,-74 38 15,74-38 1,0 0 0,-83 32-1,1-32-15,7-19 16,75 19-1,-74-18 1,74 18 0,-75-23-16,75 23 15,-82-37 1,82 37-1,-75-56-15,75 56 16,-74-47 0,74 47-1,-75-79 1,75 79-16,-74-70 15,74 70 1,-58-70 0,58 70-16,-66-83 15,66 83 1,-83-61-1,83 61 1,-41-55-16,41 55 16,0 0-1,-50-51 1,50 51-16,0 0 15,0 0 1,0 0 0,-24-28-1,24 28-15,0 0 16,0 0-1,0 0 1,-9-14-16,9 14 16,0 55-1,0-55 1,17 84-1,-17-84-15,8 112 16,-8-112 0,0 116-1,0-116 1,0 0-16,0 0 15,0 0 1,-16 79 0,16-79-16,0 0 15,0 0 1,0 0-1</inkml:trace>
  <inkml:trace contextRef="#ctx0" brushRef="#br0" timeOffset="351858">20143 4772 0,'8'14'0,"-8"-14"0,0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0 0,-41 0 0,0 0 0,0 0 0,0 0 0,0 0 0,0 0 0,0 0 0,0 0 0,0 0 0,0 0 0,0 0 0,0 0 0,0 0 0,0 0 0,0 0 0,0 0 0,0 0 0,0 0 0,58-23 0,-58 23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0,75-24 0,-75 24 0,0 0 0,0 0 0,0 0 0,0 0 0,0 0 0,0 0 0,25-4 0,-25 4 0,0 0 0,0 0 0,0 0 0,0 0 0,0 0 0,0 0 0,0 0 0,0 0 0,0 0 0,0 0 0,24 0 0,-24 0 0,0 0 0,0 0 0,0 0 0,0 0 0,0 0 0,0 0 0,0 0 0,0 0 0,0 0 0,0 0 0,83-5 0,-83 5 0</inkml:trace>
  <inkml:trace contextRef="#ctx0" brushRef="#br0" timeOffset="392779">15835 5688 0,'-17'-4'0,"17"4"0,0 0 0,0 0 0,0 0 0,0 0 0,0 0 0,0 0 0,0 0 0,0 0 0,0 0 0,0 0 0,0 0 0,0 0 0,0 0 0,0 0 0,0 0 0,0 0 0,0 0 0,0 0 0,0 0 0,0 0 0,0 0 0,0 0 0,0 0 0,0 0 0,0 0 0,0 0 0,0 0 0,0 0 0,0 0 0,0 0 0,0 0 0,0 0 0,0 0 0,-16 37 0,16-37 0,0 0 0,0 0 0,0 0 0,0 0 0,0 0 0,0 0 0,0 0 0,0 0 0,0 0 0,-8 74 0,8-74 0,0 0 0,0 0 0,24 107 0,-24-107 0,0 0 0,33 98 0,-33-98 0,34 97 0,-34 15 16,-9 23-1,26 0 1,32-10-16,1-22 15,-25-29 1,-17-27 0,-16-34-1,16-36-15,-8-51 16,8-52-1,-8 126 1</inkml:trace>
  <inkml:trace contextRef="#ctx0" brushRef="#br0" timeOffset="393166">15909 5860 0,'-8'-10'0,"8"10"0,0 0 0,0 0 0,0 0 0,0 0 0,0 0 0,0 0 0,0 0 0,0 0 0,0 0 0,0 0 0,0 0 0,0 0 0,0 0 0,0 0 0,0 0 0,0 0 0,0 0 0,0 0 0,33-12 0,-33 12 0,0 0 0,0 0 0,0 0 0,0 0 0,0 0 0,0 0 0,50 0 0,-50 0 0,0 0 0,0 0 0,0 0 0,0 0 0,0 0 0,0 0 0,0 0 0,0 0 0,0 0 0,0 0 0,0 0 0,116 27 0,-116-27 0,0 0 0,0 0 0,0 0 0,0 0 0,0 0 0,0 0 0,0 0 0,107 74 0,-107-74 0,0 0 0,66 94 0,-66-94 0,17 102 0,-9-9 0,-16 4 16,-25 11-1,-25 12 1,-25 15-16,17-14 16,0-23-1,16-47 1,17-37-1,25-42-15,8 28 16</inkml:trace>
  <inkml:trace contextRef="#ctx0" brushRef="#br0" timeOffset="393476">16389 5991 0,'8'-14'0,"-8"14"0,0 0 0,0 0 0,0 0 0,0 0 0,0 0 0,0 0 0,0 0 0,0 0 0,0 0 0,0 0 0,0 0 0,0 0 0,0 0 0,0 0 0,0 0 0,0 0 0,0 0 0,0 0 0,0 0 0,0 0 0,0 0 0,0 0 0,0 0 0,0 0 0,0 0 0,0 0 0,0 0 0,0 0 0,0 0 0,0 0 0,0 0 0,0 0 0,0 0 0,0 0 0,0 0 0,0 0 0,0 0 0,0 0 0,50-10 0,-50 10 0,0 0 0,0 0 0,0 0 0,0 0 0,0 0 0,0 0 0,0 0 0,0 0 0,0 0 0,82 5 0,-82-5 0,0 0 0,0 0 0,0 0 0,0 0 0,0 0 0,0 0 0,0 0 0,0 0 0,0 0 0,0 0 0,0 0 0,0 0 0,0 0 0,0 0 0,0 0 0,0 0 0,0 0 0,0 0 0,0 0 0,0 0 0,0 0 0,0 0 0,0 0 0,0 0 0,0 0 0,0 0 0,0 0 0,0 0 0,0 0 0,0 0 0,0 0 0,100 5 0,-100-5 0,0 0 0,0 0 0,0 0 0,0 0 0,0 0 0,0 0 0,0 0 0,0 0 0,0 0 0,0 0 0,0 0 0,0 0 0,0 0 0,16 0 0,-16 0 0,0 0 0,0 0 0,0 0 0</inkml:trace>
  <inkml:trace contextRef="#ctx0" brushRef="#br0" timeOffset="393713">16430 6102 0,'0'28'16,"0"46"-1,9 15-15,24 4 16,-17 9 0,9-4-1,0 0-15,-25-98 16,16 88-1,-16-88 1,0 0 0</inkml:trace>
  <inkml:trace contextRef="#ctx0" brushRef="#br0" timeOffset="393894">16529 6433 0,'9'-5'0,"-9"5"0,0 0 0,0 0 0,0 0 0,0 0 0,0 0 0,0 0 0,41-5 0,-41 5 0,0 0 0,83-23 0,-83 23 0,0 0 0,107-28 0,-107 28 0</inkml:trace>
  <inkml:trace contextRef="#ctx0" brushRef="#br0" timeOffset="394387">17141 5991 0,'0'-19'15,"0"19"1,0 0-1,-33-14-15,-8 33 16,41-19 0,-83 61-1,17-11-15,66-50 16,0 0-1,-41 65 1,41-65 0,8 85-16,42-7 15,32-13 1,-16-18-1,-16-1-15,-9 10 16,-65-84 0,57 93-1,-25-4 1,-25-1-16,-40-9 15,-18-18 1,1-5 0,74-28-16,-75 28 15,75-28 1,-66 10-1</inkml:trace>
  <inkml:trace contextRef="#ctx0" brushRef="#br0" timeOffset="394787">17712 5730 0,'-8'-5'0,"8"5"0,0 0 0,0 0 0,0 0 0,0 0 0,0 0 0,0 0 0,0 0 0,0 0 0,0 0 0,0 0 0,0 0 0,0 0 0,-50 19 0,50-19 0,0 0 0,0 0 0,0 0 0,-50 47 0,50-47 0,0 0 0,0 0 0,-49 79 0,49-79 0,0 0 0,-42 102 0,42-102 0,-49 121 0,-1 19 16,17 4-1,25 4-15,24-23 16,17-22 0,17-33-1,0-23 1,-50-47-16</inkml:trace>
  <inkml:trace contextRef="#ctx0" brushRef="#br0" timeOffset="395472">17935 6400 0,'-8'-9'0,"8"9"0,0 0 0,0 0 0,0 0 0,0 0 0,0 0 0,0 0 0,0 0 0,0 0 0,-33-19 0,33 19 0,0 0 0,0 0 0,0 0 0,0 0 0,0 0 0,0 0 0,0 0 0,-42 0 0,42 0 0,0 0 0,0 0 0,0 0 0,0 0 0,0 0 0,-49 28 0,49-28 0,0 0 0,0 0 0,0 0 0,0 0 0,-42 79 0,42-79 0,0 0 0,0 0 0,0 0 0,-33 88 0,33-88 0,0 0 0,0 0 0,-33 89 0,33-89 0,0 0 0,0 0 0,0 0 0,-16 111 0,-9-37 0,42-22 15,-17-85 1,33 52-1,8-52-15,17-27 16,-9-38 0,-15-13-1,-10-6 1,1 10-16,8 0 15,-33 107 1,17-83 0,-17 83-16,-17-70 15,17 70 1,0 0-1,0-33 1,0 52-16,0 51 16,8 46-1,-32 19 1,-9 88-1,41-88-15,33-52 16,9-64 0,8-56-1,0-33-15,-58 70 16</inkml:trace>
  <inkml:trace contextRef="#ctx0" brushRef="#br0" timeOffset="395764">18249 6018 0,'-8'24'0,"8"-24"0,0 0 0,0 0 0,0 0 0,0 0 0,0 0 0,25 74 0,-25-74 0,0 0 0,0 0 0,0 0 0,8 88 0,-8-88 0,0 0 0,0 0 0,25 112 0,-25-112 0,0 0 0,0 0 0,0 0 0,16 98 0,-16 23 0,-24 32 16,-34 33 0</inkml:trace>
  <inkml:trace contextRef="#ctx0" brushRef="#br0" timeOffset="398405">15140 5442 0,'-16'28'0,"-25"46"0,41-74 0,0 0 0,-34 106 0,34-106 0,-33 141 0,9 3 0,-18-9 15,17-19 1,25-116-1,9 111-15,-9-111 16,82 66 0,-7-52-1,-17-75 1,-34-17-16,-7 12 15,-17 33 1,-17 19 0,-24 24-16,-33 8 15,-1 10 1,9 29-1,25-7 1,24-17-16,17-33 16</inkml:trace>
  <inkml:trace contextRef="#ctx0" brushRef="#br0" timeOffset="399026">14925 5339 0,'-24'19'0,"-26"23"0,50-42 0,0 0 0,0 0 0,0 0 0,0 0 0,0 0 0,0 0 0,0 0 0,-66 74 0,66-74 0,0 0 0,-50 103 0,50-103 0,-33 130 0,17 5 15,-9 4-15,0 1 16,50-15 0,24-13-1,26-5 1,16 5-16,0-19 15,-9-33 1,1-41 0,0-38-16,-1-23 15,1-32 1,-8-5-1,-26-18 1,-49-20-16,-8-23 16,-9-13-1,9 9 1,-17 27-16,-8 24 15,-33 19 1,-17 4 0,-24 0-1,16 10-15,8 37 16,-8 64-1,91-41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3-28T08:41:51.4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16554 6660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5 0,-25-5 0,0 0 0,0 0 0,0 0 0,0 0 0,0 0 0,0 0 0,17 0 0,-17 0 0,0 0 0,0 0 0,0 0 0,0 0 0,24 5 0,-24-5 0,0 0 0,0 0 0,0 0 0,0 0 0,58 4 0,-58-4 0,0 0 0,0 0 0,0 0 0,91 0 0,-91 0 0,0 0 0,0 0 0,83 0 0,-83 0 0,0 0 0,74-14 0,-74 14 0,83-14 0,16 6 16,1 3-1,-10 13-15,18 11 16,-108-19 0,91 14-1,-91-14 1,0 0-16,0 0 15</inkml:trace>
  <inkml:trace contextRef="#ctx0" brushRef="#br0" timeOffset="575">16654 7581 0,'0'0'0,"0"0"0,0 0 0,0 0 0,0 0 0,0 0 0,0 0 0,0 0 0,0 0 0,0 0 0,0 0 0,0 0 0,33 0 0,-33 0 0,0 0 0,0 0 0,0 0 0,0 0 0,0 0 0,49 5 0,-49-5 0,0 0 0,91-5 0,-91 5 0,0 0 0,0 0 0,0 0 0,91-4 0,-91 4 0,0 0 0,0 0 0,83-5 0,-83 5 0,0 0 0,91-5 0,-91 5 0,82 0 0,1 0 16,0 14-16,-1 5 15,-7 5 1,-9-12 0,0 3-16,9-6 15,-26-13 1,-32-1-1,-34 10-15</inkml:trace>
  <inkml:trace contextRef="#ctx0" brushRef="#br0" timeOffset="7916">15579 5395 0,'16'0'0,"-16"0"0,0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0,8-23 0,-8 23 0,0 0 0,0 0 0,0 0 0,0 0 0,0 0 0,0 0 0,0 0 0,0 0 0,0 0 0,0 0 0,0 0 0,0 0 0,0 0 0,0 0 0,0 0 0,0 0 0,0 0 0,0 0 0,0 0 0,0-14 0,0 14 0,0 0 0,0 0 0,0 0 0,0 0 0,0 0 0,0 0 0,0 0 0,0 0 0,0 0 0,0 0 0,0 0 0,0 0 0,0 0 0,0 0 0,0 0 0,0 0 0,0 0 0,0 0 0,0 0 0,0 0 0,0 0 0,0 0 0,0 0 0,0 0 0,0-19 0,0 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0,-24-46 0,24 46 0,0 0 0,0 0 0,0 0 0,0 0 0,0 0 0,0 0 0,0 0 0,0 0 0,0 0 0,0 0 0,0 0 0,0 0 0,0 0 0,0 0 0,0 0 0,0 0 0,0 0 0,0 0 0,0 0 0,0 0 0,0 0 0,0 0 0,0 0 0,-58-56 0,58 56 0,0 0 0,0 0 0,0 0 0,0 0 0,0 0 0,0 0 0,0 0 0,0 0 0,0 0 0,0 0 0,0 0 0,0 0 0,0 0 0,0 0 0,0 0 0,0 0 0,0 0 0,0 0 0,0 0 0,-66-19 0,66 19 0,0 0 0,0 0 0,0 0 0,0 0 0,0 0 0,0 0 0,0 0 0,0 0 0,0 0 0,0 0 0,0 0 0,0 0 0,0 0 0,0 0 0,0 0 0,-91 24 0,91-24 0,0 0 0,0 0 0,0 0 0,0 0 0,0 0 0,0 0 0,0 0 0,0 0 0,0 0 0,0 0 0,0 0 0,-100 42 0,100-42 0,0 0 0,0 0 0,0 0 0,0 0 0,0 0 0,0 0 0,0 0 0,-91 55 0,91-55 0,0 0 0,0 0 0,0 0 0,-66 75 0,66-75 0,-58 74 16,58-74-1,-33 79 1,33-79-16,-8 98 16,8-98-1,8 93 1,-8-93-1,0 88-15,0-88 16,0 0 0,33 70-1,-33-70 1,0 0-16,34 65 15,-34-65 1,0 0 0,41 57-16,33-25 15,-74-32 1,66 18-1,-66-18-15,75-14 16,-75 14 0,0 0-1,83-41 1,-83 41-16,74-56 15,-74 56 1,91-56 0,-91 56-1,74-61-15,-74 61 16,58-69-1,-58 69 1,0 0-16,66-80 16,-66 80-1,42-79 1,-42 79-1,41-93-15,-41 93 16,0-79 0,0 79-1,0 0-15,-33-74 16,33 74-1,-50-65 1,50 65 0,-74-51-16</inkml:trace>
  <inkml:trace contextRef="#ctx0" brushRef="#br0" timeOffset="8970">16190 5595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0,25-23 0,-25 23 0,0 0 0,0 0 0,0 0 0,0 0 0,58-33 0,-58 33 0,0 0 0,0 0 0,0 0 0,66-51 0,-66 51 0,0 0 0,0 0 0,58-46 0,-58 46 0,0 0 0,83-56 0,-83 56 0,74-51 0,9 0 15,0-5 1,8 5 0,8-10-16,0-3 15,0-2 1,-8 19-1,-8 19-15,-17 15 16,-16 8 0,-26 5-1,-24 0 1</inkml:trace>
  <inkml:trace contextRef="#ctx0" brushRef="#br0" timeOffset="9673">16397 5591 0,'17'9'0,"-17"-9"0,0 0 0,0 0 0,0 0 0,0 0 0,0 0 0,0 0 0,0 0 0,0 0 0,0 0 0,0 0 0,0 0 0,0 0 0,0 0 0,0 0 0,0 0 0,0 0 0,0 0 0,0 0 0,0 0 0,0 0 0,0 0 0,0 0 0,0 0 0,0 0 0,0 0 0,0 0 0,0 0 0,0 0 0,0 0 0,33 18 0,-33-18 0,0 0 0,0 0 0,0 0 0,82-9 0,-82 9 0,0 0 0,0 0 0,0 0 0,0 0 0,91-37 0,-91 37 0,0 0 0,0 0 0,91-47 0,-91 47 0,0 0 0,42-18 0,-42 18 0,99-37 0,-16 14 0,16-1 15,8 1 1,-7 9 0,7 0-1,17 0-15,-16 5 16,40-10-1,-81 10 1,-34-1 0,-33 15-16,-33 0 15,33-5 1</inkml:trace>
  <inkml:trace contextRef="#ctx0" brushRef="#br0" timeOffset="62525">11436 8386 0,'8'9'0,"-8"-9"0,0 0 0,0 0 0,0 0 0,0 0 0,0 0 0,0 0 0,0 0 0,0 0 0</inkml:trace>
  <inkml:trace contextRef="#ctx0" brushRef="#br0" timeOffset="63706">11370 8404 0,'8'5'0,"-8"-5"0,0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0 0,-33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0 0,-25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0,8-23 0,-8 23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0,50-42 0,-50 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0,25-42 0,-25 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0,-8-42 0,8 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0,-50-18 0,50 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0,-83 18 0,83-18 0,0 0 0,0 0 0,0 0 0,0 0 0,0 0 0,0 0 0,0 0 0,0 0 0,0 0 0,0 0 0,0 0 0,0 0 0,0 0 0,0 0 0,0 0 0,0 0 0,0 0 0,0 0 0,0 0 0,0 0 0,0 0 0,0 0 0,0 0 0,0 0 0,0 0 0,0 0 0,0 0 0,0 0 0,0 0 0,0 0 0,0 0 0,0 0 0,0 0 0,0 0 0,0 0 0,0 0 0,0 0 0,-82 14 0,82-14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0,-67 47 0,67-47 0,0 0 0,0 0 0,0 0 0,0 0 0,0 0 0,0 0 0,0 0 0,0 0 0,0 0 0,0 0 0,0 0 0,0 0 0,0 0 0,0 0 0,0 0 0,0 0 0,0 0 0,0 0 0,0 0 0,0 0 0,0 0 0,0 0 0,0 0 0,0 0 0,0 0 0,0 0 0,0 0 0,0 0 0,0 0 0,0 0 0,0 0 0,0 0 0,0 0 0,0 0 0,0 0 0,-57 69 0,57-69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89 0,25-89 0,0 0 0,0 0 0,0 0 0,0 0 0,0 0 0,0 0 0,0 0 0,0 0 0,0 0 0,0 0 0,0 0 0,0 0 0,0 0 0,0 0 0,0 0 0,0 0 0,0 0 0,0 0 0,0 0 0,0 0 0,0 0 0,0 0 0,0 0 0,0 0 0,0 0 0,0 0 0,0 0 0,0 0 0,0 0 0,0 0 0,0 0 0,0 0 0,0 0 0,0 0 0,0 0 0,0 0 0,-9 88 0,9-88 0,0 0 0,0 0 0,0 0 0,0 0 0,0 0 0,0 0 0,0 0 0,0 0 0,0 0 0,0 0 0,0 0 0,0 0 0,0 0 0,0 0 0,0 0 0,0 0 0,0 0 0,0 0 0,0 0 0,0 0 0,0 0 0,0 0 0,0 0 0,0 0 0,0 0 0,0 0 0,0 0 0,0 0 0,0 0 0,0 0 0,0 0 0,0 0 0,0 0 0,0 0 0,0 0 0,0 0 0,0 0 0,0 0 0,0 0 0,0 0 0,0 0 0,34 75 0,-34-75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 41 0,-66-41 0,0 0 0,0 0 0,0 0 0,0 0 0,0 0 0,0 0 0,0 0 0,0 0 0,0 0 0,0 0 0,0 0 0,0 0 0,0 0 0,0 0 0,0 0 0,0 0 0,0 0 0,0 0 0,0 0 0,0 0 0,0 0 0,0 0 0,0 0 0,0 0 0,0 0 0,0 0 0,0 0 0,0 0 0,0 0 0,0 0 0,0 0 0,0 0 0,0 0 0,0 0 0,0 0 0,0 0 0,0 0 0,0 0 0,0 0 0,0 0 0,0 0 0,0 0 0,74 10 0,-74-10 0,0 0 0,0 0 0,0 0 0,0 0 0,0 0 0,0 0 0,0 0 0,0 0 0,0 0 0,0 0 0,0 0 0,0 0 0,0 0 0,0 0 0,0 0 0,0 0 0,0 0 0,0 0 0,0 0 0,0 0 0,0 0 0,0 0 0,74-14 0,-74 14 0,0 0 0,0 0 0,0 0 0,0 0 0,0 0 0,0 0 0,0 0 0,0 0 0,0 0 0,0 0 0,0 0 0,0 0 0,0 0 0,0 0 0,0 0 0,0 0 0,0 0 0,0 0 0,0 0 0,0 0 0,0 0 0,0 0 0,67-42 0,-67 42 0,0 0 0,0 0 0,0 0 0,0 0 0,0 0 0,0 0 0,0 0 0,0 0 0,0 0 0,0 0 0,0 0 0,0 0 0,0 0 0,0 0 0,0 0 0,0 0 0,0 0 0,0 0 0,0 0 0,0 0 0,0 0 0,0 0 0,0 0 0,0 0 0,0 0 0,0 0 0,0 0 0,0 0 0,0 0 0,0 0 0,0 0 0,0 0 0,0 0 0,0 0 0,0 0 0,0 0 0,0 0 0,0 0 0,0 0 0,49-79 0,-49 79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0,42-70 0,-42 70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0,41-51 0,-41 51 0,0 0 0,0 0 0,0 0 0,0 0 0,0 0 0,0 0 0,0 0 0,0 0 0,0 0 0,0 0 0,0 0 0,0 0 0,0 0 0,0 0 0,0 0 0,50 0 0,-50 0 0,0 0 0,0 0 0,0 0 0,0 0 0,0 0 0,0 0 0,0 0 0,0 0 0,0 0 0,0 0 0,0 0 0,49 51 0,-49-51 0,0 0 0,0 0 0,0 0 0,0 0 0,0 0 0,0 0 0,0 0 0,42 75 0,-42-75 0,0 0 0,0 0 0,0 0 0,57 83 0,-57-83 16,58 56-1</inkml:trace>
  <inkml:trace contextRef="#ctx0" brushRef="#br0" timeOffset="65347">15339 8116 0,'0'-14'0,"0"14"0,0 0 0,0 0 0,0 0 0,0 0 0,0 0 0,0 0 0,0 0 0,0 0 0,0 0 0,0 0 0,0 0 0,0 0 0,0 0 0,0 0 0,0 0 0,0 0 0,0 0 0,0 0 0,0 0 0,0 0 0,0 0 0,0 0 0,0 0 0,0 0 0,0 0 0,0 0 0,0 0 0,0 0 0,0 0 0,0 0 0,0 0 0,0 0 0,0 0 0,0 0 0,-17 5 0,-8 23 0,25-28 0,0 0 0,0 0 0,0 0 0,0 0 0,0 0 0,0 0 0,0 0 0,0 0 0,0 0 0,0 0 0,-16 74 0,16-74 0,0 0 0,0 0 0,0 0 0,0 0 0,0 0 0,0 0 0,0 0 0,0 0 0,0 0 0,8 74 0,-8-74 0,0 0 0,0 0 0,0 0 0,0 0 0,0 0 0,0 0 0,0 0 0,0 0 0,0 24 0,0-24 0,0 0 0,0 0 0,0 0 0,0 0 0,0 0 0,0 0 0,0 0 0,0 32 0,0-32 0,0 0 0,0 0 0,0 0 0,0 0 0,0 0 0,0 0 0,0 0 0,0 0 0,0 0 0,0 0 0,0 0 0,0 0 0,0 0 0,8 88 0,-8-88 0,0 0 0,0 0 0,0 0 0,0 0 0,0 0 0,0 0 0,0 0 0,0 0 0,0 0 0,0 0 0,0 0 0,0 0 0,0 0 0,0 0 0,0 0 0,0 0 0,0 0 0,0 0 0,0 52 0,0-52 16,9 14-16,-9-14 15,16-37 1,-16 37 0,42-75-16,-42 75 15,74-56 1,-74 56-1,99-28 1,-99 28-16,99 10 16,-99-10-1,0 0 1,67 42-16,-67-42 15,16 60 1,-49 1 0,-41-10-1,74-51-15,-91 32 16,91-32-1,0 0 1,-83 5-16,83-5 16,-50-28-1</inkml:trace>
  <inkml:trace contextRef="#ctx0" brushRef="#br0" timeOffset="70219">18745 8307 0,'9'0'0,"-9"0"0,0 0 0,0 0 0,0 0 0,0 0 0,0 0 0,0 0 0,0 0 0,0 0 0,0 0 0,0 0 0,0 0 0,0 0 0,0 0 0,0 0 0,0 0 0,0 0 0,0 0 0,0 0 0,0 0 0,0 0 0,8-24 0,-8 24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0,-17-18 0,17 18 0,0 0 0,0 0 0,0 0 0,0 0 0,0 0 0,0 0 0,0 0 0,0 0 0,0 0 0,0 0 0,0 0 0,0 0 0,0 0 0,0 0 0,0 0 0,0 0 0,0 0 0,0 0 0,0 0 0,0 0 0,0 0 0,0 0 0,0 0 0,0 0 0,0 0 0,0 0 0,0 0 0,0 0 0,0 0 0,0 0 0,0 0 0,0 0 0,0 0 0,0 0 0,0 0 0,0 0 0,0 0 0,0 0 0,0 0 0,0 0 0,0 0 0,0 0 0,0 0 0,-33-19 0,33 19 0,0 0 0,0 0 0,0 0 0,0 0 0,0 0 0,0 0 0,0 0 0,0 0 0,0 0 0,0 0 0,0 0 0,0 0 0,0 0 0,0 0 0,0 0 0,0 0 0,0 0 0,0 0 0,0 0 0,0 0 0,0 0 0,0 0 0,0 0 0,0 0 0,0 0 0,0 0 0,0 0 0,0 0 0,0 0 0,0 0 0,0 0 0,0 0 0,0 0 0,0 0 0,0 0 0,0 0 0,0 0 0,-49 10 0,49-10 0,0 0 0,0 0 0,0 0 0,0 0 0,0 0 0,0 0 0,0 0 0,0 0 0,0 0 0,0 0 0,0 0 0,0 0 0,0 0 0,0 0 0,0 0 0,0 0 0,0 0 0,0 0 0,0 0 0,0 0 0,0 0 0,0 0 0,0 0 0,0 0 0,0 0 0,0 0 0,0 0 0,0 0 0,-66 46 0,66-46 0,0 0 0,0 0 0,0 0 0,0 0 0,0 0 0,0 0 0,0 0 0,0 0 0,0 0 0,0 0 0,0 0 0,0 0 0,0 0 0,0 0 0,0 0 0,0 0 0,0 0 0,0 0 0,0 0 0,0 0 0,0 0 0,0 0 0,0 0 0,0 0 0,0 0 0,0 0 0,0 0 0,0 0 0,0 0 0,-50 74 0,50-74 0,0 0 0,0 0 0,0 0 0,0 0 0,0 0 0,0 0 0,0 0 0,0 0 0,0 0 0,0 0 0,0 0 0,0 0 0,0 0 0,0 0 0,0 0 0,0 0 0,0 0 0,0 0 0,0 0 0,0 0 0,0 0 0,0 0 0,-8 84 0,8-84 0,0 0 0,0 0 0,0 0 0,0 0 0,0 0 0,0 0 0,0 0 0,0 0 0,0 0 0,0 0 0,0 0 0,0 0 0,0 0 0,0 0 0,0 0 0,0 0 0,0 0 0,0 0 0,0 0 0,0 0 0,0 0 0,33 70 0,-33-70 0,0 0 0,0 0 0,0 0 0,0 0 0,0 0 0,0 0 0,0 0 0,0 0 0,58 37 0,-58-37 0,0 0 0,0 0 0,0 0 0,0 0 0,0 0 0,0 0 0,0 0 0,74 14 0,-74-14 0,0 0 0,0 0 0,0 0 0,0 0 0,0 0 0,0 0 0,83-14 0,-83 14 0,0 0 0,0 0 0,0 0 0,0 0 0,0 0 0,82-32 0,-82 32 0,0 0 0,0 0 0,0 0 0,0 0 0,0 0 0,0 0 0,0 0 0,0 0 0,0 0 0,75-42 0,-75 42 0,0 0 0,0 0 0,0 0 0,0 0 0,0 0 0,0 0 0,0 0 0</inkml:trace>
  <inkml:trace contextRef="#ctx0" brushRef="#br0" timeOffset="71455">22020 8125 0,'0'-4'0,"0"4"0,0 0 0,0 0 0,0 0 0,0 0 0,0 0 0,0 0 0,0 0 0,0 0 0,0 0 0,0 0 0,0 0 0,0 0 0,0 0 0,0 0 0,8-28 0,-8 28 0,0 0 0,0 0 0,0 0 0,0 0 0,0 0 0,0 0 0,0 0 0,0 0 0,0 0 0,0 0 0,0 0 0,0 0 0,0 0 0,0 0 0,0 0 0,0 0 0,0 0 0,0 0 0,0 0 0,0 0 0,0 0 0,-8-51 0,8 51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0,-42-18 0,42 18 0,0 0 0,0 0 0,0 0 0,0 0 0,0 0 0,0 0 0,0 0 0,0 0 0,0 0 0,0 0 0,0 0 0,0 0 0,0 0 0,0 0 0,0 0 0,0 0 0,0 0 0,0 0 0,0 0 0,0 0 0,0 0 0,0 0 0,0 0 0,0 0 0,0 0 0,0 0 0,0 0 0,0 0 0,0 0 0,0 0 0,0 0 0,-57-34 0,57 34 0,0 0 0,0 0 0,0 0 0,0 0 0,0 0 0,0 0 0,0 0 0,0 0 0,0 0 0,0 0 0,0 0 0,0 0 0,0 0 0,0 0 0,0 0 0,-83 10 0,83-10 0,0 0 0,0 0 0,0 0 0,0 0 0,0 0 0,0 0 0,0 0 0,0 0 0,0 0 0,0 0 0,0 0 0,-58 46 0,58-46 0,0 0 0,0 0 0,0 0 0,-41 75 0,41-75 0,0 0 0,0 0 0,-9 103 0,9-103 0,0 0 0,0 92 0,0-92 0,0 93 0,0 0 15,-8 0-15,8-5 16,0-88-1,0 0 1,0 0-16,0 0 16,-8 75-1,8-75 1,-8 14-1</inkml:trace>
  <inkml:trace contextRef="#ctx0" brushRef="#br0" timeOffset="71823">21515 8288 0,'0'5'0,"0"-5"0,0 0 0,0 0 0,0 0 0,0 0 0,0 0 0,0 0 0,0 0 0,0 0 0,0 0 0,0 0 0,0 0 0,0 0 0,0 0 0,0 0 0,0 0 0,0 0 0,0 0 0,0 0 0,0 0 0,0 0 0,0 0 0,0 0 0,0 0 0,0 0 0,0 0 0,0 0 0,0 0 0,0 0 0,0 0 0,0 0 0,0 0 0,0 0 0,0 0 0,0 0 0,0 0 0,0 0 0,0 0 0,0 0 0,33 4 0,-33-4 0,0 0 0,0 0 0,0 0 0,0 0 0,0 0 0,0 0 0,0 0 0,0 0 0,0 0 0,0 0 0,0 0 0,0 0 0,0 0 0,0 0 0,0 0 0,0 0 0,0 0 0,0 0 0,0 0 0,83 0 0,-83 0 0,0 0 0,0 0 0,0 0 0,0 0 0,0 0 0,0 0 0,0 0 0,0 0 0,0 0 0,0 0 0,0 0 0,0 0 0,0 0 0,0 0 0,108 10 0,-108-10 0,0 0 0,0 0 0,0 0 0,0 0 0,0 0 0,0 0 0,0 0 0,0 0 0,0 0 0,0 0 0,0 0 0,115 4 0,-115-4 0,0 0 0,0 0 0,0 0 0,0 0 0,0 0 0,0 0 0,0 0 0,67 0 0,-67 0 0,0 0 0,0 0 0,0 0 0,107 5 0,-107-5 16</inkml:trace>
  <inkml:trace contextRef="#ctx0" brushRef="#br0" timeOffset="72787">24525 7949 0,'17'18'0,"-17"-18"0,0 0 0,0 0 0,0 0 0,0 0 0,0 0 0,0 0 0,0 0 0,0 0 0,0 0 0,0 0 0,33 37 0,-33-37 0,0 0 0,0 0 0,0 0 0,0 0 0,0 0 0,41 79 0,-41-79 0,0 84 0,-16-5 0,16-79 0,0 0 0,0 0 0,0 0 0,-42 84 0,42-84 16,25 97 0,-17-68-16,-8-29 15,9 18 1,-9-18-1,0 0-15,0 0 16,0 0 0</inkml:trace>
  <inkml:trace contextRef="#ctx0" brushRef="#br0" timeOffset="73460">24922 8288 0,'0'-5'0,"0"5"0,0 0 0,0 0 0,0 0 0,0 0 0,0 0 0,0 0 0,0 0 0,0 0 0,0 0 0,-33-13 0,33 13 0,0 0 0,0 0 0,0 0 0,0 0 0,0 0 0,0 0 0,0 0 0,0 0 0,0 0 0,0 0 0,0 0 0,0 0 0,0 0 0,0 0 0,0 0 0,-66 0 0,66 0 0,0 0 0,0 0 0,0 0 0,0 0 0,0 0 0,0 0 0,0 0 0,0 0 0,0 0 0,0 0 0,0 0 0,-83 37 0,83-37 0,0 0 0,0 0 0,0 0 0,0 0 0,0 0 0,0 0 0,0 0 0,-83 51 0,83-51 0,0 0 0,0 0 0,0 0 0,0 0 0,0 0 0,0 0 0,0 0 0,0 0 0,0 0 0,0 0 0,0 0 0,0 0 0,0 0 0,0 0 0,0 0 0,0 0 0,0 0 0,0 0 0,0 0 0,0 0 0,0 0 0,0 0 0,0 0 0,0 0 0,0 0 0,0 0 0,0 0 0,0 0 0,0 0 0,0 0 0,0 0 0,0 0 0,-24 5 0,24-5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 0 0,9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0,-74 18 0,74-18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9 0,25-9 0,0 0 0,0 0 0,0 0 0,0 0 0,0 0 0,0 0 0,0 0 0,0 0 0,0 0 0,0 0 0,0 0 0,0 0 0,0 0 0,0 0 0,0 0 0,0 0 0,0 0 0,0 0 0,0 0 0,0 0 0,0 0 0,0 0 0,0 0 0,0 0 0,0 0 0,0 0 0,0 0 0,0 0 0,0 0 0,0 0 0,0 0 0,0 0 0,0 0 0,0 0 0,17 24 0,-17-24 0,0 0 0,0 0 0,0 0 0,0 0 0,0 0 0,0 0 0,0 0 0,0 0 0,0 0 0,0 0 0,0 0 0,0 0 0,0 0 0,0 0 0,0 0 0,0 0 0,0 0 0,0 0 0,0 0 0,58 28 0,-58-28 0,0 0 0,0 0 0,0 0 0,0 0 0,0 0 0,0 0 0,0 0 0,0 0 0,0 0 0,0 0 0,0 0 0,0 0 0,0 0 0,0 0 0,0 0 0,99 37 0,-99-37 0,0 0 0,0 0 0,0 0 0,0 0 0,0 0 0,0 0 0,0 0 0,0 0 0,0 0 0,0 0 0,0 0 0,99 37 0,-99-37 0,0 0 0,0 0 0,0 0 0,0 0 0,0 0 0,0 0 0,0 0 0,107 23 0,-107-23 0,0 0 0,0 0 0,0 0 0</inkml:trace>
  <inkml:trace contextRef="#ctx0" brushRef="#br0" timeOffset="75574">24641 15930 0,'8'4'0,"-8"-4"0,0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0,33-14 0,-33 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0,42-23 0,-42 23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0,74-51 0,-74 51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0,50-56 0,-50 56 0,0 0 0,0 0 0,0 0 0,0 0 0,0 0 0,0 0 0,0 0 0,0 0 0,0 0 0,0 0 0,0 0 0,0 0 0,0 0 0,0 0 0,0 0 0,0 0 0,0 0 0,0 0 0,0 0 0,0 0 0,0 0 0,0 0 0,0 0 0,0 0 0,0 0 0,0 0 0,0 0 0,0 0 0,0 0 0,0 0 0,0 0 0,0 0 0,0 0 0,0 0 0,0 0 0,0 0 0,0 0 0,0 0 0,0 0 0,0 0 0,0 0 0,0 0 0,-9-46 0,9 46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0,-74-24 0,74 24 0,0 0 0,0 0 0,0 0 0,0 0 0,0 0 0,0 0 0,0 0 0,0 0 0,0 0 0,0 0 0,0 0 0,0 0 0,0 0 0,0 0 0,0 0 0,0 0 0,0 0 0,0 0 0,0 0 0,0 0 0,0 0 0,0 0 0,0 0 0,-99 24 0,99-24 0,0 0 0,0 0 0,0 0 0,0 0 0,0 0 0,0 0 0,0 0 0,0 0 0,0 0 0,0 0 0,0 0 0,0 0 0,0 0 0,0 0 0,0 0 0,0 0 0,0 0 0,0 0 0,0 0 0,-83 56 0,83-56 0,0 0 0,0 0 0,0 0 0,0 0 0,0 0 0,0 0 0,0 0 0,0 0 0,0 0 0,0 0 0,0 0 0,0 0 0,0 0 0,0 0 0,0 0 0,-74 116 0,74-116 0,0 0 0,0 0 0,0 0 0,0 0 0,0 0 0,0 0 0,0 0 0,0 0 0,0 0 0,0 0 0,0 0 0,-25 125 0,25-125 0,0 0 0,0 0 0,0 0 0,0 0 0,0 0 0,0 0 0,0 0 0,16 131 0,-16-131 0,0 0 0,0 0 0,0 0 0,50 121 0,-50-121 0,91 93 15,-91-93 1,116 55 0,-116-55-16,0 0 15,140 14 1,-140-14-1,124-46-15</inkml:trace>
  <inkml:trace contextRef="#ctx0" brushRef="#br0" timeOffset="77068">20994 16060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0,-49-14 0,49 14 0,0 0 0,0 0 0,0 0 0,0 0 0,0 0 0,0 0 0,0 0 0,0 0 0,0 0 0,0 0 0,0 0 0,0 0 0,0 0 0,0 0 0,0 0 0,0 0 0,0 0 0,0 0 0,0 0 0,0 0 0,0 0 0,0 0 0,0 0 0,0 0 0,0 0 0,0 0 0,0 0 0,0 0 0,0 0 0,0 0 0,0 0 0,0 0 0,0 0 0,0 0 0,-66-9 0,66 9 0,0 0 0,0 0 0,0 0 0,0 0 0,0 0 0,0 0 0,0 0 0,0 0 0,0 0 0,0 0 0,0 0 0,0 0 0,0 0 0,0 0 0,0 0 0,0 0 0,0 0 0,-108 4 0,108-4 0,0 0 0,0 0 0,0 0 0,0 0 0,0 0 0,0 0 0,-25 5 0,25-5 0,0 0 0,0 0 0,0 0 0,0 0 0,0 0 0,0 0 0,0 0 0,0 0 0,0 0 0,0 0 0,-24 14 0,24-14 0,0 0 0,0 0 0,0 0 0,0 0 0,0 0 0,0 0 0,0 0 0,-91 65 0,91-65 0,0 0 0,0 0 0,0 0 0,-50 107 0,50-107 16,-25 140-1,25-140 1,0 0-16,0 0 15,25 125 1,-25-125 0,0 0-1,66 84-15,-66-84 16,83 18-1,-83-18 1,91-74-16,-17-38 16,-74 112-1,50-162 1,-50 162-1,41-172-15,-41 172 16,17-163 0,-17 163-1,8-172-15,-8 172 16,0 0-1,0 0 1,0 0 0,8-135-16,-8 135 15,0 0 1,-8-55-1,8 55-15,8 22 16,-8-22 0,0 98-1,0-98 1,9 153-16,-9-153 15,33 173 1,-33-173 0,24 172-16,18-10 15,-42-162 1,66 131-1,-66-131 1,0 0-16</inkml:trace>
  <inkml:trace contextRef="#ctx0" brushRef="#br0" timeOffset="94844">17943 15623 0,'-8'-5'0,"8"5"0,0 0 0,0 0 0,0 0 0,0 0 0,0 0 0,0 0 0,0 0 0,0 0 0,0 0 0,0 0 0,0 0 0,0 0 0,0 0 0,0 0 0,0 0 0,0 0 0,0 0 0,0 0 0,0 0 0,0 0 0,0 0 0,0 0 0,0 0 0,0 0 0,0 0 0,0 0 0,0 0 0,0 0 0,0 0 0,0 0 0,0 0 0,0 0 0,0 0 0,0 0 0,0 0 0,0 0 0,0 0 0,-25 33 0,25-33 0,0 0 0,0 0 0,0 0 0,0 0 0,0 0 0,0 0 0,0 0 0,0 0 0,0 0 0,0 0 0,0 0 0,0 0 0,0 0 0,0 0 0,0 0 0,0 0 0,0 79 0,0-79 0,0 0 0,0 0 0,0 0 0,0 0 0,0 0 0,9 149 0,-9-149 0,24 153 0,-32-97 15,8-56 1,-8 149 0,8-149-16,-25 135 15,25-135 1,0 0-1,0 0-15,0 0 16,-8 97 0,8-97-1,16 47 1,-16-47-16,42-42 15,-42 42 1,58-98 0,-58 98-1,0 0-15,66-102 16,-66 102-1,0 0 1,0 0-16,82-61 16,-82 61-1,0 0 1,75 5-1,-1 60-15,-74-65 16,42 107 0,-42-107-1,8 140-15,-8-140 16,0 0-1,0 0 1</inkml:trace>
  <inkml:trace contextRef="#ctx0" brushRef="#br0" timeOffset="97408">14578 15925 0,'8'9'0,"-8"-9"0,0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0,-8-23 0,8 23 0,0 0 0,0 0 0,0 0 0,0 0 0,0 0 0,0 0 0,0 0 0,0 0 0,0 0 0,0 0 0,0 0 0,0 0 0,0 0 0,0 0 0,0 0 0,0 0 0,0 0 0,0 0 0,0 0 0,0 0 0,0 0 0,0 0 0,0 0 0,0 0 0,0 0 0,0 0 0,-25-32 0,25 32 0,0 0 0,0 0 0,0 0 0,0 0 0,0 0 0,0 0 0,0 0 0,0 0 0,0 0 0,0 0 0,0 0 0,0 0 0,0 0 0,0 0 0,0 0 0,-66-47 0,66 47 0,0 0 0,0 0 0,0 0 0,0 0 0,0 0 0,0 0 0,0 0 0,0 0 0,0 0 0,0 0 0,0 0 0,-99-42 0,99 42 0,0 0 0,0 0 0,0 0 0,0 0 0,0 0 0,0 0 0,0 0 0,-132 14 0,132-14 0,0 0 0,0 0 0,0 0 0,-124 56 0,124-56 16,-116 74-1,116-74 1,-58 112-16,58-112 16,-25 121-1,25-121 1,0 0-16,0 0 15,33 107 1,-33-107 0,0 0-1,75 60-15,-75-60 16,107-28-1,-107 28 1,116-79-16,-116 79 16,0 0-1,0 0 1,0 0-1,74-87-15,-74 87 16,0 0 0,0 0-1,0 0-15,83-29 16,-33 52-1,-17 52 1,-8 32 0,-25-107-16,16 135 15,-16 4 1,-8 11-1,8 12-15,-8-23 16,-17 1 0,-17-10-1,42-130 1,-74 107-16,74-107 15,-83 61 1,83-61 0,-82 0-16,82 0 15,-83-47 1,83 47-1,-25-107 1,33-19-16,34-8 16,24 4-1,0 8 1,-66 122-16,107-116 15,-107 116 1,116-79 0,-116 79-1,141-32-15,-141 32 16</inkml:trace>
  <inkml:trace contextRef="#ctx0" brushRef="#br0" timeOffset="123595">16108 6009 0,'0'0'0,"0"0"0,0 0 0,0 0 0,0 0 0,0 0 0</inkml:trace>
  <inkml:trace contextRef="#ctx0" brushRef="#br0" timeOffset="126419">19134 4586 0,'-8'9'0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4-24T14:09:40.4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12321 8074 0,'0'-14'0,"0"14"0,0 0 0,0 0 0,0 0 0,0 0 0,0 0 0,0 0 0,0 0 0,0 0 0,0 0 0,0 0 0,0 0 0,0 0 0,0 0 0,0 0 0,0 0 0,0 0 0,0 0 0,0 0 0,0 0 0,0 0 0,0 0 0,0 0 0,0 0 0,0 0 0,0 0 0,0 0 0,0 0 0,0 0 0,0 0 0,0 0 0,0 0 0,0 0 0,0 0 0,0 0 0,0 0 0,-8-36 0,8 36 0,0 0 0,0 0 0,0 0 0,0 0 0,0 0 0,0 0 0,0 0 0,0 0 0,0 0 0,0 0 0,0 0 0,0 0 0,0 0 0,0 0 0,0 0 0,0 0 0,0 0 0,0 0 0,0 0 0,0 0 0,0 0 0,0 0 0,0 0 0,0 0 0,0 0 0,-25-38 0,25 38 0,0 0 0,0 0 0,0 0 0,0 0 0,0 0 0,0 0 0,0 0 0,0 0 0,0 0 0,0 0 0,0 0 0,0 0 0,0 0 0,-66-19 0,66 19 0,0 0 0,0 0 0,0 0 0,0 0 0,0 0 0,0 0 0,0 0 0,0 0 0,0 0 0,0 0 0,0 0 0,0 0 0,0 0 0,0 0 0,0 0 0,0 0 0,0 0 0,-75 28 0,75-28 0,0 0 0,0 0 0,0 0 0,0 0 0,0 0 0,0 0 0,-16 9 0,16-9 0,0 0 0,0 0 0,0 0 0,0 0 0,0 0 0,-17 23 0,17-23 0,0 0 0,0 0 0,0 0 0,0 0 0,0 0 0,0 0 0,0 0 0,0 0 0,0 0 0,-66 66 0,66-66 0,0 0 0,0 0 0,-58 79 0,58-79 0,0 0 0,0 0 0,0 0 0,-58 98 0,58-98 0,-25 106 16,25-106-1,9 107 1,24 0-16,33-14 16,-8-23-1,8-28 1,0-10-1,17-13-15,-9-9 16,9-10 0,8-5-1,49-19-15,-57-8 16,-9-10-1,1-18 1,-25 4 0,-26-14-16,-7 5 15,-9-5 1,-16-4-1,-9 13-15,-16 6 16,0 8 0,-33 1-1,8 4 1,-16 23-16,-1 5 15,1 10 1,-9-6 0,9 15-1,8 9-15,-1 14 16,-15 4-1,24 10 1,-8 9-16,66-51 16</inkml:trace>
  <inkml:trace contextRef="#ctx0" brushRef="#br0" timeOffset="843">11742 8897 0,'8'5'0,"-8"-5"0,0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 23 0,16-23 0,0 0 0,0 0 0,0 0 0,0 0 0,0 0 0,0 0 0,0 0 0,0 0 0,0 0 0,0 0 0,0 0 0,0 0 0,0 0 0,0 0 0,0 0 0,-42 24 0,42-24 0,0 0 0,0 0 0,0 0 0,0 0 0,0 0 0,0 0 0,0 0 0,0 0 0,0 0 0,0 0 0,0 0 0,-91 27 0,91-27 0,0 0 0,0 0 0,0 0 0,-24 14 0,24-14 0,0 0 0,0 0 0,-75 42 0,75-42 0,0 0 0,-58 42 0,58-42 0,-66 61 0,-16-15 16,7-5-16,-8 6 15,9 5 1,0-1 0,74-51-1,-67 60-15,67-60 16,-66 65-1,66-65 1</inkml:trace>
  <inkml:trace contextRef="#ctx0" brushRef="#br0" timeOffset="1486">10394 9856 0,'-16'18'0,"16"-18"0,0 0 0,0 0 0,0 0 0,-25 47 0,25-47 0,0 0 0,0 0 0,0 0 0,-17 65 0,17-65 0,0 0 0,0 0 0,0 0 0,0 0 0,0 0 0,0 88 0,0-88 0,0 0 0,0 0 0,0 0 0,0 0 0,0 0 0,0 0 0,0 0 0,33 93 0,-33-93 0,0 0 0,0 0 0,0 0 0,67 84 0,24-19 15,-50-56 1,-41-9 0,99 14-16,-99-14 15,99-32 1,-16-19-1,-83 51 1,58-84-16,-58 84 16,16-98-1,-16 98 1,-24-93-16,24 93 15,-66-84 1,-34 33 0,-7 28-1,8 37-15,-1 18 16,26 6-1,74-38 1,-74 65-16,16 5 16</inkml:trace>
  <inkml:trace contextRef="#ctx0" brushRef="#br0" timeOffset="1935">10006 10572 0,'0'-5'0,"0"5"0,0 0 0,0 0 0,0 0 0,-33-5 0,33 5 0,0 0 0,0 0 0,0 0 0,-58-4 0,58 4 0,0 0 0,0 0 0,0 0 0,0 0 0,-100 14 0,100-14 0,0 0 0,0 0 0,-90 32 0,90-32 0,0 0 0,-75 47 0,75-47 0,-66 42 0,-17 9 0,1-4 15,-1 17 1,-16-3 0,24 14-1,9-1-15,17-14 16,49-60-1</inkml:trace>
  <inkml:trace contextRef="#ctx0" brushRef="#br0" timeOffset="2337">8881 11404 0,'-16'14'0,"16"-14"0,0 0 0,0 0 0,0 0 0,0 0 0,-25 47 0,25-47 0,0 0 0,0 0 0,0 0 0,0 0 0,0 0 0,-8 83 0,8-83 0,0 0 0,33 98 0,-33-98 0,0 0 0,0 0 0,0 0 0,0 0 0,0 0 0,0 0 0,0 0 0,0 0 0,0 0 0,0 0 0,0 0 0,0 0 0,0 0 0,0 0 0,0 0 0,0 0 0,0 0 0,57 70 0,-57-70 0,0 0 0,0 0 0,0 0 0,0 0 0,0 0 0,0 0 0,0 0 0,0 0 0,0 0 0,0 0 0,0 0 0,0 0 0,0 0 0,0 0 0,0 0 0,0 0 0,0 0 0,0 0 0,0 0 0,0 0 0,0 0 0,0 0 0,0 0 0,0 0 0,0 0 0,0 0 0,0 0 0,0 0 0,0 0 0,0 0 0,0 0 0,0 0 0,0 0 0,108 5 0,-108-5 0,0 0 0,0 0 0,0 0 0,0 0 0,0 0 0,0 0 0,0 0 0,0 0 0,0 0 0,0 0 0,0 0 0,0 0 0,0 0 0,0 0 0,0 0 0,0 0 0,99-56 0,-99 56 0,0 0 0,0 0 0,0 0 0,0 0 0,0 0 0,0 0 0,0 0 0,0 0 0,0 0 0,0 0 0,0 0 0,0 0 0,91-74 0,-91 74 0,0 0 0,0 0 0,0 0 0,0 0 0,0 0 0,0 0 0,0 0 0,0 0 0,0 0 0,0 0 0,0 0 0,41-94 0,-41 94 0,0 0 0,0 0 0,0 0 0,0 0 0,0 0 0,0 0 0,0 0 0,0 0 0,0 0 0,0 0 0,0-74 0,0 74 0,0 0 0,0 0 0,0 0 0,0 0 0,0 0 0,0 0 0,0 0 0,0 0 0,0 0 0,-41-61 0,41 61 0,0 0 0,0 0 0,0 0 0,0 0 0,0 0 0,0 0 0,0 0 0,0 0 0,-41-46 0,41 46 0,0 0 0,0 0 0,0 0 0,0 0 0,0 0 0,0 0 0,0 0 0,-66-23 0,66 23 0,0 0 0,0 0 0,0 0 0,0 0 0,0 0 0,0 0 0,-75 0 0,75 0 0,0 0 0,0 0 0,0 0 0,0 0 0,0 0 0,-74 23 0,74-23 0,0 0 0,0 0 0,0 0 0,0 0 0,-75 37 0,75-37 0,0 0 0,0 0 0,0 0 0,-24 43 0,24-43 0,0 0 0,0 0 0,-9 41 0,9-41 0,0 0 0,9-19 0,-9 19 0</inkml:trace>
  <inkml:trace contextRef="#ctx0" brushRef="#br0" timeOffset="2672">10601 10786 0,'0'0'0,"0"0"0,0 0 0,0 0 0,0 0 0,0 0 0,0 0 0,0 0 0,0 0 0,0 0 0,0 0 0,0 0 0,0 0 0,0 0 0,0 0 0,0 0 0,8 42 0,-8-42 0,0 0 0,0 0 0,0 0 0,0 0 0,17 60 0,-17-60 0,0 0 0,0 0 0,0 0 0,41 84 0,-41-84 0,0 0 0,0 0 0,41 79 0,-41-79 0,0 0 0,0 0 0,0 0 0,67 70 0,-67-70 15,82 75-15</inkml:trace>
  <inkml:trace contextRef="#ctx0" brushRef="#br0" timeOffset="3072">10576 11497 0,'-25'19'0,"-16"23"0,41-42 0,0 0 0,0 0 0,0 0 0,-41 56 0,41-56 0,0 0 0,0 0 0,-9 74 0,9-74 0,0 0 0,9 79 0,-9-79 0,41 79 0,17-9 16,16-19-16,1-24 16,16-27-1,0-22 1,0-20-1,-9-23-15,-16-14 16,-41-5 0,-33 5-1,-42 9-15,50 70 16,-165-98-1,82 85 1,42 13 0,99-51-16,82-61 15,-140 112 1</inkml:trace>
  <inkml:trace contextRef="#ctx0" brushRef="#br0" timeOffset="3371">13247 9432 0,'16'-19'0,"-16"19"0,0 0 0,0 0 0,0 0 0,0 0 0,0 0 0,0 0 0,0 0 0,0 0 0,0 0 0,0 0 0,0 0 0,0 0 0,0 0 0,0 0 0,58-27 0,-58 27 0,0 0 0,0 0 0,0 0 0,0 0 0,58 9 0,-58-9 0,0 0 0,0 0 0,0 0 0,91 47 0,-91-47 0,0 0 0,0 0 0,66 79 0,-66-79 0,0 0 0,83 84 0,-83-84 0,91 88 0,25-5 16,-9-3 0,9-25-16,-116-55 15</inkml:trace>
  <inkml:trace contextRef="#ctx0" brushRef="#br0" timeOffset="3746">14239 9981 0,'-16'9'0,"16"-9"0,0 0 0,0 0 0,0 0 0,0 0 0,0 0 0,-42 47 0,42-47 0,0 0 0,0 0 0,0 0 0,-25 79 0,25-79 0,0 0 0,0 0 0,-8 97 0,8-97 0,0 0 0,25 70 0,-25-70 0,50 52 0,24-38 16,17-28 0,8-24-1,-8-22-15,8-5 16,-41 0-1,-25-10 1,-41 19 0,-17 1-16,-33 22 15,-33 38 1,-24 51-1,-9 41 1,16 24-16,108-121 16</inkml:trace>
  <inkml:trace contextRef="#ctx0" brushRef="#br0" timeOffset="3980">14024 10921 0,'-16'32'0,"-26"52"0,42-84 0,0 0 0,-82 139 0,82-139 0,-116 159 0,-25-11 16,9-27-16,16-37 15,116-84 1,-82 65 0</inkml:trace>
  <inkml:trace contextRef="#ctx0" brushRef="#br0" timeOffset="4318">12966 12144 0,'0'33'0,"16"22"0,-16-55 0,0 0 0,0 0 0,0 0 0,50 75 0,-50-75 0,0 0 0,0 0 0,58 65 0,-58-65 0,0 0 0,91 42 0,-91-42 0,107-5 0,-8-32 16,9-38-16,-25-8 16,-34-20-1,-49 103 1,-8-107-16,8 107 15,-124-158 1,41 149 0,9 18-16,57-14 15,17 5 1</inkml:trace>
  <inkml:trace contextRef="#ctx0" brushRef="#br0" timeOffset="4624">14810 10711 0,'24'10'0,"26"27"0,-50-37 0,0 0 0,0 0 0,66 65 0,-66-65 0,0 0 0,75 88 0,-75-88 0,82 107 0,1 14 16,24-5-1,9-4 1,-8-19-16,-1-14 15,-8-32 1,-8-24 0,-91-23-16</inkml:trace>
  <inkml:trace contextRef="#ctx0" brushRef="#br0" timeOffset="4966">15951 11637 0,'-25'28'0,"25"-28"0,0 0 0,0 0 0,0 0 0,0 0 0,0 0 0,0 0 0,-50 46 0,50-46 0,0 0 0,0 0 0,0 0 0,0 0 0,0 0 0,0 0 0,0 0 0,0 0 0,0 0 0,-66 61 0,66-61 0,0 0 0,0 0 0,0 0 0,0 0 0,0 0 0,-49 88 0,49-88 0,0 93 0,41 0 15,33-37-15,17-23 16,8-38-1,17-32 1,-25-5-16,-16-23 16,-26 0-1,-41-15 1,-32-13-1,-42 5-15,-34 22 16,-49 48 0,-24 56-1,-17 41-15,8 14 16,182-93-1</inkml:trace>
  <inkml:trace contextRef="#ctx0" brushRef="#br0" timeOffset="5343">15926 12655 0,'-8'10'0,"8"-10"0,0 0 0,0 0 0,0 0 0,0 0 0,0 0 0,-33 18 0,33-18 0,0 0 0,0 0 0,0 0 0,-58 47 0,58-47 0,0 0 0,0 0 0,-66 64 0,66-64 0,0 0 0,-75 94 0,75-94 0,-66 121 0,-8 0 0,-1-5 16,9-23-1,66-93 1,-91 65-16</inkml:trace>
  <inkml:trace contextRef="#ctx0" brushRef="#br0" timeOffset="5704">15140 13521 0,'-16'18'0,"16"-18"0,0 0 0,0 0 0,0 0 0,0 0 0,-41 65 0,41-65 0,0 0 0,0 0 0,-50 93 0,50-93 0,0 0 0,-41 107 0,41-107 0,-42 98 0,42-98 15,17 93 1,41-28 0,24-28-1,-82-37-15,116-23 16,0-28-1,-17-28 1,-49 0-16,-26 9 16,-40 0-1,-25 14 1,-26 14-1,-15 10-15,7-10 16,51-18 0,24 60-1</inkml:trace>
  <inkml:trace contextRef="#ctx0" brushRef="#br0" timeOffset="5945">16488 12553 0,'25'29'0,"33"21"0,-58-50 0,0 0 0,0 0 0,74 75 0,-74-75 0,0 0 0,91 75 0,-91-75 0,75 73 0,-1 6 15,17 19 1,41 4-16,1 1 16,15-15-1</inkml:trace>
  <inkml:trace contextRef="#ctx0" brushRef="#br0" timeOffset="6340">17811 13544 0,'-8'9'0,"8"-9"0,0 0 0,0 0 0,0 0 0,0 0 0,0 0 0,-33 27 0,33-27 0,0 0 0,0 0 0,0 0 0,-33 52 0,33-52 0,0 0 0,0 0 0,-58 65 0,58-65 0,0 0 0,-50 71 0,50-71 0,-41 69 0,33-4 16,24 9-1,34-4-15,32-9 16,18-48-1,7-45 1,9-42-16,-9-19 16,-32-1-1,-34 6 1,-74 4-1,-66-8-15,-75-11 16,-66 5 0,-49 29-1,289 69 1</inkml:trace>
  <inkml:trace contextRef="#ctx0" brushRef="#br0" timeOffset="7016">8873 11976 0,'0'0'0,"0"0"0,0 0 0,0 0 0,0 0 0,0 0 0,0 0 0,0 0 0,0 0 0,0 0 0,0 0 0,0 0 0,0 0 0,0 0 0,0 0 0,0 0 0,0 0 0,0 0 0,0 0 0,0 0 0,0 0 0,0 0 0,0 0 0,0 0 0,0 0 0,-33 10 0,33-10 0,0 0 0,0 0 0,0 0 0,0 0 0,-42 32 0,42-32 0,0 0 0,0 0 0,0 0 0,-66 47 0,66-47 0,0 0 0,0 0 0,-49 65 0,49-65 0,0 0 0,-75 88 0,75-88 0,-74 121 0,-9 5 0,1-14 15,-9-34 1,24-8-1,10-1-15,-1-12 16,58-57 0</inkml:trace>
  <inkml:trace contextRef="#ctx0" brushRef="#br0" timeOffset="7668">7740 13190 0,'0'33'0,"0"-33"0,0 0 0,0 0 0,0 0 0,0 0 0,0 0 0,0 0 0,0 0 0,25 74 0,-25-74 0,0 0 0,0 0 0,0 0 0,0 0 0,0 0 0,58 61 0,-58-61 0,0 0 0,0 0 0,0 0 0,0 0 0,82 42 0,-82-42 0,0 0 0,0 0 0,0 0 0,0 0 0,0 0 0,0 0 0,0 0 0,100 0 0,-100 0 0,0 0 0,99-23 0,-99 23 0,83-52 0,-26-13 15,-7-23 1,-17-5-1,-16 4-15,-34 15 16,-16 23 0,-25 32-1,-33 14 1,17 19-16,24 5 15,67-5 1,90-37 0,34-57-1,41-54-15,-17-29 16,0 19-1,-49 37 1,-25 47-16,-49 27 16,-9 37-1,-25 15 1,8 0-16,9-1 15,17 15 1,7 23 0,9 33-1,0 8-15,8 1 16,0-10-1,-16-32 1,8-33-16,-58-23 16</inkml:trace>
  <inkml:trace contextRef="#ctx0" brushRef="#br0" timeOffset="8086">9452 12925 0,'0'0'0,"0"0"0,0 0 0,0 0 0,0 0 0,0 0 0,0 0 0,0 0 0,0 0 0,8 33 0,-8-33 0,0 0 0,0 0 0,0 0 0,0 0 0,0 0 0,25 51 0,-25-51 0,0 0 0,0 0 0,0 0 0,0 0 0,41 70 0,-41-70 0,0 0 0,0 0 0,0 0 0,17 79 0,-17-79 0,0 0 0,0 0 0,41 74 0,-41-74 0,0 0 0,0 0 0,0 0 0,41 56 0,-41-56 0,75 0 16,24-37-1,-8-34 1,-25-21-16,-33-16 16,-41 7-1,-33 36 1,-34 33-1,-24 35-15,8 40 16,17 26 0,40 34-1,34-15-15,25-18 16,-25-70-1</inkml:trace>
  <inkml:trace contextRef="#ctx0" brushRef="#br0" timeOffset="18924">2820 8027 0,'9'5'0,"-9"-5"0,0 0 0,0 0 0,0 0 0,0 0 0</inkml:trace>
  <inkml:trace contextRef="#ctx0" brushRef="#br0" timeOffset="19999">2928 8004 0,'-8'5'0,"8"-5"0,0 0 0,0 0 0,0 0 0,0 0 0,0 0 0,0 0 0,0 0 0,0 0 0,0 0 0,0 0 0,0 0 0,0 0 0,0 0 0,0 0 0,0 0 0,0 0 0,0 0 0,0 0 0,0 0 0,0 0 0,0 0 0,0 0 0,0 0 0,0 0 0,0 0 0,0 0 0,0 0 0,0 0 0,0 0 0,0 0 0,0 0 0,0 0 0,0 0 0,0 47 0,0-47 0,0 0 0,0 0 0,0 0 0,0 0 0,0 69 0,0-69 0,0 0 0,0 0 0,0 0 0,0 0 0,0 0 0,0 0 0,0 0 0,33 117 0,-33-117 0,0 0 0,0 0 0,0 0 0,8 121 0,-8-121 16,0 64-1,0-64-15,0 0 16,8 56 0,-8-65-1,8-61-15,9-46 16,-17 116-1,0 0 1,0 0 0,33-84-16,-33 84 15,41-37 1,9 42-1,0 47-15,-17 31 16,-8 14 0,-9 6-1,-16-103 1,41 103-16,-41-103 15,33 60 1</inkml:trace>
  <inkml:trace contextRef="#ctx0" brushRef="#br0" timeOffset="20366">3887 8121 0,'8'-5'0,"-8"5"0,0 0 0,0 0 0,0 0 0,0 0 0,0 0 0,0 0 0,0 0 0,0 0 0,0 0 0,0 0 0,0 0 0,0 0 0,9 23 0,-9-23 0,0 0 0,0 0 0,0 0 0,16 61 0,-16-61 0,0 0 0,0 0 0,25 107 0,-25-107 0,0 0 0,41 97 0,-41-97 0,50 84 0,16-37 0,-66-47 16,0 0-1,83 14 1,-25-47-16,-25-64 15,0-39 1,-9-17 0,-7 37-1,-9 60-15,-8 56 16</inkml:trace>
  <inkml:trace contextRef="#ctx0" brushRef="#br0" timeOffset="21033">4482 8422 0,'17'-22'0,"24"-20"0,-41 42 0,0 0 0,0 0 0,0 0 0,50-75 0,-50 75 0,0 0 0,0 0 0,33-88 0,-33 88 0,0 0 0,0 0 0,0 0 0,0-112 0,0 112 16,-41-64-16,-17 59 15,0 56 1,16 37 0,26 5-1,16-4-15,25-10 16,24-28-1,1-28 1,0-28-16,-9-18 16,0-15-1,17-12 1,0-20-1,-17-8-15,-8 7 16,-33 39 0,-8 64-1,0 39-15,0 12 16,8-14-1,8-31 1,-8-33 0,0-5-16,-8 0 15,-1-5 1,9 5-1,-16-33 1,-1-37-16,1-37 16,16-27-1,0 134 1,0 0-16,33-98 15,-33 98 1,58-56 0,-58 56-16</inkml:trace>
  <inkml:trace contextRef="#ctx0" brushRef="#br0" timeOffset="21271">5185 8019 0,'0'-5'0,"0"5"0,0 0 0,0 0 0,0 0 0,0 0 0,0 0 0,0 0 0,0 0 0,41-19 0,-41 19 0,0 0 0,0 0 0,0 0 0,0 0 0,0 0 0,0 0 0,0 0 0,0 0 0,0 0 0,0 0 0,0 0 0,83-42 0,-83 42 0,0 0 0,0 0 0,0 0 0,0 0 0,0 0 0,0 0 0,0 0 0,116-46 0,-116 46 0,0 0 0,0 0 0,0 0 0</inkml:trace>
  <inkml:trace contextRef="#ctx0" brushRef="#br0" timeOffset="21463">5210 7832 0,'-8'24'0,"24"55"16,17 46 0,9 39-1,-18-25-15,-24-139 16,0 0-1</inkml:trace>
  <inkml:trace contextRef="#ctx0" brushRef="#br0" timeOffset="21767">5516 8190 0,'0'24'0,"8"32"0,-8-56 0,0 0 0,0 0 0,0 74 0,0-74 0,0 0 0,17 75 0,-17-75 0,0 0 0,0 3 0,0-3 0,0 0 0,0 0 0,0 0 0,0 0 0,0 0 0,0 0 0,0 0 0,-9-46 0,9 46 0,0 0 0,0 0 0,0 0 0,0 0 0,0 0 0,0 0 0,-16-102 0,16 102 0,0 0 0,0 0 0,0 0 0,0 0 0,0 0 0,0-84 0,0 84 0,0 0 0,0 0 0,0 0 0,0 0 0,0-111 0,0 111 0,0 0 0,0 0 0,0 0 0,8-112 0,-8 112 0,0 0 0,0 0 0,0 0 0,0 0 0,0 0 0,0-93 0,0 93 0,8-32 0,9 41 15,24 14 1,-41-23-16</inkml:trace>
  <inkml:trace contextRef="#ctx0" brushRef="#br0" timeOffset="22359">5789 8149 0,'0'4'0,"0"-4"0,0 0 0,0 0 0,0 0 0,0 0 0,-9 42 0,9-42 0,0 0 0,0 0 0,0 0 0,0 0 0,0 0 0,0 79 0,0-79 0,0 0 0,0 107 0,0-107 0,0 0 0,0 0 0,0 0 0,0 0 0,0 0 0,42 98 0,-42-98 0,58 37 0,33-51 16,-33-51-16,-9-19 16,-8 5-1,-24 24 1,-34 22-16,-24 37 15,0 20 1,-1 22 0,9 15-1,42 22-15,24-13 16,16-19-1,17-46 1,9-56-16,8-33 16,-17-32-1,-8 13 1,-1 24-1,-7 52-15,0 40 16,-25 39 0,-9 13-1,-8 9-15,-24-4 16,-42-10-1,-17-27 1,-15-5 0,90-28-16</inkml:trace>
  <inkml:trace contextRef="#ctx0" brushRef="#br0" timeOffset="43756">21772 6730 0,'-17'5'0,"17"-5"0,0 0 0,0 0 0,0 0 0,0 0 0,0 0 0,0 0 0,0 0 0,0 0 0,0 0 0,0 0 0,0 0 0,0 0 0,0 0 0,0 0 0,0 0 0,0 0 0,0 0 0,0 0 0,0 0 0,0 0 0,-41 14 0,41-14 0,0 0 0,0 0 0,0 0 0,0 0 0,0 0 0,0 0 0,0 0 0,0 0 0,0 0 0,0 0 0,0 0 0,0 0 0,0 0 0,0 0 0,0 0 0,-75 9 0,75-9 0,0 0 0,0 0 0,0 0 0,0 0 0,0 0 0,0 0 0,0 0 0,0 0 0,0 0 0,0 0 0,0 0 0,-91 32 0,91-32 0,0 0 0,0 0 0,0 0 0,0 0 0,0 0 0,0 0 0,0 0 0,-90 48 0,90-48 0,0 0 0,0 0 0,0 0 0,-67 87 0,51-45 16,16-42 0,-17 93-1,17-9-15,0-84 16,42 84-1,16-10 1,16-13-16,25-6 16,-8 1-1,8-33 1,17-27-1,-17-24-15,9-13 16,49-16 0,-66 39-1,-8-20-15,-17-3 16,0-20-1,-25-9 1,-8 5 0,-24 9-16,-26 5 15,-8 9 1,-8-4-1,-8-10-15,-17 14 16,-17 14 0,-7 19-1,-9 0 1,-25-1-16,9-8 15,-1 18 1,9 28 0,24 14-16,9 4 15,66-46 1</inkml:trace>
  <inkml:trace contextRef="#ctx0" brushRef="#br0" timeOffset="44521">21160 7641 0,'0'15'0,"0"-15"0,0 0 0,0 0 0,0 0 0,0 0 0,0 0 0,0 0 0,0 0 0,0 0 0,0 0 0,0 0 0,0 0 0,0 0 0,0 0 0,0 0 0,-8 46 0,8-46 0,0 0 0,0 0 0,0 0 0,0 0 0,0 0 0,0 0 0,0 0 0,0 0 0,0 0 0,-50 65 0,50-65 0,0 0 0,0 0 0,-58 75 0,58-75 0,0 0 0,-91 69 0,91-69 0,-91 56 0,-8 19 16,8 8 0,0 6-16,8 4 15,9-14 1,0-9-1,16-15-15,16-22 16,42-33 0</inkml:trace>
  <inkml:trace contextRef="#ctx0" brushRef="#br0" timeOffset="45153">19820 8730 0,'-8'5'0,"8"-5"0,0 0 0,0 0 0,0 0 0,0 0 0,0 0 0,0 0 0,0 0 0,0 0 0,-25 23 0,25-23 0,0 0 0,0 0 0,0 0 0,0 0 0,0 0 0,0 0 0,0 0 0,0 0 0,0 0 0,0 0 0,0 0 0,0 0 0,0 0 0,-66 28 0,66-28 0,0 0 0,0 0 0,0 0 0,0 0 0,0 0 0,0 0 0,0 0 0,0 0 0,0 0 0,-91 65 0,91-65 0,0 0 0,0 0 0,0 0 0,0 0 0,0 0 0,-74 102 0,74-102 0,-50 112 0,25-1 16,25-8-16,9-10 16,24-19-1,16-13 1,17-24-1,17-9-15,25-24 16,7-27 0,-115 23-1,224-93-15,-125 19 16,0-33-1,-25 0 1,-24 4 0,-42 29-16,-32 4 15,-26 10 1,-33 5-1,-8 12 1,0 25-16,25 13 16,41 5-1,25 0 1</inkml:trace>
  <inkml:trace contextRef="#ctx0" brushRef="#br0" timeOffset="45610">22690 7860 0,'-9'0'0,"9"0"0,0 0 0,0 0 0,0 0 0,0 0 0,0 0 0,0 0 0,0 0 0,0 0 0,0 0 0,0 0 0,0 0 0,0 0 0,0 0 0,0 0 0,0 33 0,0-33 0,0 0 0,0 0 0,0 0 0,0 0 0,0 0 0,0 0 0,0 0 0,0 0 0,0 0 0,9 74 0,-9-74 0,0 0 0,0 0 0,16 89 0,-16-89 0,0 0 0,33 102 0,-33-102 0,75 84 0,-1 4 15,25 1 1,9 13 0,-9 9-16,8-4 15,1-14 1,8-14-1,-9-18-15,9-15 16,-25-8 0,-91-38-1</inkml:trace>
  <inkml:trace contextRef="#ctx0" brushRef="#br0" timeOffset="46111">23781 9195 0,'-17'5'0,"17"-5"0,0 0 0,0 0 0,0 0 0,0 0 0,0 0 0,0 0 0,-57 18 0,57-18 0,0 0 0,0 0 0,0 0 0,0 0 0,-67 38 0,67-38 0,0 0 0,0 0 0,0 0 0,0 0 0,0 0 0,0 0 0,0 0 0,-57 79 0,57-79 0,0 0 0,-42 93 0,42-93 0,-25 88 0,34-14 0,24 1 16,33-10 0,50-5-1,8-22 1,8-20-16,-16-32 15,-25-42 1,8-23 0,-33-23-16,-16 4 15,-50 11 1,-42-2-1,-24-14 1,-41 6-16,-17 18 16,-25 32-1,8 24 1,141 23-16</inkml:trace>
  <inkml:trace contextRef="#ctx0" brushRef="#br0" timeOffset="50779">19448 9422 0,'-16'15'0,"16"-15"0,0 0 0,0 0 0,0 0 0,0 0 0,-42 60 0,42-60 0,0 0 0,0 0 0,-57 75 0,57-75 0,0 0 0,-75 88 0,75-88 0,-74 65 0,-26 0 15,26 10 1,0-1 0,-17 10-16,0 23 15,-25 5 1,0 18-1,9 9-15,7-4 16,1-19 0,8-4-1,0 22 1,-8 25-16,25-10 15,16-23 1,25-33 0,0-14-16,16-5 15,9-9 1,16 10-1,9-1 1,16 10-16,-33-84 16,74 158-1,-16-88 1,33-10-16,0-4 15,16-4 1,17 3 0,1-9-1,7-8-15,17-11 16,24 10-1,1-8 1,16-6-16,-25 0 16,9-4-1,0 13 1,-17 1-1,8-24-15,-165-9 16</inkml:trace>
  <inkml:trace contextRef="#ctx0" brushRef="#br0" timeOffset="51319">20846 9749 0,'0'-14'0,"0"14"0,0 0 0,0 0 0,0 0 0,0 0 0,0 0 0,0 0 0,0 0 0,0 0 0,0 0 0,0 0 0,0 0 0,8 4 0,-8-4 0,25 47 0,8 50 0,-33-97 0,0 0 0,33 112 0,-33-112 0,41 140 0,-24 8 16,-9 1-1,17-5 1,0-9-16,16 19 16,-8 27-1,-8 38 1,-17 9-16,0 14 15,9-29 1,16-13 0,25-37-1,-9-37-15,1-15 16,8-36-1,-58-75 1</inkml:trace>
  <inkml:trace contextRef="#ctx0" brushRef="#br0" timeOffset="51898">23624 10446 0,'16'-38'0,"-16"38"0,0 0 0,0 0 0,0 0 0,0 0 0,0 0 0,0 0 0,0 0 0,0 0 0,0 0 0,42-78 0,-42 78 0,0 0 0,0 0 0,0 0 0,0 0 0,0 0 0,0 0 0,0 0 0,0 0 0,0 0 0,0 0 0,0 0 0,0 0 0,0 0 0,0 0 0,0 0 0,0 0 0,0 0 0,0 0 0,0 0 0,0 0 0,0 0 0,0 0 0,0 0 0,0 0 0,0 0 0,0 0 0,0 0 0,0 0 0,-25-37 0,25 37 0,0 0 0,0 0 0,0 0 0,-50 37 0,50-37 0,0 0 0,0 0 0,-91 112 0,91-112 0,0 0 0,-82 158 0,82-158 0,-91 167 0,0 19 16,16 9-16,17-8 16,25-25-1,25-17 1,25-20-1,41 1-15,24 4 16,26-14 0,16 14-1,-124-130-15,330 191 16,-73-182-1,32-41 1,-74 50 0,-8 20-16,-33-1 15,-17-9 1,-58-89-1,-41-69 1,-58 130-16</inkml:trace>
  <inkml:trace contextRef="#ctx0" brushRef="#br0" timeOffset="52314">24476 9944 0,'16'37'0,"17"38"0,-33-75 0,0 0 0,0 0 0,50 97 0,-50-97 0,0 0 0,49 98 0,-49-98 0,50 111 0,0 34 16,-1 31-1,9 10-15,8 10 16,9 4-1,-1 0 1,0 14-16,17-10 16,-8 15-1,-17-19 1,-66-200-1</inkml:trace>
  <inkml:trace contextRef="#ctx0" brushRef="#br0" timeOffset="57269">23277 8288 0,'-9'9'0,"9"-9"0,0 0 0,0 0 0,0 0 0,0 0 0,0 0 0,0 0 0,0 0 0,0 0 0,0 0 0,0 0 0,0 0 0,0 0 0,0 0 0,0 0 0,0 0 0,0 0 0,0 0 0,0 0 0,0 0 0,0 0 0,0 0 0,0 0 0,0 0 0,0 0 0,0 0 0,0 0 0,0 0 0,0 0 0,0 0 0,0 0 0,0 0 0,0 0 0,0 0 0,0 0 0,0 0 0,-24 28 0,24-28 0,0 0 0,0 0 0,0 0 0,0 0 0,0 0 0,0 0 0,0 0 0,0 0 0,0 0 0,0 0 0,0 0 0,0 0 0,0 0 0,0 0 0,0 0 0,0 0 0,0 0 0,0 0 0,0 0 0,0 0 0,0 0 0,0 0 0,0 0 0,0 0 0,0 0 0,-17-9 0,17 9 0,0 0 0,0 0 0,-8-42 0,8 42 0,0 0 0,0 0 0,0 0 0,0 0 0,25-79 0,-25 79 0,0 0 0,0 0 0,0 0 0,41-74 0,-41 74 0,0 0 0,0 0 0,49-75 0,-49 75 0,0 0 0,58-69 0,-58 69 0,58-70 0,0 9 16,0-4-16,0 9 15,16 28 1,-32 24-1,-1 18 1,-58-19-16,17 5 16,50 23-1,-50-23 1,74 24-16,26-15 15,-9-23 1,0-28 0,-42-32-16,1-10 15,-50 84 1,49-74-1,-49 74 1,0 0-16,42-34 16</inkml:trace>
  <inkml:trace contextRef="#ctx0" brushRef="#br0" timeOffset="57737">23244 7767 0,'0'0'0,"0"0"0,0 0 0,0 0 0,0 0 0,0 0 0,0 0 0,0 0 0,0 0 0,0 0 0,0 0 0,0 0 0,0 0 0,0 0 0,0 0 0,0 0 0,0 0 0,0 0 0,0 0 0,0 0 0,0 0 0,0 0 0,0 23 0,0-23 0,0 0 0,0 0 0,0 0 0,0 0 0,0 0 0,0 0 0,0 0 0,8 84 0,-8-84 0,0 0 0,8 126 0,-8-126 0,17 135 0,-1-10 0,-16-125 15,17 107 1,7-42 0,26-41-16,-66-48 15,65 34 1,17-33-1,17-6 1,24-12-16,-7-11 16</inkml:trace>
  <inkml:trace contextRef="#ctx0" brushRef="#br0" timeOffset="69515">23384 6441 0,'0'-13'0,"0"13"0,0 0 0,0 0 0,0 0 0,0 0 0,0 0 0,0 0 0,0 0 0,0 0 0,0 0 0,0 0 0,0 0 0,0 0 0,0 0 0,0 0 0,0 0 0,0 0 0,0 0 0,0 0 0,0 0 0,0 0 0,0 0 0,0 0 0,0 0 0,-58-33 0,58 33 0,0 0 0,0 0 0,0 0 0,0 0 0,0 0 0,0 0 0,0 0 0,0 0 0,0 0 0,-82-32 0,82 32 0,0 0 0,0 0 0,-108-24 0,108 24 0,0 0 0,-99-23 0,99 23 0,-91-19 0,0 1 16,-8 4-16,-1-5 15,-7 1 1,-34-10 0,1-5-16,-34 5 15,1 10 1,-26 18-1,9 14 1,16 23-16,1 9 16,-1 15-1,-24 4 1,-1 9-16,17 10 15,0 4 1,33-8 0,-8 13-1,9 23-15,-26 38 16,0 3-1,9-17 1,8 0-16,16 9 16,-8 27-1,17 24 1,-8 14-1,-9-4-15,8-15 16,9 1 0,24-11-1,17 10-15,25 10 16,8 22-1,0 7 1,1 3 0,-1-14-16,16-18 15,26-15 1,16-18-1,33 0 1,25 15-16,0 17 16,8 15-1,8-10 1,17-18-16,0-42 15,17-24 1,7-13 0,1-15-1,8-13-15,25 9 16,0 14-1,8-14 1,-8-18-16,8-34 16,0-13-1,0-9 1,-8-5-16,16-19 15,1-18 1,7-19 0,-7-18-1,-26-19-15,-7-14 16,-26-5-1,-8-19 1,25-17 0,0-29-16,9-14 15,-1-27 1,-16-10-1,-9-5-15,-8 10 16,-8-5 0,0-14-1,-8-9 1,0-14-16,8-1 15,-25-8 1,-8 4 0,0 14-16,-9 14 15,17 19 1,-8 0-1,0-28 1,16-5-16,9-5 16,8 5-1,-17 5 1,-7 33-16,-9 50 15,-9 33 1,-24 14 0,-9-14-1,-7-13-15,-1 12 16,-16 20-1,-9 37 1,-8 28-16,25 37 16</inkml:trace>
  <inkml:trace contextRef="#ctx0" brushRef="#br0" timeOffset="71043">25013 8270 0,'-25'0'0,"25"0"0,0 0 0,0 0 0,0 0 0,0 0 0,0 0 0,-49-24 0,49 24 0,0 0 0,0 0 0,0 0 0,0 0 0,0 0 0,0 0 0,0 0 0,-108-27 0,108 27 0,0 0 0,0 0 0,0 0 0,-132-5 0,-17 27 0,25 25 16,8-14 0,-16-5-1,16 9-15,0 9 16,17 20-1,0 13 1,-17 28-16,9 9 16,-9 24-1,-16 18 1,16 14-16,0 5 15,33 13 1,1-4 0,16 14-1,-1 10-15,10 22 16,7 24-1,0 14 1,9-1 0,8-27-16,8-4 15,25-15 1,8 9-1,25 6-15,17-1 16,8-9 0,16-28-1,9-10 1,8-8-16,25-10 15,8-33 1,16-22 0,9-30-16,-8-30 15,16-20 1,-8-18-1,8-19 1,-8-24-16,24-27 16,-7-23-1,-9-29 1,-25 6-16,0-10 15,-8-9 1,17-33 0,-42-9-1,-16-5-15,-17 0 16,8-9-1,1-28 1,-9-23-16,-33-5 16,-8-5-1,-9 15 1,9 22-1,-8 10-15,-9-4 16,-8-6 0,0-13-1,-8-5-15,-17-9 16,0-1-1,0 6 1,-8-5 0,-8 18-16,-9 24 15,1 22 1,-1 29-1,-16 5-15,8-10 16,-8 18 0,66 117-1,-190-190 1,90 129-16,100 61 15</inkml:trace>
  <inkml:trace contextRef="#ctx0" brushRef="#br0" timeOffset="92266">19010 14046 0,'8'9'0,"-8"-9"0,0 0 0,0 0 0,0 0 0,0 0 0,0 0 0,0 0 0,0 61 0,0-61 0,0 0 0,0 0 0,0 0 0,0 0 0,0 0 0,0 0 0,0 0 0,0 0 0,0 0 0,0 84 0,0-84 0,0 0 0,0 0 0,0 0 0,0 0 0,0 0 0,9 107 0,-9-107 0,24 93 0,-7 4 16,-17-97-1,16 117-15,-16-117 16,9 46 0,-9-46-1,0 0 1,8-33-16,17 57 15,0-48 1,-1-64 0,-15-5-16,-9-5 15,8 5 1,-8 93-1,41-84 1,9 20-16,16 17 16,-66 47-1,74-5 1,-74 5-16,75 52 15,-17 41 1,-25 37 0,-8 79-1,-42-88-15,9-10 16,8-8-1,8-29 1,0-46-16,-8-28 16</inkml:trace>
  <inkml:trace contextRef="#ctx0" brushRef="#br0" timeOffset="92571">19977 14720 0,'0'24'0,"0"-24"0,0 0 0,0 0 0,0 0 0,0 0 0,0 0 0,17 74 0,-17-74 0,0 0 0,0 0 0,0 0 0,0 0 0,0 0 0,0 0 0,0 0 0,0 116 0,0-116 0,0 0 0,0 0 0,0 0 0,8 145 0,-8-145 16</inkml:trace>
  <inkml:trace contextRef="#ctx0" brushRef="#br0" timeOffset="95326">23417 14809 0,'0'9'0,"0"-9"0,0 0 0,0 0 0,0 0 0,0 0 0,0 0 0,0 0 0,0 0 0,0 0 0,0 0 0,0 0 0,0 0 0,17 37 0,-17-37 0,0 0 0,41 89 0,-41-89 0,0 0 0,0 0 0,0 0 0,0 0 0,0 0 0,33 144 0,-33-144 0,8 163 0,-8-163 0,-8 149 15,0-122 1,16-50-16,-8 23 16,-8-23-1,0-70 1,8-56-1,8-14-15,25 28 16,17 10 0,16 27-1,-66 98-15,99-55 16,-25 36-1,9 28 1,0 28 0,-17 28-16,8 84 15,-57-14 1,-17-5-1,-17-13 1,-16-1-16,8-14 16,25-27-1,0-75 1</inkml:trace>
  <inkml:trace contextRef="#ctx0" brushRef="#br0" timeOffset="95744">24492 15144 0,'17'-10'0,"-17"10"0,0 0 0,0 0 0,0 0 0,0 0 0,0 0 0,0 0 0,0 0 0,0 0 0,0 0 0,0 0 0,0 0 0,66-14 0,-66 14 0,0 0 0,0 0 0,0 0 0,0 0 0,0 0 0,0 0 0,0 0 0,0 0 0,0 0 0,0 0 0,0 0 0,0 0 0,0 0 0,0 0 0,66 24 0,-66-24 0,0 0 0,0 0 0,0 0 0,0 0 0,0 0 0,0 0 0,0 0 0,0 0 0,0 0 0,0 0 0,0 0 0,0 0 0,0 0 0,0 0 0,0 0 0,0 0 0,0 0 0,0 0 0,0 0 0,0 0 0,0 0 0,33 74 0,-33-74 0,0 0 0,0 0 0,0 0 0,0 0 0,0 0 0,0 0 0,0 0 0,0 0 0,0 0 0,0 0 0,0 0 0,0 0 0,0 0 0,0 0 0,0 0 0,0 0 0,0 0 0,0 0 0,0 0 0,0 0 0,0 0 0,0 0 0,0 0 0,0 0 0,0 0 0,-8 47 0,8-47 0,0 0 0,0 0 0,0 0 0,0 0 0,0 0 0,0 0 0,0 0 0,0 0 0,0 0 0,0 0 0,33-5 0,-33 5 0,0 0 0,0 0 0,0 0 0,58 65 0,-58-65 0,0 0 0,0 0 0,0 0 0,0 0 0,0 0 0,91 5 0,-91-5 0,140-37 0</inkml:trace>
  <inkml:trace contextRef="#ctx0" brushRef="#br0" timeOffset="100639">1274 9600 0,'-16'-10'0,"16"10"0,0 0 0,0 0 0,0 0 0,0 0 0,0 0 0,0 0 0,0 0 0,0 0 0,0 0 0,0 0 0,0 0 0,0 0 0,0 0 0,0 0 0,0 0 0,0 0 0,0 0 0,-17 15 0,17-15 0,8 46 0,-8-46 0,0 0 0,0 0 0,0 0 0,0 0 0,33 84 0,-33-84 0,0 0 0,0 0 0,25 97 0,-25-97 0,0 0 0,17 98 0,-17-98 0,16 88 0,-24 5 16,0 4-1,-1-26 1,9-39 0,0-36-16,25-24 15,-33 42 1,41-70-1,8-28-15,9-23 16,-9-14 0,-8 14-1,9 14-15,24 14 16,8 23-1,9 19 1,-9 33 0,26 36-16,-18 38 15,1 28 1,-17 13-1,-33 5-15,-41-9 16,-25-23 0,-8-9-1,24-29 1,17-46-16</inkml:trace>
  <inkml:trace contextRef="#ctx0" brushRef="#br0" timeOffset="100894">2547 9828 0,'25'-5'0,"33"-8"0,-58 13 0,0 0 0,0 0 0,0 0 0,0 0 0,0 0 0,0 0 0,0 0 0,0 0 0,0 0 0,0 0 0,0 0 0,0 0 0,0 0 0,0 0 0,0 0 0,91-29 0,-91 29 0,0 0 0,0 0 0,0 0 0,0 0 0,0 0 0,0 0 0,0 0 0,0 0 0,0 0 0,0 0 0,0 0 0,0 0 0,0 0 0,0 0 0,0 0 0,0 0 0,0 0 0,0 0 0,0 0 0,0 0 0,0 0 0,0 0 0,0 0 0,0 0 0,0 0 0</inkml:trace>
  <inkml:trace contextRef="#ctx0" brushRef="#br0" timeOffset="101118">2614 9967 0,'8'5'0,"-8"-5"15,41 9 1,-41-9-1,91-5-15,-91 5 16,132-27 0,1-11-1,-26 10 1,-24-9-16,-9 1 15</inkml:trace>
  <inkml:trace contextRef="#ctx0" brushRef="#br0" timeOffset="102045">3912 9405 0,'0'17'0,"0"-17"0,0 0 0,0 0 0,0 0 0,0 0 0,8 66 0,-8-66 0,0 0 0,0 0 0,25 93 0,-25-93 0,0 0 0,33 121 0,-33-121 0,16 111 0,-7 6 16,-18-15-1,9-102-15,0 0 16,0 0 0,-24 51-1,-1-78-15,17-57 16,32-23-1,18-9 1,-1-5 0,9 9-16,-1 28 15,17 24 1,-16 13-1,8 19-15,8 33 16,17 18 0,-9 33-1,-8 19 1,-16 27-16,-42 5 15,-8-5 1,-25-13 0,9 4-1,8-5-15,8-88 16</inkml:trace>
  <inkml:trace contextRef="#ctx0" brushRef="#br0" timeOffset="102329">4962 10079 0,'0'9'0,"0"-9"0,0 0 0,0 0 0,0 0 0,0 0 0,0 0 0,0 0 0,0 0 0,0 0 0,-17 42 0,17-42 0,0 0 0,0 0 0,0 0 0,0 0 0,0 0 0,0 0 0,-24 75 0,24-75 0,0 0 0,0 0 0,0 0 0,0 0 0,0 0 0,-17 92 0,17-92 0,0 0 0,0 0 0,0 0 0,0 0 0,0 0 0,0 0 0,0 0 0,0 0 0,0 0 0,0 75 0,0-75 0,0 0 0,0 0 0,0 0 0,0 0 0,0 0 0,0 0 0,0 0 0</inkml:trace>
  <inkml:trace contextRef="#ctx0" brushRef="#br0" timeOffset="102581">5226 9795 0,'17'0'0,"-17"0"0,0 0 0,0 0 0,0 0 0,0 0 0,0 0 0,0 0 0,0 0 0,0 0 0,0 0 0,58-9 0,-58 9 0,0 0 0,0 0 0,0 0 0,0 0 0,0 0 0,0 0 0,0 0 0,0 0 0,0 0 0,0 0 0,0 0 0,0 0 0,0 0 0,0 0 0,0 0 0,107-10 0,-107 10 0,0 0 0,0 0 0,0 0 0,0 0 0,0 0 0,0 0 0,0 0 0,0 0 0,0 0 0,0 0 0,0 0 0,124-9 0,-124 9 0,0 0 0,0 0 0,0 0 0,0 0 0,0 0 0,0 0 0,0 0 0,100-9 0,-100 9 0,0 0 0,0 0 0,0 0 0</inkml:trace>
  <inkml:trace contextRef="#ctx0" brushRef="#br0" timeOffset="102845">5475 9511 0,'0'10'0,"0"-10"0,0 0 0,0 0 0,0 0 0,0 0 0,8 51 0,-8-51 0,0 0 0,0 0 0,16 88 0,-16-88 0,0 0 0,9 126 0,-9-126 0,8 116 0,-8 0 16,0-116 0,16 98-16,-16-98 15,50 42 1</inkml:trace>
  <inkml:trace contextRef="#ctx0" brushRef="#br0" timeOffset="103338">6186 9469 0,'0'10'0,"0"-10"0,0 0 0,0 0 0,0 0 0,0 0 0,8 56 0,-8-56 0,0 0 0,0 0 0,0 102 0,0-102 0,0 0 0,8 125 0,-8-125 0,8 107 0,-8-107 16,0 98-1,0-98 1,0 0-16,0 0 15,-8 28 1,8-61 0,17-60-16,24-4 15,0-10 1,-8 0-1,1 14 1,-1 23-16,24 28 16,1 33-1,33 18 1,-16 10-16,-17 19 15,-17 21 1,-25 21 0,-7 27-1,-1 9-15,-8 0 16,-8-18-1,8-24 1,0-23-16,0-51 16</inkml:trace>
  <inkml:trace contextRef="#ctx0" brushRef="#br0" timeOffset="103733">7310 9893 0,'25'-10'0,"-25"10"0,0 0 0,0 0 0,0 0 0,66-23 0,-66 23 0,0 0 0,0 0 0,0 0 0,75 14 0,-75-14 0,0 0 0,0 0 0,0 0 0,0 0 0,0 0 0,0 0 0,0 0 0,0 0 0,0 0 0,49 47 0,-49-47 0,0 0 0,0 0 0,0 0 0,0 0 0,0 0 0,0 0 0,0 0 0,-8 69 0,8-69 0,0 0 0,0 0 0,0 0 0,0 0 0,0 0 0,0 0 0,-41 66 0,41-66 0,0 0 0,0 0 0,0 0 0,0 0 0,0 0 0,0 0 0,0 0 0,0 0 0,0 0 0,0 0 0,0 0 0,-50 69 0,50-69 0,0 0 0,0 0 0,0 0 0,0 0 0,0 0 0,0 0 0,0 0 0,8 28 0,-8-28 0,0 0 0,25 43 0,-25-43 0,50 27 0,41-27 0,24-23 16,18-1 0,15-8-1</inkml:trace>
  <inkml:trace contextRef="#ctx0" brushRef="#br0" timeOffset="119547">19051 10976 0,'0'23'0,"0"-23"0,0 0 0,0 0 0,0 0 0,0 0 0,0 0 0,0 0 0,0 0 0,9 61 0,-9-61 0,0 0 0,0 0 0,0 0 0,0 0 0,0 0 0,0 0 0,0 0 0,0 0 0,0 0 0,0 0 0,0 0 0,24 102 0,-24-102 0,0 0 0,0 0 0,0 0 0,0 0 0,0 0 0,0 0 0,0 0 0,25 131 0,-25-131 0,0 0 0,0 0 0,0 0 0,9 121 0,-9-121 16,0 0-1,0 0 1,-9 4-16,9 10 16,0-65-1,9-42 1,7-4-1,17 3-15,0 11 16,0 13 0,-33 70-1,58-37-15,0 32 16,-58 5-1,66 33 1,-66-33 0,75 83-16,-75-83 15,41 112 1,-41-112-1,0 0-15,0 0 16,0 0 0,25 84-1,-17-47 1,-16-89-16,8-36 15,0-15 1,25 30 0,8 7-1,25 20-15,-1-10 16,26 24-1,-17 41 1,9 28-16,-26 24 16,-16 32-1,-24 18 1,-18-4-16,-15-5 15,7-9 1,9-18 0,16-33-1,-8-42-15</inkml:trace>
  <inkml:trace contextRef="#ctx0" brushRef="#br0" timeOffset="119751">20424 11251 0,'0'18'0,"-8"24"0,8-42 0,0 0 0,0 0 0,0 85 0,0-85 0,0 0 0,-17 106 0,17-106 0,-25 126 0,-24-10 0</inkml:trace>
  <inkml:trace contextRef="#ctx0" brushRef="#br0" timeOffset="122179">23492 11116 0,'16'28'0,"-16"-28"0,0 0 0,0 0 0,0 0 0,0 0 0,25 84 0,-25-84 0,0 0 0,0 0 0,0 0 0,0 0 0,0 0 0,8 130 0,-8-130 0,-16 125 0,16-125 16,0 0 0,0 0-1,0 0-15,-33 42 16,33-88-1,24-52 1,-7 14-16,8 5 16,0 14-1,8 14 1,0 32-1,16 43-15,1 36 16,-1 19 0,-7 0-1,-17-5-15,-34-13 16,-15-19-1,-1-23 1,41-38 0,-41 5-16,9-42 15,-1-28 1,17-27-1,0 9 1,17 13-16,-17 89 16,41-74-1,17 37 1,8 41-16,-66-4 15,75 52 1,-26 40 0,-7 21-16,7 90 15,-16-49 1,-16-33-1,-9-28 1,-16-23-16,8-70 16</inkml:trace>
  <inkml:trace contextRef="#ctx0" brushRef="#br0" timeOffset="122599">24517 11758 0,'8'4'0,"-8"-4"0,0 0 0,0 0 0,0 0 0,0 0 0,0 0 0,0 0 0,66 5 0,-66-5 0,0 0 0,0 0 0,0 0 0,0 0 0,0 0 0,0 0 0,0 0 0,0 0 0,0 0 0,66 9 0,-66-9 0,0 0 0,0 0 0,0 0 0,0 0 0,0 0 0,58 42 0,-58-42 0,17 75 0,-34 18 0,17-93 0,0 0 0,0 0 0,0 0 0,0 0 0,0 0 0,0 0 0,0 0 0,-41 74 0,41-74 0,0 0 0,0 0 0,0 0 0,-8 28 0,16-19 0,8 33 15,18-19 1,40-37 0,25-27-1,9-11-15</inkml:trace>
  <inkml:trace contextRef="#ctx0" brushRef="#br0" timeOffset="145116">1051 11469 0,'-8'5'0,"8"-5"0,0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33 0,-8-33 0,0 0 0,0 0 0,0 0 0,0 0 0,0 0 0,0 0 0,0 0 0,0 0 0,0 0 0,25 69 0,-25-69 0,0 0 0,0 0 0,16 47 0,-16-47 0,0 0 0,33 93 0,-33-93 0,25 98 0,-17-5 15,-8-1 1,0-3-16,-8-15 16,8-74-1,0 0 1,0 0-16,-25 24 15,25-24 1,0-33 0,0 33-1,25-79-15,0-56 16,16 10-1,17-38 1,-17 65-16,17 24 16,-8 37-1,8 27 1,-17 29-1,1 9-15,-18 14 16,-15-1 0,-1 34-1,0 23-15,-16 8 16,-17-3-1,-8-15 1,8-32 0,17-28-16,8-42 15,0-23 1,0-19-1,0-23-15,8 0 16,17-14 0,0-14-1,8-9 1,8 4-16,17 28 15,0 24 1,-17 27 0,1 19-16,-1 24 15,9 8 1,-26-4-1,-40-19 1,32 43-16,1 13 16,-9 23-1,17 33 1,-8-14-16,16 0 15,-33-93 1,8 107 0,-8-107-1,0 0-15,0 0 16</inkml:trace>
  <inkml:trace contextRef="#ctx0" brushRef="#br0" timeOffset="145530">2423 11948 0,'0'5'0,"0"-5"0,0 0 0,0 0 0,0 0 0,0 0 0,0 0 0,0 0 0,0 0 0,0 0 0,0 0 0,0 0 0,0 0 0,0 0 0,0 0 0,0 0 0,0 0 0,0 0 0,9 46 0,-9-46 0,0 0 0,0 0 0,0 0 0,0 0 0,0 0 0,0 0 0,0 0 0,0 0 0,0 0 0,0 0 0,0 0 0,-9 66 0,9-66 0,0 0 0,0 0 0,0 0 0,0 0 0,0 0 0,0 0 0,0 0 0,0 107 0,0-107 0,0 0 0,9 88 0,-9-88 0,16 93 0,-16-93 0,0 75 15,-8-52 1</inkml:trace>
  <inkml:trace contextRef="#ctx0" brushRef="#br0" timeOffset="149017">3143 11348 0,'8'5'0,"-8"-5"0,0 0 0,0 0 0,0 0 0,0 0 0,0 0 0,0 0 0,0 0 0,0 0 0,0 0 0,0 0 0,0 0 0,0 0 0,41 14 0,-41-14 0,0 0 0,0 0 0,0 0 0,0 0 0,0 0 0,0 0 0,0 0 0,0 0 0,0 0 0,0 0 0,0 0 0,0 0 0,0 0 0,0 0 0,0 0 0,0 0 0,0 0 0,0 0 0,0 0 0,0 0 0,0 0 0,0 0 0,0 0 0,0 0 0,0 0 0,0 0 0,0 0 0,0 0 0,0 0 0,0 0 0,0 0 0,67-19 0,-67 19 0,0 0 0,0 0 0,0 0 0,0 0 0,0 0 0,0 0 0,0 0 0,82-37 0,-82 37 0,0 0 0,0 0 0,0 0 0,0 0 0,0 0 0,0 0 0,66-46 0,-66 46 0,0 0 0,0 0 0,75-10 0,-75 10 0,0 0 0,0 0 0,0 0 0,0 0 0,74 19 0,-74-19 0,0 0 0,0 0 0,0 0 0,0 0 0,0 0 0,0 0 0,0 0 0,0 0 0,0 0 0,0 0 0,0 0 0,0 0 0</inkml:trace>
  <inkml:trace contextRef="#ctx0" brushRef="#br0" timeOffset="149316">3060 11693 0,'8'23'0,"-8"-23"0,0 0 0,0 0 0,0 0 0,0 0 0,0 0 0,0 0 0,0 0 0,0 0 0,0 0 0,0 0 0,25 23 0,-25-23 0,0 0 0,0 0 0,0 0 0,0 0 0,0 0 0,0 0 0,0 0 0,0 0 0,0 0 0,0 0 0,0 0 0,0 0 0,0 0 0,0 0 0,0 0 0,0 0 0,0 0 0,58-14 0,-58 14 0,0 0 0,0 0 0,0 0 0,0 0 0,0 0 0,0 0 0,0 0 0,0 0 0,0 0 0,0 0 0,0 0 0,0 0 0,0 0 0,75-37 0,-75 37 0,0 0 0,0 0 0,0 0 0,0 0 0,90-19 0,-90 19 0,0 0 0,0 0 0,0 0 0,83 14 0,-83-14 0,0 0 0,0 0 0,83 10 0,-83-10 0,0 0 0,0 0 0,0 0 0,83-5 0,-67-4 16</inkml:trace>
  <inkml:trace contextRef="#ctx0" brushRef="#br0" timeOffset="150260">4201 11199 0,'0'29'0,"0"-29"0,0 0 0,0 0 0,0 0 0,0 0 0,0 74 0,0-74 0,0 0 0,0 0 0,17 89 0,-17-89 0,0 0 0,25 97 0,-25-97 0,16 94 0,-16-94 15,8 106 1,-8-106 0,9 98-16,-9-98 15,0 0 1,0 42-1,-9-66-15,-7-64 16,8 0 0,8-10-1,16-4 1,1 4-16,16 10 15,8 8 1,17-3 0,16 8-1,1 24-15,-9 19 16,-8 22-1,-17 29 1,0 4-16,-16 15 16,-16 31-1,-18 19 1,1 15-16,0 13 15,-1-4 1,9-5 0,9-42-1,-1-23-15,-8-42 16</inkml:trace>
  <inkml:trace contextRef="#ctx0" brushRef="#br0" timeOffset="150629">5185 11483 0,'0'10'0,"0"-10"0,0 0 0,0 0 0,0 0 0,0 0 0,0 0 0,-8 46 0,8-46 0,0 0 0,0 0 0,0 0 0,0 0 0,0 0 0,0 0 0,0 0 0,0 0 0,0 0 0,0 0 0,-17 65 0,17-65 0,0 0 0,-16 98 0,16-98 0,0 0 0,0 0 0,-8 97 0,8-97 0,0 0 0,0 0 0,0 0 0,8 108 0,-8-108 15,8 32 1,-8-32-16,0 0 16</inkml:trace>
  <inkml:trace contextRef="#ctx0" brushRef="#br0" timeOffset="150980">5656 11260 0,'0'0'0,"0"0"0,0 0 0,0 0 0,0 0 0,0 0 0,0 0 0,0 0 0,0 0 0,0 0 0,0 0 0,0 0 0,0 0 0,0 0 0,0 0 0,0 0 0,0 0 0,0 0 0,0 0 0,0 0 0,0 0 0,0 0 0,0 0 0,17 5 0,-17-5 0,0 0 0,0 0 0,0 0 0,0 0 0,0 0 0,0 0 0,0 0 0,0 0 0,0 0 0,0 0 0,0 0 0,0 0 0,50 9 0,-50-9 0,0 0 0,0 0 0,0 0 0,0 0 0,0 0 0,74 19 0,-74-19 0,0 0 0,0 0 0,0 0 0,0 0 0,0 0 0,0 0 0,0 0 0,0 0 0,0 0 0,50 9 0,-50-9 0,0 0 0,0 0 0,107 9 0,-107-9 0,0 0 0,91-4 0,-91 4 0,99-19 0</inkml:trace>
  <inkml:trace contextRef="#ctx0" brushRef="#br0" timeOffset="151330">6864 10837 0,'0'28'0,"0"-28"0,0 0 0,0 0 0,0 0 0,0 0 0,0 0 0,-9 70 0,9-70 0,0 0 0,0 0 0,0 0 0,0 0 0,0 0 0,0 0 0,0 0 0,-16 93 0,16-93 0,0 0 0,0 107 0,0-107 0,25 107 0,-17-10 16,0-8-16,0 4 15,-8-93 1,9 107 0,-9-107-1</inkml:trace>
  <inkml:trace contextRef="#ctx0" brushRef="#br0" timeOffset="152252">16240 18441 0,'-397'47'0,"-372"55"0</inkml:trace>
  <inkml:trace contextRef="#ctx0" brushRef="#br0" timeOffset="156144">1216 13041 0,'-8'19'0,"8"-19"0,0 0 0,0 0 0,0 0 0,0 0 0,0 0 0,-17 56 0,17-56 0,0 0 0,0 0 0,0 0 0,-16 69 0,16-69 0,0 0 0,0 0 0,0 80 0,0-80 0,0 0 0,25 74 0,-25-74 0,25 75 0,16-1 0,0-4 16,-41-70 0,-8 79-1,8-79 1,-17 60-16,-7-36 15,15-48 1,1-32 0,8-17-1,8-21-15,17-3 16,16 3-1,9 29 1,-9 24-16,9 12 16,-9 15-1,-57 19 1,49 9-1,8 33-15,-16 18 16,-25-65 0,8 107-1,-8-107-15,0 0 16,0 0-1,0 0 1,9 51 0,-9-56-16,8-45 15,8-63 1,17 2-1,9 13-15,-1 14 16,-41 84 0,50-60-1,8 51 1,-9 41-16,17 84 15,-41-18 1,0 28 0,-25 13-16,-8-18 15,-17-37 1,17-28-1,24-24 1,-16-32-16</inkml:trace>
  <inkml:trace contextRef="#ctx0" brushRef="#br0" timeOffset="156699">2390 13530 0,'0'4'0,"0"-4"0,0 0 0,0 0 0,0 0 0,0 0 0,0 0 0,0 0 0,0 0 0,0 0 0,0 0 0,0 0 0,0 0 0,0 0 0,0 0 0,0 0 0,0 0 0,0 0 0,0 0 0,0 0 0,0 0 0,0 0 0,0 0 0,0 0 0,0 0 0,0 0 0,0 0 0,0 0 0,0 0 0,0 0 0,0 0 0,0 0 0,0 0 0,0 0 0,0 0 0,0 0 0,0 0 0,0 0 0,0 0 0,0 0 0,0 0 0,0 0 0,-8-18 0,8 18 0,0 0 0,0 0 0,0 0 0,0 0 0,0 0 0,0 0 0,0 0 0,0 0 0,0 0 0,0 0 0,0 0 0,0 0 0,0 0 0,0 0 0,0 0 0,0 0 0,0 0 0,0 0 0,0 0 0,0 0 0,0 0 0,0 0 0,0 0 0,0 0 0,0 0 0,0 0 0,0 0 0,0 0 0,0 0 0,0 0 0,0 0 0,0 0 0,0 0 0,0 0 0,0 0 0,0 0 0,0 0 0,0 0 0,0 0 0,0 0 0,0 0 0,0 0 0,0 0 0,0 0 0,0 0 0,17-28 0,-17 28 0,0 0 0,0 0 0,0 0 0,0 0 0,0 0 0,0 0 0,0 0 0,0 0 0,0 0 0,0 0 0,0 0 0,0 0 0,0 0 0,0 0 0,0 0 0,0 0 0,0 0 0,0 0 0,0 0 0,0 0 0,0 0 0,0 0 0,0 0 0,0 0 0,0 0 0,0 0 0,0 0 0,0 0 0,0 0 0,58-42 0,-58 42 0,0 0 0,0 0 0,0 0 0,0 0 0,0 0 0,0 0 0,0 0 0,0 0 0,0 0 0,0 0 0,0 0 0,0 0 0,90-14 0,-90 14 0,0 0 0,0 0 0,0 0 0,0 0 0,0 0 0,0 0 0,0 0 0,0 0 0,0 0 0,0 0 0,0 0 0,0 0 0,0 0 0,0 0 0,0 0 0,0 0 0,0 0 0,0 0 0,0 0 0,0 0 0,0 0 0,0 0 0,0 0 0,0 0 0,0 0 0,0 0 0,0 0 0,0 0 0,0 0 0,0 0 0,0 0 0,34 37 0,-34-37 0,0 0 0,0 0 0,0 0 0,0 0 0,0 0 0,0 0 0,0 0 0,0 0 0,49 56 0,-49-56 0,0 0 0,0 0 0,0 0 0,0 0 0,0 0 0,0 0 0,0 0 0,-8 79 0,8-79 0,0 0 0,0 0 0,0 0 0,0 0 0,0 0 0,0 0 0,-58 89 0,58-89 0,0 0 0,0 0 0,0 0 0,0 0 0,0 0 0,-66 65 0,66-65 0,0 0 0,0 0 0,0 0 0,0 0 0,-75 60 0,75-60 0,0 0 0,0 0 0,0 0 0,0 0 0,0 0 0,0 0 0,0 0 0,-33 42 0,33-42 0,0 0 0,0 0 0,0 0 0,9 19 0,32-24 15,25-23 1,17-9-16,-83 37 16,91-33-1,-91 33 1,0 0-1,0 0-15,66 4 16,-66-4 0</inkml:trace>
  <inkml:trace contextRef="#ctx0" brushRef="#br0" timeOffset="157010">3060 13009 0,'0'5'0,"0"-5"0,0 0 0,0 0 0,0 0 0,0 0 0,0 0 0,0 0 0,33 4 0,-33-4 0,0 0 0,0 0 0,0 0 0,0 0 0,0 0 0,0 0 0,0 0 0,0 0 0,0 0 0,75-18 0,-75 18 0,0 0 0,0 0 0,0 0 0,0 0 0,0 0 0,115-38 0,-115 38 0,0 0 0,116-46 0,-116 46 0,0 0 0,0 0 0,0 0 0,0 0 0,0 0 0,0 0 0,0 0 0</inkml:trace>
  <inkml:trace contextRef="#ctx0" brushRef="#br0" timeOffset="157188">3176 13223 0,'25'-9'0,"49"-5"15,9-9 1,16-24 0,0-4-1,-8 13-15</inkml:trace>
  <inkml:trace contextRef="#ctx0" brushRef="#br0" timeOffset="157678">3928 12777 0,'0'8'0,"0"-8"0,0 0 0,0 0 0,0 0 0,0 0 0,0 47 0,0-47 0,0 0 0,0 0 0,9 89 0,-9-89 0,0 0 0,8 130 0,-8-130 0,16 139 0,-16-22 16,0-117-1,0 0 1,0 0-16,-24 61 15,7-76 1,25-64 0,25-37-1,0-10-15,9 10 16,-1 46-1,9 9 1,-1 20-16,1 13 16,0 19-1,-1 41 1,-16 33-1,-8 28-15,8 28 16,-25 19 0,-8 4-1,-8-19-15,8-125 16</inkml:trace>
  <inkml:trace contextRef="#ctx0" brushRef="#br0" timeOffset="158088">4606 13283 0,'0'10'0,"0"-10"0,0 0 0,0 0 0,0 0 0,0 0 0,0 0 0,0 0 0,0 0 0,0 0 0,0 0 0,0 0 0,0 0 0,0 0 0,0 0 0,0 0 0,9-5 0,-9 5 0,0 0 0,0 0 0,0 0 0,0 0 0,0 0 0,0 0 0,0 0 0,0 0 0,0 0 0,0 0 0,0 0 0,0 0 0,24-28 0,-24 28 0,0 0 0,0 0 0,0 0 0,0 0 0,0 0 0,0 0 0,0 0 0,0 0 0,0 0 0,0 0 0,0 0 0,67-42 0,-67 42 0,0 0 0,0 0 0,0 0 0,0 0 0,0 0 0,0 0 0,0 0 0,0 0 0,0 0 0,0 0 0,82-14 0,-82 14 0,0 0 0,0 0 0,0 0 0,0 0 0,0 0 0,0 0 0,0 0 0,0 0 0,0 0 0,0 0 0,0 0 0,0 0 0,66 14 0,-66-14 0,0 0 0,0 0 0,0 0 0,0 0 0,0 0 0,0 0 0,0 0 0,0 0 0,0 0 0,0 0 0,0 0 0,0 0 0,0 0 0,0 0 0,0 0 0,0 0 0,0 0 0,0 0 0,0 0 0,0 0 0,0 0 0,0 0 0,17 37 0,-17-37 0,0 0 0,0 0 0,0 0 0,0 0 0,-25 61 0,25-61 0,0 0 0,0 0 0,0 0 0,-66 84 0,66-84 0,0 0 0,0 0 0,-58 93 0,58-93 0,0 0 0,-50 75 0,50-75 0,-24 59 0,24-26 15,33-28 1,25-10 0,16-4-16,0-1 15,17-8 1,9-37-1,-100 55 1</inkml:trace>
  <inkml:trace contextRef="#ctx0" brushRef="#br0" timeOffset="158348">5284 13083 0,'17'5'0,"-17"-5"0,0 0 0,0 0 0,0 0 0,0 0 0,0 0 0,0 0 0,0 0 0,0 0 0,0 0 0,0 0 0,0 0 0,0 0 0,41-9 0,-41 9 0,0 0 0,0 0 0,0 0 0,0 0 0,0 0 0,0 0 0,0 0 0,99-28 0,-99 28 0,0 0 0,133-37 0,-133 37 0,149-47 0,-42-9 15,-8-4 1</inkml:trace>
  <inkml:trace contextRef="#ctx0" brushRef="#br0" timeOffset="158522">6244 12590 0,'0'10'0,"0"-10"0,0 0 0,0 0 0,0 0 0,0 0 0,0 51 0,0-51 0,0 0 0,0 0 0,-17 97 0,17-97 0,0 0 0,-25 145 0,25-145 0,-16 172 0,7 9 16,9 14-16</inkml:trace>
  <inkml:trace contextRef="#ctx0" brushRef="#br0" timeOffset="176462">2804 15171 0,'0'5'0,"0"-5"0,0 0 0,0 0 0,0 0 0,0 0 0,0 0 0,0 0 0,0 0 0,0 0 0,0 0 0,0 0 0,0 0 0,0 0 0,0 0 0,0 0 0,0 0 0,0 0 0,0 0 0,0 0 0,0 0 0,0 0 0,0 0 0,0 0 0,0 0 0,0 0 0,0 0 0,0 0 0,0 0 0,0 0 0,8 37 0,-8-37 0,0 0 0,0 0 0,0 0 0,0 0 0,0 0 0,0 0 0,0 0 0,0 0 0,0 0 0,0 0 0,0 0 0,0 0 0,0 0 0,8 75 0,-8-75 0,0 0 0,0 0 0,0 0 0,0 0 0,0 0 0,0 0 0,0 0 0,0 0 0,0 0 0,25 121 0,-25-121 0,0 0 0,0 0 0,17 60 0,-17-60 0,0 0 0,0 0 0,0 0 0,33 117 0,-33-117 16,25 120-16,-25-120 15,0 0 1,0 0 0,0 0-1,16 75-15,-16-75 16,0 28-1,0-28 1,-8-47-16,8 47 16,25-107-1,-25 107 1,24-148-1,-24 148-15,50-153 16,-50 153 0,74-131-1,-74 131 1,83-107-16,-83 107 15,108-70 1,-108 70 0,0 0-16,107-9 15,-107 9 1,99 28-1,-99-28 1,108 65-16,-108-65 16,83 97-1,-83-97 1,66 103-16,-66-103 15,49 116 1,-49-116 0,0 0-1,50 126-15,-50-126 16,0 0-1,33 116 1,-33-116-16,0 0 16,0 0-1,0 0 1,17 102-1,-17-102-15,0 0 16,0 0 0,0 0-1,0 79-15,0-79 16,0 0-1,0 0 1</inkml:trace>
  <inkml:trace contextRef="#ctx0" brushRef="#br0" timeOffset="177573">4052 15395 0,'-8'-5'0,"8"5"0,0 0 0,0 0 0,0 0 0,0 0 0,0 0 0,0 0 0,0 0 0,0 0 0,0 0 0,0 0 0,0 0 0,0 0 0,0 0 0,0 0 0,0 0 0,0 0 0,0 0 0,0 0 0,0 0 0,0 0 0,0 0 0,0 0 0,0 0 0,0 0 0,-50-4 0,50 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0,-16-10 0,16 10 0,0 0 0,0 0 0,0 0 0,0 0 0,0 0 0,0 0 0,0-22 0,0 22 0,0 0 0,0 0 0,0 0 0,0 0 0,0 0 0,0 0 0,0 0 0,0 0 0,0 0 0,0 0 0,0 0 0,-8-71 0,8 71 0,0 0 0,0 0 0,0 0 0,0 0 0,0 0 0,0 0 0,0 0 0,8-102 0,-8 102 0,0 0 0,0 0 0,0 0 0,66-130 0,-66 130 15,99-117 1,-99 117-16,116-93 16,-116 93-1,132-41 1,-8 41-16,-124 0 15,124 55 1,-124-55 0,100 116-1,-100-116-15,82 136 16,-82-136-1,75 148 1,-75-148-16,0 0 16,0 0-1,49 140 1,-49-140-1,0 0-15,0 0 16,0 0 0</inkml:trace>
  <inkml:trace contextRef="#ctx0" brushRef="#br0" timeOffset="178276">5888 14800 0,'0'4'0,"0"-4"0,0 0 0,0 0 0,0 0 0,0 0 0,0 0 0,0 0 0,0 0 0,0 0 0,0 0 0,0 0 0,0 0 0,0 0 0,0 0 0,0 0 0,0 0 0,0 0 0,0 0 0,0 0 0,0 0 0,0 0 0,0 0 0,0 0 0,0 0 0,0 0 0,0 0 0,0 0 0,0 0 0,0 0 0,0 0 0,0 0 0,0 0 0,0 0 0,0 0 0,0 0 0,41 10 0,-41-10 0,0 0 0,0 0 0,0 0 0,0 0 0,0 0 0,83 13 0,-83-13 0,0 0 0,124 10 0,-124-10 0,0 0 0,0 0 0,0 0 0,0 0 0,0 0 0,0 0 0,0 0 0,66 0 0,-66 0 0,0 0 0,0 0 0,0 0 0,157-10 0,-157 10 16,166-13 0,-166 13-1,165-14-15,-165 14 16,0 0-1,0 0 1,0 0-16</inkml:trace>
  <inkml:trace contextRef="#ctx0" brushRef="#br0" timeOffset="178818">6045 15227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 5 0,-50-5 0,0 0 0,0 0 0,0 0 0,0 0 0,58-5 0,-58 5 0,0 0 0,0 0 0,0 0 0,115-9 0,-115 9 0,0 0 0,0 0 0,133-19 0,-133 19 0,0 0 0,0 0 0,0 0 0,132-28 0,-132 28 15,140-5 1,-140 5-16,0 0 15</inkml:trace>
  <inkml:trace contextRef="#ctx0" brushRef="#br0" timeOffset="179536">6318 13883 0,'-17'10'0,"17"-10"0,0 0 0,0 0 0,0 0 0,0 0 0,0 0 0,-41 28 0,41-28 0,0 0 0,0 0 0,0 0 0,0 0 0,0 0 0,0 0 0,0 0 0,-66 23 0,66-23 0,0 0 0,0 0 0,0 0 0,-66 4 0,66-4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0,-58-27 0,58 27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0,0-42 0,0 42 0,0 0 0,0 0 0,0 0 0,0 0 0,0 0 0,0 0 0,0 0 0,0 0 0,0 0 0,0 0 0,0 0 0,0 0 0,0 0 0,0 0 0,0 0 0,0 0 0,0 0 0,-8-65 0,8 65 0,0 0 0,0 0 0,0 0 0,0 0 0,0 0 0,0 0 0,0 0 0,0 0 0,0 0 0,0 0 0,0 0 0,0 0 0,0 0 0,0 0 0,0 0 0,0 0 0,0 0 0,0 0 0,0 0 0,0 0 0,0 0 0,0 0 0,0 0 0,24-75 0,-24 75 0,0 0 0,0 0 0,0 0 0,0 0 0,0 0 0,0 0 0,0 0 0,0 0 0,0 0 0,0 0 0,0 0 0,0 0 0,0 0 0,0 0 0,0 0 0,0 0 0,0 0 0,0 0 0,0 0 0,0 0 0,0 0 0,0 0 0,0 0 0,0 0 0,0 0 0,0 0 0,0 0 0,0 0 0,0 0 0,0 0 0,0 0 0,0 0 0,0 0 0,0 0 0,0 0 0,0 0 0,0 0 0,0 0 0,0 0 0,0 0 0,0 0 0,0 0 0,0 0 0,0 0 0,0 0 0,67-56 0,-1 14 0,-66 42 0,0 0 0,0 0 0,0 0 0,0 0 0,0 0 0,0 0 0,0 0 0,0 0 0,0 0 0,0 0 0,0 0 0,0 0 0,0 0 0,0 0 0,0 0 0,0 0 0,0 0 0,0 0 0,0 0 0,0 0 0,0 0 0,0 0 0,0 0 0,0 0 0,0 0 0,0 0 0,0 0 0,0 0 0,0 0 0,0 0 0,0 0 0,0 0 0,0 0 0,0 0 0,0 0 0,0 0 0,0 0 0,0 0 0,0 0 0,99-18 0,-99 18 0,0 0 0,0 0 0,0 0 0,0 0 0,0 0 0,0 0 0,0 0 0,0 0 0,0 0 0,0 0 0,0 0 0,0 0 0,0 0 0,0 0 0,0 0 0,0 0 0,0 0 0,0 0 0,0 0 0,0 0 0,0 0 0,0 0 0,0 0 0,0 0 0,0 0 0,0 0 0,0 0 0,0 0 0,0 0 0,0 0 0,74 18 0,-74-18 0,0 0 0,0 0 0,0 0 0,0 0 0,0 0 0,0 0 0,0 0 0,0 0 0,0 0 0,0 0 0,0 0 0,0 0 0,0 0 0,0 0 0,0 0 0,0 0 0,0 0 0,0 0 0,0 0 0,0 0 0,0 0 0,0 0 0,0 0 0,0 0 0,0 0 0,0 0 0,0 0 0,0 0 0,0 0 0,0 0 0,0 0 0,50 42 0,-50-42 0,0 0 0,0 0 0,0 0 0,0 0 0,0 0 0,0 0 0,0 0 0,0 0 0,0 0 0,0 0 0,0 0 0,0 0 0,0 0 0,33 70 0,-33-70 0,0 0 0,0 0 0,0 0 0,0 0 0,0 0 0,0 0 0,0 0 0,0 0 0,0 0 0,0 0 0,0 0 0,0 0 0,0 0 0,0 0 0,0 0 0,0 0 0,0 0 0,0 0 0,0 0 0,0 0 0,0 0 0,0 0 0,-17 93 0,17-93 0,0 0 0,0 0 0,0 0 0,0 0 0,0 0 0,0 0 0,0 0 0,0 0 0,0 0 0,0 0 0,-24 98 0,24-98 0,0 0 0,0 0 0,0 0 0,0 0 0,0 0 0,0 0 0,0 0 0,0 0 0,0 0 0,-33 83 0,33-83 0,0 0 0,0 0 0,0 0 0,0 0 0,0 0 0,0 0 0,0 0 0,0 0 0,0 0 0,0 0 0,0 0 0,0 0 0,0 0 0,0 0 0,0 0 0,0 0 0,0 0 0,0 0 0,0 0 0,0 0 0,0 0 0,0 0 0,0 0 0,0 0 0,0 0 0,-58 80 0,58-80 0,0 0 0,0 0 0,0 0 0,0 0 0,0 0 0,0 0 0,0 0 0,0 0 0,0 0 0,0 0 0,0 0 0,-25 64 0,25-64 0,0 0 0,0 0 0,0 0 0,0 0 0,0 0 0,0 0 0,0 0 0,0 38 0,0-38 0,0 0 0,0 0 0,0 0 0</inkml:trace>
  <inkml:trace contextRef="#ctx0" brushRef="#br0" timeOffset="179763">6376 14368 0,'0'8'0,"0"-8"0,0 0 0,0 0 0,0 0 0,0 0 0,0 0 0,0 0 0,0 0 0,0 0 0,0 0 0,0 0 0,0 0 0,0 0 0,0 0 0,0 0 0,0 0 0,0 0 0,0 0 0,0 0 0,0 0 0,0 0 0,0 0 0,0 0 0,0 0 0,0 0 0,0 0 0,0 0 0,0 0 0,0 0 0,0 0 0,25 33 0,-25-33 0,0 0 0,0 0 0,0 0 0</inkml:trace>
  <inkml:trace contextRef="#ctx0" brushRef="#br0" timeOffset="180935">7409 14655 0,'-8'5'0,"8"-5"0,0 0 0,0 0 0,0 0 0,0 0 0,0 0 0,0 0 0,0 0 0,0 0 0,0 0 0,0 0 0,0 0 0,0 0 0,0 0 0,0 0 0,0 0 0,0 0 0,0 0 0,0 0 0,0 0 0,0 0 0,0 0 0,0 0 0,0 0 0,0 0 0,0 0 0,0 0 0,-33 51 0,33-51 0,0 0 0,0 0 0,0 0 0,0 0 0,0 0 0,0 0 0,0 0 0,0 0 0,0 0 0,0 0 0,0 0 0,-17 89 0,17-89 0,0 0 0,0 0 0,0 0 0,0 0 0,0 0 0,0 0 0,0 0 0,0 144 0,0-144 0,0 0 0,0 0 0,0 0 0,17 153 0,-17-153 16,0 69 0,0-69-16,0 0 15,0 0 1,0 0-1,-8 71 1,-9-67-16,17-69 16,8-51-1,26 14 1,-10-5-1,9 10-15,-8 3 16,-25 94 0,42-79-1,-42 79-15,57-61 16,-57 61-1,67-13 1,7 36 0,-74-23-16,83 88 15,-34 24 1,1-1-1,-50-111-15,33 140 16,-33-140 0,25 116-1,-25-116-15,0 0 16,8 107-1,-8-107 1,17 51 0,-1-51-16</inkml:trace>
  <inkml:trace contextRef="#ctx0" brushRef="#br0" timeOffset="181315">8327 14902 0,'8'0'0,"-8"0"0,0 0 0,0 0 0,0 0 0,0 0 0,0 0 0,0 0 0,0 0 0,0 0 0,0 0 0,0 0 0,0 0 0,0 0 0,50-9 0,-50 9 0,0 0 0,0 0 0,0 0 0,0 0 0,0 0 0,0 0 0,0 0 0,0 0 0,0 0 0,0 0 0,0 0 0,0 0 0,0 0 0,0 0 0,0 0 0,0 0 0,0 0 0,0 0 0,0 0 0,0 0 0,0 0 0,91-10 0,-91 10 0,0 0 0,0 0 0,0 0 0,0 0 0,0 0 0,0 0 0,0 0 0,0 0 0,0 0 0,0 0 0,0 0 0,0 0 0,0 0 0,0 0 0,0 0 0,0 0 0,0 0 0,0 0 0,0 0 0,0 0 0,0 0 0,0 0 0,0 0 0,0 0 0,0 0 0,0 0 0,0 0 0,0 0 0,0 0 0,116-14 0,-116 14 0,0 0 0,0 0 0,0 0 0,0 0 0,0 0 0,0 0 0,0 0 0,0 0 0,0 0 0,0 0 0,0 0 0,0 0 0,0 0 0,0 0 0,0 0 0,0 0 0,49 5 0,-49-5 0</inkml:trace>
  <inkml:trace contextRef="#ctx0" brushRef="#br0" timeOffset="181687">9336 14353 0,'8'0'16,"-8"0"-1,0 0-15,0 0 16,-16 23-1,-9 33 1,8 23-16,26 0 16,-9-79-1,16 117 1,-16-117-1,17 139-15,-1 33 16,-16-36 0,8-39-1,-8-28-15,9-27 16,-9-74-1,0 32 1</inkml:trace>
  <inkml:trace contextRef="#ctx0" brushRef="#br0" timeOffset="182344">10659 14088 0,'0'0'0,"0"0"0,0 0 0,0 0 0,0 0 0,0 0 0,0 0 0,0 0 0,0 0 0,0 0 0,0 0 0,0 0 0,0 0 0,0 0 0,0 0 0,0 0 0,0 0 0,0 0 0,0 0 0,0 0 0,0 0 0,0 0 0,0 0 0,0 0 0,0 0 0,0 0 0,0 0 0,0 0 0,0 0 0,0 0 0,0 0 0,0 0 0,0 0 0,0 0 0,0 0 0,0 0 0,0 0 0,0 0 0,0 0 0,0 0 0,-25-33 0,25 33 0,0 0 0,0 0 0,0 0 0,0 0 0,0 0 0,0 0 0,0 0 0,0 0 0,0 0 0,0 0 0,0 0 0,0 0 0,0 0 0,0 0 0,0 0 0,0 0 0,0 0 0,0 0 0,0 0 0,-8-65 0,8 65 0,0 0 0,0 0 0,0 0 0,0 0 0,0 0 0,0 0 0,0 0 0,0 0 0,0 0 0,0 0 0,0 0 0,0 0 0,0 0 0,0 0 0,33-93 0,-33 93 0,0 0 0,0 0 0,0 0 0,0 0 0,0 0 0,0 0 0,0 0 0,0 0 0,0 0 0,0 0 0,0 0 0,83-70 0,-83 70 0,0 0 0,0 0 0,0 0 0,0 0 0,0 0 0,0 0 0,0 0 0,66-9 0,-66 9 0,0 0 0,0 0 0,0 0 0,107-9 0,-16 27 16,-8 20-1,-34 27 1,-40 5-16,-34 9 16,-50 10-1,1-6 1,0-9-16,74-74 15,-75 75 1,75-75 0,-49 74-1,49-74-15,-33 70 16,33-70-1,16 65 1,-16-65 0</inkml:trace>
  <inkml:trace contextRef="#ctx0" brushRef="#br0" timeOffset="182527">10791 15269 0,'8'10'0,"-8"-10"0,0 0 0,0 0 0,0 0 0,0 0 0,0 0 0,0 0 0,0 0 0,0 0 0,0 0 0,0 0 0,0 0 0,0 0 0,0 0 0</inkml:trace>
  <inkml:trace contextRef="#ctx0" brushRef="#br0" timeOffset="197390">8741 16246 0,'8'0'0,"-8"0"0,0 0 0,0 0 0,0 0 0,0 0 0,0 0 0,0 0 0,0 0 0,0 0 0,0 0 0,0 0 0,0 0 0,0 0 0,0 0 0,0 0 0,0 0 0,0 0 0,0 0 0,0 0 0,0 0 0,0 0 0,0 0 0,0 0 0,0 0 0,0 0 0,0 0 0,0 0 0,0 0 0,0 0 0,0 0 0,41 5 0,-41-5 0,0 0 0,0 0 0,0 0 0,0 0 0,0 0 0,0 0 0,0 0 0,0 0 0,0 0 0,0 0 0,0 0 0,0 0 0,0 0 0,0 0 0,0 0 0,0 0 0,0 0 0,0 0 0,0 0 0,0 0 0,0 0 0,0 0 0,0 0 0,0 0 0,0 0 0,0 0 0,0 0 0,0 0 0,0 0 0,0 0 0,0 0 0,0 0 0,0 0 0,0 0 0,25 4 0,-25-4 0,0 0 0,0 0 0,0 0 0,0 0 0,0 0 0,0 0 0,0 0 0,0 0 0,0 0 0,0 0 0,0 0 0,0 0 0,0 0 0,0 0 0,0 0 0,8 24 0,-8-24 0,0 0 0,0 0 0,0 0 0,0 0 0,0 0 0,0 0 0,0 0 0,0 0 0,0 0 0,0 0 0,0 0 0,42 65 0,-42-65 0,0 0 0,0 0 0,0 0 0,0 0 0,0 0 0,0 0 0,0 0 0,33 93 0,-33-93 0,0 0 0,0 0 0,0 0 0,8 125 0,-8-125 0,0 0 15,0 0 1,0 0-1,-8 89-15,8-89 16,8 18 0,8-64-1,26-61-15,-9-14 16,-33 121-1,50-121 1,-50 121 0,57-107-16,-57 107 15,75-112 1,-75 112-1,107-79 1,-107 79-16,116-4 16,-116 4-1,108 37 1,-108-37-16,91 93 15,-91-93 1,49 135 0,-49-135-1,25 139-15,-25-139 16,0 0-1,0 0 1,33 126-16</inkml:trace>
  <inkml:trace contextRef="#ctx0" brushRef="#br0" timeOffset="197707">10171 16497 0,'8'14'0,"-8"-14"0,0 0 0,0 0 0,0 0 0,0 0 0,0 0 0,0 0 0,0 0 0,0 0 0,0 0 0,0 0 0,0 0 0,0 0 0,0 0 0,0 0 0,0 0 0,0 0 0,0 0 0,0 0 0,0 0 0,0 0 0,9 56 0,-9-56 0,0 0 0,0 0 0,0 0 0,0 0 0,0 0 0,0 0 0,0 0 0,0 0 0,0 0 0,0 0 0,0 0 0,0 0 0,0 0 0,0 0 0,0 0 0,0 0 0,0 0 0,0 0 0,0 0 0,0 0 0,0 0 0,0 0 0,0 79 0,0-79 0,0 0 0,0 0 0,0 0 0,0 0 0,0 0 0,0 0 0,0 0 0,0 0 0,0 0 0,0 0 0,0 0 0,0 0 0,0 0 0,8 111 0,-8-111 0,0 0 0,0 0 0,0 0 0,16 117 0,-16-89 16,0-28-16,0 0 16</inkml:trace>
  <inkml:trace contextRef="#ctx0" brushRef="#br0" timeOffset="198044">10502 16334 0,'25'0'0,"-25"0"0,0 0 0,0 0 0,0 0 0,0 0 0,0 0 0,0 0 0,0 0 0,0 0 0,0 0 0,0 0 0,0 0 0,57-18 0,-57 18 0,0 0 0,91-14 0,-91 14 0,0 0 0,0 0 0,0 0 0,0 0 0,0 0 0,0 0 0,0 0 0,0 0 0,0 0 0,0 0 0,0 0 0,133-19 0,-133 19 0,0 0 0,0 0 0,0 0 0,0 0 0,0 0 0,0 0 0,0 0 0,132-18 0,-132 18 0,0 0 0,0 0 0,0 0 0,58-19 0,-58 19 15,0 0 1</inkml:trace>
  <inkml:trace contextRef="#ctx0" brushRef="#br0" timeOffset="198312">10882 15981 0,'0'0'0,"0"0"0,0 0 0,0 0 0,17 42 0,-17-42 0,0 0 0,0 0 0,0 0 0,16 79 0,-16-79 0,0 0 0,0 0 0,8 111 0,-8-111 0,0 0 0,-8 103 0,8-103 0,-8 116 0,24-14 16,-16-102-1,42 112 1,-42-112-16</inkml:trace>
  <inkml:trace contextRef="#ctx0" brushRef="#br0" timeOffset="198986">11552 15944 0,'8'37'0,"-8"-37"0,0 0 0,0 0 0,0 0 0,0 0 0,25 84 0,-25-84 0,0 0 0,0 0 0,0 0 0,0 0 0,0 0 0,33 102 0,-33-102 0,50 126 0,-50-126 0,41 153 15,-41-153 1,0 0-1,0 0 1,0 0-16,8 60 16,-8-60-1,0 0 1,0-46-16,17 65 15,-9-61 1,-8 42 0,17-140-1,-17 140-15,33-135 16,-33 135-1,41-130 1,-41 130-16,66-112 16,-66 112-1,91-60 1,-91 60-16,83 0 15,-83 0 1,99 70 0,-99-70-1,66 125-15,-25 24 16,-16-1-1,-25-148 1,0 145-16,0-145 16,0 0-1,0 0 1,0 0-1</inkml:trace>
  <inkml:trace contextRef="#ctx0" brushRef="#br0" timeOffset="199730">12610 16637 0,'-8'9'0,"8"-9"0,0 0 0,0 0 0,0 0 0,0 0 0,0 0 0,0 0 0,0 0 0,0 0 0,0 0 0,0 0 0,0 0 0,0 0 0,0 0 0,0 0 0,0 0 0,0 0 0,0 0 0,0 0 0,0 0 0,0 0 0,0 0 0,0 0 0,0 0 0,0 0 0,0 0 0,0 0 0,0 0 0,0 0 0,0 0 0,0 0 0,0 0 0,0 0 0,0 0 0,0 0 0,0 0 0,0 0 0,0 0 0,-17-33 0,17 33 0,0 0 0,0 0 0,0 0 0,0 0 0,0 0 0,0 0 0,0 0 0,0 0 0,0 0 0,0 0 0,0 0 0,0 0 0,0 0 0,0 0 0,0 0 0,0 0 0,34-32 0,-34 32 0,0 0 0,0 0 0,0 0 0,0 0 0,0 0 0,82-37 0,-82 37 0,0 0 0,0 0 0,0 0 0,0 0 0,0 0 0,0 0 0,0 0 0,0 0 0,0 0 0,0 0 0,0 0 0,0 0 0,0 0 0,0 0 0,0 0 0,0 0 0,0 0 0,0 0 0,0 0 0,0 0 0,0 0 0,0 0 0,0 0 0,0 0 0,0 0 0,0 0 0,0 0 0,0 0 0,0 0 0,0 0 0,0 0 0,0 0 0,0 0 0,0 0 0,0 0 0,0 0 0,0 0 0,0 0 0,0 0 0,0 0 0,0 0 0,50 0 0,-50 0 0,0 0 0,0 0 0,0 0 0,0 0 0,0 0 0,0 0 0,0 0 0,0 0 0,0 0 0,0 0 0,0 0 0,0 0 0,0 0 0,0 0 0,0 0 0,0 0 0,0 0 0,0 0 0,16 4 0,-16-4 0,0 0 0,0 0 0,0 0 0,0 0 0,0 0 0,0 0 0,0 0 0,0 0 0,0 0 0,0 0 0,0 0 0,0 0 0,0 0 0,0 0 0,0 0 0,0 0 0,0 0 0,0 0 0,0 0 0,0 0 0,0 0 0,0 0 0,0 0 0,0 0 0,0 0 0,0 0 0,0 0 0,0 0 0,0 0 0,0 0 0,0 0 0,0 0 0,0 0 0,0 0 0,0 0 0,0 0 0,0 0 0,0 0 0,0 0 0,0 0 0,0 0 0,0 0 0,0 0 0,75 38 0,-75-38 0,0 0 0,0 0 0,0 0 0,0 0 0,0 0 0,0 0 0,0 0 0,0 0 0,0 0 0,0 0 0,0 0 0,0 0 0,0 0 0,0 0 0,0 0 0,0 0 0,0 0 0,0 0 0,0 0 0,0 0 0,0 0 0,0 0 0,0 0 0,0 0 0,0 0 0,0 0 0,0 0 0,0 0 0,0 0 0,41 69 0,-41-69 0,0 0 0,0 0 0,0 0 0,0 0 0,0 0 0,0 0 0,0 0 0,0 0 0,0 0 0,0 0 0,0 0 0,0 0 0,0 0 0,0 0 0,0 0 0,0 0 0,0 0 0,-41 89 0,41-89 0,0 0 0,0 0 0,0 0 0,0 0 0,0 0 0,0 0 0,0 0 0,0 0 0,0 0 0,0 0 0,0 0 0,0 0 0,0 0 0,0 0 0,0 0 0,0 0 0,0 0 0,0 0 0,0 0 0,0 0 0,0 0 0,-75 107 0,75-107 0,0 0 0,0 0 0,0 0 0,0 0 0,0 0 0,0 0 0,0 0 0,0 0 0,0 0 0,0 0 0,0 0 0,0 0 0,0 0 0,0 0 0,0 0 0,0 0 0,0 0 0,0 0 0,0 0 0,0 0 0,0 0 0,0 0 0,0 0 0,0 0 0,0 0 0,0 0 0,0 0 0,0 0 0,0 0 0,0 0 0,0 0 0,0 0 0,0 0 0,0 0 0,0 0 0,0 0 0,0 0 0,-33 65 0,33-65 0,0 0 0,0 0 0,0 0 0,0 0 0,0 0 0,0 0 0,0 0 0,17 32 0,-17-32 0,0 0 0,0 0 0,0 0 0,82 14 0,-82-14 15,149 0-15,-149 0 16,0 0-1,0 0 1,0 0 0,116-4-16</inkml:trace>
  <inkml:trace contextRef="#ctx0" brushRef="#br0" timeOffset="200089">13511 16334 0,'0'0'0,"0"0"0,0 0 0,0 0 0,0 0 0,0 0 0,0 0 0,0 0 0,0 0 0,0 0 0,0 0 0,0 0 0,0 0 0,0 0 0,0 0 0,0 0 0,0 0 0,0 0 0,0 0 0,0 0 0,42 0 0,-42 0 0,0 0 0,0 0 0,0 0 0,0 0 0,0 0 0,0 0 0,0 0 0,0 0 0,0 0 0,0 0 0,0 0 0,0 0 0,0 0 0,74-9 0,-74 9 0,0 0 0,0 0 0,0 0 0,0 0 0,0 0 0,0 0 0,0 0 0,0 0 0,0 0 0,108-14 0,-108 14 0,0 0 0,0 0 0,116-5 0,-116 5 0,0 0 0,0 0 0,0 0 0,99-46 0,-99 46 0</inkml:trace>
  <inkml:trace contextRef="#ctx0" brushRef="#br0" timeOffset="200521">14487 15693 0,'0'13'0,"0"-13"0,0 0 0,0 0 0,0 0 0,0 0 0,0 0 0,0 0 0,0 0 0,0 0 0,0 0 0,0 0 0,0 0 0,0 0 0,0 0 0,0 0 0,0 0 0,0 0 0,8 56 0,-8-56 0,0 0 0,0 0 0,0 0 0,0 0 0,0 0 0,0 0 0,0 0 0,0 0 0,0 0 0,0 0 0,0 0 0,25 103 0,-25-103 0,0 0 0,0 0 0,0 0 0,0 0 0,0 0 0,0 0 0,0 0 0,25 130 0,-25-130 0,0 0 0,0 0 0,0 0 0,17 157 0,-17-157 15,33 188 1,-9-105-1,-24-83 1,58 158-16,-58-158 16,0 0-1</inkml:trace>
  <inkml:trace contextRef="#ctx0" brushRef="#br0" timeOffset="203565">6756 16851 0,'0'-10'0,"0"10"0,0 0 0,0 0 0,0 0 0,0 0 0,0 0 0,0 0 0,0 0 0,0 0 0,0 0 0,0 0 0,0 0 0,-25 24 0,25-24 0,0 0 0,0 0 0,0 0 0,0 0 0,0 0 0,0 0 0,0 0 0,0 0 0,0 0 0,0 0 0,0 0 0,0 0 0,0 0 0,0 0 0,0 0 0,0 0 0,-8 51 0,8-51 0,0 0 0,0 0 0,0 0 0,0 0 0,0 0 0,0 0 0,0 0 0,0 0 0,0 0 0,0 116 0,0-116 0,0 0 0,0 0 0,0 0 0,0 0 0,0 0 0,17 84 0,-17-84 0,41 149 0,-16 18 15,-9-18-15,-16-149 16,0 0-1,-8 130 1,8-130-16,-8 79 16,8-79-1</inkml:trace>
  <inkml:trace contextRef="#ctx0" brushRef="#br0" timeOffset="204106">6690 16925 0,'17'-5'0,"-17"5"0,0 0 0,0 0 0,0 0 0,0 0 0,0 0 0,0 0 0,0 0 0,0 0 0,0 0 0,0 0 0,0 0 0,0 0 0,0 0 0,0 0 0,57-46 0,-57 46 0,0 0 0,0 0 0,0 0 0,0 0 0,0 0 0,0 0 0,0 0 0,0 0 0,0 0 0,0 0 0,0 0 0,0 0 0,0 0 0,0 0 0,0 0 0,0 0 0,0 0 0,0 0 0,0 0 0,0 0 0,0 0 0,0 0 0,0 0 0,0 0 0,0 0 0,108-61 0,-108 61 0,0 0 0,0 0 0,0 0 0,0 0 0,0 0 0,0 0 0,0 0 0,0 0 0,0 0 0,0 0 0,0 0 0,0 0 0,0 0 0,0 0 0,0 0 0,0 0 0,0 0 0,0 0 0,0 0 0,0 0 0,0 0 0,124-56 0,-124 56 0,0 0 0,0 0 0,0 0 0,0 0 0,0 0 0,0 0 0,0 0 0,0 0 0,0 0 0,0 0 0,91 33 0,-91-33 0,0 0 0,0 0 0,0 0 0,0 0 0,0 0 0,0 0 0,25 84 0,-25-84 0,0 0 0,0 0 0,0 0 0,0 0 0,0 0 0,-17 107 0,17-107 0,0 0 0,0 0 0,0 0 0,0 0 0,-41 98 0,41-98 0,0 0 0,0 0 0,0 0 0,-8 27 0,8-27 0,0 0 0,0 0 0,-25 19 0,25-19 0,0 0 0,0 0 0,0 0 0,-66 98 0,66-98 15,0 0-15,0 0 16,0 0 0,-42 79-1,42-79 1,9 41-16,-9-41 15,74 33 1,-74-33 0,107 28-16,-107-28 15,133 42 1,-133-42 0,99 79-16,-99-79 15,0 0 1,0 0-1</inkml:trace>
  <inkml:trace contextRef="#ctx0" brushRef="#br0" timeOffset="204418">7376 16897 0,'9'19'0,"15"51"0,-24-70 0,0 0 0,0 0 0,33 97 0,-33-97 0,0 0 0,42 121 0,-42-121 0,25 126 0,-1-5 15,-24-121 1,0 0 0,17 111-16,-17-111 15,0 0 1,-8 33-1</inkml:trace>
  <inkml:trace contextRef="#ctx0" brushRef="#br0" timeOffset="204645">7542 17186 0,'-9'0'0,"9"0"0,0 0 0,0 0 0,0 0 0,0 0 0,0 0 0,0 0 0,0 0 0,0 0 0,0 0 0,0 0 0,0 0 0,0 0 0,0 0 0,0 0 0,0 0 0,0 0 0,0 0 0,0 0 0,0 0 0,0 0 0,33-14 0,-33 14 0,0 0 0,0 0 0,0 0 0,0 0 0,0 0 0,0 0 0,0 0 0,75-20 0,-75 20 0,0 0 0,0 0 0,0 0 0,91-50 0,-91 50 0,0 0 0,0 0 0,91-75 0,-91 75 0</inkml:trace>
  <inkml:trace contextRef="#ctx0" brushRef="#br0" timeOffset="204921">7757 16497 0,'8'14'0,"-8"-14"16,16 61-1,18 32 1,7 46 0,-8 9-16,0 11 15,-8-5 1,0-15-1,-25-139 1,24 121-16,-24-121 16</inkml:trace>
  <inkml:trace contextRef="#ctx0" brushRef="#br0" timeOffset="205416">8236 16316 0,'-16'-23'0,"16"23"0,0 0 0,0 0 0,0 0 0,0 0 0,0 0 0,0 0 0,0 0 0,0 0 0,0 0 0,0 0 0,0 0 0,0 0 0,0 0 0,0 0 0,0 0 0,0 0 0,0 0 0,-66-14 0,66 14 0,0 0 0,0 0 0,0 0 0,0 0 0,0 0 0,-67 27 0,67-27 0,0 0 0,0 0 0,0 0 0,0 0 0,0 0 0,0 0 0,0 0 0,0 0 0,-49 84 0,49-84 0,0 0 0,0 0 0,0 0 0,0 0 0,0 0 0,0 0 0,0 0 0,0 0 0,0 0 0,25 107 0,-25-107 0,0 0 0,0 0 0,16 28 0,-16-28 0,0 0 0,33 27 0,-33-27 0,83 103 0,-83-103 15,91 112 1,0 14-16,-91-126 15,33 144 1,-25 9 0,-49-8-1,41-145-15,-75 134 16,75-134-1,0 0 1,-66 37-16,8-60 16,17-47-1</inkml:trace>
  <inkml:trace contextRef="#ctx0" brushRef="#br0" timeOffset="205621">8426 16655 0,'-8'10'0,"8"-10"0,0 0 0,0 0 0,0 0 0,0 0 0,0 0 0,0 0 0,0 0 0,0 0 0,0 0 0,0 0 0,0 0 0,0 0 0,0 0 0,0 0 0,0 0 0,0 0 0,0 0 0,0 0 0,0 0 0,0 0 0,0 0 0,0 0 0,0 0 0,0 0 0,0 0 0,0 0 0,41 9 0,-41-9 0,0 0 0,0 0 0,0 0 0,0 0 0,0 0 0,0 0 0,0 0 0,0 0 0,0 0 0,0 0 0,0 0 0,75-5 0,-75 5 0,0 0 0,0 0 0,0 0 0,0 0 0,0 0 0,0 0 0,0 0 0,0 0 0,0 0 0,0 0 0,107-51 0,-107 51 0</inkml:trace>
  <inkml:trace contextRef="#ctx0" brushRef="#br0" timeOffset="205822">8658 17013 0,'8'-4'16,"-8"4"0,42-33-1,-42 33-15,90-60 16,-90 60-1</inkml:trace>
  <inkml:trace contextRef="#ctx0" brushRef="#br0" timeOffset="215760">16786 15860 0,'-8'5'0,"8"-5"0,0 0 0,0 0 0,0 0 0,0 0 0,-25 37 0,25-37 0,0 0 0,0 0 0,0 0 0,0 0 0,0 0 0,-42 93 0,42-93 0,-49 125 0,7 6 0,9-20 0,9 1 16,7-5-1,17-107 1,0 130-1,17-32-15,16-28 16,25-43 0,-1-3-1,26-24 1,-9-28-16,1-47 15,-75 75 1</inkml:trace>
  <inkml:trace contextRef="#ctx0" brushRef="#br0" timeOffset="216036">17117 15883 0,'0'23'0,"0"43"0,0-66 0,0 0 0,-9 125 0,9-125 0,-8 158 0,-9 14 16,9-9-1,0-23-15,8-140 16,0 0 0,0 0-1,8 51-15,9-80 16</inkml:trace>
  <inkml:trace contextRef="#ctx0" brushRef="#br0" timeOffset="216248">17166 16195 0,'8'5'0,"-8"-5"0,0 0 0,0 0 0,0 0 0,0 0 0,0 0 0,0 0 0,0 0 0,0 0 0,25 27 0,-25-27 0,0 0 0,0 0 0,0 0 0,0 0 0,0 0 0,0 0 0,0 0 0,0 0 0,0 0 0,0 0 0,0 0 0,0 0 0,0 0 0,75 28 0,-75-28 0,0 0 0,0 0 0,0 0 0,0 0 0,0 0 0,0 0 0,0 0 0,0 0 0,0 0 0,115-23 0,-115 23 0,0 0 0,0 0 0,0 0 0,0 0 0,0 0 0,116-88 0,-116 88 0,99-117 0</inkml:trace>
  <inkml:trace contextRef="#ctx0" brushRef="#br0" timeOffset="216496">17654 15576 0,'0'19'0,"0"27"0,0-46 0,0 0 0,0 0 0,0 103 0,0-103 0,0 0 0,-8 149 0,8-149 0,-17 176 0,-16 10 16,0-14-1,33-32-15,0-140 16,50 112 0,-50-112-1</inkml:trace>
  <inkml:trace contextRef="#ctx0" brushRef="#br0" timeOffset="216961">18332 15525 0,'-8'-23'0,"8"23"0,0 0 0,0 0 0,0 0 0,0 0 0,0 0 0,0 0 0,0 0 0,0 0 0,0 0 0,0 0 0,0 0 0,0 0 0,-58-23 0,58 23 0,0 0 0,0 0 0,0 0 0,-83 18 0,83-18 0,0 0 0,0 0 0,-99 60 0,99-60 0,0 0 0,-74 84 0,74-84 0,0 0 0,-42 98 0,42-98 16,0 126-1,50-15-15,24-8 16,9-30 0,8 7-1,-17-15 1,-16 14-16,-33 5 15,-42 18 1,-40 1 0,-26-28-16,-25-29 15,17-42 1,9-22-1,16-29 1,41-32-16,25 79 16</inkml:trace>
  <inkml:trace contextRef="#ctx0" brushRef="#br0" timeOffset="217163">18349 16051 0,'16'0'0,"-16"0"0,0 0 0,0 0 0,0 0 0,0 0 0,0 0 0,0 0 0,0 0 0,0 0 0,0 0 0,0 0 0,0 0 0,0 0 0,0 0 0,0 0 0,0 0 0,0 0 0,0 0 0,0 0 0,0 0 0,0 0 0,58 0 0,-58 0 0,0 0 0,0 0 0,0 0 0,0 0 0,0 0 0,0 0 0,0 0 0,0 0 0,0 0 0,0 0 0,0 0 0,0 0 0,0 0 0,0 0 0,0 0 0,91 0 0,-91 0 0,0 0 0,0 0 0,0 0 0,0 0 0,0 0 0,0 0 0,0 0 0,0 0 0,0 0 0,0 0 0,0 0 0,132-14 0,-132 14 0,0 0 0,0 0 0,0 0 0,0 0 0,0 0 0,0 0 0,0 0 0,0 0 0,0 0 0,0 0 0,0 0 0,0 0 0</inkml:trace>
  <inkml:trace contextRef="#ctx0" brushRef="#br0" timeOffset="217377">18406 16246 0,'17'9'16,"-17"-9"-16,50 14 15,-50-14 1,107 0 0,-107 0-16,141-18 15,-141 18 1,157-42-1,-157 42 1</inkml:trace>
  <inkml:trace contextRef="#ctx0" brushRef="#br0" timeOffset="218174">19175 16009 0,'0'-5'0,"0"5"0,0 0 0,0 0 0,0 0 0,0 0 0,0 0 0,0 0 0,0 0 0,0 0 0,0 0 0,0 0 0,0 0 0,0 0 0,0 0 0,0 0 0,17 33 0,-17-33 0,0 0 0,25 69 0,-25-69 0,33 112 0,-25 14 0,-8-15 16,0-111-16,0 0 15,0 0 1,-33 70-1,0-65 1,25-75-16,32-46 16,10-19-1,-1 14 1,-50 185-16,67-184 15,-50 120 1,0 0 0,58-75-1,-58 75-15,82-3 16,-16 49-1,-66-46 1,33 116-16,-33-116 16,17 130-1,-17-130 1,0 0-1,0 0-15,0 60 16,8-55 0,9-75-1,-1-55-15,1-1 16,8 5-1,-25 121 1,58-103 0,-58 103-16,0 0 15,74-55 1,-74 55-1,74 5 1,-7 51-16,-10 46 16,-23 19-1,-10 0 1,18 9-16,-18 10 15,-7 4 1,-9-5 0</inkml:trace>
  <inkml:trace contextRef="#ctx0" brushRef="#br0" timeOffset="238515">20589 16186 0,'0'0'0,"0"0"0,0 0 0,0 0 0,0 0 0,0 0 0,0 0 0,0 0 0,0 0 0,0 0 0,0 0 0,0 0 0,0 0 0,0 0 0,0 0 0,0 0 0,0 0 0,0 0 0,0 0 0,0 0 0,0 0 0,0 0 0,0 0 0,0 0 0,0 0 0,0 0 0,0 0 0,0 0 0,0 0 0,33 4 0,-33-4 0,0 0 0,0 0 0,0 0 0,0 0 0,0 0 0,0 0 0,0 0 0,0 0 0,0 0 0,0 0 0,0 0 0,0 0 0,0 0 0,0 0 0,0 0 0,0 0 0,0 0 0,0 0 0,0 0 0,0 0 0,0 0 0,0 0 0,0 0 0,0 0 0,0 0 0,0 0 0,0 0 0,0 0 0,0 0 0,0 0 0,0 0 0,75 0 0,-75 0 0,0 0 0,0 0 0,0 0 0,0 0 0,0 0 0,0 0 0,0 0 0,25 0 0,-25 0 0,0 0 0,0 0 0,0 0 0,0 0 0,0 0 0,0 0 0,0 0 0,0 0 0,0 0 0,0 0 0,0 0 0,0 0 0,0 0 0,33 0 0,-33 0 0,0 0 0,0 0 0,0 0 0,0 0 0,0 0 0,0 0 0,0 0 0,0 0 0,0 0 0,0 0 0,0 0 0,0 0 0,0 0 0,0 0 0,0 0 0,0 0 0,0 0 0,0 0 0</inkml:trace>
  <inkml:trace contextRef="#ctx0" brushRef="#br0" timeOffset="238779">20689 16334 0,'0'0'0,"0"0"15,0 0 1,0 0 0,0 0-16,0 0 15,49 6 1,-49-6-1,0 0 1,75 4-16,-75-4 16,0 0-1,66 8 1,-66-8-16</inkml:trace>
  <inkml:trace contextRef="#ctx0" brushRef="#br0" timeOffset="239612">21449 16027 0,'0'5'0,"0"-5"0,0 0 0,0 0 0,0 0 0,0 0 0,0 0 0,0 0 0,0 0 0,0 0 0,0 0 0,0 0 0,0 0 0,0 0 0,9 56 0,-9-56 0,0 0 0,0 0 0,0 0 0,0 0 0,0 0 0,0 0 0,0 0 0,-9 116 0,9-116 0,0 0 0,0 0 0,0 0 0,-25 182 0,-8-24 0,33-158 16,-16 135-1,16-135 1,-17 32-16,17-32 15,9-51 1,7 37 0,1-56-1,24-41-15,-41 111 16,0 0-1,0 0 1,0 0-16,50-79 16,-50 79-1,57-24 1,-57 24-16,67 42 15,-67-42 1,0 0 0,33 84-1,-33-84-15,0 0 16,33 60-1,-33-60 1,0-14 0,0 14-16,16-83 15,-16 83 1,50-140-1,-50 140-15,0 0 16,66-107 0,-66 107-1,91-42 1,-91 42-16,83 33 15,-9 51 1,-74-84 0,33 139-16,-33-139 15,8 144 1,-8-144-1,-16 126 1,16-126-16,0 0 16,0 74-1</inkml:trace>
  <inkml:trace contextRef="#ctx0" brushRef="#br0" timeOffset="239889">22326 16752 0,'0'24'0,"0"-24"0,0 0 0,0 0 0,0 0 0,0 0 0,0 0 0,0 0 0,0 0 0,0 0 0,-9 89 0,9-89 0,0 0 0,0 0 0,0 0 0,0 116 0,0-116 0,0 0 0,0 0 0,0 0 0,0 0 0,0 0 0,0 0 0,0 0 0,0 0 0,0 0 0,0 0 0,0 0 0,0 0 0,0 0 0,0 0 0,0 0 0,0 0 0,0 0 0,17 107 0,-17-107 0</inkml:trace>
  <inkml:trace contextRef="#ctx0" brushRef="#br0" timeOffset="240403">22822 16474 0,'0'5'0,"0"-5"0,0 0 0,0 0 0,0 0 0,0 0 0,0 0 0,0 0 0,0 0 0,0 0 0,0 0 0,0 0 0,0 0 0,0 0 0,0 0 0,0 0 0,0 0 0,0 0 0,0 0 0,0 0 0,0 0 0,0 0 0,0 0 0,0 0 0,0 0 0,0 0 0,0 0 0,0 0 0,0 0 0,0 0 0,0 0 0,0 0 0,0 0 0,0 0 0,0 0 0,0 0 0,0 0 0,0 0 0,0 0 0,0 0 0,41 4 0,-41-4 0,0 0 0,0 0 0,0 0 0,0 0 0,83 10 0,-83-10 0,0 0 0,0 0 0,0 0 0,0 0 0,0 0 0,0 0 0,0 0 0,0 0 0,0 0 0,0 0 0,0 0 0,0 0 0,0 0 0,0 0 0,0 0 0,0 0 0,0 0 0,41 4 0,-41-4 0,0 0 0,0 0 0,0 0 0,0 0 0,0 0 0,0 0 0,33 0 0,-33 0 0,0 0 0,0 0 0,0 0 0,0 0 0,0 0 0,0 0 0,0 0 0,0 0 0,0 0 0,0 0 0,0 0 0,0 0 0,0 0 0,0 0 0,0 0 0,0 0 0,149 0 0,-149 0 0,0 0 0,0 0 0,0 0 0,0 0 0,0 0 0,0 0 0,0 0 0,116-32 0</inkml:trace>
  <inkml:trace contextRef="#ctx0" brushRef="#br0" timeOffset="240690">23169 16200 0,'-16'0'0,"16"0"0,0 0 0,0 0 0,0 0 0,0 0 0,0 0 0,0 0 0,0 0 0,-25 37 0,25-37 0,0 0 0,0 0 0,0 0 0,0 0 0,0 0 0,0 0 0,0 0 0,0 0 0,0 0 0,0 0 0,0 0 0,-17 97 0,17-97 0,0 0 0,0 0 0,0 0 0,0 0 0,0 0 0,0 0 0,0 0 0,17 131 0,-17-131 0,0 0 0,0 0 0,0 0 0,33 158 0,-17-19 16,-16-139-1,0 0-15,-8 61 16,8-61 0</inkml:trace>
  <inkml:trace contextRef="#ctx0" brushRef="#br0" timeOffset="241754">23822 16218 0,'0'0'0,"0"0"0,0 0 0,0 0 0,0 0 0,0 0 0,0 0 0,0 0 0,0 0 0,0 0 0,0 0 0,0 0 0,0 0 0,0 0 0,0 0 0,0 0 0,0 0 0,0 0 0,0 0 0,0 0 0,0 0 0,0 0 0,0 0 0,0 0 0,0 0 0,0 0 0,0 0 0,0 0 0,0 0 0,0 0 0,0 0 0,0 37 0,0-37 0,0 0 0,0 0 0,0 0 0,0 0 0,0 0 0,0 0 0,0 0 0,9 89 0,-9-89 0,0 0 0,0 0 0,0 0 0,16 135 0,-16-135 0,0 0 0,17 134 0,-9-101 15,-8-33 1,-8 33-16,8-33 15,0 0 1,0 0 0,0 0-1,16 69-15,-16-69 16,0 4-1,8-54 1,9-53 0,-17 103-16,25-125 15,-25 125 1,58-125-1,-58 125-15,66-117 16,-66 117 0,0 0-1,0 0 1,74-56-16,-8 66 15,-66-10 1,42 88 0,-42-88-1,8 130-15,-8-130 16,0 0-1,0 0 1,0 0-16,-8 56 16,8-51-1,8-80 1,25-50-16,-33 125 15,25-116 1,-25 116 0,41-98-1,-41 98-15,66-56 16,-66 56-1,0 0 1,67 14-16,-67-14 16,57 97-1,-40 34 1,-17-131-1,0 172-15,0-172 16,0 148 0,0-148-1,0 0-15,0 0 16,8 66-1</inkml:trace>
  <inkml:trace contextRef="#ctx0" brushRef="#br0" timeOffset="242413">24790 16757 0,'0'-5'0,"0"5"0,0 0 0,0 0 0,0 0 0,0 0 0,0 0 0,0 0 0,0 0 0,0 0 0,0 0 0,0 0 0,0 0 0,0 0 0,0 0 0,0 0 0,0-46 0,0 46 0,0 0 0,0 0 0,0 0 0,33-60 0,-33 60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0,66-23 0,-66 23 0,0 0 0,0 0 0,0 0 0,0 0 0,0 0 0,0 0 0,0 0 0,0 0 0,0 0 0,0 0 0,0 0 0,0 0 0,0 0 0,0 0 0,0 0 0,0 0 0,0 0 0,0 0 0,0 0 0,0 0 0,0 0 0,0 0 0,0 0 0,16 14 0,-16-14 0,0 0 0,0 0 0,0 0 0,0 0 0,0 0 0,0 0 0,0 0 0,0 0 0,0 0 0,0 0 0,0 0 0,0 0 0,0 0 0,0 0 0,0 0 0,0 0 0,0 0 0,0 0 0,0 0 0,0 0 0,0 0 0,0 23 0,0-23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70 0,-17-70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97 0,33-97 0,0 0 0,0 0 0,0 0 0,0 0 0,0 0 0,0 0 0,0 0 0,0 0 0,0 0 0,0 0 0,0 0 0,0 0 0,0 0 0,0 0 0,0 0 0,0 0 0,-83 84 0,83-84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 37 0,41-37 0,0 0 0,0 0 0,0 0 0,0 0 0,0 0 0,0 0 0,0 0 0,0 0 0,0 0 0,0 0 0,0 0 0,0 0 0,0 0 0,0 0 0,0 0 0,0 0 0,0 0 0,0 0 0,0 0 0,0 0 0,0 0 0,0 0 0,16 38 0,-16-38 0,0 0 0,0 0 0,0 0 0,0 0 0,0 0 0,0 0 0,0 0 0,0 0 0,0 0 0,0 0 0,0 0 0,0 0 0,0 0 0,67 18 0,-67-18 0,0 0 0,0 0 0,0 0 0</inkml:trace>
  <inkml:trace contextRef="#ctx0" brushRef="#br0" timeOffset="244352">25269 16190 0,'-8'5'0,"8"-5"0,0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28 0,-33-28 0,0 0 0,0 0 0,0 0 0,0 0 0,0 0 0,0 0 0,0 0 0,0 0 0,0 0 0,0 0 0,0 0 0,0 0 0,17 9 0,-17-9 0,0 0 0,0 0 0,0 0 0,0 0 0,0 0 0,0 0 0,0 0 0,0 0 0,0 0 0,0 0 0,0 0 0,49 0 0,-49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0,116 14 0,-116-14 0,0 0 0,0 0 0,0 0 0,0 0 0,0 0 0,0 0 0,0 0 0,0 0 0,0 0 0,0 0 0,0 0 0,0 0 0,0 0 0,0 0 0,0 0 0,0 0 0,0 0 0,0 0 0,0 0 0,0 0 0,0 0 0,0 0 0,0 0 0,107-9 0,-107 9 0</inkml:trace>
  <inkml:trace contextRef="#ctx0" brushRef="#br0" timeOffset="244662">25443 15972 0,'8'4'0,"-8"-4"16,0 0-1,8 51 1,-8-51-1,0 107-15,0-107 16,-8 163 0,8-163-1,0 168-15,0-168 16,0 0-1,0 60 1,0-60 0</inkml:trace>
  <inkml:trace contextRef="#ctx0" brushRef="#br0" timeOffset="245719">26187 15646 0,'8'0'0,"-8"0"0,0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33 0,0-33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51 0,8-51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 74 0,16-74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75 0,25-75 0,0 0 0,0 0 0,0 0 0,0 0 0,0 0 0,0 0 0,0 0 0,0 0 0,0 0 0,0 0 0,0 0 0,0 0 0,0 0 0,0 0 0,0 0 0,0 0 0,0 0 0,0 0 0,0 0 0,0 0 0,0 0 0,0 0 0,0 0 0,0 0 0,0 0 0,0 0 0,0 0 0,0 0 0,0 0 0,0 0 0,0 0 0,0 0 0,0 0 0,-17 46 0,17-46 0,0 0 0,0 0 0,0 0 0,0 0 0,0 0 0,0 0 0,0 0 0,8 61 0,-8-61 16,0 97-1,-8 20 1,-17 27-16,1-23 16,24-121-1,-25 107 1,25-107-16</inkml:trace>
  <inkml:trace contextRef="#ctx0" brushRef="#br0" timeOffset="289289">7318 10586 0,'9'0'0,"-9"0"0,0 0 0,0 0 0,0 0 0,0 0 0,0 0 0,0 0 0,0 0 0,0 0 0,0 0 0,0 0 0,0 0 0,0 0 0,0 0 0,0 0 0,0 0 0,0 0 0,0 0 0,0 0 0,0 0 0,0 0 0,0 0 0,0 0 0,0 0 0,0 0 0,0 0 0,0 0 0,0 0 0,0 0 0,0 0 0,0 0 0,0 0 0,0 0 0,0 0 0,0 0 0,0 0 0,24 27 0,-24-27 0,0 0 0,0 0 0,0 0 0,0 0 0,0 0 0,0 0 0,0 0 0,0 0 0,0 0 0,0 0 0,0 0 0,0 0 0,0 0 0,0 0 0,0 0 0,0 0 0,0 0 0,34 47 0,-34-47 0,0 0 0,0 0 0,0 0 0,0 0 0,0 0 0,0 0 0,0 0 0,0 0 0,0 0 0,0 0 0,0 0 0,0 0 0,0 0 0,0 0 0,0 0 0,0 0 0,74 75 0,-74-75 0,0 0 0,0 0 0,0 0 0,0 0 0,0 0 0,0 0 0,0 0 0,58 73 0,-58-73 0,0 0 0,25 43 0,-25-43 0,41 88 0,-16 15 16,-25-1-1,0 5 1,0 0-16,0-14 15,16-9 1,-16-84 0,33 64-1,-33-64-15,58 47 16,-58-47-1,66-9 1,-8-37 0,-58 46-16,33-89 15,-33 89 1,-8-65-1,-33 51-15,-25 42 16,-42 79 0,67-37-1,8-1 1,0 6-16,16 4 15,-8 5 1,9 9 0,-1 14-1,-8 9-15,17-5 16,-8-4-1,-1 9 1,1-8-16,-18-11 16,-7-32-1,-8-18 1,-1-15-16,0 14 15,-8 2 1,9-11 0,-17-14-1,8-37-15,58 14 16</inkml:trace>
  <inkml:trace contextRef="#ctx0" brushRef="#br0" timeOffset="307899">8029 10535 0,'0'9'0,"0"-9"0,0 0 0,0 0 0,0 0 0,0 0 0,0 0 0,0 0 0,0 0 0,0 0 0,0 0 0,0 0 0,0 0 0,0 0 0,0 0 0,0 0 0,0 0 0,0 0 0,0 0 0,0 0 0,0 0 0,0 0 0,0 0 0,0 0 0,0 0 0,0 0 0,34 9 0,-34-9 0,0 0 0,57 5 0,-57-5 0,0 0 0,0 0 0,0 0 0,0 0 0,0 0 0,0 0 0,0 0 0,0 0 0,0 0 0,0 0 0,0 0 0,75 0 0,-75 0 0,0 0 0,0 0 0,0 0 0,0 0 0,0 0 0,0 0 0,0 0 0,0 0 0,0 0 0,0 0 0,91 0 0,-91 0 0,0 0 0,0 0 0,0 0 0,0 0 0,0 0 0,0 0 0,0 0 0,0 0 0,0 0 0,0 0 0,0 0 0,0 0 0,0 0 0,0 0 0,0 0 0,0 0 0,0 0 0,0 0 0,0 0 0,49-19 0,-49 19 0,0 0 0,0 0 0,0 0 0,0 0 0,0 0 0,0 0 0,0 0 0,0 0 0,0 0 0,0 0 0,0 0 0,0 0 0,0 0 0,0 0 0,0 0 0,0 0 0,0 0 0,0 0 0,0 0 0,0 0 0,0 0 0,0 0 0,0 0 0,0 0 0,0 0 0,0 0 0,0 0 0,0 0 0,0 0 0,0 0 0,0 0 0,0 0 0,67-14 0,-67 14 0,0 0 0,0 0 0,0 0 0,0 0 0,0 0 0,8-9 0,-8 9 0</inkml:trace>
  <inkml:trace contextRef="#ctx0" brushRef="#br0" timeOffset="308275">8261 10600 0,'-8'23'0,"8"-23"0,0 0 0,0 0 0,0 0 0,0 0 0,0 0 0,0 0 0,0 0 0,0 0 0,0 0 0,0 0 0,0 0 0,0 0 0,-9 60 0,9-60 0,0 0 0,0 0 0,0 0 0,0 0 0,0 0 0,0 0 0,0 0 0,-16 98 0,16-98 0,0 0 0,-25 112 0,25-112 0,-16 93 0,16-93 16,-17 74 0,17-74-16,0 0 15,-16 9 1,16-9-1,0 0 1,0 0-16,16 14 16,-16-14-1,0 0 1,17 24-16,-17-24 15,49 4 1,-49-4 0,99-28-1,-99 28-15</inkml:trace>
  <inkml:trace contextRef="#ctx0" brushRef="#br0" timeOffset="308423">8608 10493 0,'0'-5'0,"0"5"0,0 0 0</inkml:trace>
  <inkml:trace contextRef="#ctx0" brushRef="#br0" timeOffset="309030">8691 10465 0,'0'23'0,"8"33"15,-8 32 1,-8 19 0,0 9-16,-1 5 15,9-14 1,0-107-1,0 0 1,0 0-16,17 33 16,8-66-1,0-64 1,-17 4-16,0 4 15,-8 29 1,8 32 0,-8 33-1,17 9-15,8-5 16,16-14-1,17-9 1,16-9 0,1 4-16,-9-13 15,-25-11 1,-66 63-1,50-76-15,-25 56 16,0-79 0,0 79-1,0-88-15,0 88 16,0 0-1,0 0 1,0-56 0,-8 60-16,0 61 15,-17 79 1,-16 19-1,8 9 1,8 10-16</inkml:trace>
  <inkml:trace contextRef="#ctx0" brushRef="#br0" timeOffset="319065">19366 17502 0,'0'18'0,"0"-18"0,0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47 0,-16-47 0,0 0 0,0 0 0,0 0 0,0 0 0,0 0 0,0 0 0,0 0 0,0 0 0,0 0 0,0 0 0,0 0 0,0 0 0,0 0 0,0 0 0,0 0 0,0 0 0,0 0 0,0 0 0,0 0 0,0 0 0,0 0 0,0 0 0,0 0 0,0 0 0,0 0 0,0 0 0,0 0 0,0 0 0,0 0 0,0 0 0,0 0 0,0 0 0,0 0 0,0 0 0,58 14 0,-58-14 0,0 0 0,0 0 0,0 0 0,0 0 0,0 0 0,0 0 0,0 0 0,0 0 0,33-5 0,-33 5 0,0 0 0,0 0 0,0 0 0,0 0 0,0 0 0,0 0 0,0 0 0,25-4 0,-25 4 0,0 0 0,0 0 0,0 0 0,0 0 0,0 0 0,0 0 0,0 0 0,0 0 0,0 0 0,0 0 0,0 0 0,0 0 0,0 0 0,0 0 0,0 0 0,0 0 0,0 0 0,0 0 0,0 0 0,0 0 0,0 0 0,0 0 0,0 0 0,0 0 0,0 0 0,0 0 0,0 0 0,0 0 0,91 0 0,-91 0 0,0 0 0,0 0 0,0 0 0</inkml:trace>
  <inkml:trace contextRef="#ctx0" brushRef="#br0" timeOffset="319397">19506 17697 0,'17'0'16,"-17"0"-16,0 0 15,66 14 1,-66-14 0,0 0-16,91 19 15,-91-19 1,0 0-1,124 5-15,-124-5 16</inkml:trace>
  <inkml:trace contextRef="#ctx0" brushRef="#br0" timeOffset="320417">20548 17325 0,'0'10'0,"0"-10"0,0 0 0,0 0 0,0 0 0,0 0 0,0 0 0,0 0 0,0 0 0,0 0 0,0 0 0,0 0 0,0 0 0,0 46 0,0-46 0,0 0 0,0 98 0,0-98 0,0 0 0,0 0 0,0 0 0,0 0 0,0 0 0,0 0 0,0 0 0,0 134 0,0-134 0,0 0 0,0 0 0,0 0 0,-8 154 0,8-154 0,0 74 16,0-74-1,0 0 1,0 0-1,0 0-15,0 89 16,0-89 0,-9 8-1,9-63 1,0 55-16,9-135 15,-9 135 1,16-149 0,-16 149-16,42-139 15,-42 139 1,57-130-1,-57 130 1,0 0-16,75-84 16,-9 70-1,-66 14 1,58 70-16,-58-70 15,50 125 1,-50-125 0,33 135-1,-33-135-15,16 140 16,-16-140-1,0 0 1,0 0-16</inkml:trace>
  <inkml:trace contextRef="#ctx0" brushRef="#br0" timeOffset="320730">21383 17581 0,'0'28'0,"0"-28"0,0 0 0,0 0 0,0 0 0,0 0 0,0 0 0,0 0 0,0 0 0,0 0 0,0 0 0,0 0 0,0 0 0,0 0 0,0 0 0,0 0 0,0 0 0,0 0 0,0 0 0,0 0 0,0 0 0,0 0 0,0 0 0,0 0 0,0 0 0,0 0 0,0 0 0,0 0 0,0 0 0,0 0 0,0 0 0,0 88 0,0-88 0,0 0 0,0 0 0,0 0 0,0 0 0,0 0 0,0 0 0,0 0 0,-8 126 0,8-126 0,0 0 0,0 0 0,0 0 0,0 135 0,0-135 16,0 0-1,8 51 1,-8-51-16</inkml:trace>
  <inkml:trace contextRef="#ctx0" brushRef="#br0" timeOffset="321049">21664 17604 0,'0'9'0,"0"-9"0,0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0,42 10 0,-42-10 0,0 0 0,0 0 0,0 0 0,0 0 0,0 0 0,0 0 0,0 0 0,0 0 0,0 0 0,0 0 0,0 0 0,74-5 0,-74 5 0,0 0 0,0 0 0,0 0 0,0 0 0,0 0 0,0 0 0,116-32 0,-116 32 0,0 0 0,0 0 0,0 0 0,0 0 0,0 0 0,33-19 0,-33 19 0</inkml:trace>
  <inkml:trace contextRef="#ctx0" brushRef="#br0" timeOffset="321350">22251 17325 0,'9'0'16,"-9"0"-1,-9 47-15,9-47 16,-8 88-1,8-88 1,-8 139 0,8-139-16,0 0 15,-9 144 1,9-144-1,0 0-15,-16 47 16</inkml:trace>
  <inkml:trace contextRef="#ctx0" brushRef="#br0" timeOffset="321896">20672 16757 0,'0'0'0,"0"0"0,0 0 0,0 0 0,0 0 0,0 0 0,0 0 0,0 0 0,0 0 0,-25 29 0,25-29 0,0 0 0,0 0 0,0 0 0,0 0 0,0 0 0,0 0 0,0 0 0,0 0 0,0 0 0,0 0 0,0 0 0,-58 88 0,58-88 0,0 0 0,0 0 0,0 0 0,0 0 0,0 0 0,0 0 0,0 0 0,-58 135 0,58-135 0,0 0 0,0 0 0,0 0 0,-41 172 0,25-5 15,-9-4 1,16-28-16,1-5 15,33-9 1,16 5 0,17 9-1,17-10-15,16-27 16,8-47-1,8-51 1,-107 0-16</inkml:trace>
  <inkml:trace contextRef="#ctx0" brushRef="#br0" timeOffset="322422">22565 17041 0,'0'0'0,"0"0"0,0 0 0,0 0 0,0 0 0,0 0 0,0 0 0,0 0 0,0 0 0,0 0 0,0 0 0,0 0 0,0 0 0,0 0 0,0 0 0,0 0 0,0 0 0,0 0 0,0 0 0,0 0 0,0 0 0,0 0 0,0 0 0,0 0 0,0 0 0,34 28 0,-34-28 0,0 0 0,0 0 0,0 0 0,0 0 0,0 0 0,0 0 0,0 0 0,0 0 0,0 0 0,49 74 0,-49-74 0,0 0 0,0 0 0,0 0 0,0 0 0,0 0 0,66 145 0,-66-145 0,58 144 0,-16-14 16,-42-130-1,8 135 1,-16 14-16,-50 9 16,8-32-1,-8-19 1,91-168-16,-107 164 15</inkml:trace>
  <inkml:trace contextRef="#ctx0" brushRef="#br0" timeOffset="324568">23045 17748 0,'0'0'0,"0"0"0,0 0 0,0 0 0,0 0 0,0 0 0,0 0 0,0 0 0,0 0 0,0 0 0,0 0 0,0 0 0,0 0 0,0 0 0,0 0 0,0 0 0,0 0 0,0 0 0,0 0 0,0 0 0,0 0 0,0 0 0,0 0 0,0 0 0,0 0 0,0 0 0,50 0 0,-50 0 0,0 0 0,0 0 0,0 0 0,0 0 0,0 0 0,0 0 0,0 0 0,0 0 0,91 5 0,-91-5 0,0 0 0,0 0 0,0 0 0,0 0 0,0 0 0,0 0 0,0 0 0,0 0 0,0 0 0,0 0 0,0 0 0,0 0 0,0 0 0,49 0 0,-49 0 0,0 0 0,0-18 0,0 18 0</inkml:trace>
  <inkml:trace contextRef="#ctx0" brushRef="#br0" timeOffset="324841">23252 17483 0,'-8'28'15,"8"-28"-15,0 79 16,0-79-1,0 0 1,-9 136-16,9 7 16,0-143-1,0 0 1,42 112-16,-42-112 15</inkml:trace>
  <inkml:trace contextRef="#ctx0" brushRef="#br0" timeOffset="325187">23773 17152 0,'0'0'0,"0"0"0,0 0 0,0 0 0,0 0 0,0 0 0,-33 34 0,33-34 0,0 0 0,0 0 0,-33 65 0,33-65 0,0 0 0,-67 125 0,67-125 0,-41 135 0,-9-5 15,50-130 1,-33 149-16,33-149 16,0 148-1,0-148 1,67 122-16,40-80 15,9-93 1,-116 51 0</inkml:trace>
  <inkml:trace contextRef="#ctx0" brushRef="#br0" timeOffset="325722">23847 17483 0,'-16'28'0,"16"-28"0,0 0 0,0 0 0,0 0 0,0 0 0,-17 79 0,17-79 0,0 0 0,0 0 0,0 0 0,0 0 0,0 0 0,8 126 0,-8-126 0,0 0 0,0 0 0,0 0 0,0 0 0,0 0 0,0 0 0,9 135 0,-9-135 16,0 0-16,0 0 15,16-10 1,-16 10 0,25-9-16,-25 9 15,25-74 1,-25 74-1,25-126 1,-25 126-16,0 0 16,0 0-1,57-94 1,-57 94-16,50-18 15,-9 51 1,-41-33 0,42 84-1,-42-84-15,16 139 16,-16-139-1,25 121 1,-25-121-16</inkml:trace>
  <inkml:trace contextRef="#ctx0" brushRef="#br0" timeOffset="326342">24302 17869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0,33-37 0,-33 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0,66-14 0,-66 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 19 0,-66-19 0,0 0 0,0 0 0,0 0 0,0 0 0,0 0 0,0 0 0,0 0 0,0 0 0,0 0 0,0 0 0,0 0 0,0 0 0,0 0 0,0 0 0,0 0 0,0 0 0,0 0 0,0 0 0,0 0 0,0 0 0,0 0 0,0 0 0,0 0 0,0 0 0,17 93 0,-17-93 0,0 0 0,0 0 0,0 0 0,0 0 0,0 0 0,0 0 0,0 0 0,0 0 0,0 0 0,0 0 0,0 0 0,0 0 0,0 0 0,0 0 0,0 0 0,0 0 0,0 0 0,0 0 0,-17 28 0,17-28 0,0 0 0,0 0 0,0 0 0,0 0 0,0 0 0,0 0 0,0 0 0,0 0 0,0 0 0,0 0 0,0 0 0,0 0 0,0 0 0,0 0 0,0 0 0,0 0 0,0 0 0,-16 27 0,16-27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 84 0,42-84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 61 0,16-61 0,0 0 0,0 0 0,0 0 0,0 0 0,0 0 0,0 0 0,0 0 0,0 0 0,0 0 0,0 0 0,0 0 0,0 0 0,0 0 0,0 0 0,0 0 0,0 0 0,0 0 0,0 0 0,0 0 0,49 32 0,-49-32 0,0 0 0,0 0 0,0 0 0,0 0 0,0 0 0,0 0 0,0 0 0,0 0 0,0 0 0,0 0 0,0 0 0,0 0 0</inkml:trace>
  <inkml:trace contextRef="#ctx0" brushRef="#br0" timeOffset="327089">24666 17683 0,'8'14'0,"-8"-14"0,0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14 0,-33-14 0,0 0 0,0 0 0,0 0 0,0 0 0,0 0 0,0 0 0,0 0 0,0 0 0,0 0 0,0 0 0,0 0 0,0 0 0,0 0 0,0 0 0,0 0 0,0 0 0,0 0 0,0 0 0,0 0 0,0 0 0,0 0 0,0 0 0,0 0 0,0 0 0,74 9 0,-74-9 0,0 0 0,0 0 0,0 0 0,0 0 0,0 0 0,0 0 0,0 0 0,0 0 0,0 0 0,0 0 0,0 0 0,0 0 0,0 0 0,0 0 0,0 0 0,0 0 0,0 0 0,0 0 0,0 0 0,0 0 0,50-14 0,-50 14 0,0 0 0,0 0 0,0 0 0</inkml:trace>
  <inkml:trace contextRef="#ctx0" brushRef="#br0" timeOffset="327458">25220 17352 0,'0'34'0,"0"-34"16,-17 79-1,17-79 1,-33 121-16,33-121 15,-25 134 1,25-134 0,-8 159-1,8-159-15,0 0 16,33 69-1,-8-106 1,16-14-16,9-79 16,-17-19-1</inkml:trace>
  <inkml:trace contextRef="#ctx0" brushRef="#br0" timeOffset="327786">25393 17051 0,'0'4'0,"0"-4"0,0 0 0,0 0 0,0 0 0,0 0 0,0 0 0,0 0 0,0 0 0,0 0 0,0 0 0,0 0 0,0 0 0,0 0 0,0 0 0,0 0 0,9 38 0,-9-38 0,0 0 0,0 0 0,0 0 0,33 79 0,-33-79 0,0 0 0,0 0 0,0 0 0,74 139 0,-74-139 0,0 0 0,0 0 0,0 0 0,58 163 0,-17-10 15,-49-83-15,0 70 16,-25-15-1,-25 10 1,-25 0 0,0 14-16</inkml:trace>
  <inkml:trace contextRef="#ctx0" brushRef="#br0" timeOffset="330072">25807 17590 0,'0'23'0,"0"-23"0,0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47 0,-33-47 0,0 0 0,0 0 0,0 0 0,0 0 0,0 0 0,0 0 0,0 0 0,0 0 0,0 0 0,0 0 0,0 0 0,0 0 0,0 0 0,0 0 0,0 0 0,0 0 0,0 0 0,0 0 0,0 0 0,0 0 0,0 0 0,0 0 0,0 0 0,0 0 0,0 0 0,0 0 0,0 0 0,0 0 0,0 0 0,0 0 0,0 0 0,66 28 0,-66-28 0,0 0 0,0 0 0,0 0 0,0 0 0,0 0 0,0 0 0,0 0 0,0 0 0,0 0 0,0 0 0,0 0 0,0 0 0,0 0 0,0 0 0,0 0 0,0 0 0,0 0 0,91 38 0,-91-38 0,0 0 0,0 0 0,0 0 0,0 0 0,0 0 0,0 0 0,0 0 0,0 0 0,0 0 0,0 0 0,0 0 0,0 0 0,0 0 0,0 0 0,0 0 0,0 0 0,0 0 0,0 0 0,0 0 0,140 17 0,-140-17 0,0 0 0,0 0 0,0 0 0,0 0 0,0 0 0,0 0 0,0 0 0,0 0 0,0 0 0,0 0 0,0 0 0,0 0 0</inkml:trace>
  <inkml:trace contextRef="#ctx0" brushRef="#br0" timeOffset="330347">26005 17348 0,'17'14'0,"-17"-14"15,16 75 1,-7 31-1,-9-106 1,8 140-16,-8-140 16,16 126-1,-16-126 1,0 0-16,0 0 15</inkml:trace>
  <inkml:trace contextRef="#ctx0" brushRef="#br0" timeOffset="330606">26650 17069 0,'25'10'0,"-25"-10"0,0 0 0,0 0 0,0 0 0,16 64 0,-16-64 0,0 0 0,9 108 0,-9-108 0,-17 158 0,-24 0 15,24 10 1,9-6-1,-8-4 1</inkml:trace>
  <inkml:trace contextRef="#ctx0" brushRef="#br0" timeOffset="338066">18564 18032 0,'0'9'0,"0"-9"0,0 0 0,0 0 0,0 0 0,0 0 0,0 0 0,0 0 0,0 0 0,0 0 0,0 0 0,0 0 0,0 0 0,0 0 0,0 0 0,0 0 0,0 0 0,0 0 0,0 0 0,0 0 0,0 0 0,0 0 0,0 0 0,0 0 0,0 0 0,0 0 0,0 0 0,0 0 0,24 28 0,-24-28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0,75 14 0,-75-14 0,0 0 0,0 0 0,0 0 0,0 0 0,0 0 0,0 0 0,0 0 0,0 0 0,0 0 0,124 43 0,-124-43 0,0 0 0,0 0 0,66 17 0,-66-17 0,0 0 0,0 0 0,0 0 0,149 24 0,-149-24 15,0 0 1,0 0 0,0 0-16,116 23 15,-116-23 1</inkml:trace>
  <inkml:trace contextRef="#ctx0" brushRef="#br0" timeOffset="338374">18812 18321 0,'8'17'0,"-8"-17"0,0 0 0,0 0 0,0 0 0,0 0 0,0 0 0,0 0 0,0 0 0,0 0 0,0 0 0,0 0 0,0 0 0,0 0 0,0 0 0,33 61 0,-33-61 0,0 0 0,0 0 0,0 0 0,0 0 0,0 0 0,0 0 0,0 0 0,0 0 0,0 0 0,0 0 0,0 0 0,0 0 0,0 0 0,0 0 0,0 0 0,0 0 0,0 0 0,0 0 0,0 0 0,0 0 0,0 0 0,0 0 0,0 0 0,0 0 0,0 0 0,0 0 0,0 0 0,0 0 0,0 0 0,0 0 0,0 0 0,0 0 0,0 0 0,0 0 0,66 42 0,-66-42 0,0 0 0,0 0 0,0 0 0,0 0 0,0 0 0,0 0 0,0 0 0,0 0 0,0 0 0,0 0 0,0 0 0,0 0 0,0 0 0,0 0 0,0 0 0,0 0 0,0 0 0,0 0 0,0 0 0,0 0 0,0 0 0,0 0 0,0 0 0,0 0 0,108 24 0,-108-24 0,0 0 0,0 0 0,0 0 0,0 0 0,0 0 0,0 0 0,0 0 0,0 0 0,0 0 0,0 0 0,0 0 0,140-10 0,-140 10 0,0 0 0,0 0 0,0 0 0,0 0 0,0 0 0,0 0 0,0 0 0,41 0 0,-41 0 0,0 0 0,0 0 0,0 0 0</inkml:trace>
  <inkml:trace contextRef="#ctx0" brushRef="#br0" timeOffset="339716">19977 18143 0,'0'19'0,"0"-19"0,0 0 0,0 0 0,0 0 0,0 0 0,0 0 0,0 0 0,0 0 0,0 0 0,0 0 0,0 0 0,0 0 0,0 0 0,0 0 0,0 0 0,0 0 0,0 0 0,0 0 0,0 0 0,0 0 0,0 0 0,0 0 0,0 0 0,0 0 0,0 0 0,0 0 0,0 0 0,0 0 0,0 0 0,0 0 0,-24 61 0,24-61 0,0 0 0,0 0 0,0 0 0,0 0 0,0 0 0,0 0 0,0 0 0,-25 88 0,25-88 0,0 0 0,0 0 0,0 0 0,0 0 0,-33 102 0,33-102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42 0,17-42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0,17-37 0,-17 37 0,0 0 0,0 0 0,0 0 0,0 0 0,0 0 0,0 0 0,0 0 0,0 0 0,0 0 0,0 0 0,0 0 0,0 0 0,0 0 0,0 0 0,0 0 0,0 0 0,0 0 0,0 0 0,0 0 0,0 0 0,0 0 0,0 0 0,16-5 0,-16 5 0,0 0 0,0 0 0,0 0 0,0 0 0,0 0 0,0 0 0,0 0 0,0 0 0,0 0 0,0 0 0,0 0 0,0 0 0,0 0 0,0 0 0,0 0 0,0 0 0,0 0 0,0 0 0,0 0 0,0 0 0,0 0 0,0 0 0,0 0 0,0 0 0,0 0 0,0 0 0,0 0 0,0 0 0,0 0 0,0 0 0,0 0 0,0 0 0,0 0 0,0 0 0,0 0 0,0 0 0,0 0 0,0 0 0,0 0 0,42-70 0,-42 70 0,0 0 0,0 0 0,0 0 0,0 0 0,0 0 0,0 0 0,0 0 0,0 0 0,0 0 0,0 0 0,0 0 0,0 0 0,0 0 0,0 0 0,0 0 0,0 0 0,0 0 0,0 0 0,0 0 0,0 0 0,0 0 0,0 0 0,0 0 0,0 0 0,0 0 0,0 0 0,0 0 0,0 0 0,0 0 0,0 0 0,82-125 0,-82 125 0,0 0 0,0 0 0,0 0 0,0 0 0,0 0 0,0 0 0,0 0 0,0 0 0,0 0 0,0 0 0,0 0 0,0 0 0,0 0 0,0 0 0,0 0 0,0 0 0,0 0 0,0 0 0,0 0 0,0 0 0,0 0 0,0 0 0,0 0 0,0 0 0,0 0 0,0 0 0,0 0 0,0 0 0,0 0 0,0 0 0,0 0 0,100-107 0,-100 107 0,0 0 0,0 0 0,0 0 0,0 0 0,0 0 0,0 0 0,0 0 0,0 0 0,0 0 0,0 0 0,0 0 0,0 0 0,0 0 0,0 0 0,0 0 0,0 0 0,0 0 0,0 0 0,0 0 0,0 0 0,0 0 0,0 0 0,0 0 0,0 0 0,0 0 0,0 0 0,0 0 0,91-42 0,-91 42 0,0 0 0,0 0 0,0 0 0,0 0 0,0 0 0,0 0 0,0 0 0,0 0 0,0 0 0,0 0 0,0 0 0,0 0 0,0 0 0,0 0 0,0 0 0,0 0 0,0 0 0,0 0 0,0 0 0,0 0 0,74 33 0,-74-33 0,0 0 0,0 0 0,0 0 0,0 0 0,0 0 0,0 0 0,0 0 0,0 0 0,0 0 0,0 0 0,0 0 0,0 0 0,0 0 0,0 0 0,0 0 0,0 0 0,0 0 0,0 0 0,0 0 0,41 88 0,-41-88 0,0 0 0,0 0 0,0 0 0,0 0 0,0 0 0,0 0 0,0 0 0,0 0 0,0 0 0,0 0 0,0 0 0,0 0 0,0 0 0,0 0 0,0 0 0,0 0 0,0 0 0,0 0 0,0 0 0,0 0 0,0 0 0,0 0 0,0 144 0,0-144 0,0 0 0,0 0 0,0 0 0,0 0 0,0 0 0,0 0 0,0 0 0,0 0 0,0 0 0,0 0 0,0 0 0,0 0 0,0 0 0,0 0 0,0 0 0,0 0 0,0 0 0,0 0 0,25 117 0</inkml:trace>
  <inkml:trace contextRef="#ctx0" brushRef="#br0" timeOffset="339944">20581 18326 0,'0'17'0,"0"-17"0,0 0 0,0 0 0,0 0 0,0 0 0,0 0 0,0 0 0,0 0 0,0 0 0,0 0 0,0 0 0,0 0 0,0 0 0,0 0 0,0 0 0,0 0 0,0 0 0,0 0 0,0 0 0,0 0 0,0 0 0,0 0 0,0 0 0,0 0 0,0 0 0,0 0 0,0 0 0,0 0 0,0 0 0,0 0 0,-8 75 0,8-75 0,0 0 0,0 0 0,0 0 0,0 0 0,0 0 0,0 0 0,0 0 0,0 0 0,0 0 0,0 0 0,0 0 0,0 0 0,0 0 0,0 0 0,0 0 0,0 0 0,0 0 0,0 0 0,0 0 0,0 0 0,0 0 0,0 0 0,0 0 0,0 0 0,0 0 0,0 0 0,0 0 0,0 0 0,0 0 0,0 0 0,0 0 0,0 0 0,0 0 0</inkml:trace>
  <inkml:trace contextRef="#ctx0" brushRef="#br0" timeOffset="340526">21003 18316 0,'0'0'0,"0"0"0,0 0 0,0 0 0,0 0 0,0 0 0,0 0 0,0 0 0,0 0 0,0 0 0,0 0 0,0 0 0,0 0 0,0 0 0,0 0 0,0 0 0,0 0 0,0 0 0,0 0 0,0 0 0,0 0 0,0 0 0,0 0 0,0 0 0,0 0 0,0 0 0,0 0 0,0 0 0,0 0 0,0 0 0,0 0 0,0 0 0,0 0 0,0 0 0,0 0 0,0 0 0,0 0 0,0 0 0,0 0 0,0 0 0,0 0 0,0 0 0,0 0 0,41 0 0,-41 0 0,0 0 0,0 0 0,0 0 0,0 0 0,0 0 0,0 0 0,0 0 0,0 0 0,0 0 0,0 0 0,0 0 0,0 0 0,0 0 0,0 0 0,0 0 0,0 0 0,0 0 0,0 0 0,0 0 0,0 0 0,0 0 0,74 0 0,-74 0 0,0 0 0,0 0 0,0 0 0,0 0 0,0 0 0,0 0 0,0 0 0,0 0 0,0 0 0,0 0 0,108 0 0,-108 0 0,0 0 0,0 0 0,0 0 0,0 0 0,0 0 0,0 0 0,0 0 0,0 0 0,0 0 0,0 0 0,0 0 0,0 0 0,0 0 0,0 0 0,0 0 0,0 0 0,0 0 0,0 0 0,0 0 0,116 5 0,-116-5 0,0 0 0,0 0 0,0 0 0,25 5 0,-25-5 0,0 0 0,0 0 0,0 0 0,0 0 0,0 0 0,0 0 0,0 0 0</inkml:trace>
  <inkml:trace contextRef="#ctx0" brushRef="#br0" timeOffset="340974">21400 18037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42 0,17-42 0,0 0 0,0 0 0,0 0 0,0 0 0,0 0 0,0 0 0,0 0 0,0 0 0,0 0 0,0 0 0,-25 83 0,25-83 0,0 0 0,0 0 0,0 0 0,0 0 0,0 0 0,0 0 0,0 0 0,0 0 0,0 0 0,-8 28 0,8-28 0,0 0 0,0 0 0,0 0 0,0 0 0,0 0 0,0 0 0,0 0 0,0 0 0,-8 37 0,8-37 0,0 0 0,0 0 0,0 0 0,0 0 0,0 0 0,0 0 0,0 0 0,0 0 0,0 0 0,0 0 0,0 0 0,0 0 0,0 0 0,0 0 0,0 0 0,0 0 0,0 0 0,0 0 0,0 0 0,0 0 0,0 0 0,0 0 0,0 0 0,0 0 0,0 0 0,0 0 0,0 0 0,0 0 0,0 0 0,0 0 0,0 0 0,0 0 0,0 0 0,-25 111 0,25-111 0,0 0 0,0 0 0,0 0 0,0 0 0,0 0 0,0 0 0,0 0 0</inkml:trace>
  <inkml:trace contextRef="#ctx0" brushRef="#br0" timeOffset="341520">21854 17948 0,'17'24'0,"-17"-24"0,0 0 0,0 0 0,0 0 0,0 0 0,0 0 0,-25 65 0,25-65 0,0 0 0,0 0 0,0 0 0,0 0 0,0 0 0,0 0 0,0 0 0,-16 106 0,16-106 0,0 0 0,0 0 0,0 0 0,-33 145 0,33-145 15,0 0-15,0 0 16,0 0 0,0 0-1,-9 42 1,18-75-16,-9 33 15,0 5 1,24-66 0,-24 61-16,75-111 15,-75 111 1,82-75-1,-82 75 1,108-28-16,-108 28 16,0 0-1,116 28 1,-42 43-16,-24 26 15,-50-97 1,-9 144 0,9-144-16,0 0 15,0 0 1,0 0-1,-16 102 1,16-102-16</inkml:trace>
  <inkml:trace contextRef="#ctx0" brushRef="#br0" timeOffset="342014">22516 18316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0 0,-41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0,83 10 0,-83-10 0,0 0 0,0 0 0,0 0 0,0 0 0,0 0 0,0 0 0,0 0 0,0 0 0,0 0 0,0 0 0,0 0 0,0 0 0,0 0 0,0 0 0,0 0 0,0 0 0,0 0 0,0 0 0,0 0 0,0 0 0,0 0 0,0 0 0,91 50 0,-91-50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19 0,17-19 0,0 0 0,0 0 0,0 0 0,0 0 0,0 0 0,0 0 0,0 0 0,0 0 0,0 0 0,0 0 0,0 0 0,0 0 0,0 0 0,0 0 0,0 0 0,0 0 0,0 0 0,0 0 0,0 0 0,0 0 0,0 0 0,0 0 0,0 0 0,0 0 0,0 0 0,0 0 0,0 0 0,0 0 0,0 0 0,0 0 0,0 0 0,-16 42 0,16-42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0,-58 23 0,58-23 0,0 0 0,0 0 0,0 0 0,0 0 0,0 0 0,0 0 0,0 0 0,0 0 0,0 0 0,0 0 0,0 0 0,0 0 0,0 0 0,0 0 0,0 0 0,0 0 0,0 0 0,0 0 0,0 0 0,0 0 0,0 0 0,0 0 0,0 0 0,0 0 0,0 0 0,-50 28 0,50-28 0,0 0 0,0 0 0,0 0 0,0 0 0,0 0 0,0 0 0,0 0 0,0 0 0,0 0 0,0 0 0,0 0 0,25 42 0,-25-42 0,0 0 0,0 0 0,0 0 0,0 0 0,0 0 0,0 0 0,0 0 0,91 32 0,-91-32 0,0 0 0,0 0 0,0 0 0,132 33 0,-132-33 15</inkml:trace>
  <inkml:trace contextRef="#ctx0" brushRef="#br0" timeOffset="342465">23244 18297 0,'0'5'0,"0"-5"0,0 0 0,0 0 0,0 0 0,0 0 0,0 0 0,0 0 0,0 0 0,0 0 0,0 0 0,0 0 0,49 4 0,-49-4 0,0 0 0,0 0 0,0 0 0,0 0 0,0 0 0,116 10 0,-116-10 0,0 0 0,157 10 0,-157-10 0,0 0 0,0 0 0,0 0 0,0 0 0,0 0 0,0 0 0,0 0 0,0 0 0,0 0 0,0 0 0,0 0 0,0 0 0,0 0 0,0 0 0,0 0 0,0 0 0,0 0 0,0 0 0</inkml:trace>
  <inkml:trace contextRef="#ctx0" brushRef="#br0" timeOffset="343293">24103 18185 0,'-8'-4'0,"8"4"0,0 0 0,0 0 0,0 0 0,0 0 0,0 0 0,0 0 0,0 0 0,0 0 0,0 0 0,0 0 0,0 0 0,0 0 0,0 0 0,0 0 0,0 0 0,0 0 0,0 0 0,0 0 0,33-5 0,-33 5 0,0 0 0,0 0 0,0 0 0,0 0 0,0 0 0,0 0 0,0 0 0,0 0 0,0 0 0,0 0 0,0 0 0,0 0 0,0 0 0,33 47 0,-33-47 0,0 0 0,0 0 0,0 0 0,0 0 0,0 0 0,0 0 0,0 0 0,0 0 0,0 0 0,25 98 0,-25-98 0,0 0 0,0 0 0,-25 130 0,25-130 0,0 0 0,0 0 0,0 0 0,-33 116 0,33-116 16,-16 56-1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4-24T14:29:51.2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22780 10074 0,'0'14'0,"0"-14"0,0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 61 0,-9-61 0,0 0 0,0 0 0,0 0 0,0 0 0,0 0 0,0 0 0,0 23 0,0-23 0,0 0 0,0 0 0,0 0 0,0 0 0,0 0 0,0 0 0,0 0 0,0 0 0,0 0 0,0 0 0,8 33 0,-8-33 0,0 0 0,0 0 0,0 0 0,0 0 0,0 0 0,0 0 0,0 0 0,8 92 0,-8-92 0,0 0 0,0 0 0,0 0 0,33 116 0,0-8 16,-33-108 0,42 97-16,-42-97 15,0 0 1,0 0-1,33 93-15,-33-93 16,0 0 0,0 0-1,0 0 1,33 47-16,-33-47 15,33 4 1,-33-4 0,25-41-1,16-38-15,-41 79 16,33-103-1,0 15 1,-33 88-16,33-89 16,-33 89-1,33-97 1,-33 97-16,0 0 15,0 0 1,0 0 0,34-65-1,-34 65-15,0 0 16,0 0-1,0 0 1</inkml:trace>
  <inkml:trace contextRef="#ctx0" brushRef="#br0" timeOffset="3543">23781 10483 0,'8'0'0,"-8"0"0,0 0 0,0 0 0,0 0 0,0 0 0,0 0 0,0 0 0,0 0 0,0 0 0,0 0 0,0 0 0,0 0 0,0 0 0,0 0 0,0 0 0,0 0 0,0 0 0,0 0 0,0 0 0,0 0 0,0 0 0,0 0 0,0 0 0,0 0 0,0 0 0,0 0 0,0 0 0,0 0 0,0 0 0,0 0 0,0 0 0,0 0 0,0 0 0,0 0 0,0 0 0,0 0 0,0 0 0,0 0 0,33-23 0,-33 23 0,0 0 0,0 0 0,0 0 0,0 0 0,0 0 0,0 0 0,0 0 0,0 0 0,0 0 0,0 0 0,0 0 0,0 0 0,0 0 0,0 0 0,0 0 0,0 0 0,50-28 0,-50 28 0,0 0 0,0 0 0,0 0 0,0 0 0,0 0 0,0 0 0,0 0 0</inkml:trace>
  <inkml:trace contextRef="#ctx0" brushRef="#br0" timeOffset="4230">23913 10121 0,'17'-10'16,"-17"10"-1,0 0 1,0 0-16,0 0 15,0 0 1,0 0 0,0 0-1,0 0-15,0 0 16,-8 10-1,8-10 1,-9 14-16,9 4 16,0-18-1,-8 70 1,-17 14-1,25-84-15,-16 101 16,16-101 0,-17 113-1,1-11-15,16-102 16,0 0-1,0 0 1,0 0 0,-9 79-16,9-79 15,0 0 1,0 0-1,0 0-15,25 51 16,-25-51 0,50 14-1,-50-14 1,74-9-16,-74 9 15,108-5 1,-108 5 0,107-4-16,-107 4 15,0 0 1,0 0-1,116 4 1,-116-4-16,0 0 16</inkml:trace>
  <inkml:trace contextRef="#ctx0" brushRef="#br0" timeOffset="7874">24930 9972 0,'0'-10'0,"0"10"0,0 0 0,0 0 0,0 0 0,0 0 0,0 0 0,0 0 0,0 0 0,0 0 0,0 0 0,0 0 0,0 0 0,0 0 0,0 0 0,0 0 0,0 0 0,0 0 0,0 0 0,0 0 0,0 0 0,0 0 0,-8 14 0,8-14 0,0 0 0,0 0 0,0 0 0,0 0 0,0 0 0,0 0 0,0 0 0,0 0 0,0 0 0,0 0 0,0 0 0,0 0 0,0 0 0,0 0 0,0 0 0,0 0 0,0 0 0,0 0 0,0 0 0,0 0 0,0 0 0,0 0 0,-8 47 0,8-47 0,0 0 0,0 0 0,0 0 0,0 0 0,0 0 0,0 0 0,0 0 0,0 0 0,0 0 0,0 56 0,0-56 0,0 0 0,0 0 0,-9 83 0,9-83 0,0 0 0,0 94 0,0-94 0,0 93 0,-8 0 16,0 4-1,8-97-15,0 0 16,-17 103 0,17-103-1,0 0-15,0 0 16,0 41-1</inkml:trace>
  <inkml:trace contextRef="#ctx0" brushRef="#br0" timeOffset="8602">24939 9981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0,33-28 0,-33 28 0,0 0 0,0 0 0,0 0 0,66-32 0,-66 32 0,0 0 0,0 0 0,0 0 0,0 0 0,0 0 0,0 0 0,0 0 0,0 0 0,49-5 0,-49 5 0,0 0 0,0 0 0,0 0 0,0 0 0,0 0 0,0 0 0,108-19 0,-108 19 0,0 0 0,0 0 0,0 0 0,0 0 0,0 0 0,91 14 0,-91-14 0,0 0 0,0 0 0,0 0 0,0 0 0,0 0 0,0 0 0,0 0 0,0 0 0,0 0 0,74 42 0,-74-42 0,0 0 0,0 0 0,0 0 0,0 0 0,0 0 0,25 60 0,-25-60 0,0 75 0,-41 23 0,-25 9 16,-9-14-1,-16-5 1,91-88 0,0 0-16,0 0 15,0 0 1,-74 47-1,74-47 1,0 0-16,-17-5 16,17 5-1,50-19 1,33 10-16,-83 9 15,115 14 1,-115-14 0,108 42-1,-108-42-15,107 60 16,-107-60-1,0 0 1,83 70-16,-83-70 16</inkml:trace>
  <inkml:trace contextRef="#ctx0" brushRef="#br0" timeOffset="18283">22805 12093 0,'9'0'0,"-9"0"0,0 0 0,0 0 0,0 0 0,0 0 0,0 0 0,0 0 0,0 0 0,0 0 0,0 0 0,0 0 0,0 0 0,0 0 0,0 0 0,0 0 0,0 0 0,0 0 0,0 0 0,0 0 0,0 0 0,0 0 0,0 32 0,0-32 0,0 0 0,0 0 0,0 0 0,0 0 0,0 0 0,0 0 0,0 0 0,0 0 0,0 0 0,0 0 0,0 0 0,0 0 0,0 0 0,0 0 0,0 0 0,-17 61 0,17-61 0,0 0 0,0 0 0,0 0 0,0 0 0,0 0 0,0 0 0,0 0 0,0 0 0,0 0 0,0 0 0,0 0 0,-41 93 0,41-93 0,0 0 0,0 0 0,0 0 0,-9 23 0,9-23 0,0 0 0,0 0 0,-8 23 0,8-23 0,0 0 0,0 0 0,0 0 0,-25 107 0,1 5 0,24-112 15,-34 107 1,34-107-1,-33 97 1,33-97-16,-41 98 16,41-98-1,0 0 1,0 0-16,0 0 15,-25 70 1,25-70 0,0 0-1,8 46-15,-8-46 16,50 18-1,-50-18 1,58-13-16,-58 13 16,99 0-1,-24 0 1,-75 0-1,74 28-15,-74-28 16,0 0 0,74 23-1,-74-23-15,0 0 16,0 0-1,0 0 1,50 23 0</inkml:trace>
  <inkml:trace contextRef="#ctx0" brushRef="#br0" timeOffset="19925">23682 12199 0,'0'5'0,"0"-5"0,0 0 0,0 0 0,0 0 0,0 0 0,0 0 0,0 0 0,0 0 0,0 0 0,0 0 0,0 0 0,0 0 0,0 0 0,0 0 0,0 0 0,0 0 0,0 0 0,0 0 0,0 0 0,0 0 0,0 0 0,0 0 0,0 0 0,0 0 0,0 0 0,0 0 0,0 0 0,0 0 0,0 0 0,0 0 0,0 0 0,0 0 0,0 0 0,0 0 0,0 0 0,0 0 0,0 0 0,0 0 0,0 0 0,0 0 0,0 0 0,0 0 0,0 0 0,0 0 0,16 47 0,-16-47 0,0 0 0,0 0 0,0 0 0,0 0 0,0 0 0,17 84 0,-17-84 0,0 0 0,0 0 0,0 0 0,0 32 0,0-32 0,0 0 0,0 0 0,0 37 0,0-37 0,0 0 0,8 126 0,-8-126 0,17 121 0,-1-5 0,9-18 16,-25-98-1,0 0 1,0 0-1,0 0-15,25 69 16,-25-69 0,0 0-1,25 24 1,8-57-16,16-32 15,9-18 1,-8 3 0,-9-3-16,-8-1 15,-8-5 1,25-27-1,-9 60-15,-16 19 16,8 23 0,-25 5-1,0 4 1,-16 0-16,8 5 15,0 0 1,0 10 0,0-10-1</inkml:trace>
  <inkml:trace contextRef="#ctx0" brushRef="#br0" timeOffset="20535">24872 12214 0,'0'0'0,"0"0"0,0 0 0,0 0 0,0 0 0,0 0 0,0 0 0,0 0 0,0 0 0,0 0 0,0 0 0,0 0 0,0 0 0,0 0 0,0 0 0,0 0 0,0 0 0,0 0 0,9 23 0,-9-23 0,0 0 0,0 0 0,0 0 0,0 0 0,0 0 0,0 0 0,0 0 0,0 0 0,0 0 0,0 0 0,0 0 0,0 60 0,0-60 0,0 0 0,0 0 0,0 0 0,0 0 0,0 0 0,0 0 0,0 0 0,16 107 0,-16-107 0,0 0 0,8 112 0,-8-112 0,9 102 0,-18-13 16,-15 8-16,-1 1 15,8-5 1,17-23 0,9-19-1,-9-19-15,0-32 16,0-4-1,-9-15 1,1-27 0,0-15-16</inkml:trace>
  <inkml:trace contextRef="#ctx0" brushRef="#br0" timeOffset="21239">24839 12269 0,'0'0'0,"0"0"0,0 0 0,0 0 0,0 0 0,0 0 0,0 0 0,0 0 0,0 0 0,0 0 0,0 0 0,0 0 0,0 0 0,0 0 0,0 0 0,0 0 0,0 0 0,0 0 0,0 0 0,0 0 0,0 0 0,0 0 0,0 0 0,0 0 0,0 0 0,0 0 0,0 0 0,0 0 0,0 0 0,0 0 0,0 0 0,0 0 0,0 0 0,0 0 0,17-4 0,-17 4 0,0 0 0,0 0 0,0 0 0,0 0 0,0 0 0,0 0 0,0 0 0,0 0 0,0 0 0,0 0 0,0 0 0,0 0 0,0 0 0,0 0 0,0 0 0,58-37 0,-58 37 0,0 0 0,0 0 0,0 0 0,0 0 0,0 0 0,74-51 0,-74 51 0,0 0 0,0 0 0,0 0 0,0 0 0,75-52 0,-75 52 0,0 0 0,82-14 0,-82 14 0,0 0 0,0 0 0,91 19 0,-91-19 0,0 0 0,0 0 0,0 0 0,75 37 0,-9 0 0,-25 5 15,-66-60 1,42 83-1,-42 14-15,-41 14 16,-25-5 0,91-88-1,-116 41 1,116-41-16,0 0 15,0 0 1,0 0 0,-74 15-16,74-15 15,-42-9 1,42 9-1,17-15 1,-17 15-16,66-3 16,33 11-1,1 20 1,-10 14-16,-7 0 15,-83-42 1,83 60 0,-83-60-1,74 61-15,-74-61 16,50 70-1,-50-70 1,8 74-16</inkml:trace>
  <inkml:trace contextRef="#ctx0" brushRef="#br0" timeOffset="27240">24095 14655 0,'0'10'0,"0"-10"0,0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51 0,-8-51 0,0 0 0,0 0 0,0 0 0,0 0 0,0 0 0,0 0 0,0 0 0,0 0 0,0 0 0,0 0 0,0 84 0,0-84 0,0 0 0,0 0 0,0 0 0,0 0 0,0 0 0,0 0 0,0 0 0,0 0 0,0 0 0,-8 116 0,8-116 0,0 0 0,0 0 0,0 0 0,0 0 0,0 0 0,-25 74 0,25-74 0,-24 126 0,24-126 16,-42 135-1,42-135 1,0 0 0,0 0-16,0 0 15,-25 125 1,25-125-1,0 0-15,0 0 16,0 0 0,0 79-1,0-79 1,0 0-16,42 47 15,-42-47 1,66 14 0,-66-14-16,0 0 15,0 0 1,0 0-1,99-5 1,-99 5-16,0 0 16,124 5-1,-124-5 1,0 0-16,0 0 15,0 0 1,83 0 0,-83 0-1,0 0-15,66-28 16</inkml:trace>
  <inkml:trace contextRef="#ctx0" brushRef="#br0" timeOffset="27768">25071 14632 0,'0'0'0,"0"0"0,0 0 0,0 0 0,0 0 0,0 0 0,0 0 0,0 0 0,0 0 0,0 0 0,0 0 0,0 0 0,0 0 0,0 0 0,0 0 0,0 0 0,0 0 0,0 0 0,0 0 0,0 0 0,0 0 0,0 0 0,0 0 0,0 0 0,0 0 0,0 0 0,0 0 0,0 0 0,0 0 0,0 0 0,0 0 0,0 0 0,0 0 0,0 0 0,0 0 0,-17 47 0,17-47 0,0 0 0,0 0 0,0 0 0,0 0 0,0 0 0,0 0 0,0 0 0,0 0 0,0 0 0,-8 87 0,8-87 0,0 0 0,0 0 0,0 127 0,0-127 0,0 0 0,0 0 0,0 0 0,8 139 0,-16-9 15,0-97 1,8 9 0,0-42-16,0 0 15,0 0 1,0 0-1,0 97 1,0-97-16,8 15 16,17-62-1</inkml:trace>
  <inkml:trace contextRef="#ctx0" brushRef="#br0" timeOffset="28516">25096 14637 0,'0'0'0,"0"0"0,0 0 0,0 0 0,0 0 0,0 0 0,0 0 0,0 0 0,0 0 0,0 0 0,0 0 0,0 0 0,0 0 0,0 0 0,0 0 0,0 0 0,0 0 0,0 0 0,0 0 0,0 0 0,0 0 0,0 0 0,0 0 0,0 0 0,0 0 0,0 0 0,0 0 0,0 0 0,0 0 0,0 0 0,0 0 0,0 0 0,0 0 0,0 0 0,0 0 0,0 0 0,0 0 0,16-28 0,-16 28 0,0 0 0,0 0 0,0 0 0,0 0 0,0 0 0,0 0 0,0 0 0,0 0 0,42-46 0,-42 46 0,0 0 0,0 0 0,0 0 0,0 0 0,0 0 0,0 0 0,0 0 0,66-66 0,-66 66 0,0 0 0,0 0 0,0 0 0,0 0 0,0 0 0,0 0 0,58-32 0,-58 32 0,0 0 0,0 0 0,66-19 0,-66 19 0,0 0 0,0 0 0,0 0 0,0 0 0,0 0 0,0 0 0,0 0 0,0 0 0,0 0 0,74 28 0,-74-28 0,0 0 0,0 0 0,66 56 0,-66-56 0,0 0 0,42 65 0,-42-65 0,33 37 0,-9-9 16,-7 5-16,-25 8 15,-17 11 1,-33 3 0,-41 6-1,24-15-15,18-13 16,23-1-1,51-50 1,-17 18-16,-50 32 16,50-32-1,0 0 1,0 0-16,0 0 15,-16 19 1,16-19 0,16 14-1,-16-14-15,50 19 16,-50-19-1,107 28 1,-107-28 0,116 59-16,-116-59 15,0 0 1,99 85-1,-99-85-15,0 0 16,0 0 0,0 0-1,67 79 1,-67-79-16,0 0 15,0 0 1</inkml:trace>
  <inkml:trace contextRef="#ctx0" brushRef="#br0" timeOffset="29297">26080 14307 0,'-9'13'0,"9"-13"0,0 0 0,0 0 0,0 0 0,0 0 0,0 43 0,0-43 0,0 0 0,0 0 0,0 0 0,0 0 0,0 0 0,0 0 0,0 0 0,25 74 0,-25-74 0,0 0 0,0 0 0,0 0 0,0 0 0,0 0 0,17 83 0,-17-83 0,0 0 0,0 0 0,0 0 0,0 0 0,0 0 0,0 0 0,0 0 0,8 103 0,-8-103 0,0 0 0,0 0 0,0 0 0,25 131 0,-9-95 16,-16 1 0,0-37-1,33 136-15,-33-136 16,0 0-1,50 116 1,-50-116 0,0 0-16,0 0 15,0 0 1,8 92-1,-8-92-15,50 33 16,-50-33 0,0 0-1,49-23 1,-49 23-16,50-88 15,16-34 1,-66 122 0,58-153-1,-8 23-15,-1 18 16,9 5-1,-58 107 1,42-88-16,-42 88 16,0 0-1,57-84 1,-57 84-16,0 0 15</inkml:trace>
  <inkml:trace contextRef="#ctx0" brushRef="#br0" timeOffset="39593">23095 10879 0,'-9'14'0,"9"-14"0,0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0,-49 23 0,49-23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14 0,17-14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0 0,-25 0 0,0 0 0,0 0 0,0 0 0,0 0 0,0 0 0,0 0 0,0 0 0,0 0 0,0 0 0,0 0 0,0 0 0,0 0 0,0 0 0,0 0 0,0 0 0,0 0 0,0 0 0,0 0 0,0 0 0,0 0 0,0 0 0,0 0 0,0 0 0,0 0 0,0 0 0,0 0 0,0 0 0,0 0 0,0 0 0,0 0 0,0 0 0,0 0 0,0 0 0,0 0 0,0 0 0,0 0 0,0 0 0,25 14 0,-25-14 0,0 0 0,0 0 0,0 0 0,0 0 0,0 0 0,0 0 0,0 0 0,0 0 0,0 0 0,0 0 0,0 0 0,0 0 0,0 0 0,0 0 0,0 0 0,0 0 0,0 0 0,0 0 0,0 0 0,0 0 0,0 0 0,0 0 0,0 0 0,0 0 0,0 0 0,0 0 0,0 0 0,0 0 0,33 5 0,-33-5 0,0 0 0,0 0 0,0 0 0,0 0 0,0 0 0,0 0 0,0 0 0,0 0 0,0 0 0,0 0 0,0 0 0,0 0 0,0 0 0,0 0 0,0 0 0,0 0 0,0 0 0,0 0 0,0 0 0,0 0 0,0 0 0,0 0 0,0 0 0,0 0 0,0 0 0,0 0 0,0 0 0,0 0 0,0 0 0,83 9 0,-83-9 0,0 0 0,0 0 0,0 0 0,0 0 0,0 0 0,0 0 0,0 0 0,0 0 0,0 0 0,0 0 0,0 0 0,0 0 0,0 0 0,0 0 0,0 0 0,0 0 0,0 0 0,0 0 0,0 0 0,0 0 0,0 0 0,0 0 0,74 14 0,-74-14 0,0 0 0,0 0 0,0 0 0,0 0 0,0 0 0,0 0 0,0 0 0,0 0 0,0 0 0,0 0 0,0 0 0,0 0 0,0 0 0,0 0 0,0 0 0,0 0 0,0 0 0,0 0 0,0 0 0,0 0 0,0 0 0,0 0 0,0 0 0,0 0 0,0 0 0,0 0 0,0 0 0,0 0 0,0 0 0,0 0 0,0 0 0,74 14 0,-74-14 0,0 0 0,0 0 0,0 0 0,0 0 0,0 0 0,0 0 0,0 0 0,0 0 0,0 0 0,0 0 0,0 0 0,0 0 0,0 0 0,0 0 0,0 0 0,0 0 0,0 0 0,0 0 0,0 0 0,0 0 0,0 0 0,0 0 0,0 0 0,0 0 0,0 0 0,0 0 0,0 0 0,0 0 0,0 0 0,0 0 0,0 0 0,0 0 0,0 0 0,50 18 0,-50-18 0,0 0 0,0 0 0,0 0 0,0 0 0,0 0 0,0 4 0,0-4 0</inkml:trace>
  <inkml:trace contextRef="#ctx0" brushRef="#br0" timeOffset="40112">22929 10981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32 0,8-32 0,0 0 0,0 0 0,0 0 0,0 0 0,0 0 0,8 70 0,-8-70 0,0 0 0,0 0 0,0 0 0,0 0 0,0 0 0,0 0 0,0 0 0,0 0 0,0 0 0,0 0 0,0 0 0,0 0 0,0 0 0,0 0 0,0 0 0,0 0 0,0 0 0,0 0 0,0 0 0,0 0 0,0 0 0,0 0 0,0 0 0,0 0 0,0 0 0,0 0 0,0 0 0,0 0 0,0 0 0,9 23 0,-9-23 0,0 0 0,0 0 0,0 0 0,0 0 0,0 0 0,0 0 0,0 0 0,0 0 0,0 0 0,0 0 0,0 0 0,0 0 0,24-14 0,-24 14 0,0 0 0,0 0 0,0 0 0,0 0 0,0 0 0,0 0 0,0 0 0,0 0 0,0 0 0,0 0 0,0 0 0,0 0 0,0 0 0,0 0 0,0 0 0,0 0 0,0 0 0,0 0 0,0 0 0,0 0 0,0 0 0,0 0 0,0 0 0,67 28 0,-67-28 0,0 0 0,0 0 0,0 0 0,0 0 0,0 0 0,0 0 0,0 0 0,0 0 0,0 0 0,90 0 0,-90 0 0,0 0 0,0 0 0,0 0 0,0 0 0,0 0 0,0 0 0,0 0 0,0 0 0,83-32 0,-83 32 0,0 0 0,0 0 0,0 0 0,0 0 0,0 0 0,0 0 0,0 0 0,83-10 0,-83 10 0,0 0 0,0 0 0,0 0 0,0 0 0,0 0 0,0 0 0,0 0 0,0 0 0,0 0 0,0 0 0,0 0 0,0 0 0,0 0 0,66 10 0,-66-10 0,0 0 0,0 0 0,0 0 0,0 0 0,0 0 0,0 0 0,0 0 0,0 0 0,0 0 0,0 0 0,0 0 0,0 0 0,0 0 0,0 0 0,0 0 0,0 0 0,0 0 0,0 0 0,74 9 0,-74-9 0,0 0 16</inkml:trace>
  <inkml:trace contextRef="#ctx0" brushRef="#br0" timeOffset="58840">23814 13032 0,'0'9'0,"0"-9"0,0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19 0,8-19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19 0,0-19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14 0,-33-14 0,0 0 0,0 0 0,0 0 0,0 0 0,0 0 0,0 0 0,0 0 0,0 0 0,0 0 0,0 0 0,0 0 0,0 0 0,0 0 0,0 0 0,0 0 0,0 0 0,0 0 0,0 0 0,0 0 0,58 0 0,-58 0 0,0 0 0,0 0 0,0 0 0,0 0 0,0 0 0,0 0 0,0 0 0,0 0 0,0 0 0,0 0 0,0 0 0,0 0 0,0 0 0,0 0 0,0 0 0,107-14 0,-107 14 0,0 0 0,0 0 0,0 0 0,0 0 0,0 0 0,0 0 0,0 0 0,0 0 0,0 0 0,0 0 0,0 0 0,99-14 0,-99 14 0,0 0 0,0 0 0,0 0 0,0 0 0,0 0 0,0 0 0,0 0 0,91-24 0,-91 24 0,0 0 0,0 0 0,0 0 0,91-13 0,-91 13 0,0 0 16,0 0 0,0 0-1,42-5 1,-42 5-16,-17-5 15,17 5 1,0 0 0</inkml:trace>
  <inkml:trace contextRef="#ctx0" brushRef="#br0" timeOffset="59389">23797 13144 0,'9'9'0,"-9"-9"0,0 0 0,0 0 0,0 0 0,0 0 0,0 0 0,0 0 0,0 0 0,0 0 0,0 0 0,0 0 0,0 0 0,0 0 0,0 0 0,0 0 0,0 0 0,0 0 0,0 0 0,0 0 0,0 0 0,0 0 0,0 0 0,0 0 0,0 0 0,0 0 0,0 0 0,0 0 0,0 0 0,0 0 0,0 0 0,0 0 0,0 0 0,0 0 0,0 0 0,0 0 0,0 0 0,0 0 0,0 0 0,0 0 0,0 0 0,0 0 0,8 42 0,-8-42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28 0,-33-28 0,0 0 0,0 0 0,0 0 0,0 0 0,0 0 0,0 0 0,0 0 0,0 0 0,0 0 0,0 0 0,0 0 0,0 0 0,0 0 0,0 0 0,0 0 0,0 0 0,0 0 0,0 0 0,0 0 0,0 0 0,0 0 0,0 0 0,0 0 0,0 0 0,0 0 0,0 0 0,0 0 0,0 0 0,0 0 0,0 0 0,0 0 0,41 0 0,-41 0 0,0 0 0,0 0 0,0 0 0,0 0 0,0 0 0,0 0 0,0 0 0,0 0 0,0 0 0,0 0 0,0 0 0,0 0 0,0 0 0,0 0 0,0 0 0,0 0 0,0 0 0,58 9 0,-58-9 0,0 0 0,0 0 0,0 0 0,0 0 0,0 0 0,0 0 0,0 0 0,0 0 0,0 0 0,0 0 0,0 0 0,0 0 0,0 0 0,91-4 0,-91 4 0,0 0 0,0 0 0,0 0 0,0 0 0,0 0 0,0 0 0,0 0 0,0 0 0,0 0 0,91-5 0,-91 5 0,0 0 0,0 0 0,0 0 0,0 0 0,0 0 0,99-5 0,-99 5 0,108-14 0</inkml:trace>
  <inkml:trace contextRef="#ctx0" brushRef="#br0" timeOffset="64330">26129 15316 0,'0'14'0,"0"-14"0,0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42 0,-33-42 0,0 0 0,0 0 0,0 0 0,0 0 0,0 0 0,0 0 0,0 0 0,0 0 0,0 0 0,0 0 0,0 0 0,0 0 0,0 0 0,0 0 0,0 0 0,0 0 0,0 0 0,0 0 0,0 0 0,0 0 0,0 0 0,17 9 0,-17-9 0,0 0 0,0 0 0,0 0 0,0 0 0,0 0 0,0 0 0,0 0 0,0 0 0,0 0 0,0 0 0,0 0 0,0 0 0,0 0 0,0 0 0,0 0 0,0 0 0,0 0 0,0 0 0,0 0 0,0 0 0,0 0 0,0 0 0,0 0 0,0 0 0,0 0 0,0 0 0,0 0 0,0 0 0,0 0 0,0 0 0,0 0 0,0 0 0,0 0 0,0 0 0,0 0 0,0 0 0,0 0 0,0 0 0,0 0 0,0 0 0,33-5 0,-33 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0,83-4 0,-83 4 0,0 0 0,0 0 0,0 0 0,0 0 0,0 0 0,0 0 0,0 0 0,0 0 0,0 0 0,0 0 0,0 0 0,0 0 0,0 0 0,0 0 0,0 0 0,0 0 0,0 0 0,0 0 0,0 0 0,0 0 0,0 0 0,0 0 0,0 0 0,0 0 0,0 0 0,0 0 0,0 0 0,0 0 0,0 0 0,0 0 0,0 0 0,0 0 0,0 0 0,0 0 0,0 0 0,0 0 0,0 0 0,0 0 0,0 0 0,0 0 0,0 0 0,0 0 0,0 0 0,132 4 0,-132-4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0,107-14 0,-107 14 0,0 0 0,0 0 0,0 0 0,0 0 0,0 0 0,0 0 0,0 0 0,0 0 0,0 0 0,0 0 0,0 0 0,0 0 0,0 0 0,0 0 0,0 0 0,0 0 0,0 0 0,0 0 0,0 0 0,0 0 0,0 0 0,0 0 0,0 0 0,0 0 0,0 0 0,0 0 0,0 0 0,0 0 0,42-8 0,-42 8 0,0 0 0,0 0 0,0 0 0</inkml:trace>
  <inkml:trace contextRef="#ctx0" brushRef="#br0" timeOffset="64796">26005 15557 0,'17'0'0,"-17"0"0,0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0,66-8 0,-66 8 0,0 0 0,0 0 0,0 0 0,0 0 0,0 0 0,0 0 0,0 0 0,0 0 0,0 0 0,0 0 0,0 0 0,0 0 0,0 0 0,0 0 0,0 0 0,0 0 0,0 0 0,0 0 0,0 0 0,0 0 0,0 0 0,0 0 0,0 0 0,0 0 0,0 0 0,0 0 0,0 0 0,0 0 0,0 0 0,0 0 0,0 0 0,58-10 0,-58 10 0,0 0 0,0 0 0,0 0 0,0 0 0,0 0 0,0 0 0,0 0 0,0 0 0,0 0 0,0 0 0,0 0 0,0 0 0,0 0 0,0 0 0,0 0 0,0 0 0,0 0 0,0 0 0,0 0 0,0 0 0,0 0 0,0 0 0,107-5 0,-107 5 0,0 0 0,0 0 0,0 0 0,0 0 0,0 0 0,0 0 0,0 0 0,0 0 0,0 0 0,133-9 0,-133 9 0,0 0 0,0 0 0,0 0 0,0 0 0,0 0 0,0 0 0,0 0 0,124-5 0,-124 5 15,0 0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4-24T14:32:20.6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20077 3456 0,'8'5'0,"-8"-5"0,0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32 0,-25-32 0,0 0 0,0 0 0,0 0 0,0 0 0,0 0 0,0 0 0,0 0 0,0 0 0,0 0 0,0 0 0,0 0 0,0 0 0,0 0 0,0 0 0,0 0 0,0 0 0,0 0 0,0 0 0,74 65 0,-74-65 0,0 0 0,0 0 0,0 0 0,0 0 0,0 0 0,0 0 0,0 0 0,0 0 0,0 0 0,0 0 0,0 0 0,75 98 0,-75-98 0,0 0 0,0 0 0,0 0 0,8 28 0,-8-28 0,0 0 0,0 0 0,16 37 0,-16-37 0,0 0 0,0 0 0,0 0 0,58 121 0,-58-121 15,0 0 1,0 0 0,0 0-1,50 102-15,-50-102 16,41 102-1,-41-102 1,42 47-16,-42-47 16,41-14-1,-41 14 1,0 0-1,41-42-15,-41 42 16,58-107 0,-58 107-1,75-116 1,-75 116-16,57-107 15,-57 107 1,50-112 0,-50 112-16,0 0 15,41-93 1,-41 93-1,0 0 1,0 0-16,0 0 16,25-65-1,-25 65 1,0 0-16</inkml:trace>
  <inkml:trace contextRef="#ctx0" brushRef="#br0" timeOffset="997">21424 3391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42 0,0-42 0,0 0 0,0 0 0,0 0 0,0 0 0,0 0 0,0 0 0,0 0 0,0 0 0,0 0 0,0 0 0,0 0 0,0 0 0,0 0 0,0 0 0,0 0 0,9 84 0,-9-84 0,0 0 0,0 0 0,0 0 0,0 0 0,0 0 0,0 0 0,0 0 0,0 0 0,0 0 0,0 0 0,0 0 0,-9 55 0,9-55 0,0 0 0,0 0 0,0 0 0,0 0 0,0 0 0,0 0 0,0 0 0,-24 117 0,24-117 0,0 0 0,0 0 0,0 0 0,-25 116 0,25-116 16,0 0-16,0 0 16,0 0-1,-33 102 1,33-102-16,0 0 15,0 0 1,8 70 0,-8-70-1,0 0-15,50 23 16,-50-23-1,0 0 1,115-9-16,34-5 16,-149 14-1,0 0 1,0 0-1,0 0-15,141-14 16,-141 14 0,0 0-1,0 0-15,0 0 16,124-5-1,-124 5 1,0 0 0</inkml:trace>
  <inkml:trace contextRef="#ctx0" brushRef="#br0" timeOffset="1721">22780 3437 0,'0'9'0,"0"-9"0,0 0 0,0 0 0,0 0 0,0 0 0,0 0 0,0 0 0,0 0 0,0 0 0,0 0 0,0 0 0,0 0 0,0 0 0,0 0 0,0 0 0,0 0 0,0 0 0,0 0 0,0 0 0,0 0 0,0 0 0,0 0 0,0 0 0,0 0 0,0 0 0,0 0 0,0 0 0,-24 47 0,24-47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88 0,17-88 0,0 0 0,0 0 0,0 0 0,0 0 0,0 0 0,0 0 0,0 0 0,0 0 0,0 0 0,0 0 0,0 0 0,-16 121 0,16-121 0,0 0 0,0 0 0,0 0 0,0 0 0,0 0 0,0 0 0,0 0 0,-9 56 0,9-56 0,0 0 0,0 0 0,0 0 0,0 111 0,0-111 16,0 0-16,0 0 15,0 0 1,-8 80 0,8-80-16,0 0 15,-8 18 1,8-18-1</inkml:trace>
  <inkml:trace contextRef="#ctx0" brushRef="#br0" timeOffset="2397">22714 3586 0,'0'-14'0,"0"14"0,0 0 0,0 0 0,0 0 0,0 0 0,0 0 0,0 0 0,0 0 0,0 0 0,0 0 0,0 0 0,0 0 0,9-51 0,-9 51 0,0 0 0,0 0 0,0 0 0,0 0 0,0 0 0,0 0 0,0 0 0,0 0 0,0 0 0,0 0 0,0 0 0,0 0 0,0 0 0,0 0 0,0 0 0,0 0 0,0 0 0,0 0 0,0 0 0,0 0 0,0 0 0,0 0 0,0 0 0,0 0 0,0 0 0,0 0 0,0 0 0,0 0 0,0 0 0,0 0 0,0 0 0,0 0 0,0 0 0,0 0 0,0 0 0,0 0 0,57-75 0,-57 75 0,0 0 0,0 0 0,0 0 0,0 0 0,0 0 0,0 0 0,0 0 0,0 0 0,0 0 0,0 0 0,0 0 0,83-83 0,-83 83 0,0 0 0,0 0 0,0 0 0,0 0 0,0 0 0,0 0 0,0 0 0,0 0 0,108-47 0,-108 47 0,33 0 0,0 14 16,-33-14-16,0 0 15,107 33 1,-107-33-1,0 0 1,0 0-16,66 83 16,-66-83-1,-8 98 1,8-98-16,-74 98 15,74-98 1,-133 65 0,133-65-1,0 0-15,0 0 16,0 0-1,-107 28 1,107-28-16,0 0 16,-33 9-1,33-9 1,33 5-1,-33-5-15,107 18 16,-107-18 0,133 47-1,-133-47-15,124 50 16,-124-50-1,0 0 1,0 0 0,0 0-16,82 66 15</inkml:trace>
  <inkml:trace contextRef="#ctx0" brushRef="#br0" timeOffset="23338">12445 7995 0,'0'0'0,"0"0"0,0 0 0,0 0 0,0 0 0,0 0 0,0 0 0,0 0 0,0 0 0,0 0 0,0 0 0,0 0 0,0 0 0,0 0 0,0 0 0,0 0 0,0 0 0,0 0 0,0 0 0,0 0 0,0 0 0,0 0 0,0 0 0,0 0 0,0 0 0,0 0 0,0 0 0,0 0 0,8 32 0,-8-32 0,0 0 0,0 0 0,0 0 0,0 0 0,25 66 0,-25-66 0,0 0 0,0 0 0,25 97 0,-25-97 0,0 0 0,25 89 0,-25-89 0,8 46 0,17 38 15,-17 14 1,0 9-1,-8 14-15,8 4 16,9-9 0,-17-116-1,17 107 1,-17-107-16,0 0 15,0 0 1,0 0 0,16 75-16,-16-75 15,-16 23 1,-1-46-1,-8-47 1,9-23-16,16-9 16,0 102-1,16-182 1,9 52-16,8 14 15,8 27 1,1 6 0,16 17-1,16 2-15,0 12 16,1 11-1,-1 13 1,1 18-16,7 2 16,-24 8-1,0 12 1,-17 12-1,-41-24-15</inkml:trace>
  <inkml:trace contextRef="#ctx0" brushRef="#br0" timeOffset="28603">13892 9316 0,'8'5'0,"-8"-5"0,0 0 0,0 0 0,0 0 0,0 0 0,0 0 0,0 0 0,0 0 0,0 0 0,0 0 0,0 0 0,0 0 0,0 0 0,0 0 0,0 0 0,0 0 0,0 0 0,0 0 0,0 0 0,0 0 0,0 0 0,0 0 0,0 0 0,0 0 0,0 0 0,0 0 0,0 0 0,0 0 0,0 0 0,0 0 0,0 0 0,0 0 0,0 0 0,0 0 0,0 0 0,0 0 0,-8 32 0,8-32 0,0 0 0,0 0 0,0 0 0,0 0 0,0 0 0,0 0 0,0 0 0,0 0 0,0 0 0,0 0 0,0 0 0,0 0 0,0 0 0,0 0 0,0 0 0,0 0 0,0 0 0,0 0 0,0 0 0,0 0 0,0 0 0,0 0 0,0 0 0,0 0 0,0 0 0,0 0 0,0 0 0,0 0 0,0 0 0,-8 52 0,8-52 0,0 0 0,0 0 0,0 0 0,0 0 0,0 0 0,0 0 0,0 0 0,0 0 0,0 0 0,0 0 0,0 0 0,-42 78 0,42-78 0,0 0 0,0 0 0,0 0 0,-58 75 0,58-75 0,0 0 0,0 0 0,-24 37 0,24-37 0,0 0 0,0 0 0,0 0 0,-75 65 0,75-65 16,-66 51-16,66-51 16</inkml:trace>
  <inkml:trace contextRef="#ctx0" brushRef="#br0" timeOffset="30324">14462 9190 0,'0'0'0,"0"0"0,0 0 0,0 0 0,0 0 0,0 0 0,0 0 0,0 0 0,0 0 0,0 0 0,0 0 0,0 0 0,0 0 0,0 0 0,0 0 0,-8 32 0,8-32 0,0 0 0,0 0 0,0 0 0,0 0 0,0 0 0,0 0 0,0 0 0,0 0 0,0 0 0,0 0 0,0 0 0,0 0 0,0 0 0,0 0 0,0 0 0,0 0 0,0 0 0,0 0 0,0 0 0,0 0 0,0 0 0,0 0 0,0 0 0,0 0 0,0 0 0,0 0 0,0 0 0,0 0 0,0 0 0,0 0 0,0 0 0,0 0 0,0 0 0,0 0 0,0 0 0,0 0 0,-16 61 0,16-61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 38 0,9-38 0,0 0 0,0 0 0,0 0 0,0 0 0,0 0 0,0 0 0,0 0 0,0 0 0,0 0 0,0 0 0,0 0 0,9 4 0,-9-4 0,0 0 0,0 0 0,0 0 0,0 0 0,0 0 0,0 0 0,0 0 0,0 0 0,0 0 0,0 0 0,0 0 0,0 0 0,0 0 0,0 0 0,0 0 0,0 0 0,0 0 0,0 0 0,0 0 0,0 0 0,0 0 0,0 0 0,0 0 0,0 0 0,0 0 0,0 0 0,0 0 0,0 0 0,0 0 0,0 0 0,0 0 0,0 85 0,0-85 0,0 0 0,0 0 0,0 0 0,0 0 0,0 0 0,0 0 0,0 0 0,0 0 0,0 0 0,0 0 0,0 0 0,0 0 0,0 0 0,0 0 0,0 0 0,0 0 0,0 0 0,0 0 0,0 0 0,0 0 0,0 0 0,0 0 0,16 59 0,-16-59 0,0 0 0,0 0 0,0 0 0,0 0 0,0 0 0,0 0 0,0 0 0,0 0 0,0 0 0,41 42 0,-41-42 0,0 0 0,0 0 0,0 0 0,0 0 0,0 0 0,0 0 0,0 0 0,67 33 0,-67-33 0,99 5 16,-99-5-1,116 13 1,-116-13-16,124 0 15,-124 0 1,148 5 0,-148-5-1,141 5-15,0-5 16,-17 9-1,-9 0 1,-115-9-16,108 0 16,-1-9-1,9 0 1,-8-1-1,57 15-15,-58 18 16,-7 0 0,-1-18-1,-8-10-15,0-8 16,16 3 0,-16 10-1,8 5 1,-8 0-16,17-5 15,-17 0 1,0 5 0,0 0-1,-9-2-15,18-3 16,-9 0-1,-9 5 1,-7 5-16,-1-6 16,9-8-1,-17 4 1,17 4-16,-17 15 15,16 4 1,-24-18 0,-8-15-1,0-13-15,-1-1 16,17 24-1,-16 0 1,0 10 0,-75-14-16,91 4 15,-66 0 1,0 0-1,74-6-15,-74 6 16,83-17 0,-83 17-1,0 0 1,74-38-16,-74 38 15,50-51 1,-50 51 0,41-56-16,-41 56 15,17-74 1,-17 74-1,25-84 1,-25 84-16,8-80 16,-8 80-1,0 0 1,0 0-16,0 0 15</inkml:trace>
  <inkml:trace contextRef="#ctx0" brushRef="#br0" timeOffset="31564">15008 10111 0,'0'0'0,"0"0"0,0 0 0,0 0 0,0 0 0,0 0 0,0 0 0,0 0 0,0 0 0,0 0 0,0 0 0,0 0 0,0 42 0,0-42 0,0 0 0,0 0 0,0 0 0,0 0 0,0 0 0,-8 65 0,8-65 0,0 0 0,-50 93 0,50-93 0,0 0 0,-33 85 0,33-85 0,-33 83 0,8 0 16,0 6-16,-8-5 15,0-15 1,0-8 0,50-94-1,-17 33-15,-25 61 16,25-61-1,0 0 1,0 0-16,0 0 16,0 46-1,0-46 1,0 0-16,25 33 15,-25-33 1,58 19 0,-58-19-1,91-5-15,-91 5 16,115-14-1,-115 14 1,100-10-16,-100 10 16,91-9-1,-91 9 1,0 0-1</inkml:trace>
  <inkml:trace contextRef="#ctx0" brushRef="#br0" timeOffset="32258">16058 10674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 14 0,41-14 0,0 0 0,0 0 0,0 0 0,0 0 0,0 0 0,0 0 0,0 0 0,0 0 0,0 0 0,0 0 0,0 0 0,0 0 0,0 0 0,0 0 0,0 0 0,0 0 0,0 0 0,0 0 0,0 0 0,0 0 0,0 0 0,0 0 0,0 0 0,0 0 0,0 0 0,-33 37 0,33-37 0,0 0 0,0 0 0,0 0 0,0 0 0,0 0 0,0 0 0,0 0 0,0 0 0,0 0 0,0 0 0,0 0 0,0 0 0,0 0 0,0 0 0,0 0 0,0 0 0,0 0 0,0 0 0,0 0 0,0 0 0,0 0 0,0 0 0,0 0 0,0 0 0,0 0 0,0 0 0,0 0 0,0 0 0,0 0 0,0 0 0,0 0 0,0 0 0,0 0 0,0 0 0,0 0 0,0 0 0,0 0 0,0 0 0,0 0 0,0 0 0,0 0 0,0 0 0,-50 61 0,50-61 0,0 0 0,0 0 0,0 0 0,0 0 0,0 0 0,0 0 0,0 0 0,0 0 0,0 0 0,0 0 0,0 0 0,0 0 0,0 0 0,0 0 0,0 0 0,0 0 0,0 0 0,0 0 0,0 0 0,0 0 0,0 0 0,0 0 0,0 0 0,0 0 0,0 0 0,0 0 0,0 0 0,0 0 0,0 0 0,0 0 0,0 0 0,0 0 0,0 0 0,0 0 0,0 0 0,0 0 0,0 0 0,0 0 0,0 0 0,0 0 0,0 0 0,0 0 0,0 0 0,0 0 0,0 0 0,-25 74 0,25-74 0,0 0 0,0 0 0,0 0 0,0 0 0,0 0 0,0 0 0,0 0 0,0 0 0,0 0 0,0 0 0,0 0 0,0 0 0,0 0 0,0 0 0,0 0 0,0 0 0,0 0 0,0 0 0,0 0 0,0 0 0,0 23 0,0-23 0,0 0 0,0 0 0,0 0 0,0 0 0,0 0 0,0 0 0,0 0 0,0 0 0,0 0 0,0 0 0,0 0 0,0 0 0,0 0 0,0 0 0,0 0 0,0 0 0,0 0 0,0 0 0,17 5 0,-17-5 0,0 0 0,0 0 0,0 0 0,0 0 0,0 0 0,0 0 0,0 0 0,0 0 0,0 0 0,0 0 0,0 0 0,0 0 0,0 0 0,0 0 0,0 0 0,0 0 0,0 0 0,0 0 0,0 0 0,0 0 0,0 0 0,0 0 0,0 0 0,0 0 0,0 0 0,0 0 0,0 0 0,0 0 0,0 0 0,0 0 0,33 42 0,-33-42 0,0 0 0,0 0 0,0 0 0,0 0 0,0 0 0,0 0 0,0 0 0,0 0 0,0 0 0,0 0 0,0 0 0,0 0 0,0 0 0,0 0 0,0 0 0,0 0 0,0 0 0,0 0 0,0 0 0,0 0 0,0 0 0,0 0 0,0 0 0,0 0 0,0 0 0,0 0 0,0 0 0,0 0 0,0 0 0,0 0 0,0 0 0,58-5 0,-58 5 0,0 0 0,0 0 0,0 0 0,0 0 0,0 0 0,0 0 0,0 0 0,0 0 0,0 0 0,0 0 0,0 0 0,0 0 0,0 0 0,0 0 0,0 0 0,0 0 0,0 0 0,0 0 0,0 0 0,0 0 0,0 0 0,0 0 0,0 0 0,0 0 0,0 0 0,0 0 0,0 0 0,82-46 0,-82 46 0,0 0 0,0 0 0,0 0 0,0 0 0,0 0 0,0 0 0,0 0 0,0 0 0,0 0 0,0 0 0,0 0 0,0 0 0,0 0 0,0 0 0,0 0 0,0 0 0,0 0 0,0 0 0,0 0 0,0 0 0,50-83 0,-50 83 0,0 0 0,0 0 0,0 0 0,0 0 0,0 0 0,0 0 0,0 0 0,0 0 0,0 0 0,0 0 0,0 0 0,0 0 0,0 0 0,0 0 0,0 0 0,0 0 0,0 0 0,0 0 0,0 0 0,0-75 0,0 75 0,0 0 0,0 0 0,0 0 0,0 0 0,0 0 0,0 0 0,0 0 0,-41-47 0,41 47 0,0 0 0,0 0 0,0 0 0,0 0 0,0 0 0,0 0 0,-75-14 0,75 14 0,0 0 0,0 0 0,0 0 0,0 0 0,0 0 0,0 0 0,0 0 0,0 0 0,0 0 0,0 0 0,0 0 0,-74-14 0,74 14 0,0 0 0,0 0 0,0 0 0,-33-33 0,33 33 0,0 0 0,0 0 0,24-60 0,-24 60 0,0 0 0,67-93 0,-67 93 0</inkml:trace>
  <inkml:trace contextRef="#ctx0" brushRef="#br0" timeOffset="32765">16918 10144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0,-33-23 0,33 23 0,0 0 0,0 0 0,0 0 0,0 0 0,0 0 0,0 0 0,0 0 0,0 0 0,0 0 0,0 0 0,0 0 0,0 0 0,0 0 0,0 0 0,0 0 0,0 0 0,0 0 0,-58-28 0,58 28 0,0 0 0,0 0 0,0 0 0,0 0 0,0 0 0,0 0 0,0 0 0,0 0 0,0 0 0,0 0 0,0 0 0,0 0 0,0 0 0,0 0 0,0 0 0,0 0 0,0 0 0,0 0 0,0 0 0,0 0 0,0 0 0,0 0 0,0 0 0,-83-37 0,83 37 0,0 0 0,0 0 0,0 0 0,0 0 0,0 0 0,0 0 0,0 0 0,0 0 0,0 0 0,0 0 0,0 0 0,0 0 0,0 0 0,0 0 0,0 0 0,0 0 0,0 0 0,0 0 0,0 0 0,0 0 0,0 0 0,0 0 0,0 0 0,0 0 0,0 0 0,0 0 0,0 0 0,0 0 0,0 0 0,0 0 0,0 0 0,0 0 0,0 0 0,0 0 0,0 0 0,0 0 0,-33 18 0,33-18 0,0 0 0,0 0 0,0 0 0,0 0 0,0 0 0,0 0 0,0 0 0,0 0 0,0 0 0,0 0 0,-49 37 0,49-37 0,0 0 0,0 0 0,0 0 0,-34 65 0,34-65 0,0 0 0,0 0 0,-8 89 0,8-89 0,0 0 0,0 107 0,0-107 0,17 107 0,-9 14 15,-8 4 1,0 15-1,-17-6-15,-7-12 16,7-15 0,17-107-1,-8 83 1,8-83-16,0 0 15,-8 37 1,8-41 0</inkml:trace>
  <inkml:trace contextRef="#ctx0" brushRef="#br0" timeOffset="33076">16389 10558 0,'16'-5'0,"-16"5"0,0 0 0,0 0 0,0 0 0,0 0 0,0 0 0,0 0 0,67-18 0,-67 18 0,0 0 0,0 0 0,0 0 0,0 0 0,0 0 0,0 0 0,0 0 0,0 0 0,0 0 0,91-14 0,-91 14 0,0 0 0,0 0 0,0 0 0,0 0 0,0 0 0,115 0 0,-115 0 0,0 0 0,124 0 0,-124 0 0,0 0 0,0 0 0,0 0 0,124-14 0</inkml:trace>
  <inkml:trace contextRef="#ctx0" brushRef="#br0" timeOffset="33732">17728 10442 0,'0'9'0,"0"-9"0,0 0 0,0 0 0,0 0 0,0 0 0,0 0 0,0 0 0,0 0 0,0 0 0,0 0 0,0 0 0,0 0 0,0 0 0,17 46 0,-17-46 0,0 0 0,0 0 0,0 0 0,0 0 0,0 0 0,0 0 0,0 0 0,25 107 0,-25-107 0,0 0 0,25 126 0,-25-126 0,0 0 0,16 125 0,-16-125 15,0 0-15,0 0 16,-8 24-1,8-24 1,0 0-16,8-28 16,-8 28-1,8-23 1,9-43-16,16-45 15,8 18 1,17 14 0,-58 79-1,75-56-15,7 19 16,1 18-1,-83 19 1,107 0 0,-107 0-16</inkml:trace>
  <inkml:trace contextRef="#ctx0" brushRef="#br0" timeOffset="39973">20259 9395 0,'8'0'0,"-8"0"0,0 0 0,0 0 0,0 0 0,0 0 0,0 0 0,0 0 0,0 0 0,0 0 0,0 0 0,0 0 0,0 0 0,0 0 0,0 0 0,0 33 0,0-33 0,0 0 0,0 0 0,0 0 0,0 0 0,0 0 0,0 0 0,-25 55 0,25-55 0,0 0 0,0 0 0,0 0 0,0 0 0,-50 75 0,50-75 0,0 0 0,0 0 0,0 0 0,-74 64 0,74-64 0,0 0 0,0 0 0,-66 57 0,66-57 0,0 0 0,0 0 0,0 0 0,-41 23 0,41-23 16</inkml:trace>
  <inkml:trace contextRef="#ctx0" brushRef="#br0" timeOffset="41286">20928 9283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33 0,8-33 0,0 0 0,0 0 0,0 0 0,0 0 0,0 0 0,0 0 0,0 0 0,0 0 0,0 0 0,0 0 0,0 0 0,0 0 0,0 0 0,0 0 0,0 0 0,0 0 0,0 0 0,0 0 0,0 0 0,0 0 0,0 0 0,0 0 0,0 0 0,0 0 0,0 0 0,0 0 0,0 0 0,0 0 0,0 0 0,0 0 0,0 0 0,0 0 0,0 0 0,0 0 0,0 0 0,0 0 0,0 0 0,0 0 0,0 0 0,0 0 0,0 0 0,0 0 0,0 0 0,-16 65 0,16-65 0,0 0 0,0 0 0,0 0 0,0 0 0,0 0 0,0 0 0,0 0 0,0 0 0,0 0 0,0 0 0,0 0 0,0 0 0,0 0 0,0 0 0,0 0 0,0 0 0,0 0 0,0 0 0,0 0 0,0 0 0,0 0 0,0 0 0,0 0 0,-34 88 0,34-88 0,0 0 0,0 0 0,0 0 0,0 0 0,0 0 0,0 0 0,0 0 0,0 0 0,0 0 0,0 0 0,0 0 0,0 0 0,0 0 0,0 0 0,0 0 0,0 0 0,0 0 0,0 0 0,0 0 0,0 0 0,0 0 0,0 0 0,0 0 0,-8 28 0,8-28 0,0 0 0,0 0 0,0 0 0,0 0 0,0 0 0,0 0 0,0 10 0,0-10 0,0 0 0,0 0 0,0 0 0,0 0 0,0 0 0,0 0 0,0 0 0,0 0 0,0 0 0,0 0 0,0 0 0,0 0 0,0 0 0,0 0 0,0 0 0,0 0 0,0 83 0,0-83 0,0 0 0,0 0 0,0 0 0,0 0 0,0 0 0,0 0 0,0 0 0,25 61 0,-25-61 0,0 0 15,66 42 1,-66-42-1,99 9 1,-99-9-16,124-9 16,-124 9-1,141-14 1,-17 0-16,-8 9 15,-1 1 1,-15-6 0,-1-8-1,0 3-15,9 2 16,7 8-1,59 10 1,-58 13-16,-25-8 16,8-20-1,42-3 1,-9 13-1,0 17-15,-41-7 16,8-5 0,17 4-1,16 5 1,-8-9-16,-16 4 15,-1 10 1,9-15 0,8-8-16,-8 8 15,0 6 1,-17 4-1,0-14 1,9 9-16,-108-9 16,173 42-1,-82-42 1,-16-28-16,7-5 15,-16 5 1,-16 10 0,-17 13-1,0 1-15,0-1 16,9-9-1,7 5 1,1-6-16,-25 7 16,-25-21-1,8-22 1,8-9-16,18 8 15,-51 81 1,25-85 0,-8 56-1,0 0-15,-25-61 16,25 61-1,0 0 1,-24-69 0,24 69-16</inkml:trace>
  <inkml:trace contextRef="#ctx0" brushRef="#br0" timeOffset="44869">21598 10018 0,'0'-5'0,"0"5"0,0 0 0,0 0 0,0 0 0,0 0 0,0 0 0,0 0 0,0 0 0,0 0 0,0 0 0,0 0 0,0 0 0,0 0 0,0 0 0,0 0 0,0 0 0,0 0 0,0 0 0,0 0 0,0 0 0,0 0 0,0 0 0,0 0 0,0 0 0,0 0 0,0 0 0,0 0 0,0 0 0,0 0 0,0 0 0,-8 24 0,8-24 0,0 0 0,0 0 0,0 0 0,0 0 0,0 0 0,0 0 0,0 0 0,0 84 0,0-84 0,0 0 0,16 125 0,-16-125 0,25 126 0,-25-15 16,-16 6-1,-9-15 1,-8-8-16,24-25 16,1-37-1,8-36 1,8-34-1,-8-26-15,0-20 16,9-15 0,-9-2-1,-17 7-15,1 16 16,-1 3-1,17 11 1,8 3 0,1 5-16,7 5 15,26 4 1,7 1-1,26 4-15,-1 23 16,17 28 0,-17 15-1,-16-1 1,-25 5-16,-16 9 15,-25-51 1,-1 56 0,-24 18-16,-16-4 15,49-56 1,-75 57-1,75-57 1,-91 41-16,91-41 16,0 0-1,0 0 1,-49 51-16,32-9 15,42 4 1,49 15 0,1-10-1,-1 19-15,-8-5 16,-16 14-1,-9-5 1,-41-74-16,66 56 16</inkml:trace>
  <inkml:trace contextRef="#ctx0" brushRef="#br0" timeOffset="45308">23095 10455 0,'-9'24'0,"1"27"0,8-51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70 0,-8-70 0,0 0 0,0 0 0,0 0 0,0 0 0,0 0 0,0 0 0,0 0 0,0 0 0,0 0 0,0 0 0,0 0 0,0 0 0,0 0 0,0 0 0,0 0 0,0 0 0,42 37 0,-42-37 0,0 0 0,0 0 0,0 0 0,0 0 0,0 0 0,0 0 0,0 0 0,0 0 0,0 0 0,0 0 0,0 0 0,0 0 0,0 0 0,0 0 0,0 0 0,0 0 0,0 0 0,0 0 0,0 0 0,0 0 0,0 0 0,0 0 0,0 0 0,49-9 0,-49 9 0,0 0 0,0 0 0,0 0 0,0 0 0,0 0 0,0 0 0,0 0 0,0 0 0,0 0 0,0 0 0,0 0 0,0 0 0,0 0 0,0 0 0,0 0 0,0 0 0,0 0 0,0 0 0,0 0 0,42-52 0,-42 52 0,0 0 0,0 0 0,0 0 0,0 0 0,0 0 0,0 0 0,0 0 0,0-18 0,0 18 0,0 0 0,0 0 0,0 0 0,0 0 0,0 0 0,0 0 0,-17-23 0,17 23 0,0 0 0,0 0 0,0 0 0,0 0 0,0 0 0,0 0 0,0 0 0,0 0 0,0 0 0,0 0 0,-25-56 0,25 56 0,0 0 0,0 0 0,0 0 0,0 0 0,0 0 0,0 0 0,0 0 0,0 0 0,0 0 0,0 0 0,0 0 0,0 0 0</inkml:trace>
  <inkml:trace contextRef="#ctx0" brushRef="#br0" timeOffset="45728">23649 10037 0,'-9'-9'16,"9"9"-16,-33 4 16,-25 24-1,58-28 1,-91 47-16,91-47 15,0 0 1,-49 55 0,16 11-1,49 22-15,9 1 16,16 17-1,-7 29 1,7 19-16,-8-5 16,-8-24-1,-25-46 1,-25-28-1,0-18-15,0-19 16,-8-37 0,33 23-1</inkml:trace>
  <inkml:trace contextRef="#ctx0" brushRef="#br0" timeOffset="45959">23277 10586 0,'0'-10'0,"0"10"0,0 0 0,0 0 0,0 0 0,0 0 0,0 0 0,0 0 0,0 0 0,33-14 0,-33 14 0,0 0 0,0 0 0,0 0 0,0 0 0,0 0 0,0 0 0,0 0 0,0 0 0,0 0 0,0 0 0,0 0 0,74-23 0,-74 23 0,0 0 0,0 0 0,0 0 0,0 0 0,0 0 0,0 0 0,0 0 0,116-23 0,-116 23 0,0 0 0,116-19 0,-116 19 0,115 5 0,-15 14 16,-1 13 0,8-23-16</inkml:trace>
  <inkml:trace contextRef="#ctx0" brushRef="#br0" timeOffset="46375">24492 10474 0,'0'-5'0,"0"5"0,0 0 0,0 0 0,0 0 0,0 0 0,0 0 0,0 0 0,0 0 0,0 0 0,8 28 0,-8-28 0,0 0 0,0 0 0,0 0 0,17 79 0,-17-79 0,0 0 0,0 0 0,0 0 0,0 0 0,0 0 0,0 0 0,16 112 0,-16-112 0,0 0 0,0 0 0,0 0 0,0 0 0,0 0 0,0 0 0,0 0 0,0 0 0,0 0 0,0 0 0,0 0 0,0 0 0,0 0 0,25 108 0,-25-108 0,0 0 0,0 0 0,0 0 0,17 18 0,-34-41 16,34 23-16,-1-52 15,1-36 1,16 13-1,16 15 1,18 23-16,-67 37 16,66 0-1,-66 0 1</inkml:trace>
  <inkml:trace contextRef="#ctx0" brushRef="#br0" timeOffset="71955">16281 6907 0,'-8'9'0,"8"-9"0,0 0 0,0 0 0,0 0 0,0 0 0,0 0 0,0 0 0,0 0 0,0 0 0,0 0 0,0 0 0,0 0 0,0 0 0,0 0 0,0 0 0,0 0 0,0 0 0,0 0 0,0 0 0,0 0 0,0 0 0,-25 33 0,25-33 0,0 0 0,0 0 0,0 0 0,0 0 0,0 0 0,0 0 0,0 0 0,0 0 0,0 0 0,0 0 0,0 0 0,0 0 0,0 0 0,0 0 0,0 0 0,-33 55 0,33-55 0,0 0 0,0 0 0,0 0 0,0 0 0,0 0 0,0 0 0,0 0 0,0 0 0,0 0 0,0 0 0,0 0 0,-41 75 0,41-75 0,0 0 0,0 0 0,0 0 0,0 0 0,0 0 0,0 0 0,0 0 0,-25 84 0,25-84 0,0 0 0,0 0 0,0 0 0,25 78 0,-17-59 16,9 4 0,-17-23-16,58 70 15,-58-70 1,91 42-1,0-23 1,16-29-16,-107 10 16,91-41-1,-91 41 1,74-66-16,-74 66 15,75-83 1,-75 83 0,41-112-1,-41 112-15,0-102 16,0 102-1,-49-79 1,-34 32-16,-8 38 16,-8 28-1,-1 22 1,100-41-1,-74 61-15</inkml:trace>
  <inkml:trace contextRef="#ctx0" brushRef="#br0" timeOffset="73515">16505 7190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0,24-23 0,-24 23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0,17-19 0,-17 19 0,0 0 0,0 0 0,0 0 0,0 0 0,0 0 0,0 0 0,0 0 0,0 0 0,0 0 0,0 0 0,0 0 0,0 0 0,0 0 0,0 0 0,0 0 0,0 0 0,0 0 0,0 0 0,0 0 0,-17 5 0,17-5 0,0 0 0,0 0 0,0 0 0,0 0 0,0 0 0,0 0 0,0 0 0,0 0 0,0 0 0,0 0 0,0 0 0,0 0 0,0 0 0,0 0 0,0 0 0,0 0 0,0 0 0,0 0 0,0 0 0,0 0 0,0 0 0,0 0 0,0 0 0,0 0 0,0 0 0,0 0 0,0 0 0,0 0 0,0 0 0,0 0 0,0 0 0,0 0 0,0 0 0,0 0 0,0 0 0,0 0 0,0 0 0,0 0 0,0 0 0,0 0 0,0 0 0,0 0 0,0 0 0,0 0 0,0 0 0,-33 0 0,33 0 0,0 0 0,0 0 0,0 0 0,0 0 0,0 0 0,0 0 0,0 0 0,0 0 0,0 0 0,0 0 0,0 0 0,0 0 0,0 0 0,0 0 0,0 0 0,0 0 0,0 0 0,0 0 0,0 0 0,0 0 0,-33 14 0,33-14 0,0 0 0,0 0 0,0 0 0,0 0 0,0 0 0,0 0 0,0 0 0,0 0 0,0 0 0,0 0 0,0 0 0,0 0 0,0 0 0,0 0 0,0 0 0,0 0 0,0 0 0,0 0 0,0 0 0,0 0 0,0 0 0,0 0 0,-91 52 0,91-52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 64 0,41-64 0,0 0 0,0 0 0,0 0 0,0 0 0,0 0 0,0 0 0,0 0 0,0 0 0,0 0 0,0 0 0,0 0 0,0 0 0,0 0 0,0 0 0,0 0 0,0 0 0,0 0 0,0 0 0,0 0 0,0 0 0,0 0 0,0 0 0,0 0 0,0 0 0,0 0 0,0 0 0,0 0 0,0 0 0,0 0 0,0 42 0,0-42 0,0 0 0,0 0 0,0 0 0,0 0 0,0 0 0,0 0 0,0 0 0,0 0 0,0 0 0,0 0 0,0 0 0,0 0 0,0 0 0,0 0 0,0 0 0,0 0 0,0 0 0,0 0 0,0 0 0,0 0 0,0 0 0,0 0 0,0 0 0,0 0 0,0 0 0,33 9 0,-33-9 0,0 0 0,0 0 0,0 0 0,0 0 0,0 0 0,0 0 0,0 0 0,0 0 0,0 0 0,0 0 0,0 0 0,0 0 0,0 0 0,0 0 0,0 0 0,0 0 0,0 0 0,0 0 0,0 0 0,0 0 0,0 0 0,75-14 0,-75 14 0,0 0 0,0 0 0,0 0 0,0 0 0,0 0 0,0 0 0,0 0 0,0 0 0,0 0 0,0 0 0,0 0 0,0 0 0,0 0 0,0 0 0,0 0 0,0 0 0,0 0 0,0 0 0,0 0 0,0 0 0,0 0 0,0 0 0,0 0 0,0 0 0,0 0 0,0 0 0,0 0 0,0 0 0,0 0 0,0 0 0,0 0 0,0 0 0,66-14 0,-66 14 0,0 0 0,0 0 0,0 0 0,0 0 0,0 0 0,0 0 0,0 0 0,0 0 0,0 0 0,41 14 0,-41-14 0,0 0 0,0 0 0,0 0 0,0 0 0,0 0 0,41 42 0,-41-42 0</inkml:trace>
  <inkml:trace contextRef="#ctx0" brushRef="#br0" timeOffset="74034">16166 7553 0,'-17'-4'0,"17"4"0,0 0 0,0 0 0,0 0 0,0 0 0,0 0 0,-41 9 0,41-9 0,0 0 0,0 0 0,0 0 0,-50 42 0,50-42 0,0 0 0,0 0 0,-58 74 0,58-74 0,0 0 0,-66 79 0,66-79 0,-58 79 0,-8-4 16,17-5-1,49-70 1,0 0-16,0 0 16,-50 55-1,50-55 1</inkml:trace>
  <inkml:trace contextRef="#ctx0" brushRef="#br0" timeOffset="74934">15430 8153 0,'-8'-14'0,"8"14"0,0 0 0,0 0 0,0 0 0,0 0 0,0 0 0,0 0 0,0 0 0,0 0 0,0 0 0,0 0 0,0 0 0,0 0 0,0 0 0,0 0 0,0 0 0,0 0 0,0 0 0,0 0 0,0 0 0,0 0 0,0 0 0,0 0 0,0 0 0,0 0 0,0 0 0,0 0 0,0 0 0,0 0 0,0 0 0,0 0 0,0 0 0,0 0 0,0 0 0,0 0 0,0 0 0,0 0 0,0 0 0,-25-14 0,25 14 0,0 0 0,0 0 0,0 0 0,0 0 0,0 0 0,0 0 0,0 0 0,0 0 0,0 0 0,0 0 0,0 0 0,-58 0 0,58 0 0,0 0 0,0 0 0,0 0 0,0 0 0,0 0 0,0 0 0,0 0 0,-108 42 0,108-42 0,0 0 0,0 0 0,0 0 0,0 0 0,0 0 0,-99 79 0,99-79 0,0 0 0,-25 47 0,25-47 0,-58 88 0,34 5 16,7 0-1,17 5-15,0-98 16,17 102-1,16-9 1,25-23-16,24-19 16,42-32-1,-24-29 1,-10-22-1,18-19-15,-17-19 16,-8-9 0,-26-14-1,1-14-15,-25 5 16,-33 9-1,-8 18 1,-33 11 0,-17 7-16,0 20 15,-8 23 1,0 19-1,8 13 1,58-18-16</inkml:trace>
  <inkml:trace contextRef="#ctx0" brushRef="#br0" timeOffset="75285">15636 8427 0,'-8'-8'0,"8"8"0,0 0 0,0 0 0,0 0 0,0 0 0,0 0 0,0 0 0,0 0 0,0 0 0,0 0 0,0 0 0,0 0 0,0 0 0,0 0 0,0 0 0,0 0 0,0 0 0,0 0 0,0 0 0,-41-19 0,41 19 0,0 0 0,0 0 0,0 0 0,0 0 0,0 0 0,0 0 0,-66 4 0,66-4 0,0 0 0,0 0 0,0 0 0,0 0 0,0 0 0,-66 33 0,66-33 0,0 0 0,0 0 0,0 0 0,0 0 0,-67 51 0,67-51 0,0 0 0,0 0 0,0 0 0,0 0 0,0 0 0,0 0 0,0 0 0,-74 75 0,74-75 0,0 0 0,0 0 0,0 0 0,-41 93 0,41-93 0,16 93 16,59-42 0,24-41-1,8-39 1,-107 29-16</inkml:trace>
  <inkml:trace contextRef="#ctx0" brushRef="#br0" timeOffset="75768">16596 7507 0,'0'-5'0,"0"5"0,0 0 0,0 0 0,0 0 0,0 0 0,0 0 0,0 0 0,0 0 0,0 0 0,0 0 0,0 0 0,0 0 0,8 14 0,-8-14 0,0 0 0,41 51 0,-41-51 0,0 0 0,0 0 0,0 0 0,66 69 0,-66-69 0,0 0 0,0 0 0,83 61 0,-83-61 0,0 0 0,91 47 0,-91-47 0,83 46 0,-9 6 15,1-11-15,-18-3 16,-7-10 0,-9-10-1,-8-4 1,-57-18-16,24 4 15</inkml:trace>
  <inkml:trace contextRef="#ctx0" brushRef="#br0" timeOffset="76295">17042 7944 0,'-25'9'0,"25"-9"0,0 0 0,0 0 0,0 0 0,0 0 0,0 0 0,0 0 0,-58 42 0,58-42 0,0 0 0,0 0 0,0 0 0,0 0 0,0 0 0,0 0 0,0 0 0,0 0 0,0 0 0,-57 79 0,57-79 0,0 0 0,0 0 0,0 0 0,0 0 0,0 0 0,-58 112 0,58-112 0,-42 93 0,34 0 16,25-14-1,16-9-15,16-5 16,26-9-1,24-15 1,8-17 0,9-15-16,8-37 15,0-28 1,17-27-1,-17 4-15,-25 4 16,-25 1 0,-49-1-1,-41 1 1,-34-10-16,-16 15 15,-25 13 1,-8 23 0,-17 24-1,9 23-15,107-14 16</inkml:trace>
  <inkml:trace contextRef="#ctx0" brushRef="#br0" timeOffset="76922">17522 8311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0,-9-32 0,9 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0,-33-43 0,33 43 0,0 0 0,0 0 0,0 0 0,0 0 0,0 0 0,0 0 0,0 0 0,0 0 0,0 0 0,0 0 0,0 0 0,0 0 0,0 0 0,0 0 0,0 0 0,0 0 0,0 0 0,0 0 0,0 0 0,0 0 0,0 0 0,0 0 0,0 0 0,0 0 0,0 0 0,0 0 0,0 0 0,0 0 0,0 0 0,0 0 0,0 0 0,0 0 0,0 0 0,-66-22 0,66 22 0,0 0 0,0 0 0,0 0 0,0 0 0,0 0 0,0 0 0,0 0 0,0 0 0,0 0 0,0 0 0,0 0 0,0 0 0,0 0 0,0 0 0,0 0 0,0 0 0,0 0 0,0 0 0,0 0 0,0 0 0,0 0 0,0 0 0,0 0 0,0 0 0,0 0 0,0 0 0,0 0 0,0 0 0,0 0 0,0 0 0,0 0 0,0 0 0,0 0 0,0 0 0,0 0 0,0 0 0,0 0 0,0 0 0,-91 37 0,91-37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0,-66 84 0,66-84 0,0 0 0,0 0 0,0 0 0,0 0 0,0 0 0,0 0 0,0 0 0,0 0 0,0 0 0,0 0 0,0 0 0,-8 28 0,8-28 0,0 0 0,0 0 0,0 0 0,0 0 0,0 0 0,0 0 0,0 0 0,0 0 0,0 0 0,0 0 0,0 0 0,0 0 0,0 0 0,0 0 0,0 0 0,0 0 0,0 0 0,0 0 0,0 0 0,0 0 0,0 0 0,0 0 0,0 0 0,0 0 0,0 0 0,0 0 0,8 23 0,-8-23 0,0 0 0,0 0 0,0 0 0,0 0 0,0 0 0,0 0 0,0 0 0,0 0 0,0 0 0,0 0 0,0 0 0,0 0 0,0 0 0,0 0 0,0 0 0,0 0 0,0 0 0,0 0 0,0 0 0,0 0 0,0 0 0,0 0 0,0 0 0,0 0 0,0 0 0,0 0 0,0 0 0,0 0 0,0 0 0,0 0 0,0 0 0,0 0 0,0 0 0,0 0 0,0 0 0,0 0 0,0 0 0,0 0 0,0 0 0,0 0 0,0 0 0,0 0 0,0 0 0,0 0 0,0 84 0,0-84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46 0,-41-46 0,0 0 0,0 0 0,0 0 0,0 0 0,0 0 0,0 0 0,0 0 0,0 0 0,0 0 0,0 0 0,0 0 0,0 0 0,0 0 0,0 0 0,0 0 0,0 0 0,0 0 0,0 0 0,0 0 0,0 0 0,0 0 0,0 0 0,75-14 0,-75 14 0,0 0 0,0 0 0,0 0 0,0 0 0,0 0 0,0 0 0,0 0 0,0 0 0,0 0 0,0 0 0,0 0 0,0 0 0,0 0 0,0 0 0,0 0 0,0 0 0,0 0 0,0 0 0,0 0 0,49-60 0,-49 60 0,0 0 0,0 0 0,0 0 0,0 0 0,0 0 0,0 0 0,0 0 0,0 0 0,0 0 0,0 0 0,0 0 0,0 0 0,0 0 0,0 0 0,0 0 0,0 0 0,0 0 0,0 0 0,50-89 0,-50 89 0,0 0 0,0 0 0,0 0 0,0 0 0,0 0 0,0 0 0,0 0 0,0 0 0,0 0 0,0 0 0,0 0 0,0 0 0,0 0 0,0 0 0,0 0 0,0 0 0,0 0 0,25-102 0,-25 102 0,0 0 0,0 0 0,0 0 0,0 0 0,0 0 0,0 0 0,0 0 0,0 0 0,0 0 0,0 0 0,0 0 0,0 0 0,0 0 0,0 0 0,0 0 0,0 0 0,0 0 0,0 0 0,0 0 0,0 0 0,0 0 0,0 0 0,0 0 0,0 0 0,0 0 0,0 0 0,0 0 0,0 0 0,16-88 0,-16 88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0,9-52 0,-9 52 0,0 0 0,0 0 0,0 0 0,0 0 0,0 0 0,0 0 0,0 0 0,0 0 0,0 0 0,-9-4 0,9 4 0,0 0 0,0 0 0,0 0 0,0 0 0,0 0 0,0 0 0,0 0 0,0 0 0,-8 46 0,8-46 0,0 0 0,0 0 0,0 0 0,0 0 0,0 0 0,0 0 0,0 0 0,-8 89 0,8-89 0,0 0 0,0 0 0,0 0 0,0 0 0,0 0 0,0 0 0,8 102 0,-8-102 0,0 0 0,0 0 0,0 0 0,0 0 0,0 0 0,17 102 0,-17-102 0,0 0 0,0 0 0,0 0 0,0 0 0,0 0 0,0 0 0,0 0 0,0 0 0,0 0 0,49 84 0,-49-84 0,0 0 0,0 0 0,0 0 0,0 0 0,0 0 0,66 51 0,-66-51 0</inkml:trace>
  <inkml:trace contextRef="#ctx0" brushRef="#br0" timeOffset="77718">16968 8856 0,'16'-10'0,"-16"10"0,0 0 0,0 0 0,0 0 0,0 0 0,0 0 0,0 0 0,0 0 0,0 0 0,0 0 0,0 0 0,0 0 0,0 0 0,0 0 0,0 0 0,0 0 0,0 0 0,0 0 0,0 0 0,0 0 0,0 0 0,0 0 0,0 0 0,0 0 0,0 0 0,0 0 0,0 0 0,0 0 0,0 0 0,0 0 0,0 0 0,0 0 0,0 0 0,0 0 0,0 0 0,0 0 0,0 0 0,0 0 0,0 0 0,0 0 0,0 0 0,0 0 0,0 0 0,0 0 0,0 0 0,0 0 0,-16-14 0,16 14 0,0 0 0,0 0 0,0 0 0,0 0 0,0 0 0,0 0 0,0 0 0,0 0 0,0 0 0,-42 19 0,42-19 0,0 0 0,0 0 0,0 0 0,0 0 0,0 0 0,0 0 0,0 0 0,0 0 0,-74 51 0,74-51 0,0 0 0,0 0 0,0 0 0,0 0 0,0 0 0,0 0 0,0 0 0,-41 37 0,41-37 0,0 0 0,0 0 0,0 0 0,0 0 0,0 0 0,0 0 0,-75 71 0,75-71 0,0 0 0,0 0 0,0 0 0,0 0 0,0 0 0,0 0 0,0 0 0,0 0 0,0 0 0,0 0 0,-66 69 0,66-69 0,0 0 0,0 0 0,0 0 0,0 0 0,0 0 0,0 0 0,0 0 0,0 0 0,0 0 0,0 0 0,0 0 0,0 0 0,-41 79 0</inkml:trace>
  <inkml:trace contextRef="#ctx0" brushRef="#br0" timeOffset="78225">16290 9135 0,'-9'0'0,"9"0"0,0 0 0,0 0 0,0 0 0,0 0 0,0 0 0,-41 28 0,41-28 0,0 0 0,0 0 0,0 0 0,-33 69 0,33-69 0,0 0 0,0 0 0,-41 98 0,41-98 0,0 0 0,-25 92 0,25-92 0,8 71 0,50-20 0,25-14 16,16-8-1,8-26 1,-7-16-1,7-29-15,25-9 16,-8-24 0,0-13-1,-41-10-15,-41 10 16,-34-1-1,-33 30 1,-25 7-16,-49 24 16,-17 23-1,1 15 1,-1 13-1,25 0-15,16 6 16,42-12 0,33-17-1</inkml:trace>
  <inkml:trace contextRef="#ctx0" brushRef="#br0" timeOffset="78985">16637 9283 0,'-8'-4'0,"8"4"0,0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0,-17-28 0,17 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0,-41-19 0,41 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14 0,33-14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23 0,33-23 0,0 0 0,0 0 0,0 0 0,0 0 0,0 0 0,0 0 0,0 0 0,0 0 0,0 0 0,0 0 0,0 0 0,0 0 0,0 0 0,0 0 0,0 0 0,0 0 0,0 0 0,0 0 0,0 0 0,0 0 0,0 0 0,0 0 0,0 0 0,0 0 0,0 0 0,0 0 0,0 0 0,0 0 0,0 0 0,0 0 0,0 0 0,0 0 0,0 0 0,0 0 0,0 0 0,0 0 0,0 0 0,0 28 0,0-28 0,0 0 0,0 0 0,0 0 0,0 0 0,0 0 0,0 0 0,0 0 0,0 0 0,0 0 0,0 0 0,0 0 0,0 0 0,0 0 0,0 0 0,0 0 0,0 0 0,0 0 0,0 0 0,0 0 0,0 0 0,0 0 0,0 0 0,0 0 0,0 0 0,0 0 0,0 0 0,0 0 0,0 0 0,0 0 0,0 0 0,0 0 0,0 0 0,0 0 0,0 0 0,0 0 0,0 0 0,0 0 0,0 0 0,0 0 0,0 0 0,0 0 0,0 0 0,58 0 0,-58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0,49 5 0,-49-5 0,0 0 0,0 0 0,0 0 0,0 0 0,0 0 0,0 0 0,0 0 0,0 0 0,0 0 0,0 0 0,0 0 0,0 0 0,0 0 0,0 0 0,0 0 0,0 0 0,0 0 0,0 0 0,0 0 0,0 0 0,0 0 0,0 0 0,0 0 0,0 0 0,0 0 0,0 0 0,0 0 0,0 0 0,0 0 0,0 0 0,0 0 0,0 0 0,0 0 0,0 0 0,0 0 0,0 0 0,0 0 0,42 14 0,-42-14 0,0 0 0,0 0 0,0 0 0,0 0 0,0 0 0,0 0 0,0 0 0,0 0 0,0 0 0,0 0 0,0 0 0,0 0 0,0 0 0,0 0 0,0 0 0,0 0 0,0 0 0,0 0 0,0 0 0,0 0 0,0 0 0,0 0 0,0 0 0,0 0 0,0 0 0,0 0 0,0 0 0,0 0 0,0 0 0,0 0 0,0 0 0,0 0 0,8 60 0,-8-60 0,0 0 0,0 0 0,0 0 0,0 0 0,0 0 0,0 0 0,0 0 0,0 0 0,0 0 0,0 0 0,0 0 0,0 0 0,0 0 0,0 0 0,0 0 0,0 0 0,0 0 0,0 0 0,0 0 0,0 0 0,0 0 0,0 0 0,0 0 0,0 0 0,0 0 0,0 0 0,0 0 0,0 0 0,0 0 0,-33 93 0,33-93 0,0 0 0,0 0 0,0 0 0,0 0 0,0 0 0,0 0 0,0 0 0,0 0 0,0 0 0,0 0 0,0 0 0,0 0 0,0 0 0,0 0 0,0 0 0,0 0 0,0 0 0,0 0 0,0 0 0,0 0 0,0 0 0,0 0 0,0 0 0,0 0 0,0 0 0,0 0 0,0 0 0,0 0 0,0 0 0,0 0 0,0 0 0,0 0 0,0 0 0,0 0 0,0 0 0,0 0 0,0 0 0,-42 66 0,42-66 0,0 0 0,0 0 0,0 0 0,0 0 0,0 0 0,0 0 0,0 0 0,0 0 0,0 0 0,0 0 0,0 0 0,0 0 0,0 0 0,0 0 0,0 0 0,0 0 0,0 0 0,0 0 0,0 0 0,-58 32 0,58-32 0,0 0 0,0 0 0,0 0 0,0 0 0,0 0 0,0 0 0,0 0 0,0 0 0,0 0 0,0 0 0,0 0 0,0 0 0,0 0 0,0 0 0,0 0 0,0 0 0,0 0 0,0 0 0,0 0 0,0 0 0,0 0 0,0 0 0,0 0 0,0 0 0,0 0 0,0 0 0,0 0 0,0 0 0,-41-18 0,41 18 0,0 0 0,0 0 0,0 0 0,17-47 0,-17 47 0,0 0 0,0 0 0,82-46 0,-82 46 0,0 0 0,141-56 0,-141 56 0</inkml:trace>
  <inkml:trace contextRef="#ctx0" brushRef="#br0" timeOffset="82456">22450 6856 0,'-9'51'0,"1"37"0,8-88 0,0 0 0,0 0 0,0 0 0,0 0 0,0 98 0,0-98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23 0,0-23 0,0 0 0,0 0 0,0 0 0,0 0 0,0 0 0,0 0 0,0 0 0,0 0 0,0 0 0,0 0 0,0 0 0,0 0 0,0 0 0,0 0 0,-8-19 0,8 19 0,0 0 0,0 0 0,0 0 0,0 0 0,0 0 0,0 0 0,0 0 0,0 0 0,0 0 0,0 0 0,0 0 0,0 0 0,0 0 0,0 0 0,0 0 0,0 0 0,0 0 0,0 0 0,0 0 0,0 0 0,0 0 0,0 0 0,0 0 0,0 0 0,0 0 0,0 0 0,0 0 0,16-37 0,-16 37 0,0 0 0,0 0 0,0 0 0,0 0 0,0 0 0,0 0 0,0 0 0,0 0 0,0 0 0,0 0 0,0 0 0,0 0 0,0 0 0,0 0 0,0 0 0,0 0 0,0 0 0,0 0 0,0 0 0,0 0 0,0 0 0,0 0 0,0 0 0,42-65 0,-42 65 0,0 0 0,0 0 0,0 0 0,0 0 0,0 0 0,0 0 0,0 0 0,0 0 0,0 0 0,0 0 0,0 0 0,0 0 0,0 0 0,0 0 0,0 0 0,0 0 0,0 0 0,0 0 0,0 0 0,58-32 0,-58 32 0,0 0 0,0 0 0,0 0 0,0 0 0,0 0 0,0 0 0,0 0 0,0 0 0,0 0 0,0 0 0,0 0 0,0 0 0,0 0 0,0 0 0,0 0 0,74-14 0,-74 14 0,0 0 0,0 0 0,0 0 0,0 0 0,0 0 0,66 23 0,-66-23 0,0 0 0,0 0 0,0 0 0,0 0 0,50 52 0,-50-52 0,0 0 0,0 0 0,0 0 0,0 0 0,0 0 0,0 0 0,0 0 0,25 73 0,-25-73 0,0 0 0,0 0 0,0 0 0,-33 70 0,33-70 15,-58 51 1,58-51 0,-83 15-16,0-48 15,17-28 1</inkml:trace>
  <inkml:trace contextRef="#ctx0" brushRef="#br0" timeOffset="83310">22508 6614 0,'-25'0'0,"25"0"0,0 0 0,0 0 0,0 0 0,0 0 0,0 0 0,0 0 0,0 0 0,0 0 0,-58 0 0,58 0 0,0 0 0,0 0 0,0 0 0,0 0 0,0 0 0,0 0 0,0 0 0,0 0 0,0 0 0,0 0 0,0 0 0,0 0 0,0 0 0,-66 0 0,66 0 0,0 0 0,0 0 0,0 0 0,0 0 0,0 0 0,0 0 0,0 0 0,0 0 0,0 0 0,-75 9 0,75-9 0,0 0 0,0 0 0,-66 33 0,66-33 0,0 0 0,-74 74 0,74-74 0,-42 74 0,9 6 16,17 8-16,-1 5 15,17 9 1,9 1 0,32-6-1,25 10-15,33-23 16,1-14-1,15-38 1,-7-46-16,8-46 16,8-38-1,-9 5 1,1 0-1,-17-9-15,-24-24 16,-26-9 0,-32 19-1,-34 14-15,-32 27 16,-26 19-1,-24 33 1,0 5 0,8-1-16,-8-18 15,8 14 1,8 23-1,9 18-15,7 15 16,34 13 0,33-46-1</inkml:trace>
  <inkml:trace contextRef="#ctx0" brushRef="#br0" timeOffset="83937">21954 7311 0,'0'-9'0,"0"9"0,0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 28 0,9-28 0,0 0 0,0 0 0,0 0 0,-33 51 0,33-51 0,0 0 0,0 0 0,-66 84 0,66-84 0,0 0 0,-66 74 0,66-74 0,-74 70 0,-1 9 15,1-9 1,32-19 0,34-24-16,25-21 15,-17-6 1</inkml:trace>
  <inkml:trace contextRef="#ctx0" brushRef="#br0" timeOffset="84421">21135 7777 0,'-8'13'0,"8"-13"0,0 0 0,0 0 0,0 0 0,0 0 0,-33 66 0,33-66 0,0 0 0,0 0 0,-42 74 0,42-74 0,0 0 0,-41 94 0,41-94 0,-33 87 0,8 21 0,25 3 15,41-4 1,9-9 0,33-23-1,16-20-15,17-50 16,8-43-1,0-41 1,-25-14-16,-16-14 16,-25-4-1,-34-15 1,-7 14-16,-58 10 15,-34 36 1,-32 39 0,-9 22-1,17 20-15,8-2 16,91-13-1</inkml:trace>
  <inkml:trace contextRef="#ctx0" brushRef="#br0" timeOffset="84877">21325 8224 0,'17'0'0,"-17"0"0,0 0 0,0 0 0,0 0 0,0 0 0,0 0 0,0 0 0,0 0 0,0 0 0,0 0 0,0 0 0,0 0 0,0 0 0,0 0 0,0 0 0,0 0 0,0 0 0,0 0 0,0 0 0,0 0 0,49-20 0,-49 20 0,0 0 0,0 0 0,0 0 0,0 0 0,0 0 0,0 0 0,0 0 0,0 0 0,0 0 0,0 0 0,0 0 0,0 0 0,0 0 0,0 0 0,0 0 0,0 0 0,0 0 0,67-37 0,-67 37 0,0 0 0,0 0 0,0 0 0,0 0 0,0 0 0,0 0 0,0 0 0,0 0 0,0 0 0,0 0 0,0 0 0,0 0 0,0 0 0,0 0 0,0 0 0,0 0 0,66-70 0,-66 70 0,0 0 0,0 0 0,0 0 0,0 0 0,0 0 0,0 0 0,0 0 0,0 0 0,0 0 0,0 0 0,0 0 0,0 0 0,0 0 0,0 0 0,0 0 0,0 0 0,0 0 0,0 0 0,0 0 0,0 0 0,0 0 0,0 0 0,0 0 0,0 0 0,0 0 0,0 0 0,0 0 0,0 0 0,24-78 0,-24 78 0,0 0 0,0 0 0,0 0 0,0 0 0,0 0 0,0 0 0,0 0 0,0 0 0,0 0 0,0 0 0,0 0 0,0 0 0,0 0 0,0 0 0,0 0 0,0 0 0,0 0 0,0 0 0,0 0 0,0 0 0,0 0 0,0 0 0,0 0 0,0 0 0,0 0 0,0 0 0,0 0 0,0 0 0,0 0 0,0 0 0,0 0 0,0 0 0,0 0 0,0 0 0,0 0 0,0 0 0,0 0 0,0 0 0,0 0 0,0 0 0,-33-61 0,33 61 0,0 0 0,0 0 0,0 0 0,0 0 0,0 0 0,0 0 0,0 0 0,0 0 0,0 0 0,0 0 0,-57-19 0,57 19 0,0 0 0,0 0 0,0 0 0,0 0 0,0 0 0,0 0 0,0 0 0,0 0 0,0 0 0,-75 42 0,75-42 0,0 0 0,0 0 0,0 0 0,0 0 0,0 0 0,0 0 0,0 0 0,0 0 0,-58 79 0,58-79 0,0 0 0,0 0 0,0 0 0,0 0 0,0 0 0,0 0 0,0 0 0,-41 98 0,41-98 0,0 0 0,0 0 0,0 0 0,0 0 0,0 0 0,0 0 0,-41 93 0,41-93 0,0 0 0,0 0 0,0 0 0,0 0 0,0 0 0,0 74 0,0-74 0,0 0 0,0 0 0,0 0 0,0 0 0,41 51 0,-41-51 0,0 0 0,0 0 0,0 0 0,74 19 0,-74-19 0,0 0 0,0 0 0,124-14 0,-124 14 0,0 0 0,149-56 0,-149 56 0,166-83 0,-166 83 16</inkml:trace>
  <inkml:trace contextRef="#ctx0" brushRef="#br0" timeOffset="85317">23144 7465 0,'-8'0'0,"8"0"0,0 0 0,0 0 0,0 0 0,0 0 0,0 0 0,0 0 0,0 0 0,0 0 0,0 0 0,0 0 0,0 0 0,0 0 0,0 0 0,0 0 0,33 9 0,-33-9 0,0 0 0,0 0 0,0 0 0,0 0 0,0 0 0,0 0 0,0 0 0,0 0 0,0 0 0,66 47 0,-66-47 0,0 0 0,0 0 0,91 69 0,-91-69 0,0 0 0,91 80 0,-91-80 0,83 37 0,8-19 16,8 1-16,8 18 16,-7 18-1,-26-8 1,-24-5-16,-9-23 15,0-14 1,-41-5 0</inkml:trace>
  <inkml:trace contextRef="#ctx0" brushRef="#br0" timeOffset="86042">24103 7767 0,'0'10'0,"0"-10"0,0 0 0,0 0 0,0 0 0,0 0 0,0 0 0,0 0 0,0 0 0,0 0 0,0 0 0,0 0 0,0 0 0,0 0 0,0 0 0,0 0 0,0 0 0,0 0 0,0 0 0,0 0 0,0 0 0,-41 4 0,41-4 0,0 0 0,0 0 0,0 0 0,0 0 0,0 0 0,-74 14 0,74-14 0,0 0 0,0 0 0,0 0 0,-108 29 0,108-29 0,0 0 0,0 0 0,-83 41 0,83-41 0,0 0 0,-66 46 0,66-46 0,-49 42 0,7 14 15,34 14 1,16 23 0,42-9-16,16-15 15,25-8 1,17-15-1,16-22 1,16-20-16,1-22 16,-17-20-1,-17-31 1,-24-34-16,0-41 15,-17 5 1,-17 26 0,-65 40-1,-42 40-15,-41 28 16,-58 5-1,-9-9 1,9-14-16,50 9 16,41 5-1,66 9 1</inkml:trace>
  <inkml:trace contextRef="#ctx0" brushRef="#br0" timeOffset="86438">24393 7949 0,'0'-19'0,"0"19"0,0 0 0,0 0 0,0 0 0,0 0 0,0 0 0,0 0 0,0 0 0,0 0 0,0 0 0,0 0 0,0 0 0,0-47 0,0 47 0,0 0 0,0 0 0,0 0 0,0 0 0,0 0 0,0 0 0,0 0 0,0 0 0,0 0 0,-8-79 0,8 79 0,0 0 0,0 0 0,0 0 0,0 0 0,0 0 0,0 0 0,0 0 0,0 0 0,0 0 0,0 0 0,0 0 0,0 0 0,0 0 0,0 0 0,0 0 0,0 0 0,0 0 0,0 0 0,0 0 0,0 0 0,0 0 0,0 0 0,0 0 0,0 0 0,0 0 0,-34-79 0,34 79 0,0 0 0,0 0 0,0 0 0,0 0 0,0 0 0,-41-14 0,41 14 0,0 0 0,0 0 0,0 0 0,0 0 0,-66 33 0,66-33 0,0 0 0,-66 80 0,66-80 0,0 0 0,0 0 0,-66 97 0,66-97 0,0 0 0,-42 115 0,42-115 0,-24 127 0,15-7 0,9-17 15,17-19 1,-1-33 0,1-23-1,-1-33-15,-16 5 16</inkml:trace>
  <inkml:trace contextRef="#ctx0" brushRef="#br0" timeOffset="86655">24062 8065 0,'0'-5'0,"0"5"0,0 0 0,0 0 0,0 0 0,0 0 0,0 0 0,0 0 0,0 0 0,0 0 0,0 0 0,0 0 0,0 0 0,0 0 0,0 0 0,0 0 0,0 0 0,0 0 0,0 0 0,0 0 0,0 0 0,0 0 0,0 0 0,0 0 0,0 0 0,0 0 0,0 0 0,0 0 0,41 10 0,-41-10 0,0 0 0,0 0 0,0 0 0,0 0 0,0 0 0,67 4 0,-67-4 0,0 0 0,0 0 0,0 0 0,0 0 0,115-9 0,-115 9 0,0 0 0,0 0 0,0 0 0,100-38 0,-100 38 0,0 0 0,0 0 0,99-27 0,-99 27 0,0 0 0,0 0 0,0 0 0,107 0 0</inkml:trace>
  <inkml:trace contextRef="#ctx0" brushRef="#br0" timeOffset="87012">23764 8293 0,'0'0'0,"0"0"0,0 0 0,0 0 0,0 0 0,0 0 0,0 0 0,0 0 0,0 0 0,0 0 0,0 0 0,0 0 0,0 0 0,0 0 0,-24 18 0,24-18 0,0 0 0,0 0 0,0 0 0,-50 52 0,50-52 0,0 0 0,0 0 0,-83 74 0,83-74 0,0 0 0,-82 79 0,82-79 0,-83 79 0,83-79 16,-91 65-16,91-65 15,0 0 1</inkml:trace>
  <inkml:trace contextRef="#ctx0" brushRef="#br0" timeOffset="87581">23153 8567 0,'-17'5'0,"17"-5"0,0 0 0,0 0 0,0 0 0,0 0 0,0 0 0,-66 23 0,66-23 0,0 0 0,0 0 0,0 0 0,-91 47 0,91-47 0,0 0 0,0 0 0,-99 65 0,99-65 0,0 0 0,-83 60 0,83-60 0,-91 75 0,25 8 15,8 14 1,8 20-16,34 4 15,8 5 1,24-5 0,25-28-1,26-37-15,15-33 16,34-19-1,8-27 1,17-37 0,-26-43-16,-15-18 15,-26-9 1,-16 0-1,-25 4-15,-25 24 16,-24 9 0,-17 14-1,-33 9-15,-25 24 16,0 32-1,0 32 1,16 24 0,75-42-16</inkml:trace>
  <inkml:trace contextRef="#ctx0" brushRef="#br0" timeOffset="88000">23029 8939 0,'-9'24'0,"-7"31"0,16-55 0,0 0 0,0 0 0,0 0 0,-17 70 0,17-70 0,0 0 0,0 0 0,-16 84 0,16-84 0,0 0 0,-17 79 0,17-79 0,-16 74 0,16-74 16,0 0 0,0 0-1,-9 14-15,9-14 16,17-46-1,24-37 1,17 26 0,-8 39-16,-9 13 15,-8 14 1,-49-13-1,49 41 1,-9 18-16,1 25 16,-25-80-1,0 0 1,42 74-16</inkml:trace>
  <inkml:trace contextRef="#ctx0" brushRef="#br0" timeOffset="88326">24434 8525 0,'0'5'0,"0"-5"0,0 0 0,0 0 0,0 0 0,0 0 0,0 0 0,0 0 0,17 33 0,-17-33 0,0 0 0,0 0 0,0 0 0,0 0 0,41 47 0,-41-47 0,0 0 0,0 0 0,0 0 0,41 73 0,-41-73 0,0 0 0,0 0 0,50 61 0,-50-61 0,0 0 0,50 60 0,-50-60 0,57 61 0,10-1 15,-67-60 1,41 75-16,-41-75 15</inkml:trace>
  <inkml:trace contextRef="#ctx0" brushRef="#br0" timeOffset="88832">24790 8860 0,'-17'5'0,"17"-5"0,0 0 0,0 0 0,0 0 0,0 0 0,0 0 0,-58 14 0,58-14 0,0 0 0,0 0 0,0 0 0,-66 37 0,66-37 0,0 0 0,0 0 0,-91 70 0,91-70 0,0 0 0,-66 83 0,66-83 0,-58 107 0,58-107 15,-16 107-15,49 5 16,41-14 0,25-24-1,-8-23 1,17-27-16,-108-24 15,240-42 1,-149 0 0,-1-23-16,-15-38 15,-9-36 1,-33 4-1,-41 24 1,-50 27-16,-25 23 16,-32 23-1,7 26 1,17 24-16,17 17 15,-1 17 1,34 1 0,41-47-1</inkml:trace>
  <inkml:trace contextRef="#ctx0" brushRef="#br0" timeOffset="89139">24914 9037 0,'-9'9'0,"9"-9"0,0 0 0,0 0 0,0 0 0,0 0 0,0 0 0,0 0 0,0 0 0,0 0 0,0 0 0,0 0 0,-24 56 0,24-56 0,0 0 0,0 0 0,0 0 0,0 0 0,0 0 0,0 0 0,0 0 0,0 0 0,-9 79 0,9-79 0,0 0 0,0 0 0,0 0 0,0 0 0,0 0 0,0 0 0,0 0 0,-24 98 0,24-98 0,0 0 0,0 0 0,0 0 0,0 0 0,0 0 0,0 0 0,0 0 0,0 0 0,0 0 0,0 0 0,0 0 0,0 0 0,0 0 0,33 84 0,-33-84 0,0 0 0,0 0 0,0 0 0,0 0 0,0 0 0,0 0 0,0 0 0,0 0 0,0 0 0,0 0 0,0 0 0,0 0 0,0 0 0,0 0 0,0 0 0,0 0 0,0 0 0,0 0 0</inkml:trace>
  <inkml:trace contextRef="#ctx0" brushRef="#br0" timeOffset="89384">25137 9121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0,-25 18 0,25-18 0,0 0 0,0 0 0,0 0 0,0 0 0,0 0 0,0 0 0,0 0 0,0 0 0,0 0 0,0 0 0,0 0 0,0 0 0,0 0 0,0 0 0,0 0 0,0 0 0,0 0 0,0 0 0,0 0 0,0 0 0,0 0 0,0 0 0,0 0 0,-74 61 0,74-61 0,0 0 0,0 0 0,0 0 0,0 0 0,0 0 0,0 0 0,0 0 0,0 0 0,0 0 0,-99 74 0,99-74 0,0 0 0,0 0 0,0 0 0,0 0 0,0 0 0,0 0 0,0 0 0,0 0 0,-9 33 0,9-33 0,0 0 0,0 0 0,0 0 0,0 0 0,0 0 0,0 0 0,0 0 0,58-14 0,-58 14 0,0 0 0,0 0 0,0 0 0,0 0 0,0 0 0,0 0 0,0 0 0,0 0 0,0 0 0,0 0 0,0 0 0,0 0 0,0 0 0,0 0 0,0 0 0,0 0 0,0 0 0,0 0 0,0 0 0,108-5 0,-108 5 0,0 0 0,0 0 0,0 0 0,99 23 0,-99-23 0,0 0 0,0 0 0,74 38 0,-74-38 0,0 0 0,0 0 0,0 0 0</inkml:trace>
  <inkml:trace contextRef="#ctx0" brushRef="#br0" timeOffset="149751">14404 12023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4 0,0-4 0,0 0 0,0 0 0,0 0 0,0 0 0,0 0 0,0 0 0,0 0 0,0 0 0,0 0 0,0 0 0,0 0 0,0 0 0,0-33 0,0 33 0,0 0 0,0 0 0,0 0 0,0 0 0,0 0 0,0 0 0,0 0 0,0 0 0,0 0 0,0 0 0,0 0 0,0 0 0,0 0 0,0 0 0,0 0 0,0 0 0,0 0 0,0 0 0,0 0 0,0 0 0,0 0 0,0 0 0,0 0 0,0 0 0,0 0 0,0 0 0,0 0 0,0 0 0,0 0 0,0 0 0,0 0 0,0 0 0,0 0 0,0 0 0,0 0 0,0 0 0,0 0 0,0 0 0,0 0 0,0 0 0,0 0 0,0 0 0,0 0 0,0 0 0,-8-55 0,8 55 0,0 0 0,0 0 0,0 0 0,0 0 0,0 0 0,0 0 0,0 0 0,0 0 0,0 0 0,0 0 0,0 0 0,0 0 0,0 0 0,0 0 0,0 0 0,-8-75 0,8 75 0,0 0 0,0 0 0,0 0 0,0 0 0,0 0 0,0 0 0,0 0 0,0 0 0,0 0 0,0 0 0,0 0 0,-25-97 0,25 97 0,0 0 0,0 0 0,0 0 0,0 0 0,0 0 0,0 0 0,0 0 0,-58-56 0,58 56 0,0 0 0,0 0 0,0 0 0,-74-14 0,-9 33 15,-16 27 1,25 19-16,16 14 16,8 38-1,17-10 1,16-10-16,17 1 15,9-14 1,7 4 0,-16-88-1,42 75-15,-42-75 16,49 32-1,17-41 1,9-43-16,16-73 16,-50 41-1,9 14 1,-17 5-1,-8 5-15,-17-15 16,-8 10 0,-17 9-1,9 38-15,0 27 16,-1 5-1,18 0 1,-1 13 0,0 16-16,9 22 15,-25-98 1,16 126-1,-8-93-15,25 112 16,-1 4 0,1 10-1,-25-126 1,42 98-16,7-33 15,9-37 1,0-38 0</inkml:trace>
  <inkml:trace contextRef="#ctx0" brushRef="#br0" timeOffset="161956">14983 12488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 37 0,-9-37 0,0 0 0,0 0 0,0 0 0,0 0 0,0 0 0,0 0 0,0 0 0,0 0 0,0 0 0,0 0 0,0 0 0,0 0 0,0 0 0,0 0 0,0 0 0,0 0 0,0 0 0,0 0 0,0 0 0,0 69 0,0-69 0,0 0 0,0 0 0,0 0 0,0 0 0,0 0 0,0 0 0,0 0 0,0 0 0,0 0 0,0 0 0,0 0 0,0 0 0,0 0 0,0 0 0,0 0 0,-42 75 0,42-75 0,0 0 0,0 0 0,0 0 0,0 0 0,0 0 0,-16 14 0,16-14 0,0 0 0,0 0 0,0 0 0,0 0 0,-9 24 0,9-24 0,0 0 0,0 0 0,0 0 0,0 0 0,0 0 0,0 0 0,0 0 0,-57 83 0,57-83 0,0 0 0,0 0 0,0 0 0,-58 84 0,58-84 0,0 0 15,-25 74 1</inkml:trace>
  <inkml:trace contextRef="#ctx0" brushRef="#br0" timeOffset="162962">15479 12344 0,'0'4'0,"0"-4"0,0 0 0,0 0 0,0 0 0,0 0 0,0 0 0,0 0 0,0 0 0,0 0 0,0 0 0,0 0 0,-8 52 0,8-52 0,0 0 0,0 0 0,0 0 0,0 0 0,0 0 0,-16 83 0,16-83 0,0 0 0,0 0 0,0 0 0,0 0 0,0 0 0,0 0 0,0 0 0,0 0 0,0 0 0,0 0 0,-9 102 0,9-102 0,0 0 0,0 0 0,0 0 0,0 0 0,0 0 0,0 0 0,0 0 0,0 0 0,0 0 0,0 0 0,0 0 0,0 0 0,0 0 0,0 0 0,0 0 0,0 0 0,0 0 0,0 0 0,0 0 0,0 0 0,0 0 0,0 0 0,0 0 0,0 0 0,-8 15 0,8-15 0,0 0 0,0 0 0,8 23 0,-8-23 0,0 0 0,0 0 0,0 0 0,25 74 0,-25-74 0,58 42 16,-58-42-1,91 9 1,0-18-16,-8-14 16,8 18-1,-17 28 1,0 1-1,9 3-15,8-22 16,-8-18 0,-9 3-1,25 15-15,42 37 16,-50-19-1,0-28 1,-17-18 0,1-4-16,-9 3 15,16 5 1,-7 14-1,-17-4 1,-25 5-16,-8-20 16,-25-13-1,0-14 1,-9-5-16,1 0 15,8-18 1,-8-5 0,0 4-16,8-4 15,0 10 1,0 13-1,0 93 1</inkml:trace>
  <inkml:trace contextRef="#ctx0" brushRef="#br0" timeOffset="163754">15438 12814 0,'-8'0'0,"8"0"0,0 0 0,0 0 0,0 0 0,0 0 0,0 0 0,0 0 0,0 0 0,0 0 0,0 0 0,0 0 0,0 0 0,0 0 0,0 0 0,0 0 0,0 0 0,0 0 0,0 0 0,0 0 0,0 0 0,-8 27 0,8-27 0,0 0 0,0 0 0,0 0 0,0 0 0,0 0 0,0 0 0,0 0 0,0 0 0,0 0 0,0 0 0,0 0 0,0 0 0,0 0 0,0 0 0,-9 56 0,9-56 0,0 0 0,0 0 0,0 0 0,0 0 0,-8 88 0,8-88 0,0 0 0,0 0 0,0 0 0,0 0 0,0 0 0,0 0 0,0 0 0,-25 52 0,25-52 0,0 0 0,0 0 0,0 0 0,-25 111 0,25-111 15,-24 107 1,24-107-1,-17 113-15,17-113 16,0 0 0,0 0-1,0 0-15,17 87 16,24-31-1,-41-56 1,74 42 0,-74-42-16,91 15 15,-91-15 1,91-5-1,-91 5-15,75-47 16</inkml:trace>
  <inkml:trace contextRef="#ctx0" brushRef="#br0" timeOffset="164213">16009 13083 0,'-9'33'0,"9"-33"0,0 0 0,0 0 0,0 0 0,0 0 0,0 61 0,0-61 0,0 0 0,0 0 0,0 0 0,0 0 0,0 0 0,-24 74 0,24-74 0,0 0 0,-9 70 0,9-70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47 0,-33-47 0,0 0 0,0 0 0,0 0 0,0 0 0,0 0 0,0 0 0,0 0 0,0 0 0,0 0 0,0 0 0,0 0 0,0 0 0,0 0 0,17 9 0,-17-9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0,0-33 0,0 33 0,0 0 0,0 0 0,0 0 0,0 0 0,0 0 0,0 0 0,0 0 0,0 0 0,0 0 0,0 0 0,0 0 0,0 0 0,0 0 0,0 0 0,0 0 0,0 0 0,0 0 0,33-37 0,-33 37 0,0 0 0,0 0 0,0 0 0,0 0 0,0 0 0,0 0 0,0 0 0,0 0 0,0 0 0,0 0 0,0 0 0,0 0 0,0 0 0,0 0 0,0 0 0,0 0 0,0 0 0,0 0 0,0 0 0,8-66 0,-8 66 0,0 0 0,0 0 0,0 0 0,0 0 0,0 0 0,0 0 0,0 0 0,0 0 0,0 0 0,0 0 0,0 0 0,0 0 0</inkml:trace>
  <inkml:trace contextRef="#ctx0" brushRef="#br0" timeOffset="164678">16563 12888 0,'0'-9'0,"0"9"0,0 0 0,0 0 0,0 0 0,0 0 0,0 0 0,0 0 0,-34-10 0,34 10 0,0 0 0,0 0 0,0 0 0,0 0 0,0 0 0,0 0 0,0 0 0,0 0 0,0 0 0,-57 0 0,57 0 0,0 0 0,0 0 0,0 0 0,0 0 0,0 0 0,0 0 0,0 0 0,0 0 0,-83 28 0,83-28 0,0 0 0,0 0 0,0 0 0,0 0 0,0 0 0,0 0 0,0 0 0,0 0 0,0 0 0,0 0 0,0 0 0,-33 70 0,33-70 0,0 0 0,0 0 0,0 0 0,16 79 0,-16-79 0,0 0 0,0 0 0,17 51 0,-17-51 0,0 0 0,25 88 0,-25-88 0,16 89 0,-7 14 16,-9-1-16,0-9 15,0-93 1,0 0 0,0 0-16,0 0 15,-17 74 1,-16-46-1,0-47 1</inkml:trace>
  <inkml:trace contextRef="#ctx0" brushRef="#br0" timeOffset="164905">16257 13223 0,'0'0'0,"0"0"0,0 0 0,0 0 0,0 0 0,0 0 0,0 0 0,0 0 0,0 0 0,0 0 0,0 0 0,0 0 0,16-14 0,-16 14 0,0 0 0,0 0 0,0 0 0,0 0 0,0 0 0,58-14 0,-58 14 0,0 0 0,108 0 0,-108 0 0,0 0 0,0 0 0,115 14 0,-115-14 0,0 0 0,100 9 0,-100-9 0</inkml:trace>
  <inkml:trace contextRef="#ctx0" brushRef="#br0" timeOffset="165450">16968 13241 0,'0'0'0,"0"0"0,0 0 0,0 0 0,0 0 0,0 0 0,0 0 0,0 0 0,0 0 0,0 0 0,0-37 0,0 37 0,0 0 0,0 0 0,0 0 0,0 0 0,0 0 0,0 0 0,0 0 0,0 0 0,0 0 0,0 0 0,0 0 0,0 0 0,0 0 0,0 0 0,0 0 0,0 0 0,0 0 0,0 0 0,0 0 0,0 0 0,0 0 0,0 0 0,0 0 0,0 0 0,0 0 0,0 0 0,0 0 0,0 0 0,0 0 0,-17-60 0,17 60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0,-41-61 0,41 61 0,0 0 0,0 0 0,0 0 0,0 0 0,0 0 0,0 0 0,0 0 0,0 0 0,0 0 0,0 0 0,0 0 0,0 0 0,0 0 0,0 0 0,0 0 0,0 0 0,0 0 0,0 0 0,0 0 0,0 0 0,0 0 0,0 0 0,0 0 0,0 0 0,0 0 0,0 0 0,0 0 0,0 0 0,0 0 0,0 0 0,0 0 0,0 0 0,0 0 0,0 0 0,0 0 0,0 0 0,0 0 0,0 0 0,0 0 0,0 0 0,0 0 0,0 0 0,0 0 0,0 0 0,0 0 0,-50 5 0,50-5 0,0 0 0,0 0 0,0 0 0,0 0 0,0 0 0,0 0 0,0 0 0,0 0 0,0 0 0,0 0 0,0 0 0,0 0 0,0 0 0,0 0 0,0 0 0,0 0 0,0 0 0,0 0 0,0 0 0,0 0 0,0 0 0,0 0 0,-25 33 0,25-33 0,0 0 0,0 0 0,0 0 0,0 0 0,0 0 0,0 0 0,0 0 0,0 0 0,0 0 0,0 0 0,0 0 0,0 0 0,0 0 0,0 0 0,0 0 0,0 0 0,0 0 0,0 0 0,0 0 0,0 0 0,0 0 0,-57 64 0,57-64 0,0 0 0,0 0 0,0 0 0,0 0 0,0 0 0,0 0 0,0 0 0,0 0 0,0 0 0,0 0 0,0 0 0,0 0 0,0 0 0,0 0 0,0 0 0,0 0 0,0 0 0,0 0 0,0 0 0,0 0 0,-42 75 0,42-75 0,0 0 0,0 0 0,0 0 0,0 0 0,0 0 0,0 0 0,0 0 0,0 0 0,0 0 0,0 0 0,0 0 0,0 0 0,0 0 0,0 0 0,0 0 0,0 0 0,0 0 0,0 0 0,0 0 0,0 0 0,0 0 0,0 0 0,0 0 0,0 0 0,0 0 0,0 0 0,0 0 0,0 0 0,0 0 0,0 0 0,0 0 0,0 0 0,0 0 0,0 0 0,0 0 0,0 0 0,0 0 0,0 0 0,0 0 0,0 0 0,0 0 0,-8 61 0,8-61 0,0 0 0,0 0 0,0 0 0,0 0 0,0 0 0,0 0 0,0 0 0,0 0 0,0 0 0,0 0 0,0 0 0,0 0 0,0 0 0,0 0 0,0 0 0,0 0 0,0 0 0,0 0 0,0 0 0,0 0 0,0 0 0,0 0 0,0 0 0,0 0 0,0 0 0,0 0 0,0 0 0,0 0 0,0 0 0,0 0 0,0 0 0,0 0 0,25 37 0,-25-37 0,0 0 0,0 0 0,0 0 0,0 0 0,0 0 0,0 0 0,0 0 0,0 0 0,0 0 0,0 0 0,0 0 0,0 0 0,0 0 0,0 0 0,0 0 0,0 0 0,0 0 0,0 0 0,0 0 0,0 0 0,0 0 0,0 0 0,0 0 0,0 0 0,0 0 0,0 0 0,0 0 0,0 0 0,0 0 0,0 0 0,0 0 0,0 0 0,0 0 0,0 0 0,0 0 0,0 0 0,0 0 0,0 0 0,0 0 0,0 0 0,0 0 0,0 0 0,0 0 0,66-10 0,-66 10 0,0 0 0,0 0 0,0 0 0,0 0 0,0 0 0,0 0 0,0 0 0,0 0 0,0 0 0,0 0 0,0 0 0,0 0 0,0 0 0,0 0 0,0 0 0,0 0 0,0 0 0,0 0 0,0 0 0,0 0 0,0 0 0,0 0 0,0 0 0,74-41 0,-74 41 0,0 0 0,0 0 0,0 0 0,0 0 0,0 0 0,0 0 0,0 0 0,0 0 0,0 0 0,0 0 0,0 0 0,0 0 0,0 0 0,0 0 0,0 0 0,0 0 0,0 0 0,0 0 0,0 0 0,75-33 0,-75 33 0,0 0 0,0 0 0,0 0 0,0 0 0,0 0 0,0 0 0,0 0 0,58-9 0,-58 9 0,0 0 0,0 0 0,0 0 0,0 0 0,0 0 0,0 0 0,57 37 0,-57-37 0,0 0 0,0 0 0,0 0 0,0 0 0,0 0 0,50 70 0,-50-70 0,0 0 0,0 0 0,0 0 0,0 0 0,50 69 0,-50-69 0,0 0 0,0 0 0,0 0 0,0 0 0,0 0 0,0 0 0,0 0 0,49 70 0,-49-70 0,0 0 0,0 0 0,0 0 0</inkml:trace>
  <inkml:trace contextRef="#ctx0" brushRef="#br0" timeOffset="167818">17753 12535 0,'0'9'0,"0"-9"0,0 0 0,0 0 0,0 0 0,0 0 0,0 0 0,0 0 0,0 0 0,0 0 0,0 0 0,0 0 0,0 0 0,0 0 0,0 0 0,0 0 0,0 0 0,0 0 0,0 0 0,0 0 0,0 0 0,0 0 0,0 0 0,0 0 0,0 0 0,0 0 0,0 0 0,0 0 0,8 28 0,-8-28 0,0 0 0,0 0 0,0 0 0,0 0 0,0 0 0,0 0 0,0 0 0,0 0 0,0 0 0,0 0 0,0 0 0,0 0 0,0 0 0,0 0 0,0 0 0,0 0 0,-16 74 0,16-74 0,0 0 0,0 0 0,-33 84 0,33-84 0,0 0 0,-66 88 0,66-88 0,-58 70 0,0 4 16,58-74 0</inkml:trace>
  <inkml:trace contextRef="#ctx0" brushRef="#br0" timeOffset="168565">18043 12339 0,'0'19'0,"0"-19"0,0 0 0,0 0 0,0 0 0,0 0 0,0 0 0,0 0 0,0 0 0,0 0 0,0 0 0,0 0 0,0 0 0,0 0 0,0 0 0,0 0 0,0 0 0,0 0 0,0 0 0,0 0 0,0 0 0,0 0 0,0 0 0,0 0 0,0 42 0,0-42 0,0 0 0,0 0 0,0 0 0,0 0 0,0 0 0,0 0 0,0 0 0,0 0 0,0 0 0,0 0 0,0 0 0,0 0 0,0 0 0,0 0 0,0 0 0,0 0 0,0 0 0,0 65 0,0-65 0,0 0 0,0 0 0,0 0 0,0 0 0,0 0 0,0 0 0,0 0 0,0 0 0,0 0 0,0 0 0,0 0 0,0 0 0,0 0 0,0 88 0,0-88 0,0 0 0,0 0 0,0 0 0,0 0 0,0 0 0,0 0 0,0 0 0,0 93 0,0-93 0,0 0 0,0 0 0,0 0 0,0 0 0,0 0 0,0 0 0,0 0 0,16 42 0,-16-42 15,33 79 1,-33-79-16,66 42 15,-66-42 1,83 14 0,25 0-1,-1-5-15,-16 14 16,0-4-1,0-19 1,8-19-16,9-4 16,-1 14-1,-8 13 1,9 6-1,-108-10-15,140 0 16,-57-42 0,-25-19-1,-42 20-15,-16-1 16,0-19-1,-8-18 1,0-28 0,8-4-16,8 3 15,17 16 1,-25 92-1</inkml:trace>
  <inkml:trace contextRef="#ctx0" brushRef="#br0" timeOffset="169588">18051 13102 0,'0'5'0,"0"-5"0,0 0 0,0 0 0,0 0 0,0 0 0,0 0 0,0 0 0,0 0 0,0 0 0,0 0 0,0 0 0,0 0 0,0 41 0,0-41 0,0 0 0,16 89 0,-16-89 0,0 0 0,0 0 0,0 0 0,0 0 0,0 0 0,0 0 0,0 0 0,17 116 0,-17-116 0,0 0 0,0 0 0,0 0 0,0 116 0,0-116 0,0 33 16,0-33 0,0 0-1,0-28-15,0 28 16,0-19-1,-8-46 1,-1-42-16,9 107 16,-16-111-1,16 111 1,0 0-1,0 0-15,0 0 16,0-84 0,0 84-1,25-79-15,-25 79 16,49-51-1,-49 51 1,0 0 0,75 0-16,-75 0 15,33 42 1,-33-42-1,-17 60-15,17-60 16,0 0 0,0 0-1,0 0 1,-49 56-16,49-56 15,0 0 1,-50 28 0,42-19-1,41 15-15,33 17 16,-8 15-1,-58-56 1,58 56-16,-58-56 16,41 65-1,-41-65 1,0 0-16,0 0 15</inkml:trace>
  <inkml:trace contextRef="#ctx0" brushRef="#br0" timeOffset="170130">18712 13269 0,'-8'10'0,"8"-10"0,0 0 0,0 0 0,0 0 0,0 0 0,0 0 0,0 0 0,0 0 0,0 0 0,0 0 0,0 0 0,0 0 0,0 0 0,0 0 0,0 0 0,0 0 0,0 0 0,0 0 0,0 0 0,0 0 0,0 0 0,-33 32 0,33-32 0,0 0 0,0 0 0,0 0 0,-17 61 0,17-61 0,0 0 0,0 0 0,0 0 0,0 0 0,0 0 0,0 0 0,0 0 0,0 0 0,0 0 0,0 0 0,0 0 0,0 0 0,0 0 0,0 0 0,0 0 0,0 0 0,0 0 0,0 0 0,0 0 0,0 0 0,0 0 0,0 0 0,0 0 0,0 0 0,0 0 0,0 0 0,0 0 0,0 0 0,0 0 0,0 0 0,0 0 0,0 0 0,0 0 0,0 0 0,0 0 0,0 0 0,0 0 0,0 0 0,0 0 0,0 0 0,0 0 0,0 0 0,0 0 0,0 0 0,0 0 0,9 42 0,-9-42 0,0 0 0,0 0 0,0 0 0,0 0 0,0 0 0,0 0 0,0 0 0,0 0 0,0 0 0,0 0 0,0 0 0,0 0 0,0 0 0,0 0 0,0 0 0,8 9 0,-8-9 0,0 0 0,0 0 0,0 0 0,0 0 0,0 0 0,0 0 0,0 0 0,0 0 0,0 0 0,0 0 0,0 0 0,0 0 0,0 0 0,0 0 0,0 0 0,0 0 0,8-23 0,-8 23 0,0 0 0,0 0 0,0 0 0,0 0 0,0 0 0,0 0 0,0 0 0,0 0 0,0 0 0,0 0 0,0 0 0,0 0 0,33-23 0,-33 23 0,0 0 0,0 0 0,0 0 0,0 0 0,0 0 0,0 0 0,0 0 0,0 0 0,0 0 0,0 0 0,0 0 0,0 0 0,0 0 0,0 0 0,0 0 0,0 0 0,0 0 0,0 0 0,0 0 0,0 0 0,0 0 0,0 0 0,0 0 0,0 0 0,0 0 0,0 0 0,0 0 0,0 0 0,0 0 0,0 0 0,0 0 0,0 0 0,0 0 0,0 0 0,0 0 0,0 0 0,0 0 0,0 0 0,0 0 0,0 0 0,0 0 0,0 0 0,0 0 0,0 0 0,9-52 0,-9 52 0,0 0 0,0 0 0,0 0 0,0 0 0,0 0 0,0 0 0,0 0 0,0 0 0,0 0 0,0 0 0,0 0 0,0 0 0,0 0 0,0 0 0,0 0 0,0 0 0,0 0 0,0 0 0,0 0 0,0 0 0,0 0 0,0 0 0,-25-46 0,25 46 0,0 0 0,0 0 0,0 0 0,0 0 0,0 0 0,0 0 0,0 0 0,0 0 0,0 0 0,0 0 0,0 0 0,0 0 0,0 0 0,-25-47 0,25 47 0,0 0 0,0 0 0,0 0 0</inkml:trace>
  <inkml:trace contextRef="#ctx0" brushRef="#br0" timeOffset="170536">19010 12980 0,'0'0'0,"0"0"0,0 0 0,0 0 0,0 0 0,0 0 0,0 0 0,0 0 0,0 0 0,0 0 0,0 0 0,0 0 0,0 0 0,0 0 0,0 0 0,-33-13 0,33 13 0,0 0 0,0 0 0,0 0 0,0 0 0,0 0 0,0 0 0,0 0 0,0 0 0,0 0 0,-66 0 0,66 0 0,0 0 0,0 0 0,0 0 0,0 0 0,0 0 0,0 0 0,0 0 0,0 0 0,0 0 0,0 0 0,0 0 0,0 0 0,0 0 0,0 0 0,0 0 0,0 0 0,0 0 0,0 0 0,0 0 0,0 0 0,0 0 0,0 0 0,0 0 0,0 0 0,0 0 0,0 0 0,0 0 0,0 0 0,-42 33 0,42-33 0,0 0 0,0 0 0,0 0 0,9 41 0,-9-41 0,0 0 0,0 0 0,0 80 0,0-80 0,0 0 0,33 107 0,-33-107 0,25 116 0,8 0 0,-17 0 15,1-13 1,-17-103 0,0 0-16,0 0 15,0 0 1,0 60-1</inkml:trace>
  <inkml:trace contextRef="#ctx0" brushRef="#br0" timeOffset="170773">18820 13223 0,'0'5'0,"0"-5"0,0 0 0,0 0 0,0 0 0,0 0 0,0 0 0,0 0 0,0 0 0,0 0 0,0 0 0,0 0 0,0 0 0,0 0 0,0 0 0,0 0 0,0 0 0,0 0 0,0 0 0,0 0 0,0 0 0,0 0 0,0 0 0,0 0 0,0 0 0,0 0 0,0 0 0,0 0 0,25 13 0,-25-13 0,0 0 0,0 0 0,0 0 0,0 0 0,0 0 0,0 0 0,0 0 0,0 0 0,0 0 0,0 0 0,0 0 0,82 5 0,-82-5 0,0 0 0,0 0 0,0 0 0,100-9 0,-100 9 0,0 0 0,0 0 0,107-23 0,-107 23 0,0 0 0,99-24 0,-99 24 0,91-18 0</inkml:trace>
  <inkml:trace contextRef="#ctx0" brushRef="#br0" timeOffset="171274">19432 13311 0,'8'14'0,"-8"-14"0,0 0 0,0 0 0,0 0 0,0 0 0,0 0 0,0 0 0,0 0 0,0 0 0,0 0 0,0 0 0,0 0 0,0 0 0,0 0 0,0 0 0,0 0 0,0 0 0,0 0 0,0 0 0,0 0 0,0 0 0,0 0 0,0 0 0,0 0 0,0 0 0,0 0 0,0 0 0,0 0 0,0 0 0,0 0 0,0 0 0,0 0 0,0 0 0,0 0 0,0 0 0,0 0 0,8-23 0,-8 23 0,0 0 0,0 0 0,0 0 0,0 0 0,0 0 0,0 0 0,0 0 0,0 0 0,0 0 0,0 0 0,0 0 0,0 0 0,0 0 0,0 0 0,0 0 0,0 0 0,0 0 0,0-65 0,0 65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0,-33-52 0,33 52 0,0 0 0,0 0 0,0 0 0,0 0 0,0 0 0,0 0 0,0 0 0,0 0 0,0 0 0,0 0 0,0 0 0,0 0 0,0 0 0,0 0 0,0 0 0,0 0 0,0 0 0,0 0 0,0 0 0,0 0 0,-49 10 0,49-10 0,0 0 0,0 0 0,-17 33 0,17-33 0,0 0 0,0 0 0,0 0 0,0 0 0,0 0 0,0 0 0,0 0 0,0 0 0,0 0 0,0 0 0,0 0 0,0 0 0,0 0 0,0 0 0,0 0 0,0 0 0,0 0 0,0 0 0,0 0 0,0 0 0,0 0 0,0 0 0,0 0 0,0 0 0,0 0 0,0 0 0,0 0 0,0 0 0,0 0 0,0 0 0,0 0 0,0 0 0,0 0 0,0 0 0,0 0 0,0 0 0,0 0 0,-50 74 0,50-74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60 0,0-60 0,0 0 0,0 0 0,0 0 0,0 0 0,0 0 0,0 0 0,0 0 0,0 0 0,0 0 0,0 0 0,0 0 0,0 0 0,0 0 0,0 0 0,0 0 0,0 0 0,0 0 0,0 0 0,0 0 0,0 0 0,0 0 0,0 0 0,0 0 0,0 0 0,0 0 0,0 0 0,0 0 0,25 38 0,-25-38 0,0 0 0,0 0 0,0 0 0,0 0 0,0 0 0,0 0 0,0 0 0,0 0 0,0 0 0,0 0 0,0 0 0,0 0 0,0 0 0,0 0 0,0 0 0,0 0 0,0 0 0,0 0 0,0 0 0,0 0 0,0 0 0,0 0 0,0 0 0,50-5 0,-50 5 0,0 0 0,0 0 0,0 0 0,0 0 0,0 0 0,0 0 0,0 0 0,0 0 0,0 0 0,0 0 0,0 0 0,0 0 0,0 0 0,0 0 0,0 0 0,0 0 0,0 0 0,0 0 0,0 0 0,0 0 0,0 0 0,0 0 0,0 0 0,0 0 0,0 0 0,0 0 0,0 0 0,0 0 0,0 0 0,0 0 0,0 0 0,0 0 0,0 0 0,0 0 0,0 0 0,0 0 0,74-15 0,-74 15 0,0 0 0,0 0 0,0 0 0,0 0 0,0 0 0,0 0 0,0 0 0,0 0 0,0 0 0,0 0 0,0 0 0,75 20 0,-75-20 0,0 0 0,0 0 0,0 0 0,0 0 0,0 0 0,0 0 0,0 0 0,66 32 0,-66-32 0,0 0 0,0 0 0,0 0 0</inkml:trace>
  <inkml:trace contextRef="#ctx0" brushRef="#br0" timeOffset="175991">13726 13069 0,'9'5'0,"-9"-5"0,0 0 0,0 0 0,0 0 0,0 0 0,0 0 0,0 0 0,0 0 0,0 0 0,0 0 0,0 0 0,0 0 0,0 0 0,0 0 0,0 0 0,0 0 0,0 0 0,0 0 0,0 0 0,0 0 0,0 0 0,0 0 0,0 0 0,0 0 0,0 0 0,0 0 0,0 0 0,0 0 0,0 0 0,0 0 0,0 0 0,0 0 0,0 0 0,0 0 0,0 0 0,0 0 0,0 0 0,0 0 0,0 0 0,0 0 0,0 0 0,0 0 0,0 0 0,0 0 0,0 0 0,0 0 0,-25 33 0,25-33 0,0 0 0,0 0 0,0 0 0,0 0 0,0 0 0,0 0 0,0 0 0,0 0 0,0 0 0,0 0 0,0 0 0,0 0 0,0 0 0,0 0 0,0 0 0,-25 61 0,25-61 0,0 0 0,0 0 0,0 0 0,0 0 0,0 0 0,0 0 0,0 0 0,0 0 0,-33 83 0,33-83 0,0 0 0,0 0 0,0 0 0,0 0 0,0 0 0,0 0 0,0 0 0,-16 83 0,16-83 0,0 0 0,-17 43 0,17-43 0,-41 92 0,41-92 0,-17 99 15,17-99 1,17 73-1</inkml:trace>
  <inkml:trace contextRef="#ctx0" brushRef="#br0" timeOffset="177234">13644 13493 0,'8'9'0,"-8"-9"0,0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9 0,-41-9 0,0 0 0,0 0 0,0 0 0,0 0 0,0 0 0,0 0 0,0 0 0,0 0 0,0 0 0,0 0 0,0 0 0,0 0 0,0 0 0,0 0 0,0 0 0,0 0 0,0 0 0,0 0 0,0 0 0,0 0 0,0 0 0,0 0 0,0 0 0,0 0 0,0 0 0,0 0 0,0 0 0,0 0 0,0 0 0,0 0 0,0 0 0,67 0 0,-67 0 0,0 0 0,0 0 0,0 0 0,0 0 0,0 0 0,0 0 0,0 0 0,0 0 0,0 0 0,0 0 0,0 0 0,0 0 0,0 0 0,0 0 0,0 0 0,0 0 0,0 0 0,0 0 0,0 0 0,0 0 0,0 0 0,0 0 0,99 10 0,-99-10 0,0 0 0,0 0 0,0 0 0,0 0 0,41 9 0,-41-9 0,0 0 0,0 0 0,0 0 0,0 0 0,0 0 0,0 0 0,0 0 0,91 23 0,-91-23 0,0 0 0,0 0 0,0 0 0,99 15 0,-99-15 16,91 12 0,0-2-1,8 4 1,1 5-16,-9-10 15,8-18 1,-99 9 0,99-19-1,0 5-15,-8 14 16,17 14-1,16 19 1,-33-19-16,0-5 16,-17-14-1,-8 1 1,25-6-16,25 10 15,24 0 1,-24 5 0,-41-5-1,-17 14-15,24 9 16,1 10-1,8-15 1,0-13-16,-9-5 16,-7 0-1,16 14 1,8 5-1,-8-1-15,0-8 16,-17-1 0,26-4-1,24-1-15,16-4 16,-16 0-1,-25 9 1,-8 1 0,-24 4-16,-18-5 15,9-9 1,8-5-1,0 5-15,17 14 16,8 14 0,0 5-1,-8-24 1,-9-23-16,9-18 15,8 4 1,-9 14 0,-24 14-16,0 14 15,8-5 1,0 14-1,17 5 1,0-9-16,16-24 16,-25-27-1,-7 8 1,-10 10-16,1 19 15,-16 4 1,-9 1 0,-8-6-1,16 1-15,-58-5 16,17 0-1,42 5 1,-42-5-16,0 0 16,0 0-1,66-5 1,8-14-1,-8-27-15</inkml:trace>
  <inkml:trace contextRef="#ctx0" brushRef="#br0" timeOffset="177679">20093 13395 0,'-16'9'0,"16"-9"0,0 0 0,0 0 0,0 0 0,0 0 0,0 0 0,0 0 0,0 0 0,0 0 0,0 0 0,0 0 0,0 0 0,0 0 0,0 0 0,0 0 0,0 0 0,0 0 0,0 0 0,0 0 0,0 0 0,0 0 0,0 0 0,0 0 0,0 0 0,0 0 0,0 0 0,0 0 0,0 0 0,0 0 0,0 0 0,0 0 0,0 0 0,0 0 0,0 0 0,0 0 0,0 0 0,0 0 0,0 0 0,0 0 0,0 0 0,0 0 0,0 0 0,0 0 0,0 0 0,0 0 0,0 0 0,-33 28 0,33-28 0,0 0 0,0 0 0,0 0 0,0 0 0,0 0 0,0 0 0,0 0 0,0 0 0,0 0 0,0 0 0,0 0 0,0 0 0,0 0 0,0 0 0,0 0 0,-17 75 0,17-75 0,0 0 0,0 0 0,0 0 0,0 0 0,0 0 0,0 0 0,0 0 0,0 0 0,-16 83 0,16-83 0,0 0 0,0 0 0,0 0 0,0 0 0,0 0 0,0 0 0,0 0 0,-9 103 0,9-103 0,0 0 0,0 28 0,0-28 0,-16 27 0,16-27 16,-9 103-1,9-103-15,-8 112 16,8-112-1,0 0 1,8 88 0,-8-88-16,0 0 15,0 46 1</inkml:trace>
  <inkml:trace contextRef="#ctx0" brushRef="#br0" timeOffset="178989">13437 13037 0,'0'4'0,"0"-4"0,0 0 0,0 0 0,0 0 0,0 0 0,0 0 0,0 0 0,0 0 0,0 0 0,0 0 0,0 0 0,0 0 0,0 0 0,0 0 0,0 0 0,0 0 0,0 0 0,0 0 0,0 0 0,0 0 0,0 0 0,0 0 0,0 0 0,0 0 0,0 0 0,0 0 0,0 0 0,0 0 0,0 0 0,0 0 0,0 0 0,0 0 0,0 0 0,0 0 0,0 0 0,0 0 0,0 0 0,0 0 0,0 0 0,0 0 0,0 0 0,0 0 0,-41-4 0,41 4 0,0 0 0,0 0 0,0 0 0,0 0 0,0 0 0,0 0 0,0 0 0,0 0 0,0 0 0,0 0 0,0 0 0,0 0 0,0 0 0,0 0 0,0 0 0,0 0 0,0 0 0,0 0 0,0 0 0,-66-33 0,66 33 0,0 0 0,-67-56 0,67 56 0,0 0 0,0 0 0,-49-69 0,49 69 0,0 0 0,-33-79 0,33 79 0,-17-38 0,-16-41 15,0-10-15,17-8 16,7-14 0,9-1-1,17 0-15,16-56 16,-17 25-1,17-1 1,-8 13 0,17 24-16,7 29 15,9 3 1,17-4-1,7-10 1,-7 1-16,-9 0 16,8 13-1,-8 15 1,9 4-16,-9 5 15,0 0 1,-8 9 0,8 13-1,-8 17-15,-8-3 16,-9 10-1,-8 1 1,-16 8-16,-1-4 16,-16 0-1</inkml:trace>
  <inkml:trace contextRef="#ctx0" brushRef="#br0" timeOffset="179359">14148 10408 0,'8'5'0,"-8"-5"0,0 0 0,0 0 0,0 0 0,25 5 0,-25-5 0,0 0 0,0 0 0,0 0 0,66 14 0,-66-14 0,0 0 0,0 0 0,0 0 0,0 0 0,0 0 0,0 0 0,0 0 0,0 0 0,100 23 0,-100-23 0,0 0 0,0 0 0,0 0 0,0 0 0,0 0 0,0 0 0,0 0 0,0 0 0,0 0 0,0 0 0,0 0 0,0 0 0,0 0 0,107 28 0,-107-28 0,0 0 0,0 0 0,0 0 0,0 0 0,0 0 0,0 0 0,0 0 0,0 0 0,0 0 0,0 0 0,0 0 0,0 0 0,0 0 0,83 52 0,-83-52 0,0 0 0,8 32 0,-8-32 0,17 65 0,-42 19 16,-25 18-1,1 10-15,7 13 16</inkml:trace>
  <inkml:trace contextRef="#ctx0" brushRef="#br0" timeOffset="197207">16240 11567 0,'-8'0'0,"8"0"0,0 0 0,0 0 0,0 0 0,0 0 0,0 0 0,0 0 0,0 0 0,0 0 0,0 0 0,-42 24 0,42-24 0,0 0 0,0 0 0,0 0 0,0 0 0,0 0 0,0 0 0,0 0 0,0 0 0,0 0 0,0 0 0,0 0 0,0 0 0,0 0 0,0 0 0,0 0 0,-66 41 0,66-41 0,0 0 0,0 0 0,0 0 0,0 0 0,0 0 0,0 0 0,0 0 0,0 0 0,0 0 0,0 0 0,0 0 0,-82 79 0,82-79 0,0 0 0,0 0 0,0 0 0,0 0 0,0 0 0,0 0 0,0 0 0,-75 103 0,75-103 0,0 0 0,0 0 0,0 0 0,-33 134 0,33-134 15,17 51-15,-17-51 16,41 98 0,33-37-1,9-42 1,16-10-16,-16-18 15,0-15 1,-1-18 0,-15-18-16,-67 60 15,57-79 1,-57 79-1,25-103 1,-25 103-16,-8-107 16,-33 0-1,41 107 1,-67-64-16,-15 35 15,7 43 1,75-14 0,-82 33-1</inkml:trace>
  <inkml:trace contextRef="#ctx0" brushRef="#br0" timeOffset="197564">16439 11823 0,'-17'-5'0,"17"5"0,0 0 0,0 0 0,0 0 0,0 0 0,0 0 0,0 0 0,0 0 0,0 0 0,-33-27 0,33 27 0,0 0 0,0 0 0,0 0 0,-41-29 0,41 29 0,0 0 0,0 0 0,0 0 0,0 0 0,0 0 0,0 0 0,0 0 0,0 0 0,0 0 0,0 0 0,0 0 0,0 0 0,0 0 0,0 0 0,0 0 0,0 0 0,0 0 0,0 0 0,0 0 0,0 0 0,-50 20 0,50-20 0,0 0 0,0 0 0,0 0 0,0 0 0,0 0 0,0 0 0,0 0 0,0 0 0,0 0 0,0 0 0,0 0 0,0 0 0,0 0 0,0 0 0,0 0 0,0 0 0,0 0 0,0 0 0,0 0 0,0 0 0,0 0 0,0 0 0,0 0 0,0 0 0,0 0 0,0 0 0,0 0 0,0 0 0,-8 32 0,8-32 0,0 0 0,0 0 0,0 0 0,25 4 0,-25-4 0,0 0 0,0 0 0,24 61 0,-24-61 0,0 0 0,66 74 0,-66-74 0</inkml:trace>
  <inkml:trace contextRef="#ctx0" brushRef="#br0" timeOffset="202779">19200 11139 0,'8'-23'0,"-8"23"0,0 0 0,0 0 0,17-61 0,-17 61 0</inkml:trace>
  <inkml:trace contextRef="#ctx0" brushRef="#br0" timeOffset="203425">19242 10725 0,'-9'0'16,"9"0"0,0 0-1,-41 10-15,41-10 16,-74 23-1,74-23 1,-100 28-16,34 14 16,0 23-1,25 23 1,-1 10-1,1-5-15,8-10 16,8-3 0,25-11-1,17 6 1,24-6-16,0-13 15,9-14 1,24-14 0,1-28-16,-1-28 15,17-32 1,-16-24-1,-9 0 1,-8 1-16,-17-1 16,-8 5-1,-8-5 1,-17 0-16,-16 1 15,-9 13 1,-8 0 0,1 14-1,-18 19-15,-16 37 16,-16 23-1,0 10 1,74-33-16</inkml:trace>
  <inkml:trace contextRef="#ctx0" brushRef="#br0" timeOffset="204196">19118 11242 0,'0'-10'0,"0"10"0,0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0,-25-18 0,25 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0,-50-6 0,50 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0,-83 15 0,83-15 0,0 0 0,0 0 0,0 0 0,0 0 0,0 0 0,0 0 0,0 0 0,0 0 0,0 0 0,0 0 0,0 0 0,0 0 0,0 0 0,0 0 0,0 0 0,0 0 0,0 0 0,0 0 0,0 0 0,0 0 0,0 0 0,0 0 0,0 0 0,0 0 0,0 0 0,0 0 0,0 0 0,0 0 0,0 0 0,0 0 0,0 0 0,0 0 0,0 0 0,-74 46 0,74-46 0,0 0 0,0 0 0,0 0 0,0 0 0,0 0 0,0 0 0,0 0 0,0 0 0,0 0 0,0 0 0,0 0 0,0 0 0,0 0 0,0 0 0,0 0 0,0 0 0,0 0 0,0 0 0,0 0 0,0 0 0,0 0 0,0 0 0,0 0 0,0 0 0,0 0 0,0 0 0,0 0 0,0 0 0,0 0 0,0 0 0,0 0 0,0 0 0,0 0 0,0 0 0,0 0 0,0 0 0,0 0 0,0 0 0,-33 66 0,33-66 0,0 0 0,0 0 0,0 0 0,0 0 0,0 0 0,0 0 0,0 0 0,0 0 0,0 0 0,0 0 0,0 0 0,0 0 0,0 0 0,0 0 0,0 0 0,0 0 0,0 0 0,0 0 0,0 0 0,0 0 0,0 0 0,0 0 0,0 0 0,0 0 0,0 0 0,0 0 0,0 0 0,0 0 0,0 0 0,0 18 0,0-18 0,0 0 0,0 0 0,0 0 0,0 0 0,0 0 0,0 0 0,0 0 0,0 0 0,0 0 0,0 0 0,0 0 0,0 0 0,0 0 0,0 0 0,0 0 0,0 0 0,0 0 0,0 0 0,0 0 0,0 0 0,0 0 0,0 0 0,0 0 0,0 0 0,0 0 0,0 0 0,0 0 0,0 0 0,0 0 0,0 0 0,0 0 0,0 0 0,0 0 0,0 0 0,0 0 0,0 0 0,0 0 0,0 0 0,0 0 0,0 0 0,0 0 0,16 28 0,-16-28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0,42 65 0,-42-65 0,0 0 0,0 0 0,0 0 0,0 0 0,0 0 0,0 0 0,0 0 0,0 0 0,0 0 0,0 0 0,0 0 0,0 0 0,0 0 0,0 0 0,0 0 0,0 0 0,0 0 0,58 28 0,-58-28 0,0 0 0,0 0 0,0 0 0,0 0 0,0 0 0,0 0 0,0 0 0,0 0 0,0 0 0,0 0 0,0 0 0,0 0 0,0 0 0,0 0 0,0 0 0,0 0 0,0 0 0,0 0 0,0 0 0,0 0 0,0 0 0,0 0 0,0 0 0,58-23 0,-58 23 0,0 0 0,0 0 0,0 0 0,0 0 0,0 0 0,0 0 0,0 0 0,0 0 0,0 0 0,0 0 0,0 0 0,0 0 0,0 0 0,0 0 0,0 0 0,0 0 0,0 0 0,0 0 0,0 0 0,0 0 0,0 0 0,0 0 0,57-70 0,-57 70 0,0 0 0,0 0 0,0 0 0,0 0 0,0 0 0,0 0 0,0 0 0,0 0 0,0 0 0,0 0 0,0 0 0,0 0 0,0 0 0,0 0 0,0 0 0,0 0 0,0 0 0,0 0 0,0 0 0,0 0 0,0 0 0,0 0 0,34-116 0,-34 116 0,0 0 0,0 0 0,0 0 0,0 0 0,0 0 0,0 0 0,0 0 0,0 0 0,0 0 0,0 0 0,0 0 0,0 0 0,0 0 0,0 0 0,0 0 0,0 0 0,0 0 0,0 0 0,0 0 0,0 0 0,0 0 0,0 0 0,0 0 0,0 0 0,0 0 0,0 0 0,0 0 0,0 0 0,0 0 0,0 0 0,0 0 0,0 0 0,0 0 0,0 0 0,0 0 0,0 0 0,0 0 0,0 0 0,0 0 0,24-130 0,-24 130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0,0-127 0,0 127 0,0 0 0,0 0 0,0 0 0,0 0 0,0 0 0,0 0 0,0 0 0,0 0 0,0 0 0,0 0 0,0 0 0,0 0 0,0 0 0,0 0 0,0 0 0,0 0 0,0 0 0,0 0 0,0 0 0,0 0 0,0 0 0,0 0 0,0 0 0,0 0 0,0 0 0,0 0 0,0 0 0,0 0 0,0 0 0,0 0 0,0 0 0,0 0 0,0 0 0,0 0 0,0-64 0,0 64 0,0 0 0,0 0 0,0 0 0,0 0 0,0 0 0,0 0 0,0 0 0,0 0 0,0 0 0,0 0 0,0 0 0,0 0 0,0 0 0,0 0 0,0 0 0,0 0 0,0 0 0,0 0 0,0 0 0,-8 60 0,8-60 0,0 0 0,0 0 0,0 0 0,0 0 0,0 0 0,0 0 0,0 0 0,8 121 0,-8-121 0,0 0 0,0 0 0,0 0 0,0 0 0,0 0 0,0 0 0,-8 103 0,8-103 0,0 0 0,0 0 0,0 0 0,0 0 0,0 0 0,0 107 0,0-107 0,0 0 0,0 0 0,0 0 0,0 0 0,0 0 0,0 0 0,0 0 0,0 0 0,0 0 0,33 97 0,-33-97 0,0 0 0,0 0 0,41 70 0,-41-70 0,0 0 0,58 56 0,-58-56 0</inkml:trace>
  <inkml:trace contextRef="#ctx0" brushRef="#br0" timeOffset="204732">18878 11665 0,'0'4'0,"0"-4"0,0 0 0,0 0 0,0 0 0,0 0 0,0 0 0,0 0 0,0 0 0,0 0 0,0 0 0,0 0 0,0 0 0,0 0 0,0 0 0,-33 10 0,33-10 0,0 0 0,0 0 0,0 0 0,0 0 0,0 0 0,-50 37 0,50-37 0,0 0 0,0 0 0,0 0 0,-66 66 0,66-66 0,0 0 0,0 0 0,-58 73 0,58-73 0,0 0 0,-50 70 0,50-70 0,-57 74 0,15-13 16,26-38-1,7-23 1,18-4-16,-9 4 15</inkml:trace>
  <inkml:trace contextRef="#ctx0" brushRef="#br0" timeOffset="205363">18431 11944 0,'-16'0'0,"16"0"0,0 0 0,0 0 0,0 0 0,0 0 0,0 0 0,0 0 0,0 0 0,-42 28 0,42-28 0,0 0 0,0 0 0,0 0 0,0 0 0,0 0 0,-49 51 0,49-51 0,0 0 0,0 0 0,0 0 0,0 0 0,0 0 0,0 0 0,0 0 0,0 0 0,0 0 0,-75 79 0,75-79 0,0 0 0,0 0 0,0 0 0,0 0 0,0 0 0,-41 88 0,41-88 0,-33 93 0,33-93 15,0 111 1,0-111 0,41 94-16,34-15 15,-1-42 1,-8-9-1,17-23 1,0-14-16,-17-29 16,0-17-1,0-20 1,-16-3-16,-9 7 15,-24-3 1,-9 9 0,-25-10-16,-24 10 15,0-9 1,-9 9-1,-8 13 1,0 43-16,0 28 16,0 13-1,1 15 1,15 5-16,42-52 15</inkml:trace>
  <inkml:trace contextRef="#ctx0" brushRef="#br0" timeOffset="206334">18382 12293 0,'0'14'0,"0"-14"0,0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18 0,-41-18 0,0 0 0,0 0 0,0 0 0,0 0 0,0 0 0,0 0 0,0 0 0,0 0 0,0 0 0,0 0 0,0 0 0,0 0 0,0 0 0,0 0 0,0 0 0,0 0 0,0 0 0,0 0 0,0 0 0,0 0 0,0 0 0,0 0 0,0 0 0,0 0 0,0 0 0,0 0 0,0 0 0,0 0 0,41-9 0,-41 9 0,0 0 0,0 0 0,0 0 0,0 0 0,0 0 0,0 0 0,0 0 0,0 0 0,0 0 0,0 0 0,0 0 0,0 0 0,0 0 0,0 0 0,0 0 0,0 0 0,0 0 0,0 0 0,0 0 0,0 0 0,0 0 0,0 0 0,0 0 0,0 0 0,0 0 0,0 0 0,0 0 0,0 0 0,0 0 0,0 0 0,0 0 0,0 0 0,0 0 0,0 0 0,0 0 0,0 0 0,0 0 0,0 0 0,0 0 0,0 0 0,0 0 0,50-51 0,-50 51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0,-17-51 0,17 51 0,0 0 0,0 0 0,0 0 0,0 0 0,0 0 0,0 0 0,0 0 0,0 0 0,0 0 0,0 0 0,0 0 0,0 0 0,0 0 0,0 0 0,0 0 0,0 0 0,0 0 0,0 0 0,0 0 0,0 0 0,0 0 0,0 0 0,0 0 0,0 0 0,0 0 0,0 0 0,0 0 0,0 0 0,0 0 0,0 0 0,0 0 0,0 0 0,0 0 0,0 0 0,0 0 0,-24-52 0,24 52 0,0 0 0,0 0 0,0 0 0,0 0 0,0 0 0,0 0 0,0 0 0,0 0 0,0 0 0,0 0 0,0 0 0,0 0 0,0 0 0,0 0 0,0 0 0,0 0 0,0 0 0,0 0 0,0 0 0,0 0 0,0 0 0,0 0 0,0 0 0,0 0 0,0 0 0,0 0 0,0 0 0,0 0 0,0 0 0,0 0 0,0 0 0,0 0 0,-50-14 0,50 14 0,0 0 0,0 0 0,0 0 0,0 0 0,0 0 0,0 0 0,0 0 0,0 0 0,0 0 0,0 0 0,0 0 0,0 0 0,0 0 0,0 0 0,0 0 0,0 0 0,0 0 0,0 0 0,0 0 0,0 0 0,0 0 0,0 0 0,0 0 0,0 0 0,0 0 0,0 0 0,0 0 0,0 0 0,0 0 0,0 0 0,0 0 0,-66 24 0,66-24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79 0,33-79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56 0,-8-56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 14 0,-50-14 0,0 0 0,0 0 0,0 0 0,0 0 0,0 0 0,0 0 0,0 0 0,0 0 0,0 0 0,0 0 0,0 0 0,0 0 0,0 0 0,0 0 0,0 0 0,0 0 0,0 0 0,0 0 0,0 0 0,0 0 0,0 0 0,58-24 0,-58 24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0,57-32 0,-57 32 0,0 0 0,0 0 0,0 0 0,0 0 0,0 0 0,0 0 0,0 0 0,0 0 0,0 0 0,0 0 0,0 0 0,0 0 0,0 0 0,0 0 0,0 0 0,0 0 0,0 0 0,0 0 0,0 0 0,0 0 0,0 0 0,0 0 0,0 0 0,0 0 0,0 0 0,0 0 0,0 0 0,33 0 0,-33 0 0,0 0 0,0 0 0,0 0 0,0 0 0,0 0 0,0 0 0,0 0 0,0 0 0,9 46 0,-9-46 0,0 0 0,0 0 0,0 0 0,0 0 0,0 0 0,0 0 0,0 0 0,0 0 0,0 0 0,0 0 0,0 0 0,0 0 0,0 0 0,0 0 0,0 0 0,0 0 0,0 0 0,0 0 0,0 0 0,0 0 0,0 0 0,8 79 0,-8-79 0,0 0 0,0 0 0,0 0 0,0 0 0,0 0 0,0 0 0,0 0 0,0 0 0,0 0 0,0 0 0,0 0 0,0 0 0,0 0 0,0 0 0,0 0 0,0 0 0,0 0 0,0 89 0,0-89 0,0 0 0,0 0 0,0 0 0,0 0 0,0 0 0,0 0 0,0 0 0,0 0 0,0 0 0,0 0 0,0 0 0,0 0 0,0 0 0,-25 74 0,25-74 0,0 0 0,0 0 0,0 0 0,0 0 0,0 0 0,0 0 0,0 0 0,0 0 0,0 0 0,-41 56 0,41-56 0,0 0 0,0 0 0,0 0 0,0 0 0,0 0 0,0 0 0,0 0 0,-50 19 0,17-47 16,33 28 0,0-70-16,42-19 15,15 15 1,26 23-1,-83 51-15,74-23 16,-74 23 0</inkml:trace>
  <inkml:trace contextRef="#ctx0" brushRef="#br0" timeOffset="217337">16100 14483 0,'0'0'0,"0"0"0,0 0 0,0 0 0,0 0 0,24-18 0,-24 18 0,0 0 0,0 0 0,0 0 0,9-42 0,-9 42 0,0 0 0,0 0 0,0 0 0,0 0 0,0 0 0,0 0 0,0 0 0,0 0 0,0 0 0,0 0 0,0 0 0,0 0 0,0 0 0,0 0 0,0 0 0,0 0 0,0 0 0,0 0 0,0 0 0,0 0 0,0 0 0,0 0 0,0 0 0,0 0 0,-25-52 0,25 52 0,0 0 0,0 0 0,0 0 0,0 0 0,0 0 0,0 0 0,0 0 0,0 0 0,0 0 0,0 0 0,0 0 0,0 0 0,0 0 0,0 0 0,0 0 0,0 0 0,0 0 0,0 0 0,0 0 0,0 0 0,0 0 0,0 0 0,0 0 0,0 0 0,0 0 0,0 0 0,0 0 0,0 0 0,0 0 0,0 0 0,0 0 0,0 0 0,0 0 0,0 0 0,0 0 0,0 0 0,0 0 0,0 0 0,0 0 0,0 0 0,0 0 0,0 0 0,-42 5 0,42-5 0,0 0 0,0 0 0,0 0 0,0 0 0,-66 10 0,66-10 0,0 0 0,0 0 0,0 0 0,-58 60 0,58-60 0,0 0 0,0 0 0,-41 98 0,41-98 0,0 0 0,-25 116 0,25-116 0,-25 135 0,17-10 0,8-125 16,50 112-1,33-37 1,49-28-16,33-39 15</inkml:trace>
  <inkml:trace contextRef="#ctx0" brushRef="#br0" timeOffset="233984">18398 14916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0 0,-8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0,0-28 0,0 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0,-16-37 0,16 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0,-41-37 0,41 37 0,0 0 0,0 0 0,0 0 0,0 0 0,0 0 0,0 0 0,0 0 0,0 0 0,0 0 0,0 0 0,0 0 0,0 0 0,0 0 0,0 0 0,0 0 0,0 0 0,0 0 0,0 0 0,0 0 0,0 0 0,0 0 0,0 0 0,0 0 0,0 0 0,0 0 0,0 0 0,0 0 0,0 0 0,0 0 0,0 0 0,0 0 0,0 0 0,0 0 0,0 0 0,0 0 0,0 0 0,0 0 0,0 0 0,0 0 0,0 0 0,-83-10 0,83 10 0,0 0 0,0 0 0,0 0 0,0 0 0,0 0 0,0 0 0,0 0 0,0 0 0,0 0 0,0 0 0,0 0 0,0 0 0,0 0 0,0 0 0,0 0 0,0 0 0,0 0 0,0 0 0,0 0 0,0 0 0,0 0 0,-116 47 0,116-47 0,0 0 0,0 0 0,0 0 0,0 0 0,0 0 0,0 0 0,0 0 0,0 0 0,0 0 0,0 0 0,0 0 0,0 0 0,0 0 0,0 0 0,0 0 0,0 0 0,0 0 0,-83 88 0,83-88 0,0 0 0,0 0 0,0 0 0,0 0 0,0 0 0,0 0 0,0 0 0,0 0 0,0 0 0,0 0 0,0 0 0,0 0 0,0 0 0,0 0 0,0 0 0,0 0 0,0 0 0,0 0 0,0 0 0,-41 107 0,41-107 0,0 0 0,0 0 0,0 0 0,0 0 0,0 0 0,0 0 0,0 0 0,0 0 0,0 0 0,0 0 0,0 0 0,0 0 0,17 98 0,-17-98 16,58 51-1,-58-51-15,0 0 16,82 5-1,17-51 1,-24-39 0,-9 2-16,-66 83 15,17-121 1,-17 121-1,8-121 1,-8 121-16,16-121 16,-16 121-1,9-116 1,-9 116-16,-9-84 15,9 84 1,0 0 0,0 0-1,0 0-15,0-55 16,0 55-1,-16 0 1,16 0-16,-8 55 16,8-55-1,8 93 1,-8-93-16,0 116 15,0-116 1,16 134 0,-16-134-1,9 154-15,-9-154 16,16 159-1,-16-159 1,41 144 0,-41-144-16</inkml:trace>
  <inkml:trace contextRef="#ctx0" brushRef="#br0" timeOffset="237126">18985 15200 0,'0'0'0</inkml:trace>
  <inkml:trace contextRef="#ctx0" brushRef="#br0" timeOffset="237387">18919 15200 0,'0'-10'16,"0"10"0,0 0-16,0 0 15,0 0 1,0 0-1,0 0-15</inkml:trace>
  <inkml:trace contextRef="#ctx0" brushRef="#br0" timeOffset="237845">18927 15116 0,'9'0'0,"-9"0"0,0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0,24 0 0,-24 0 0,0 0 0,0 0 0,0 0 0,0 0 0,0 0 0,0 0 0,0 0 0,0 0 0,0 0 0,0 0 0,0 0 0,0 0 0,0 0 0,0 0 0,0 0 0,0 0 0,0 0 0,0 0 0,0 0 0,0 0 0,0 0 0,0 0 0,0 0 0,0 0 0,0 0 0,0 0 0,0 0 0,0 0 0,0 0 0,0 0 0,0 0 0,0 0 0,0 0 0,0 0 0,0 0 0,0 0 0,0 0 0,0 0 0,-33 38 0,33-38 0,0 0 0,0 0 0,0 0 0,0 0 0,0 0 0,0 0 0,0 0 0,-16 64 0,16-64 0,0 0 0,-66 98 0,66-98 0,-75 116 0,75-116 0,-74 102 15,74-102 1,0 0-1</inkml:trace>
  <inkml:trace contextRef="#ctx0" brushRef="#br0" timeOffset="238785">19614 14334 0,'0'14'0,"0"-14"0,0 0 0,0 0 0,0 0 0,0 0 0,0 0 0,0 0 0,0 61 0,0-61 0,0 0 0,0 0 0,0 0 0,0 0 0,-17 88 0,17-88 0,0 0 0,0 0 0,0 0 0,0 0 0,0 0 0,0 0 0,0 0 0,-33 130 0,33-130 0,0 0 0,0 0 0,0 0 0,-33 144 0,33-144 15,-33 168-15,33-168 16,0 0-1,0 47 1,16-47-16,-16 0 16,0 0-1,42 88 1,-42-88-1,0 0-15,74 46 16,-74-46 0,0 0-1,108 24 1,-108-24-16,0 0 15</inkml:trace>
  <inkml:trace contextRef="#ctx0" brushRef="#br0" timeOffset="239281">20126 14790 0,'0'10'0,"0"-10"0,0 0 0,0 0 0,0 0 0,0 0 0,0 0 0,0 0 0,0 0 15,0 0-15,-25 51 0,25-51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 69 0,-9-69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34 0,-16-34 0,0 0 0,0 0 0,0 0 0,0 0 0,0 0 0,0 0 0,0 0 0,0 0 0,0 0 0,0 0 0,0 0 0,0 0 0,0 0 0,0 0 0,0 0 0,0 0 0,0 0 0,0 0 0,0 0 0,0 0 0,0 0 0,0 0 0,0 0 0,0 0 0,0 0 0,0 0 0,0 0 0,0 0 0,0 0 0,0 0 0,17-34 0,-17 34 0,0 0 0,0 0 0,0 0 0,0 0 0,0 0 0,0 0 0,0 0 0,0 0 0,0 0 0,0 0 0,0 0 0,0 0 0,0 0 0,0 0 0,0 0 0,0 0 0,0 0 0,0 0 0,0 0 0,0 0 0,0 0 0,0 0 0,0 0 0,0 0 0,0 0 0,0 0 0,0 0 0,33 0 0,-33 0 0,0 0 0,0 0 0,0 0 0,0 0 0,0 0 0,0 0 0,0 0 0,0 0 0,0 0 0,0 0 0,0 0 0,0 0 0,0 0 0,0 0 0,0 0 0,0 0 0,0 0 0,0 0 0,0 0 0,0 0 0,0 0 0,0 0 0,0 0 0,0 0 0,0 0 0,0 0 0,0 0 0,0 0 0,0 0 0,0 0 0,0 0 0,0 0 0,0 0 0,0 0 0,0 0 0,0 0 0,0 0 0,0 0 0,0 0 0,0 0 0,0 0 0,0 0 0,0 0 0,0 0 0,0-32 0,0 32 0,0 0 0,0 0 0,0 0 0,0 0 0,0 0 0,0 0 0,0 0 0,0 0 0,0 0 0,0 0 0,0 0 0,0 0 0,0 0 0,0 0 0,0 0 0,-50-33 0,50 33 0,0 0 0,0 0 0,0 0 0,0 0 0,0 0 0,0 0 0,0 0 0,0 0 0,0 0 0,0 0 0,0 0 0,0 0 0,0 0 0,0 0 0,0 0 0,0 0 0,0 0 0,0 0 0,0 0 0,0 0 0,-8-74 0,8 74 0,0 0 0,50-88 0,-50 88 0</inkml:trace>
  <inkml:trace contextRef="#ctx0" brushRef="#br0" timeOffset="239665">20507 14204 0,'-9'0'0,"9"0"0,0 0 0,0 0 0,0 0 0,0 0 0,0 0 0,0 0 0,0 0 0,0 0 0,0 0 0,0 0 0,0 0 0,0 0 0,-24 28 0,24-28 0,0 0 0,0 0 0,0 0 0,0 0 0,0 0 0,0 0 0,0 0 0,-17 79 0,17-79 0,0 0 0,-25 112 0,25-112 0,-16 121 0,-9-5 16,-25 28-1,17 28 1,-8 1-16,16-6 15,-8-32 1,0-47 0,8-41-16,17-52 15,16-42 1,0-50-1,-8-38 1,0 135-16</inkml:trace>
  <inkml:trace contextRef="#ctx0" brushRef="#br0" timeOffset="239870">20151 14809 0,'0'-19'0,"0"19"0,0 0 0,0 0 0,0 0 0,0 0 0,0 0 0,0 0 0,0 0 0,0 0 0,0 0 0,0 0 0,0 0 0,0 0 0,0 0 0,0 0 0,0 0 0,0 0 0,0 0 0,0 0 0,0 0 0,0 0 0,0 0 0,50-19 0,-50 19 0,0 0 0,0 0 0,0 0 0,82-8 0,-82 8 0,0 0 0,0 0 0,0 0 0,0 0 0,0 0 0,133 3 0,-133-3 0,0 0 0,0 0 0,0 0 0,0 0 0,0 0 0,0 0 0,0 0 0,124 5 0,-124-5 0,0 0 0,25 0 0,-25 0 0</inkml:trace>
  <inkml:trace contextRef="#ctx0" brushRef="#br0" timeOffset="240473">20680 14916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0,-50 4 0,50-4 0,0 0 0,0 0 0,0 0 0,0 0 0,0 0 0,0 0 0,0 0 0,0 0 0,0 0 0,0 0 0,0 0 0,0 0 0,0 0 0,0 0 0,0 0 0,0 0 0,0 0 0,0 0 0,0 0 0,0 0 0,0 0 0,0 0 0,0 0 0,0 0 0,0 0 0,0 0 0,0 0 0,0 0 0,0 0 0,0 0 0,0 0 0,0 0 0,0 0 0,0 0 0,0 0 0,0 0 0,0 0 0,0 0 0,0 0 0,0 0 0,0 0 0,0 0 0,0 0 0,0 0 0,0 0 0,-66 46 0,66-46 0,0 0 0,0 0 0,0 0 0,0 0 0,0 0 0,0 0 0,0 0 0,0 0 0,0 0 0,0 0 0,0 0 0,0 0 0,-25 24 0,25-24 0,0 0 0,0 0 0,0 0 0,0 0 0,0 0 0,0 0 0,0 0 0,0 0 0,0 0 0,0 0 0,0 0 0,-8 33 0,8-33 0,0 0 0,0 0 0,0 0 0,0 0 0,0 0 0,0 0 0,0 0 0,0 0 0,0 0 0,0 0 0,0 0 0,0 0 0,0 0 0,0 0 0,0 0 0,0 0 0,0 0 0,0 0 0,0 0 0,0 0 0,0 0 0,0 0 0,0 0 0,0 0 0,0 0 0,0 0 0,0 0 0,0 0 0,0 0 0,0 0 0,0 0 0,-25 74 0,25-74 0,0 0 0,0 0 0,0 0 0,0 0 0,0 0 0,0 0 0,0 0 0,0 0 0,0 0 0,0 0 0,0 0 0,0 0 0,0 0 0,0 0 0,0 0 0,33 28 0,-33-28 0,0 0 0,0 0 0,0 0 0,0 0 0,0 0 0,50-28 0,-50 28 0,0 0 0,0 0 0,0 0 0,0 0 0,91-88 0,-91 88 0,0 0 0,0 0 0,0 0 0,66-116 0,-66 116 0,0 0 0,0 0 0,58-117 0,-58 117 0,0 0 0,50-102 0,-50 102 0,33-103 0,-33 103 0,0 0 15,0 0 1,0 0-1,0-74-15,0 74 16,-33 0 0,-17 56-1,-16 56 1,8 46-16,17-5 15,41-153 1,8 140 0,-8-140-16,0 0 15</inkml:trace>
  <inkml:trace contextRef="#ctx0" brushRef="#br0" timeOffset="241115">20895 15120 0,'9'10'0,"-9"-10"0,0 0 0,0 0 0,0 0 0,0 0 0,0 0 0,0 0 0,-9 46 0,9-46 0,0 0 0,-33 79 0,33-79 0,0 0 0,0 0 0,0 0 0,0 0 0,0 0 0,0 0 0,0 0 0,0 0 0,0 0 0,0 0 0,0 0 0,-41 117 0,41-117 0,0 0 0,0 0 0,0 0 0,0 0 0,0 0 0,0 0 0,0 0 0,0 0 0,0 0 0,0 0 0,0 0 0,0 0 0</inkml:trace>
  <inkml:trace contextRef="#ctx0" brushRef="#br0" timeOffset="241872">21251 14730 0,'0'28'16,"-17"46"-16,9 42 16,-9 1-1,1-6 1,16-111-16,-17 126 15,17-126 1,0 0 0,0 0-1,-8 28-15,0-79 16,24-94-1,-7 24 1,7 1 0,1 8-16,8 24 15,8 9 1,8 9-1,17 19-15,-9 41 16,-7 20 0,-17 8-1,-1 1 1,-7 9-16,-1 18 15,-24 15 1,8-94 0,-25 112-16,25-79 15,-57 75 1,57-75-1,0 0 1,0 0-16,0 0 16,-58 51-1,58-51 1,0 0-16,-25 56 15,25-56 1,8 61 0,-8-61-1,25 78-15,-25-78 16,0 0-1,0 0 1,58 79-16,-17-36 16,-8-58-1</inkml:trace>
  <inkml:trace contextRef="#ctx0" brushRef="#br0" timeOffset="242189">21664 14907 0,'-8'23'0,"8"-23"0,0 0 0,0 0 0,0 0 0,0 0 0,0 0 0,0 0 0,0 0 0,0 0 0,0 0 0,0 0 0,0 0 0,0 0 0,0 0 0,0 0 0,0 0 0,0 0 0,0 0 0,0 0 0,-41 83 0,41-83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70 0,-16-70 0,0 0 0,0 0 0,0 0 0,0 0 0,0 0 0,0 0 0,0 0 0,0 0 0,0 0 0,0 0 0,0 0 0,0 0 0,0 0 0,0 0 0,0 0 0,0 0 0,0 0 0,0 0 0,0 0 0,0 0 0,0 0 0,50-4 0,-50 4 0,0 0 0,0 0 0,0 0 0,0 0 0,0 0 0,0 0 0,0 0 0,0 0 0,0 0 0,0 0 0,0 0 0,0 0 0,25-61 0,-25 61 0,0 0 0,0 0 0,0 0 0,0 0 0,0 0 0,0 0 0,0 0 0,0 0 0,0 0 0,0 0 0,0 0 0,0 0 0,0 0 0,24-79 0,-24 79 0,0 0 0,0 0 0,0 0 0,0 0 0,0 0 0,0 0 0,0 0 0,0 0 0,0 0 0,0 0 0,0 0 0,0 0 0,0 0 0,0 0 0,0 0 0,0 0 0,0 0 0,0 0 0</inkml:trace>
  <inkml:trace contextRef="#ctx0" brushRef="#br0" timeOffset="242499">21962 14348 0,'-17'23'0,"17"-23"15,-33 80 1,-25 22-1,25 14-15,0 1 16,25 17 0,0 11-1,-17 8-15,-8-5 16,8-26-1,25-122 1,-25 93 0,17-65-16,8-28 15</inkml:trace>
  <inkml:trace contextRef="#ctx0" brushRef="#br0" timeOffset="243192">21697 14958 0,'0'-10'0,"0"10"0,0 0 0,0 0 0,0 0 0,0 0 0,0 0 0,0 0 0,0 0 0,0 0 0,0 0 0,0 0 0,0 0 0,0 0 0,0 0 0,0 0 0,0 0 0,0 0 0,0 0 0,0 0 0,0 0 0,0 0 0,0 0 0,0 0 0,0 0 0,0 0 0,0 0 0,0 0 0,0 0 0,0 0 0,0 0 0,0 0 0,0 0 0,0 0 0,33-32 0,-33 32 0,0 0 0,0 0 0,0 0 0,0 0 0,0 0 0,0 0 0,0 0 0,0 0 0,0 0 0,0 0 0,0 0 0,0 0 0,0 0 0,0 0 0,0 0 0,75-23 0,-75 23 0,0 0 0,0 0 0,0 0 0,0 0 0,0 0 0,0 0 0,0 0 0,0 0 0,0 0 0,0 0 0,0 0 0,132-28 0,-132 28 0,0 0 0,0 0 0,0 0 0,0 0 0,0 0 0,141-28 0,-141 28 0,0 0 0,0 0 0,0 0 0,49-10 0,-49 10 16,0 0-16,-8 33 15,8-33 1,0 0 0,0 0-1,83-14-15,-83 14 16,0 0-1,0 0 1,0 0-16,0-5 16,0 5-1,-58 33 1,58-33-16,0 0 15,0 0 1,0 0 0,-33 14-1,33-14-15,16 9 16,42-32-1,33-70 1,-25-42-16,-16 9 16,-50 126-1,0 0 1,33-116-1,-33 116-15,8-56 16,-8 76 0,-33 58-1,-16 76 1,-1 22-16,0 24 15,50-200 1,0 0 0,-8 168-16</inkml:trace>
  <inkml:trace contextRef="#ctx0" brushRef="#br0" timeOffset="252433">19845 10260 0,'8'9'0,"-8"-9"0,0 0 0,0 0 0,0 0 0,0 0 0,0 0 0,0 0 0,0 0 0,0 0 0,0 0 0,0 0 0,0 0 0,0 0 0,0 0 0,0 0 0,0 0 0,0 0 0,0 0 0,0 0 0,0 0 0,0 0 0,0 0 0,0 0 0,0 0 0,0 0 0,0 0 0,-8 38 0,8-38 0,0 0 0,0 0 0,0 0 0,0 0 0,0 0 0,8 65 0,-8-65 0,0 0 0,0 0 0,0 0 0,0 0 0,0 0 0,0 0 0,0 0 0,0 83 0,0-83 0,0 0 0,0 0 0,0 0 0,0 0 0,0 0 0,0 0 0,0 0 0,0 47 0,0-47 0,0 0 0,0 0 0,0 0 0,17 102 0,-9-4 15,9-4 1,-9-11-16,9 0 15,-17-83 1,16 98 0,9 14-1,0-5-15,0-5 16,-1-4-1,9-1 1,0 48 0,1-67-16,-1 2 15,0-1 1,8 9-1,0-18-15,1 4 16,7-13 0,1 4-1,-9-14-15,1 10 16,7-1-1,9 0 1,17-8 0,-9-15-16,-17-5 15,9-4 1,0 5-1,8 4 1,-8 0-16,8 14 16,9 5-1,-9-5 1,-8-9-16,-9-5 15,9 1 1,17-10 0,7 4-1,-7 9-15,-9 2 16,-8 3-1,8-4 1,17-5-16,-17-17 16,0-8-1,0 22 1,8 7-1,-7 1-15,-1 0 16,-8-1 0,-9-12-1,1-1-15,-17 4 16,8 20-1,-8 3 1,9 10 0,-9-9-16,-8-9 15,-1 4 1,-7 0-1,-25-74-15,24 88 16,-16-65 0,17 83-1,-17-83 1,16 108-16,-16-108 15,8 125 1,-8-125 0,0 135-1,0-135-15,-24 140 16,24-140-1,-25 135 1,25-135-16,-33 140 16,33-140-1,-33 129 1,33-129-1,-42 126-15,42-126 16,-58 121 0,58-121-1,-66 125-15,66-125 16,-74 107-1,74-107 1,-74 107-16,74-107 16,-58 97-1,58-97 1,-75 108-1,75-108-15,-99 98 16,99-98 0,-99 83-1,99-83 1,-99 94-16,99-94 15,-100 83 1,100-83 0,-82 79-16,82-79 15,0 0 1,-83 93-1,83-93 1,0 0-16</inkml:trace>
  <inkml:trace contextRef="#ctx0" brushRef="#br0" timeOffset="262789">13371 8688 0,'-17'9'0,"17"-9"0,0 0 0,0 0 0,0 0 0,0 0 0,0 0 0,0 0 0,0 0 0,0 0 0,0 0 0,0 0 0,0 0 0,0 0 0,0 0 0,0 0 0,0 0 0,0 0 0,-41 14 0,41-14 0,0 0 0,0 0 0,0 0 0,0 0 0,0 0 0,0 0 0,0 0 0,0 0 0,0 0 0,0 0 0,0 0 0,0 0 0,0 0 0,0 0 0,0 0 0,0 0 0,0 0 0,0 0 0,0 0 0,0 0 0,0 0 0,0 0 0,0 0 0,-58 0 0,58 0 0</inkml:trace>
  <inkml:trace contextRef="#ctx0" brushRef="#br0" timeOffset="317581">22334 11576 0,'-8'10'0,"8"-10"0,0 0 0,0 0 0,0 0 0,0 0 0,0 0 0,0 0 0,0 0 0,0 0 0,0 0 0,0 0 0,0 0 0,0 0 0,0 0 0,0 0 0,0 0 0,0 0 0,0 0 0,0 0 0,0 0 0,0 0 0,0 0 0,0 0 0,0 0 0,0 0 0,0 0 0,0 0 0,0 0 0,0 0 0,0 0 0,-25 42 0,25-42 0,0 0 0,0 0 0,0 0 0,-8 74 0,8 18 0,0-92 0,0 0 0,0 0 0,0 0 0,0 0 0,0 0 0,8 117 0,-8-117 0,0 65 0,-8 47 15,8 4 1,0-13-16,-9-1 16,9 5-1,0-107 1,-8 102-16,8-102 15,0 0 1,0 0 0,0 0-1,-8 75-15,8-75 16,-17 23-1,17-23 1,-8-23 0,8 23-16,0-70 15,25-28 1,0 10-1,-25 88-15,49-70 16,-49 70 0,58-42-1,-58 42-15,83-37 16,-83 37-1,82-9 1,-82 9 0,91-14-16,-91 14 15,0 0 1,91 9-1,-91-9-15,83 37 16,-83-37 0,0 0-1,41 51 1,-41-51-16,9 75 15,-9-75 1,-42 79 0,-16-10-1,58-69-15,-90 66 16,90-66-1,-91 46 1,91-46-16,-75 28 16,75-28-1,-99 14 1,99-14-1,0 0-15,0 0 16,0 0 0</inkml:trace>
  <inkml:trace contextRef="#ctx0" brushRef="#br0" timeOffset="323886">23227 12744 0,'0'18'0,"0"-18"0,0 0 0,0 0 0,0 0 0,0 0 0,0 0 0,0 0 0,0 0 0,0 0 0,0 0 0,0 0 0,0 0 0,-25 66 0,25-66 0,0 0 0,0 0 0,0 0 0,0 0 0,0 0 0,0 0 0,0 0 0,0 0 0,0 0 0,0 0 0,0 0 0,0 0 0,0 0 0,0 0 0,0 0 0,0 0 0,0 0 0,0 0 0,0 0 0,-41 74 0,41-74 0,0 0 0,0 0 0,0 0 0,0 0 0,0 0 0,0 0 0,0 0 0,0 0 0,0 0 0,0 0 0,0 0 0,0 0 0,0 0 0,0 0 0,0 0 0,-50 98 0,50-98 0,0 0 0,0 0 0,0 0 0,0 0 0,0 0 0,0 0 0,0 0 0,0 0 0,0 0 0,0 0 0,0 0 0,0 0 0,0 0 0,0 0 0,-74 46 0,74-46 0,0 0 0,0 0 0,0 0 0,0 0 0,0 0 0,0 0 0,0 0 0</inkml:trace>
  <inkml:trace contextRef="#ctx0" brushRef="#br0" timeOffset="324620">23591 12362 0,'16'10'0,"-16"-10"0,0 0 0,0 0 0,0 0 0,0 0 0,0 0 0,0 0 0,0 0 0,0 0 0,33 37 0,-33-37 0,0 0 0,0 0 0,0 0 0,67 46 0,-67-46 0,0 0 0,0 0 0,0 0 0,0 0 0,0 0 0,0 0 0,0 0 0,0 0 0,0 0 0,0 0 0,0 0 0,66 33 0,-66-33 0,0 0 0,0 0 0,0 0 0,0 0 0,0 0 0,0 0 0,0 0 0,0 0 0,0 0 0,0 0 0,0 0 0,0 0 0,0 0 0,0 0 0,0 0 0,0 0 0,0 0 0,0 0 0,0 0 0,66-42 0,-66 42 0,0 0 0,0 0 0,0 0 0,0 0 0,0 0 0,0 0 0,0 0 0,0 0 0,0 0 0,0 0 0,0 0 0,0 0 0,0 0 0,0 0 0,0 0 0,66-84 0,-66 84 0,0 0 0,0 0 0,0 0 0,0 0 0,0 0 0,17-23 0,-17 23 0,0 0 0,0 0 0,0 0 0,0 0 0,24-14 0,-24 14 0,0 0 0,0 0 0,0 0 0,0 0 0,0 0 0,0 0 0,0 0 0,58-88 0,-58 88 0,0 0 0,0 0 0,0 0 0,25-65 0,-25 65 16,-17-61-1,17 61-15,-57-37 16,-18 37-1,75 0 1,-74 42 0,74-42-16,0 0 15,-75 66 1,75-66-1,-41 101 1,8 2-16,25-1 16,8-102-1,0 0 1,41 97-16,0-27 15,9-9 1,24-24 0,-7-32-1,15-29-15</inkml:trace>
  <inkml:trace contextRef="#ctx0" brushRef="#br0" timeOffset="336155">24426 12562 0,'8'23'0,"-8"-23"0,0 0 0,0 0 0,0 0 0,0 0 0,0 0 0,0 0 0,0 0 0,0 0 0,-8 43 0,8-43 0,0 0 0,0 0 0,0 0 0,0 0 0,0 0 0,0 0 0,0 0 0,0 0 0,0 0 0,0 0 0,0 0 0,0 0 0,0 0 0,0 0 0,0 0 0,0 0 0,0 0 0,0 0 0,0 0 0,0 0 0,0 0 0,0 0 0,0 0 0,0 0 0,0 0 0,0 0 0,0 0 0,0 0 0,0 0 0,0 0 0,0 0 0,-17 60 0,17-60 0,0 0 0,0 0 0,0 0 0,0 0 0,0 0 0,0 0 0,0 0 0,0 0 0,0 0 0,0 0 0,0 0 0,-33 70 0,33-70 0,0 0 0,0 0 0,0 0 0,-25 32 0,25-32 0,0 0 0,0 0 0,0 0 0,0 0 0,0 0 0,-49 84 0,49-84 0,-66 88 0,0-4 0</inkml:trace>
  <inkml:trace contextRef="#ctx0" brushRef="#br0" timeOffset="336885">25104 11799 0,'-8'0'0,"8"0"0,0 0 0,0 0 0,0 0 0,0 0 0,0 0 0,0 0 0,0 0 0,0 0 0,0 0 0,0 0 0,0-37 0,0 37 0,0 0 0,0 0 0,0 0 0,0 0 0,0 0 0,0 0 0,0 0 0,0 0 0,8-60 0,-8 60 0,0 0 0,0 0 0,0 0 0,0 0 0,0 0 0,0 0 0,0 0 0,0 0 0,0 0 0,0 0 0,0 0 0,0 0 0,0 0 0,0 0 0,0 0 0,0 0 0,0 0 0,0 0 0,0 0 0,0 0 0,0 0 0,0 0 0,0 0 0,0 0 0,0 0 0,0 0 0,0 0 0,0 0 0,0 0 0,16-98 0,-16 98 0,0 0 0,0 0 0,0 0 0,0 0 0,0 0 0,0 0 0,0 0 0,0 0 0,0 0 0,0 0 0,0 0 0,0 0 0,0 0 0,0 0 0,0 0 0,0 0 0,0 0 0,0 0 0,0 0 0,0 0 0,0 0 0,0 0 0,0 0 0,0 0 0,0 0 0,0 0 0,0 0 0,0 0 0,0 0 0,0 0 0,0 0 0,0 0 0,0 0 0,0 0 0,0 0 0,0 0 0,0 0 0,-16-18 0,16 18 0,0 0 0,0 0 0,0 0 0,0 0 0,0 0 0,0 0 0,0 0 0,0 0 0,0 0 0,0 0 0,0 0 0,0 0 0,0 0 0,0 0 0,0 0 0,0 0 0,0 0 0,0 0 0,0 0 0,-41-28 0,41 28 0,0 0 0,0 0 0,0 0 0,0 0 0,0 0 0,0 0 0,0 0 0,0 0 0,0 0 0,0 0 0,0 0 0,0 0 0,0 0 0,0 0 0,0 0 0,-75 18 0,75-18 0,0 0 0,0 0 0,0 0 0,0 0 0,0 0 0,0 0 0,0 0 0,0 0 0,0 0 0,0 0 0,0 0 0,-83 79 0,83-79 0,0 0 0,0 0 0,0 0 0,-74 107 0,74-107 0,0 0 0,0 0 0,-33 112 0,33-112 0,0 0 0,-17 112 0,17-112 0,9 111 0,-9 6 15,8 17 1,0 15 0,-8-14-16,0-135 15,-8 140 1,8-140-1,-25 111 1,25-111-16,-16 51 16,-1-46-1,9-98 1,8 93-16</inkml:trace>
  <inkml:trace contextRef="#ctx0" brushRef="#br0" timeOffset="337151">24674 12107 0,'0'18'0,"0"-18"0,0 0 0,0 0 0,0 0 0,0 0 0,0 0 0,0 0 0,0 0 0,0 0 0,25 23 0,-25-23 0,0 0 0,0 0 0,0 0 0,0 0 0,0 0 0,0 0 0,0 0 0,0 0 0,0 0 0,0 0 0,0 0 0,0 0 0,0 0 0,58 10 0,-58-10 0,0 0 0,0 0 0,0 0 0,0 0 0,0 0 0,0 0 0,0 0 0,0 0 0,0 0 0,91-10 0,-91 10 0,0 0 0,0 0 0,0 0 0,0 0 0,0 0 0,107-27 0,-107 27 0</inkml:trace>
  <inkml:trace contextRef="#ctx0" brushRef="#br0" timeOffset="340934">25096 12934 0,'0'0'0,"0"0"0,0 0 0,0 0 0,0 0 0,0 0 0,0 0 0,0 0 0,0 0 0,0 0 0,0 0 0,0 0 0,0 0 0,0 0 0,0 0 0,0 0 0,0 0 0,0 0 0,0 0 0,-9 43 0,9-43 0,0 0 0,-16 64 0,16-64 0,0 0 0,0 0 0,0 0 0,0 0 0,0 0 0,0 0 0,0 0 0,-25 93 0,25-93 0,0 0 0,-50 70 0,50-70 0,-57 61 0,23-33 0,34-28 16,-66 55-1,66-55 1</inkml:trace>
  <inkml:trace contextRef="#ctx0" brushRef="#br0" timeOffset="341782">25542 11911 0,'-8'24'0,"-17"27"0,25-51 0,0 0 0,0 0 0,0 0 0,-16 83 0,16-83 0,0 0 0,0 0 0,-34 84 0,34-84 0,0 0 0,-24 84 0,24-84 0,-17 93 0,9 9 0,8 5 15,8-5 1,-8-102-1,0 112 1,0-112-16,-8 102 16,-9-32-1,9-61 1,8-22-1,0-1-15,0 9 16,-17-18 0,9-24-1,16-37-15,34 1 16,7 12-1,-73 114 1,24-43 0,0 0-16,0 0 15,41-65 1,-41 65-1,33-19-15,-33 19 16,25 32 0,-25-32-1,16 66 1,-7 36-16,-9-102 16,-9 98-1,9-98 1,0 0-16,-8 97 15</inkml:trace>
  <inkml:trace contextRef="#ctx0" brushRef="#br0" timeOffset="342289">25807 13032 0,'0'5'0,"0"-5"0,0 0 0,0 0 0,0 0 0,0 0 0,0 0 0,0 0 0,0 0 0,0 0 0,0 0 0,0 0 0,0 0 0,0 0 0,0 0 0,0 0 0,-17 28 0,17-28 0,0 0 0,0 0 0,0 0 0,0 0 0,0 0 0,0 0 0,0 0 0,0 0 0,0 0 0,0 0 0,0 0 0,0 0 0,0 0 0,0 0 0,0 0 0,0 0 0,-16 60 0,16-60 0,-42 79 0,42-79 0,0 0 0,0 0 0,-66 89 0,66-89 0,-66 79 0,41-56 0,0-14 15,25-9 1,-91 51 0</inkml:trace>
  <inkml:trace contextRef="#ctx0" brushRef="#br0" timeOffset="342840">26261 11758 0,'0'28'0,"0"-28"0,0 0 0,0 0 0,0 0 0,0 0 0,0 0 0,-8 79 0,8-79 0,0 0 0,0 0 0,0 0 0,0 0 0,0 0 0,0 0 0,0 0 0,-16 117 0,16-117 0,0 0 0,0 0 0,0 0 0,-25 157 0,8-13 0,1-13 15,-1-10 1,9-1-1,-17 2 1,9-20-16,-9-1 16,-8 7-1,16-6 1,1-18-16,-1-28 15,17-42 1,0-14 0</inkml:trace>
  <inkml:trace contextRef="#ctx0" brushRef="#br0" timeOffset="343328">26352 12716 0,'-8'9'0,"8"-9"0,0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28 0,25-28 0,0 0 0,0 0 0,0 0 0,0 0 0,0 0 0,0 0 0,0 0 0,0 0 0,0 0 0,0 0 0,0 0 0,0 0 0,0 0 0,0 0 0,0 0 0,0 0 0,0 0 0,0 0 0,0 0 0,0 0 0,0 0 0,0 0 0,0 0 0,0 0 0,0 0 0,0 0 0,0 0 0,-41 56 0,41-56 0,0 0 0,0 0 0,0 0 0,0 0 0,0 0 0,0 0 0,0 0 0,0 0 0,0 0 0,0 0 0,0 0 0,0 0 0,0 0 0,0 0 0,0 0 0,0 0 0,0 0 0,0 0 0,0 0 0,0 0 0,0 0 0,0 0 0,0 0 0,-74 74 0,74-74 0,0 0 0,0 0 0,0 0 0,0 0 0,0 0 0,0 0 0,0 0 0,0 0 0,0 0 0,0 0 0,0 0 0,0 0 0,0 0 0,0 0 0,0 0 0,0 0 0,0 0 0,0 0 0,0 0 0,0 0 0,0 0 0,0 0 0,0 0 0,-33 24 0,33-24 0,0 0 0,0 0 0,0 0 0,0 0 0,0 0 0,0 0 0,0 0 0,0 0 0,0 0 0,0 0 0,0 0 0,0 0 0,0 0 0,0 0 0,0 0 0,0 0 0,0 0 0,0 0 0,0 0 0,0 0 0,0 0 0,0 0 0,0 0 0,0 0 0,8 4 0,-8-4 0,0 0 0,0 0 0,0 0 0,0 0 0,0 0 0,-42 74 0,42-74 0,-8 56 0,8-56 16,42 33-1,-42-33 1,74 42-1,9-10-15,-83-32 16,0 0 0,82 56-1,-82-56-15,75 65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4-24T14:40:36.4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19581 8125 0,'0'0'0,"0"0"0,0 0 0,0 0 0,0 0 0,0 0 0,0 0 0,0 0 0,0 0 0,0 0 0,0 0 0,0 0 0,0 0 0,0 0 0,0 0 0,0 0 0,0 0 0,0 0 0,0 0 0,0 0 0,0 0 0,0 0 0,0 0 0,0 0 0,0 0 0,0 0 0,0 0 0,0 0 0,0 0 0,0 0 0,0 0 0,0 0 0,0 0 0,0 0 0,0 0 0,0 0 0,0 28 0,0-28 0,0 0 0,0 0 0,0 0 0,0 0 0,0 0 0,0 47 0,0-47 0,0 0 0,0 88 0,0-88 0,0 0 0,0 0 0,0 0 0,0 0 0,0 0 0,0 0 0,0 0 0,0 0 0,0 0 0,0 0 0,0 0 0,0 51 0,0-51 0,0 0 0,0 0 0,0 0 0,0 0 0,0 0 0,0 0 0,0 0 0,-9 103 0,9-103 0,0 0 0,0 0 0,0 0 0,-8 111 0,8-111 16,0 0 0,-17 107-1,17-107-15,0 0 16,0 0-1,0 0 1,9 98-16,-9-98 16,33 61-1,-33-61 1,66 37-1,25-24-15,8-17 16,0-5 0,1-5-1,-1 4 1,-99 10-16,83-10 15,-83 10 1,0 0 0,0 0-16,0 0 15</inkml:trace>
  <inkml:trace contextRef="#ctx0" brushRef="#br0" timeOffset="771">20705 8121 0,'-8'4'0,"8"-4"0,0 0 0,0 0 0,0 0 0,0 0 0,0 0 0,0 0 0,0 42 0,0-42 0,0 0 0,0 0 0,0 0 0,0 0 0,0 0 0,0 0 0,0 0 0,0 0 0,0 0 0,8 84 0,-8-84 0,0 0 0,0 0 0,0 0 0,0 0 0,0 0 0,25 125 0,-25-125 0,33 126 0,8-18 15,-16-16 1,0-18 0,-25-74-1,50 70-15,-1-33 16,1-27-1,-25-29 1,-1-13-16,9-15 16,25-18-1,0-19 1,-8-23-16,8 10 15,-9 4 1,-7 9 0,-1 14-1,-8 10-15,-16 22 16,-26 62-1,9-24 1,0 0 0,0 0-16</inkml:trace>
  <inkml:trace contextRef="#ctx0" brushRef="#br0" timeOffset="1358">22359 8190 0,'-8'5'0,"8"-5"0,0 0 0,0 0 0,0 0 0,0 0 0,0 0 0,0 0 0,0 0 0,0 0 0,0 0 0,0 0 0,0 0 0,0 0 0,0 0 0,0 0 0,0 0 0,0 0 0,0 0 0,0 0 0,0 0 0,0 0 0,0 0 0,0 0 0,0 0 0,0 0 0,0 0 0,8 56 0,-8-56 0,0 0 0,0 0 0,8 88 0,-8-88 0,0 0 0,8 117 0,-8-117 0,-8 111 0,-8 5 0,-1-13 15,0-10 1,-7-14 0,7-23-16,9-24 15,8-22 1,8-34-1,9-27 1,-17 51-16</inkml:trace>
  <inkml:trace contextRef="#ctx0" brushRef="#br0" timeOffset="1904">22284 8437 0,'-8'-33'0,"8"33"0,0 0 0,0 0 0,0 0 0,0 0 0,0-79 0,0 79 0,0 0 0,0 0 0,0 0 0,0 0 0,0 0 0,33-89 0,-33 89 0,58-78 0,41 22 0,-16 37 15,-9 29 1,9 8-16,-83-18 15,91 19 1,-17 9 0,-32 9-16,-42 10 15,-25 8 1,-33 1-1,-33 10 1,-16-11-16,7-13 16,1-14-1,33-14 1,16-5-1,34-4-15,32-10 16,-16 5 0,9 5-1,32 4-15,17 14 16,41 10-1,-24 9 1,7 9 0,-7 0-16,-9 10 15,-8-1 1,-58-60-1,66 56-15,-66-56 16</inkml:trace>
  <inkml:trace contextRef="#ctx0" brushRef="#br0" timeOffset="20457">12015 13051 0,'16'4'0,"-16"-4"0,0 0 0,0 0 0,0 0 0,0 0 0,0 0 0,0 0 0,0 0 0,0 0 0,-16 33 0,16-33 0,0 0 0,0 0 0,0 0 0,0 0 0,-17 65 0,17-65 0,0 0 0,0 0 0,0 0 0,0 0 0,0 0 0,0 0 0,0 0 0,0 0 0,0 0 0,0 0 0,0 0 0,-16 98 0,16-98 0,0 0 0,0 0 0,0 0 0,0 0 0,0 0 0,0 0 0,0 0 0,-33 102 0,33-102 0,0 0 0,0 0 0,0 0 0,-25 47 0,25-47 15,0 0 1,0 0-1,-8 102-15,8-102 16,8 93 0,-8-93-1,0 0 1,41 65-16,-41-65 15,66 37 1,9-13 0,16-20-1,16 5-15,1-4 16,-108-5-1,107 0 1,-107 0-16,124-5 16,-24 1-1,-1 8 1,17 6-16,-34 4 15,9 4 1,17-9 0,57-14-1,-24-7-15,-17 16 16,-17 4-1,-32 2 1,-9-5-16,25 14 16,33-10-1,16-9 1,1-23-1,-25 13-15,-26 10 16,18 10 0,16 4-1,8-14-15,1-10 16,-18 1-1,-7 9 1,-17 9 0,0 10-16,8 4 15,-16-9 1,-1-23-1,26-15-15,-25-13 16,-17 19 0,-17 18-1,-16 4 1,9 5-16,-9-4 15,0-19 1,8-9 0,1-5-1,-18 0-15,-40 42 16,49-60-1,-25-15 1,17-22-16,0-24 16,-9 14-1,-16 93 1,9-107-16,-9 107 15,-9-112 1,9 112 0,-25-117-1</inkml:trace>
  <inkml:trace contextRef="#ctx0" brushRef="#br0" timeOffset="21371">12337 13874 0,'-8'5'0,"8"-5"0,0 0 0,0 0 0,0 0 0,0 0 0,0 0 0,0 0 0,0 0 0,0 0 0,0 0 0,0 0 0,0 0 0,0 0 0,0 0 0,0 0 0,0 0 0,0 0 0,0 0 0,0 0 0,0 0 0,0 0 0,0 0 0,0 0 0,0 0 0,0 0 0,0 0 0,0 0 0,0 0 0,0 0 0,0 0 0,0 9 0,0-9 0,0 0 0,0 0 0,0 0 0,0 0 0,0 0 0,0 0 0,0 0 0,0 0 0,0 0 0,0 0 0,0 0 0,0 0 0,0 0 0,0 0 0,0 0 0,0 0 0,0 0 0,0 0 0,0 0 0,50 33 0,-50-33 0,0 0 0,0 0 0,0 0 0,49 51 0,-49-51 0,0 0 0,0 0 0,33 74 0,-33-74 0,0 0 0,9 84 0,-9-84 0,16 88 0,-8 5 0,-8 0 15,17-4 1,8-11 0,16-22-1,-16-28-15,-25-28 16,0-9-1,0 14 1,8-47-16,9-23 16,8-19-1,24-23 1,-7 19-1,7-6-15,9 2 16,-17-1 0,-41 93-1,33-84-15,-33 84 16,0 0-1,0 0 1</inkml:trace>
  <inkml:trace contextRef="#ctx0" brushRef="#br0" timeOffset="21999">13495 14260 0,'-8'9'0,"8"-9"0,0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42 0,17-42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 65 0,41-65 0,0 0 0,0 0 0,0 0 0,0 0 0,0 0 0,0 0 0,0 0 0,0 0 0,0 0 0,0 0 0,0 0 0,0 0 0,0 0 0,0 0 0,0 0 0,0 0 0,0 0 0,0 0 0,0 0 0,0 0 0,0 0 0,0 0 0,-33 89 0,33-89 0,0 0 0,0 0 0,0 0 0,0 0 0,0 0 0,0 0 0,0 0 0,0 0 0,0 0 0,0 0 0,0 0 0,0 0 0,0 0 0,0 0 0,0 0 0,0 0 0,0 0 0,0 0 0,0 0 0,0 0 0,0 0 0,0 0 0,0 0 0,0 0 0,0 0 0,0 0 0,0 0 0,0 0 0,0 0 0,0 0 0,0 0 0,0 0 0,0 0 0,0 0 0,0 0 0,0 0 0,0 0 0,0 0 0,0 0 0,-9 74 0,9-74 0,0 0 0,0 0 0,0 0 0,0 0 0,0 0 0,0 0 0,0 0 0,0 0 0,0 0 0,0 0 0,0 0 0,0 0 0,0 0 0,0 0 0,0 0 0,0 0 0,0 0 0,0 0 0,0 0 0,0 0 0,0 0 0,0 0 0,0 0 0,0 0 0,0 0 0,0 0 0,0 0 0,0 0 0,0 0 0,0 0 0,42 5 0,-42-5 0,0 0 0,0 0 0,0 0 0,0 0 0,0 0 0,0 0 0,0 0 0,0 0 0,0 0 0,0 0 0,0 0 0,0 0 0,0 0 0,0 0 0,0 0 0,66 14 0,-66-14 0,0 0 0,0 0 0,0 0 0,0 0 0,0 0 0,0 0 0,0 0 0,0 0 0,0 0 0,0 0 0,0 0 0,0 0 0,0 0 0,0 0 0,0 0 0,0 0 0,0 0 0,0 0 0,0 0 0,0 0 0,0 0 0,0 0 0,0 0 0,0 0 0,0 0 0,0 0 0,0 0 0,0 0 0,0 0 0,74-28 0,-74 28 0,0 0 0,0 0 0,0 0 0,0 0 0,0 0 0,0 0 0,0 0 0,0 0 0,0 0 0,0 0 0,0 0 0,0 0 0,0 0 0,0 0 0,0 0 0,0 0 0,0 0 0,0 0 0,0 0 0,0 0 0,0 0 0,0 0 0,58-65 0,-58 65 0,0 0 0,0 0 0,0 0 0,0 0 0,0 0 0,0 0 0,0 0 0,0 0 0,0 0 0,0 0 0,0 0 0,0 0 0,0 0 0,0 0 0,0 0 0,0 0 0,0 0 0,0 0 0,0 0 0,0 0 0,0 0 0,25-89 0,-25 89 0,0 0 0,0 0 0,0 0 0,0 0 0,0 0 0,0 0 0,0 0 0,0 0 0,0 0 0,0 0 0,0 0 0,0 0 0,0 0 0,0 0 0,0 0 0,0 0 0,0 0 0,0 0 0,0 0 0,0 0 0,0 0 0,0 0 0,0 0 0,0 0 0,0 0 0,-25-83 0,25 83 0,0 0 0,0 0 0,0 0 0,0 0 0,0 0 0,-49-61 0,49 61 0,0 0 0,0 0 0,0 0 0,0 0 0,-75-18 0,75 18 0,0 0 0,0 0 0,0 0 0,0 0 0,0 0 0,0 0 0,0 0 0,-74 23 0,74-23 0,0 0 0,0 0 0,0 0 0</inkml:trace>
  <inkml:trace contextRef="#ctx0" brushRef="#br0" timeOffset="22536">14065 13995 0,'-16'-5'0,"16"5"0,0 0 0,0 0 0,0 0 0,0 0 0,0 0 0,0 0 0,0 0 0,0 0 0,-33-27 0,33 27 0,0 0 0,0 0 0,0 0 0,-50-24 0,50 24 0,0 0 0,0 0 0,0 0 0,0 0 0,0 0 0,0 0 0,0 0 0,0 0 0,0 0 0,0 0 0,0 0 0,0 0 0,0 0 0,0 0 0,0 0 0,0 0 0,0 0 0,0 0 0,0 0 0,0 0 0,0 0 0,0 0 0,0 0 0,0 0 0,0 0 0,0 0 0,0 0 0,0 0 0,0 0 0,0 0 0,0 0 0,0 0 0,-74 9 0,74-9 0,0 0 0,0 0 0,0 0 0,0 0 0,0 0 0,0 0 0,0 0 0,0 0 0,0 0 0,0 0 0,0 0 0,0 0 0,0 0 0,0 0 0,0 0 0,-41 84 0,41-84 0,0 0 0,0 0 0,0 0 0,0 0 0,0 0 0,0 51 0,0-51 0,0 0 0,0 0 0,0 0 0,0 0 0,-9 103 0,9-103 0,0 0 0,0 0 0,0 0 0,0 0 0,0 0 0,0 0 0,0 0 0,17 107 0,-17-107 0,0 0 0,0 0 0,0 0 0,25 88 0,-17 5 16,-8-93 0,8 84-1,-8-84 1,0 0-16,0 0 15,0 0 1,-8 51 0,8-51-16,0 0 15,0 0 1,0 0-1,-8 23 1</inkml:trace>
  <inkml:trace contextRef="#ctx0" brushRef="#br0" timeOffset="23562">12891 13958 0,'-16'-5'0,"16"5"0,0 0 0,0 0 0,0 0 0,0 0 0,0 0 0,0 0 0,-58-9 0,58 9 0,0 0 0,0 0 0,0 0 0,0 0 0,-74 14 0,74-14 0,0 0 0,0 0 0,0 0 0,-100 42 0,100-42 0,0 0 0,0 0 0,-74 65 0,74-65 0,0 0 0,0 0 0,0 0 0,-75 79 0,75-79 16,0 0-1,0 0-15,0 51 16,42-32 0,65-33-1,1-15 1,-9 6-16,0 0 15,-41 0 1,-33 9 0,-33 19-1,-34 18-15,-32 19 16,-1 9-1,18 5 1,-18-5-16,9-14 16,25-14-1,74-36 1,-50 26-16,17-13 15,33-13 1,-33 13 0,66-24-1,-66 24-15,91-28 16,9-4-1,-100 32 1,91-33-16,-9-9 16,-82 42-1,42-51 1,-34 0-1,-66 18-15,-25 33 16,-24 24 0,-9 22-1,17 15 1,16 4-16,83-65 15,-33 51 1,66-19 0</inkml:trace>
  <inkml:trace contextRef="#ctx0" brushRef="#br0" timeOffset="24363">12007 13869 0,'0'-4'0,"0"4"0,0 0 0,0 0 0,0 0 0,0 0 0,0 0 0,0 0 0,0 0 0,0 0 0,0 0 0,0 0 0,0 0 0,0 0 0,0 0 0,0 0 0,0 0 0,0 0 0,0 0 0,0 0 0,0 0 0,0 0 0,0 0 0,0 0 0,0 0 0,0 0 0,0 0 0,0 0 0,0 0 0,0 0 0,0 0 0,0 28 0,0-28 0,0 0 0,0 0 0,0 0 0,-9 75 0,9-75 0,0 0 0,0 0 0,0 0 0,9 115 0,-9-115 0,0 0 0,0 103 0,0-103 0,-17 51 0,-8 60 16,-24-13 0,16 0-1,33-98-15,0 0 16,0 0-1,0 0 1,-25 97-16,25-97 16,0 0-1,0 0 1,25 42-16,-25-42 15,0 0 1,57 28 0,-57-28-1,0 0-15,108 14 16,-108-14-1,0 0 1,0 0 0,0 0-16,116 0 15</inkml:trace>
  <inkml:trace contextRef="#ctx0" brushRef="#br0" timeOffset="25346">13867 14209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0,41-9 0,-41 9 0,0 0 0,0 0 0,0 0 0,0 0 0,66-24 0,-66 24 0,0 0 0,0 0 0,0 0 0,116-28 0,-116 28 0,0 0 0,0 0 0,41-4 0,-41 4 0,0 0 0,83-14 0,-83 14 0</inkml:trace>
  <inkml:trace contextRef="#ctx0" brushRef="#br0" timeOffset="25775">14735 13953 0,'9'27'0,"-9"30"0,0-57 0,0 0 0,0 0 0,0 83 0,0-83 0,0 0 0,0 98 0,0-98 0,0 102 0,8 10 0,-8-112 15,0 102 1,0-102-1,0 0-15,0 0 16,0 0 0,0 56-1,0-56 1</inkml:trace>
  <inkml:trace contextRef="#ctx0" brushRef="#br0" timeOffset="26379">14925 14041 0,'17'0'0,"-17"0"0,0 0 0,0 0 0,0 0 0,0 0 0,0 0 0,0 0 0,0 0 0,0 0 0,0 0 0,0 0 0,0 0 0,0 0 0,0 0 0,0 0 0,0 0 0,0 0 0,0 0 0,0 0 0,0 0 0</inkml:trace>
  <inkml:trace contextRef="#ctx0" brushRef="#br0" timeOffset="27063">14884 13897 0,'8'0'0,"-8"0"15,0 0 1,0 0-1,0 0-15,0 24 16,0-24 0,0 65-1,-8 28 1,25-4-16,-26-11 15,-24 6 1,-16 9 0,7-28-1,26-23-15,24-65 16,-8 23-1,0 0 1,0 0-16,17-33 16,7-37-1,1-23 1,8 14-1,-33 79-15,42-84 16,-42 84 0,0 0-1,66-65-15,-66 65 16,66-46-1,-66 46 1,91-14-16,-91 14 16,99 14-1,-99-14 1,99 28-1,-99-28-15,0 0 16</inkml:trace>
  <inkml:trace contextRef="#ctx0" brushRef="#br0" timeOffset="36083">17199 13525 0,'9'9'0,"-9"-9"0,0 0 0,0 0 0,0 0 0,0 0 0,0 0 0,0 0 0,0 0 0,0 0 0,0 0 0,0 0 0,0 0 0,0 0 0,0 0 0,0 0 0,0 0 0,0 0 0,0 0 0,0 0 0,0 0 0,0 34 0,0-34 0,0 0 0,0 0 0,0 0 0,0 0 0,-17 73 0,17-73 0,0 0 0,0 0 0,-33 89 0,33-89 0,0 0 0,-66 93 0,66-93 0,-83 79 0,50-28 0,-50 42 16,9-14-1,74-79 1,0 0-16</inkml:trace>
  <inkml:trace contextRef="#ctx0" brushRef="#br0" timeOffset="36790">18415 12934 0,'0'10'0,"0"-10"0,0 0 0,0 0 0,0 0 0,0 0 0,0 0 0,8 51 0,-8-51 0,0 0 0,0 0 0,0 0 0,8 70 0,-8-70 0,0 0 0,0 0 0,9 97 0,-9-97 0,0 0 0,0 93 0,0-93 0,0 103 0,-9 4 16,9-4-1,0-103-15,9 87 16,-9-87-1,24 52 1,-7-34 0,-25-36-16,-25-15 15,8-27 1,8-24-1,34-19-15,8-3 16,16-1 0,0 4-1,9 24 1,8 19-16,-9 13 15,9 15 1,-8 18 0,-1 28-1,9 18-15,-8 10 16,16-32-1,-66-10 1</inkml:trace>
  <inkml:trace contextRef="#ctx0" brushRef="#br0" timeOffset="37097">19771 13618 0,'0'5'0,"0"-5"0,0 0 0,0 0 0,0 0 0,0 0 0,0 0 0,0 0 0,0 0 0,0 0 0,0 0 0,0 0 0,0 0 0,0 0 0,0 0 0,0 0 0,0 0 0,0 0 0,0 0 0,0 0 0,0 0 0,0 0 0,-25 37 0,25-37 0,0 0 0,0 0 0,0 0 0,0 0 0,0 0 0,0 0 0,0 0 0,-33 79 0,33-79 0,0 0 0,-50 93 0,50-93 0,-74 93 0,-25-14 0,-17 19 0</inkml:trace>
  <inkml:trace contextRef="#ctx0" brushRef="#br0" timeOffset="39661">21582 8758 0,'-9'9'0</inkml:trace>
  <inkml:trace contextRef="#ctx0" brushRef="#br0" timeOffset="44013">20672 13218 0,'8'0'0,"-8"0"0,0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19 0,8-19 0,0 0 0,0 0 0,0 0 0,0 0 0,0 0 0,0 0 0,0 0 0,0 0 0,0 0 0,0 0 0,0 0 0,0 0 0,0 0 0,0 0 0,0 0 0,0 0 0,0 0 0,0 0 0,0 0 0,0 0 0,0 0 0,-25 46 0,25-46 0,0 0 0,0 0 0,0 0 0,0 0 0,0 0 0,0 0 0,0 0 0,0 0 0,0 0 0,0 0 0,0 0 0,0 0 0,0 0 0,0 0 0,0 0 0,0 0 0,0 0 0,0 0 0,0 0 0,0 0 0,0 0 0,0 0 0,0 0 0,0 0 0,0 0 0,-33 89 0,33-89 0,0 0 0,0 0 0,0 0 0,0 0 0,0 0 0,0 0 0,0 0 0,0 0 0,0 0 0,0 0 0,0 0 0,-8 46 0,8-46 0,0 0 0,0 0 0,0 0 0,0 0 0,0 0 0,0 0 0,0 0 0,-8 103 0,8-103 0,0 0 0,0 0 0,0 0 0,0 97 0,0-97 0,24 84 16,-24-84-1,83 56 1,0-14-16,24-15 15,17-13 1,-8 5 0,-8-19-16,24-14 15,-16-5 1,32 6-1,10 3 1,114 10-16,-73 0 16,-17 0-1,8-4 1,0-6-16,-8 0 15,8-17 1,0 8 0,1 19-1,7 19-15,-8 4 16,0-14-1,-8-22 1,-8-11-16,-9-3 16,-24-1-1,-1 4 1,-32 6-1,24 4-15,-16-5 16,-17 10 0,-24 0-1,-34-23-15,-16-20 16,-17-46-1,8-13 1,9-24 0,0 0-16,-25 14 15,-25 28 1,25 93-1</inkml:trace>
  <inkml:trace contextRef="#ctx0" brushRef="#br0" timeOffset="45141">21118 14097 0,'-8'10'0,"8"-10"0,0 0 0,0 0 0,0 0 0,0 0 0,8 32 0,-8-32 0,0 0 0,0 0 0,0 0 0,0 0 0,0 0 0,34 65 0,-34-65 0,41 98 0,0 14 0,-41-112 0,33 106 0,-24-3 15,-9-103 1,0 116-1,0-116-15,8 107 16,8-33 0,1-64-1,-34-20 1,17-27-16,-16-42 15,-1-9 1,-7-14 0,24 22-16,-17 6 15,9-5 1,8 0-1,0 79 1,-9-75-16,9 75 16,0 0-1,17-88 1,8 18-16,33 10 15,16 23 1,1 41 0,-75-4-1,74 38-15,-74-38 16,66 55-1,-66-55 1,8 84-16,-24 0 16,16-84-1,-75 74 1,75-74-1,-74 42-15,74-42 16,0 0 0,0 0-1,0 0 1,-50 23-16,50-23 15,-16 38 1,49-6 0,58 24-16,16 13 15,-24-3 1,-83-66-1,108 79-15,-108-79 16,99 84 0</inkml:trace>
  <inkml:trace contextRef="#ctx0" brushRef="#br0" timeOffset="45686">22706 14483 0,'0'-4'0,"0"4"0,0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28 0,25-28 0,0 0 0,0 0 0,0 0 0,0 0 0,0 0 0,0 0 0,0 0 0,0 0 0,0 0 0,0 0 0,0 0 0,0 0 0,0 0 0,0 0 0,0 0 0,0 0 0,0 0 0,0 0 0,0 0 0,0 0 0,0 0 0,0 0 0,-8 46 0,8-46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18 0,-25-18 0,0 0 0,0 0 0,0 0 0,0 0 0,0 0 0,0 0 0,0 0 0,0 0 0,0 0 0,0 0 0,0 0 0,0 0 0,0 0 0,0 0 0,25 19 0,-25-19 0,0 0 0,0 0 0,0 0 0,0 0 0,0 0 0,0 0 0,0 0 0,0 0 0,0 0 0,0 0 0,0 0 0,0 0 0,0 0 0,49-14 0,-49 14 0,0 0 0,0 0 0,0 0 0,0 0 0,0 0 0,0 0 0,0 0 0,0 0 0,0 0 0,0 0 0,0 0 0,0 0 0,0 0 0,0 0 0,0 0 0,0 0 0,0 0 0,0 0 0,0 0 0,0 0 0,0 0 0,0 0 0,0 0 0,0 0 0,0 0 0,33-60 0,-33 60 0,0 0 0,0 0 0,0 0 0,0 0 0,0 0 0,0 0 0,0 0 0,0 0 0,0 0 0,0 0 0,0 0 0,0 0 0,0 0 0,0 0 0,0 0 0,0 0 0,0 0 0,0 0 0,0 0 0,0 0 0,0 0 0,0-70 0,0 70 0,0 0 0,0 0 0,0 0 0,0 0 0,0 0 0,0 0 0,0 0 0,0 0 0,-16-75 0,16 75 0,0 0 0,0 0 0,0 0 0,0 0 0,0 0 0,0 0 0,0 0 0,0 0 0,0 0 0,0 0 0,0 0 0,0 0 0,0 0 0,0 0 0,0 0 0,-58-64 0,58 64 0,0 0 0,0 0 0,0 0 0,0 0 0,0 0 0,0 0 0,0 0 0,0 0 0,0 0 0,0 0 0,0 0 0,-66-38 0,66 38 0,0 0 0,0 0 0,0 0 0,0 0 0,0 0 0,0 0 0,0 0 0,0 0 0,0 0 0,0 0 0,-33-18 0,33 18 0</inkml:trace>
  <inkml:trace contextRef="#ctx0" brushRef="#br0" timeOffset="46098">23244 14004 0,'8'0'0,"-8"0"0,0 0 0,0 0 0,0 0 0,0 0 0,0 0 0,0 0 0,0 0 0,0 0 0,0 0 0,0 0 0,0 0 0,0 0 0,0 0 0,0 0 0,0 0 0,0 0 0,0 0 0,0 0 0,0 0 0,0 0 0,0 0 0,0 0 0,0 0 0,0 0 0,0 0 0,0 0 0,0 0 0,0 0 0,0 0 0,-17 10 0,17-10 0,0 0 0,0 0 0,0 0 0,0 0 0,0 0 0,0 0 0,0 0 0,0 0 0,0 0 0,0 0 0,0 0 0,0 0 0,0 0 0,-49-24 0,49 24 0,0 0 0,0 0 0,0 0 0,0 0 0,0 0 0,0 0 0,0 0 0,0 0 0,0 0 0,-67-42 0,67 42 0,0 0 0,0 0 0,0 0 0,0 0 0,0 0 0,-49-23 0,49 23 0,0 0 0,0 0 0,0 0 0,0 0 0,0 0 0,-41 38 0,41-38 0,0 0 0,0 0 0,0 0 0,0 0 0,0 51 0,0-51 0,0 0 0,0 0 0,0 0 0,-9 88 0,9-88 0,0 0 0,0 0 0,0 88 0,0-88 0,0 0 0,9 98 0,-9-98 0,24 116 0,1 19 0,-8 19 16,24-6 0,25 62-1,-8-112-15,-33-20 16,-9-22-1,-16-28 1,-8-56 0,0-51-16,8 79 15</inkml:trace>
  <inkml:trace contextRef="#ctx0" brushRef="#br0" timeOffset="46323">22962 14497 0,'0'0'0,"0"0"0,0 0 0,0 0 0,0 0 0,0 0 0,0 0 0,0 0 0,0 0 0,0 0 0,0 0 0,0 0 0,25-14 0,-25 14 0,0 0 0,0 0 0,0 0 0,0 0 0,0 0 0,83-14 0,-83 14 0,107-14 0,1 0 0,-108 14 0,0 0 0,107-14 0,-107 14 0,116-13 0</inkml:trace>
  <inkml:trace contextRef="#ctx0" brushRef="#br0" timeOffset="46855">24459 14204 0,'0'0'0,"0"0"0,0 0 0,0 0 0,0 0 0,0 0 0,0 0 0,0 0 0,0 0 0,0 0 0,0 0 0,0 0 0,0 0 0,0 0 0,0 0 0,0 0 0,0 0 0,0 0 0,0 0 0,0 0 0,0 0 0,0 0 0,0 0 0,0 0 0,0 0 0,0 0 0,0 0 0,0 0 0,0 0 0,0 0 0,0 0 0,0 0 0,0 0 0,0 0 0,0 0 0,0 0 0,17 28 0,-17-28 0,0 0 0,0 0 0,0 0 0,0 0 0,0 0 0,0 0 0,0 0 0,0 0 0,0 0 0,0 0 0,0 0 0,0 0 0,0 0 0,0 0 0,16 61 0,-16-61 0,0 0 0,0 0 0,0 0 0,0 0 0,0 0 0,0 0 0,0 0 0,0 0 0,0 0 0,0 0 0,0 0 0,0 0 0,0 0 0,17 93 0,-17-93 0,0 0 0,0 0 0,8 88 0,-8-88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28 0,-8-28 0,0 0 0,0 0 0,0 0 0,0 0 0,0 0 0,0 0 0,0 0 0,0 0 0,0 0 0,0 0 0,0 0 0,0 0 0,0 0 0,0 0 0,0 0 0,0 0 0,0 0 0,0 0 0,0 0 0,0 0 0,0 0 0,0 0 0,0 0 0,-8-33 0,8 33 0,0 0 0,0 0 0,0 0 0,0 0 0,0 0 0,0 0 0,0 0 0,0 0 0,0 0 0,0-14 0,0 14 0,0 0 0,0 0 0,0 0 0,0 0 0,0 0 0,0 0 0,0 0 0,0 0 0,8-55 0,-8 55 0,0 0 0,0 0 0,0 0 0,0 0 0,0 0 0,0 0 0,0 0 0,25-103 0,-25 103 0,0 0 0,0 0 0,0 0 0,0 0 0,0 0 0,0 0 0,50-88 0,-50 88 0,0 0 0,0 0 0,0 0 0,0 0 0,0 0 0,0 0 0,0 0 0,0 0 0,0 0 0,0 0 0,0 0 0,57-65 0,-57 65 0,0 0 0,0 0 0,0 0 0,0 0 0,0 0 0,0 0 0,0 0 0,83-37 0,-83 37 0,0 0 0,108-14 0,-108 14 0,132-5 0</inkml:trace>
  <inkml:trace contextRef="#ctx0" brushRef="#br0" timeOffset="85821">15306 14581 0,'25'-74'0,"24"-89"0,-49 163 0,42-173 0,-18 20 15,-24 32 1,-8 14 0</inkml:trace>
  <inkml:trace contextRef="#ctx0" brushRef="#br0" timeOffset="89558">13925 11521 0,'-8'-5'0,"8"5"0,0 0 0,0 0 0,0 0 0,0 0 0,0 0 0,0 0 0,0 0 0,0 0 0,0 0 0,0 0 0,0 0 0,0 0 0,0 0 0,0 0 0,0 0 0,0 0 0,0 0 0,0 0 0,0 0 0,0 0 0,0 0 0,0 0 0,-42 0 0,42 0 0,0 0 0,0 0 0,0 0 0,0 0 0,0 0 0,0 0 0,0 0 0,0 0 0,0 0 0,0 0 0,0 0 0,0 0 0,0 0 0,0 0 0,0 0 0,0 0 0,0 0 0,0 0 0,0 0 0,0 0 0,0 0 0,0 0 0,0 0 0,0 0 0,0 0 0,-58 5 0,58-5 0,0 0 0,0 0 0,0 0 0,0 0 0,0 0 0,0 0 0,0 0 0,0 0 0,0 0 0,0 0 0,0 0 0,-99 41 0,99-41 0,0 0 0,-74 56 0,74-56 0,0 0 0,0 0 0,0 0 0,0 0 0,0 0 0,-75 93 0,75-93 0,-49 80 0,16 17 0,24-13 16,18 13-1,-1-13 1,25 0-16,17-10 15,16-8 1,0-2 0,25-12-16,8-6 15,9-13 1,16-20-1,-17-26 1,1-48-16,-108 61 16,190-181-1,-108 97 1,-7 15-16,-25-6 15,-34-13 1,-24-15 0,-34 6-1,-7 22-15,-26 5 16,1 15-1,-9 13 1,-16 18-16,8 24 16,-16 28-1,7 10 1,18-1-1,16-14-15,66-23 16</inkml:trace>
  <inkml:trace contextRef="#ctx0" brushRef="#br0" timeOffset="90282">14032 12028 0,'0'-29'0,"0"29"0,0 0 0,0 0 0,0 0 0,0 0 0,0 0 0,0 0 0,0 0 0,0 0 0,0 0 0,0 0 0,0 0 0,0 0 0,0 0 0,0 0 0,0 0 0,0 0 0,0 0 0,-16-60 0,16 60 0,0 0 0,0 0 0,0 0 0,0 0 0,0 0 0,0 0 0,0 0 0,0 0 0,0 0 0,0 0 0,0 0 0,0 0 0,0 0 0,0 0 0,0 0 0,0 0 0,0 0 0,0 0 0,0 0 0,0 0 0,0 0 0,0 0 0,0 0 0,0 0 0,0 0 0,0 0 0,0 0 0,0 0 0,0 0 0,0 0 0,0 0 0,-17-74 0,17 74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0,-41-56 0,41 56 0,0 0 0,0 0 0,0 0 0,0 0 0,0 0 0,0 0 0,0 0 0,0 0 0,0 0 0,0 0 0,0 0 0,0 0 0,0 0 0,0 0 0,0 0 0,0 0 0,0 0 0,0 0 0,0 0 0,0 0 0,0 0 0,0 0 0,0 0 0,0 0 0,0 0 0,0 0 0,0 0 0,0 0 0,0 0 0,0 0 0,0 0 0,0 0 0,0 0 0,0 0 0,0 0 0,-66 5 0,66-5 0,0 0 0,0 0 0,0 0 0,0 0 0,0 0 0,0 0 0,0 0 0,0 0 0,0 0 0,0 0 0,0 0 0,0 0 0,0 0 0,0 0 0,0 0 0,0 0 0,0 0 0,0 0 0,0 0 0,0 0 0,0 0 0,0 0 0,0 0 0,0 0 0,0 0 0,0 0 0,0 0 0,0 0 0,0 0 0,0 0 0,0 0 0,0 0 0,-75 60 0,75-60 0,0 0 0,0 0 0,0 0 0,0 0 0,0 0 0,0 0 0,0 0 0,0 0 0,0 0 0,0 0 0,0 0 0,0 0 0,0 0 0,0 0 0,0 0 0,0 0 0,0 0 0,0 0 0,0 0 0,0 0 0,0 0 0,0 0 0,0 0 0,0 0 0,0 0 0,0 0 0,0 0 0,0 0 0,0 0 0,0 0 0,0 0 0,-74 88 0,74-88 0,0 0 0,0 0 0,0 0 0,0 0 0,0 0 0,-33 84 0,33-84 0,0 0 0,0 0 0,0 0 0,0 0 0,0 0 0,0 0 0,0 0 0,0 0 0,0 0 0,0 0 0,0 0 0,0 0 0,0 0 0,0 0 0,0 0 0,0 0 0,0 0 0,0 0 0,0 0 0,0 0 0,0 0 0,0 0 0,0 0 0,0 0 0,0 0 0,0 0 0,0 0 0,0 0 0,0 0 0,-17 61 0,17-61 0,0 0 0,0 0 0,0 0 0,0 0 0,0 0 0,0 0 0,0 0 0,0 0 0,0 0 0,0 0 0,0 0 0,0 0 0,0 0 0,0 0 0,0 0 0,0 0 0,0 0 0,0 0 0,0 0 0,0 0 0,0 0 0,0 0 0,0 0 0,0 0 0,0 0 0,0 0 0,0 0 0,0 0 0,0 32 0,0-32 0,0 0 0,0 0 0,0 0 0,0 0 0,0 0 0,0 0 0,0 0 0,0 0 0,0 0 0,0 0 0,0 0 0,0-23 0,0 23 0,0 0 0,0 0 0,0 0 0,0 0 0,0 0 0,0 0 0,0 0 0,0 0 0,0 0 0,0 0 0,0 0 0,0 0 0,0 0 0,0 0 0,0 0 0,0 0 0,0 0 0,0 0 0,0 0 0,0 0 0,0 0 0,0 0 0,0 0 0,0 0 0,0 0 0,0 0 0,33 46 0,-33-46 0,0 0 0,0 0 0,0 0 0,0 0 0,0 0 0,0 0 0,0 0 0,0 0 0,0 0 0,0 0 0,0 0 0,0 0 0,0 0 0,0 0 0,0 0 0,0 0 0,0 0 0,0 0 0,0 0 0,0 0 0,0 0 0,0 0 0,0 0 0,0 0 0,0 0 0,0 0 0,0 0 0,0 0 0,0 0 0,0 0 0,0 0 0,0 0 0,0 0 0,0 0 0,0 0 0,0 0 0,0 0 0,0 0 0,0 0 0,0 0 0,0 0 0,0 0 0,0 0 0,0 0 0,75 24 0,-75-24 0,0 0 0,0 0 0,0 0 0,0 0 0,0 0 0,0 0 0,0 0 0,0 0 0,0 0 0,0 0 0,0 0 0,0 0 0,0 0 0,0 0 0,0 0 0,0 0 0,0 0 0,0 0 0,0 0 0,0 0 0,0 0 0,0 0 0,0 0 0,74-4 0,-74 4 0,0 0 0,0 0 0,0 0 0,0 0 0,0 0 0,0 0 0,0 0 0,0 0 0,0 0 0,0 0 0,0 0 0,0 0 0,0 0 0,0 0 0,0 0 0,0 0 0,0 0 0,0 0 0,0 0 0,0 0 0,0 0 0,0 0 0,66-24 0,-66 24 0,0 0 0,0 0 0,0 0 0,0 0 0,0 0 0,0 0 0,0 0 0,0 0 0,0 0 0,0 0 0,0 0 0,0 0 0,0 0 0,0 0 0,0 0 0,0 0 0,0 0 0,0 0 0,0 0 0,0 0 0,0 0 0,0 0 0,50-65 0,-50 65 0,0 0 0,0 0 0,0 0 0,0 0 0,0 0 0,0 0 0,0 0 0,0 0 0,0 0 0,0 0 0,0 0 0,0 0 0,0 0 0,0 0 0,0 0 0,0 0 0,0 0 0,0 0 0,0 0 0,0 0 0,0 0 0,0 0 0,0 0 0,0 0 0,0 0 0,0 0 0,0 0 0,0 0 0,0 0 0,0 0 0,0 0 0,0 0 0,0 0 0,0 0 0,0 0 0,0 0 0,0 0 0,0 0 0,0 0 0,25-89 0,-25 89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0,25-65 0,-25 65 0,0 0 0,0 0 0,0 0 0,0 0 0,0 0 0,0 0 0,0 0 0,0 0 0,0 0 0,0 0 0,0 0 0,0 0 0,0 0 0,0 0 0,0 0 0,0 0 0,0 0 0,0 0 0,0 0 0,0 0 0,0 0 0,0 0 0,33-4 0,-33 4 0,0 0 0,0 0 0,0 0 0,0 0 0,0 0 0,0 0 0,0 0 0,0 0 0,0 0 0,0 0 0,16 37 0,-16-37 0,0 0 0,0 0 0,0 0 0,0 0 0,0 0 0,0 0 0,0 0 0,0 0 0,0 0 0,0 0 0,0 0 0,0 0 0,0 0 0,0 0 0,0 0 0,0 0 0,0 0 0,0 0 0,0 0 0,33 83 0,-33-83 0,0 0 0,0 0 0,0 0 0,0 0 0,0 0 0,0 0 0,0 0 0,0 0 0,0 0 0,0 0 0,0 0 0,0 0 0,0 0 0,0 0 0,0 0 0,58 89 0,-58-89 0,0 0 0,0 0 0,0 0 0,0 0 0,0 0 0,0 0 0,0 0 0,0 0 0,0 0 0,0 0 0,0 0 0,75 55 0,-75-55 0,0 0 0,0 0 0,0 0 0,0 0 0,0 0 0,0 0 0,0 0 0,91 19 0,-91-19 0,0 0 0,0 0 0,0 0 0,107-4 0</inkml:trace>
  <inkml:trace contextRef="#ctx0" brushRef="#br0" timeOffset="91477">13470 12194 0,'0'0'0,"0"0"0,0 0 0,0 0 0,0 0 0,0 0 0,0 0 0,0 0 0,0 0 0,0 0 0,0 0 0,0 0 0,0 0 0,0 0 0,0 0 0,0 0 0,0 0 0,0 0 0,-49 5 0,49-5 0,0 0 0,0 0 0,0 0 0,0 0 0,0 0 0,0 0 0,0 0 0,0 0 0,0 0 0,0 0 0,0 0 0,-67 38 0,67-38 0,0 0 0,0 0 0,0 0 0,-74 60 0,74-60 0,0 0 0,0 0 0,-58 75 0,58-75 0,0 0 0,-50 69 0,50-69 0,-57 70 0,-10-4 0,67-66 15,-57 74 1,7-14 0,25-13-1,9-33-15,16-14 16</inkml:trace>
  <inkml:trace contextRef="#ctx0" brushRef="#br0" timeOffset="92110">12470 12725 0,'-17'19'0,"17"-19"0,0 0 0,0 0 0,0 0 0,0 0 0,0 0 0,-25 56 0,25-56 0,0 0 0,0 0 0,0 0 0,-33 65 0,33-65 0,0 0 0,0 0 0,0 0 0,0 0 0,0 0 0,-33 97 0,33-97 0,-16 89 0,24 18 16,17-10-16,-9 6 15,-7-1 1,24-18-1,24-19 1,18-14-16,-9-9 16,8-14-1,9-24 1,16-22-16,-16-19 15,0-19 1,-25-14 0,-9-9-1,1-5-15,-9-13 16,-16-6-1,-33-4 1,-17 4-16,8 11 16,1-2-1,-26 11 1,-15 27-1,-18 29-15,1 17 16,-9 6 0,17 4-1,66 0-15</inkml:trace>
  <inkml:trace contextRef="#ctx0" brushRef="#br0" timeOffset="92488">12875 12934 0,'0'-4'0,"0"4"0,0 0 0,0 0 0,0 0 0,0 0 0,0 0 0,0 0 0,0 0 0,0 0 0,0 0 0,0 0 0,0 0 0,0 0 0,0 0 0,0 0 0,0 0 0,0 0 0,0 0 0,0 0 0,0 0 0,0 0 0,-42-14 0,42 14 0,0 0 0,0 0 0,0 0 0,0 0 0,0 0 0,0 0 0,0 0 0,-57 0 0,57 0 0,0 0 0,0 0 0,0 0 0,0 0 0,0 0 0,0 0 0,-91 14 0,91-14 0,0 0 0,0 0 0,0 0 0,0 0 0,0 0 0,0 0 0,0 0 0,0 0 0,0 0 0,0 0 0,0 0 0,-58 79 0,58-79 0,0 0 0,0 0 0,0 0 0,0 0 0,0 0 0,0 0 0,0 0 0,-25 98 0,25-98 0,0 0 0,0 0 0,0 0 0,25 111 0,24-27 15,34-33 1,25-32 0,-9-14-16,-8-10 15,-91 5 1</inkml:trace>
  <inkml:trace contextRef="#ctx0" brushRef="#br0" timeOffset="93153">14752 12111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19 0,-33-19 0,0 0 0,0 0 0,0 0 0,0 0 0,0 0 0,0 0 0,0 0 0,0 0 0,0 0 0,0 0 0,0 0 0,0 0 0,0 0 0,0 0 0,0 0 0,0 0 0,0 0 0,66 55 0,-66-55 0,0 0 0,0 0 0,0 0 0,0 0 0,0 0 0,0 0 0,83 70 0,-83-70 0,0 0 0,0 0 0,0 0 0,0 0 0,0 0 0,0 0 0,0 0 0,0 0 0,0 0 0,0 0 0,0 0 0,49 28 0,-49-28 0,0 0 0,0 0 0,0 0 0,0 0 0,0 0 0,0 0 0,0 0 0,83 60 0,-83-60 0,0 0 0,0 0 0,0 0 0,83 46 0,-83-46 0,0 0 15,0 0 1,0 0 0</inkml:trace>
  <inkml:trace contextRef="#ctx0" brushRef="#br0" timeOffset="93879">15380 11999 0,'-16'0'0,"16"0"0,0 0 0,0 0 0,0 0 0,0 0 0,0 0 0,0 0 0,0 0 0,0 0 0,-50 10 0,50-10 0,0 0 0,0 0 0,0 0 0,-74 28 0,7 32 0,67-60 0,0 0 0,0 0 0,0 0 0,0 0 0,0 0 0,0 0 0,0 0 0,-57 75 0,57-75 0,0 0 0,0 0 0,0 0 0,-58 74 0,58-74 0,-25 51 15,-25 42 1,34 14-1,16-10 1,0-97-16,16 94 16,-16-94-1,42 79 1,16-28-16,8-4 15,33-19 1,0-10 0,0-4-16,17-14 15,-25-23 1,0-19-1,41-51 1,-57 14-16,-17 9 16,-17 5-1,-25-9 1,-24-19-16,-8-5 15,-9 4 1,0 30 0,-16 3-1,-17 20-15,-41 7 16,-9 7-1,1 8 1,-9 15-16,41 8 16,75-4-1</inkml:trace>
  <inkml:trace contextRef="#ctx0" brushRef="#br0" timeOffset="94623">15529 12451 0,'-8'-19'0,"8"19"0,0 0 0,0 0 0,0 0 0,0 0 0,0 0 0,0 0 0,0 0 0,0 0 0,0 0 0,0 0 0,0 0 0,0 0 0,0 0 0,0 0 0,0 0 0,0 0 0,0 0 0,0 0 0,0 0 0,0 0 0,0 0 0,-17-65 0,17 65 0,0 0 0,0 0 0,0 0 0,0 0 0,0 0 0,0 0 0,0 0 0,0 0 0,0 0 0,0 0 0,0 0 0,0 0 0,0 0 0,0 0 0,0 0 0,0 0 0,0 0 0,0 0 0,0 0 0,0 0 0,0 0 0,0 0 0,0 0 0,0 0 0,0 0 0,0 0 0,0 0 0,0 0 0,0 0 0,0 0 0,0 0 0,0 0 0,0 0 0,0 0 0,0 0 0,0 0 0,0 0 0,0 0 0,0 0 0,-33-74 0,33 74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0,-58-38 0,58 38 0,0 0 0,0 0 0,0 0 0,0 0 0,0 0 0,0 0 0,0 0 0,0 0 0,0 0 0,0 0 0,0 0 0,0 0 0,0 0 0,0 0 0,0 0 0,0 0 0,0 0 0,0 0 0,0 0 0,0 0 0,0 0 0,0 0 0,0 0 0,0 0 0,0 0 0,0 0 0,0 0 0,0 0 0,0 0 0,0 0 0,0 0 0,0 0 0,0 0 0,0 0 0,-49 28 0,49-28 0,0 0 0,0 0 0,0 0 0,0 0 0,0 0 0,0 0 0,0 0 0,0 0 0,0 0 0,0 0 0,0 0 0,0 0 0,0 0 0,0 0 0,0 0 0,0 0 0,0 0 0,0 0 0,0 0 0,0 0 0,0 0 0,0 0 0,0 0 0,0 0 0,0 0 0,0 0 0,0 0 0,0 0 0,0 0 0,0 0 0,0 0 0,0 0 0,0 0 0,-33 70 0,33-70 0,0 0 0,0 0 0,0 0 0,0 0 0,0 0 0,0 0 0,0 0 0,0 0 0,0 0 0,0 0 0,0 0 0,0 0 0,0 0 0,0 0 0,0 0 0,0 0 0,0 0 0,0 0 0,0 0 0,0 0 0,0 0 0,0 0 0,0 0 0,0 0 0,0 0 0,0 0 0,0 0 0,0 0 0,0 0 0,0 0 0,0 0 0,0 0 0,0 0 0,0 0 0,-17 88 0,17-88 0,0 0 0,0 0 0,0 0 0,0 0 0,0 0 0,0 0 0,0 0 0,0 0 0,0 0 0,0 0 0,0 0 0,0 0 0,0 0 0,0 0 0,0 0 0,0 0 0,0 0 0,0 0 0,0 0 0,0 0 0,0 0 0,0 0 0,0 0 0,0 0 0,0 0 0,0 0 0,0 0 0,0 0 0,0 0 0,0 0 0,0 28 0,0-28 0,0 0 0,0 0 0,0 0 0,0 0 0,0 0 0,0 0 0,0 0 0,8 19 0,-8-19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51 0,-33-51 0,0 0 0,0 0 0,0 0 0,0 0 0,0 0 0,0 0 0,0 0 0,0 0 0,0 0 0,0 0 0,0 0 0,0 0 0,0 0 0,0 0 0,0 0 0,0 0 0,0 0 0,0 0 0,0 0 0,0 0 0,0 0 0,0 0 0,0 0 0,0 0 0,50 14 0,-50-14 0,0 0 0,0 0 0,0 0 0,0 0 0,0 0 0,0 0 0,0 0 0,0 0 0,0 0 0,0 0 0,0 0 0,0 0 0,0 0 0,0 0 0,0 0 0,0 0 0,0 0 0,0 0 0,0 0 0,58-23 0,-58 23 0,0 0 0,0 0 0,0 0 0,0 0 0,0 0 0,0 0 0,0 0 0,0 0 0,0 0 0,0 0 0,0 0 0,0 0 0,0 0 0,0 0 0,0 0 0,0 0 0,0 0 0,0 0 0,0 0 0,0 0 0,0 0 0,0 0 0,58-79 0,-58 79 0,0 0 0,0 0 0,0 0 0,0 0 0,0 0 0,0 0 0,0 0 0,0 0 0,0 0 0,0 0 0,0 0 0,0 0 0,0 0 0,0 0 0,0 0 0,0 0 0,0 0 0,0 0 0,0 0 0,0 0 0,0 0 0,41-89 0,-41 89 0,0 0 0,0 0 0,0 0 0,0 0 0,0 0 0,0 0 0,0 0 0,0 0 0,0 0 0,0 0 0,0 0 0,0 0 0,0 0 0,0 0 0,0 0 0,0 0 0,0 0 0,0 0 0,0 0 0,0 0 0,8-107 0,-8 107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0,-8-83 0,8 83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0,-16-24 0,16 24 0,0 0 0,0 0 0,0 0 0,0 0 0,0 0 0,0 0 0,0 0 0,0 0 0,0 0 0,0 29 0,0-29 0,0 0 0,0 0 0,0 0 0,0 0 0,0 0 0,0 0 0,0 0 0,0 0 0,16 97 0,-16-97 0,0 0 0,0 0 0,0 0 0,0 0 0,0 0 0,0 0 0,0 0 0,8 120 0,-8-120 0,0 0 0,0 0 0,0 0 0,0 0 0,0 0 0,0 0 0,17 122 0,-17-122 0,0 0 0,0 0 0,0 0 0,0 0 0,0 0 0,16 107 0,-16-107 0,0 0 0,0 0 0,0 0 0,0 0 0,0 0 0,0 0 0,0 0 0,0 0 0,0 0 0,0 0 0,0 0 0,0 0 0,0 0 0,33 88 0,-33-88 0,0 0 0,0 0 0,0 0 0,42 74 0</inkml:trace>
  <inkml:trace contextRef="#ctx0" brushRef="#br0" timeOffset="95129">15149 12772 0,'-9'5'0,"9"-5"0,0 0 0,0 0 0,0 0 0,0 0 0,0 0 0,0 0 0,0 0 0,-41 32 0,41-32 0,0 0 0,0 0 0,0 0 0,0 0 0,0 0 0,-33 51 0,33-51 0,0 0 0,0 0 0,0 0 0,0 0 0,-50 70 0,50-70 0,0 0 0,0 0 0,0 0 0,0 0 0,0 0 0,0 0 0,0 0 0,-49 70 0,49-70 0,0 0 0,0 0 0,0 0 0,-58 74 0,58-74 16,-58 56-1,58-56 1,-25 9-16,25-9 16</inkml:trace>
  <inkml:trace contextRef="#ctx0" brushRef="#br0" timeOffset="95760">14438 12990 0,'0'14'0,"0"-14"0,0 0 0,0 0 0,0 0 0,0 0 0,0 0 0,0 0 0,0 0 0,-34 51 0,34-51 0,0 0 0,0 0 0,0 0 0,0 0 0,0 0 0,-41 61 0,41-61 0,0 0 0,0 0 0,0 0 0,0 0 0,-66 74 0,66-74 0,0 0 0,0 0 0,0 0 0,0 0 0,0 0 0,0 0 0,0 0 0,-33 79 0,33-79 0,0 0 0,0 0 0,0 0 0,16 103 0,9 4 16,33-18-1,-17-25 1,17-27-16,0-27 15,17-24 1,7 4 0,18-4-16,-9-4 15,24-15 1,-24-18-1,-8-19 1,-25 1-16,0-1 16,-34 5-1,-15-10 1,-9 6 0,-25 3-16,-41 15 15,8-9 1,-8 13-1,0 5-15,-17 24 16,-8 13 0,8 24-1,1 9-15,24 9 16,25-5-1,33-32 1</inkml:trace>
  <inkml:trace contextRef="#ctx0" brushRef="#br0" timeOffset="96696">14768 13260 0,'0'-9'0,"0"9"0,0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0,17-33 0,-17 33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0,41-65 0,-41 65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0,17-79 0,-17 79 0,0 0 0,0 0 0,0 0 0,0 0 0,0 0 0,-33-9 0,33 9 0,0 0 0,0 0 0,0 0 0,0 0 0,0 0 0,0 0 0,0 0 0,0 0 0,0 0 0,0 0 0,0 0 0,0 0 0,0 0 0,0 0 0,0 0 0,0 0 0,0 0 0,0 0 0,0 0 0,0 0 0,0 0 0,0 0 0,0 0 0,0 0 0,0 0 0,0 0 0,0 0 0,0 0 0,0 0 0,-50-24 0,50 24 0,0 0 0,0 0 0,0 0 0,0 0 0,0 0 0,0 0 0,0 0 0,0 0 0,0 0 0,0 0 0,0 0 0,0 0 0,0 0 0,0 0 0,0 0 0,0 0 0,0 0 0,0 0 0,0 0 0,0 0 0,0 0 0,0 0 0,0 0 0,0 0 0,0 0 0,0 0 0,0 0 0,0 0 0,0 0 0,0 0 0,0 0 0,0 0 0,0 0 0,0 0 0,0 0 0,0 0 0,0 0 0,0 0 0,0 0 0,0 0 0,0 0 0,-74 38 0,74-38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0,-75 65 0,75-65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 56 0,16-56 0,0 0 0,0 0 0,0 0 0,0 0 0,0 0 0,0 0 0,0 0 0,0 0 0,0 0 0,0 0 0,0 0 0,0 0 0,0 0 0,0 0 0,0 0 0,0 0 0,0 0 0,0 0 0,0 0 0,0 0 0,0 0 0,0 0 0,8 41 0,-8-41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 5 0,-66-5 0,0 0 0,0 0 0,0 0 0,0 0 0,0 0 0,0 0 0,0 0 0,0 0 0,0 0 0,0 0 0,0 0 0,0 0 0,0 0 0,0 0 0,0 0 0,0 0 0,0 0 0,0 0 0,0 0 0,0 0 0,0 0 0,0 0 0,0 0 0,0 0 0,0 0 0,0 0 0,0 0 0,0 0 0,0 0 0,0 0 0,0 0 0,0 0 0,0 0 0,0 0 0,0 0 0,0 0 0,0 0 0,0 0 0,0 0 0,0 0 0,0 0 0,0 0 0,0 0 0,83 5 0,-83-5 0,0 0 0,0 0 0,0 0 0,0 0 0,0 0 0,0 0 0,0 0 0,0 0 0,0 0 0,0 0 0,0 0 0,0 0 0,0 0 0,0 0 0,0 0 0,0 0 0,0 0 0,0 0 0,0 0 0,0 0 0,74 14 0,-74-14 0,0 0 0,0 0 0,0 0 0,0 0 0,0 0 0,0 0 0,0 0 0,0 0 0,0 0 0,0 0 0,0 0 0,0 0 0,0 0 0,0 0 0,0 0 0,0 0 0,0 0 0,0 0 0,0 0 0,66 56 0,-66-56 0,0 0 0,0 0 0,0 0 0,0 0 0,0 0 0,0 0 0,0 0 0,33 83 0,-33-83 0,0 0 0,0 0 0,0 0 0,0 0 0,0 0 0,0 0 0,0 0 0,0 0 0,0 0 0,0 0 0,0 0 0,0 0 0,0 0 0,-8 89 0,8-89 0,0 0 0,0 0 0,0 0 0,0 0 0,0 0 0,0 0 0,0 0 0,0 0 0,0 0 0,-49 79 0,49-79 0,0 0 0,0 0 0,0 0 0,0 0 0,0 0 0,0 0 0,0 0 0,-67 51 0,67-51 15,-82 4 1,82-4-16,-58-37 15,58 37 1,-17-74 0,50-15-1,17 15-15,24 23 16,-7 28-1,7 9 1,9 0-16,-83 14 16,0 0-1,66 14 1,-66-14-1,66 37-15</inkml:trace>
  <inkml:trace contextRef="#ctx0" brushRef="#br0" timeOffset="112451">22962 11335 0,'9'18'0,"-1"33"0,-8-51 0,0 0 0,0 0 0,0 0 0,0 0 0,0 0 0,0 0 0,8 70 0,-8-70 0,0 0 0,0 0 0,0 0 0,0 0 0,0 0 0,0 84 0,0-84 0,0 0 0,0 0 0,0 0 0,0 0 0,0 0 0,0 0 0,0 0 0,0 0 0,0 0 0,0 93 0,0-93 0,0 0 0,0 0 0,0 0 0,0 0 0,0 0 0,0 0 0,0 0 0,0 0 0,0 0 0,0 0 0,0 0 0,0 0 0,0 0 0,0 0 0,0 0 0,0 0 0,0 0 0,-8 37 0,8-37 16,0 0-16,0 0 15,25-42 1,-25 42 0,33 5-16,-33-5 15,82-9 1,-82 9-1,83-28 1,-83 28-16,83 23 16,-83-23-1,58 65 1,-50 0-16,-33 5 15,-33-24 1,58-46 0,-74 19-1,74-19-15,-75 5 16,75-5-1,-66-42 1</inkml:trace>
  <inkml:trace contextRef="#ctx0" brushRef="#br0" timeOffset="113219">23012 11037 0,'-25'18'0,"-24"15"0,49-33 0,0 0 0,0 0 0,0 0 0,0 0 0,0 0 0,0 0 0,0 0 0,0 0 0,0 0 0,0 0 0,0 0 0,-75 60 0,75-60 0,0 0 0,0 0 0,0 0 0,-83 43 0,83-43 0,0 0 0,0 0 0,0 0 0,0 0 0,0 0 0,-90 46 0,90-46 0,-50 60 0,9 34 16,7 8-16,10 14 16,15-9-1,18-9 1,15-10-16,10 9 15,15 1 1,9-13 0,8-30-1,-8-4-15,8-9 16,0-10-1,17-32 1,16-23-16,9-23 16,-9-24-1,0-9 1,-24 0-16,-17-4 15,8-6 1,-8-5 0,-25-3-1,-9-1-15,-32 1 16,-17 8-1,1 6 1,-26-1 0,0 0-16,-24 14 15,-1 19 1,-7 13-1,-9 34-15,16 23 16,1 23 0,8 4-1,66-46 1</inkml:trace>
  <inkml:trace contextRef="#ctx0" brushRef="#br0" timeOffset="114019">22590 11730 0,'0'-5'0,"0"5"0,0 0 0,0 0 0,0 0 0,0 0 0,0 0 0,0 0 0,0 0 0,0 0 0,0 0 0,0 0 0,0 0 0,0 0 0,0 0 0,0 0 0,0 0 0,0 0 0,0 0 0,0 0 0,0 0 0,0 0 0,0 0 0,0 0 0,0 0 0,0 0 0,0 0 0,0 0 0,0 0 0,0 0 0,0 0 0,0 0 0,0 0 0,0 0 0,0 0 0,0 0 0,0 0 0,0 0 0,-25 0 0,25 0 0,0 0 0,0 0 0,0 0 0,0 0 0,0 0 0,0 0 0,0 0 0,0 0 0,0 0 0,0 0 0,0 0 0,-57 47 0,57-47 0,0 0 0,0 0 0,0 0 0,-91 74 0,91-74 0,0 0 0,0 0 0,-42 37 0,42-37 0,0 0 0,-74 84 0,74-84 0,-75 70 0,75-70 0,-82 79 15,82-79 1,-75 74-1,75-74-15,0 0 16</inkml:trace>
  <inkml:trace contextRef="#ctx0" brushRef="#br0" timeOffset="114669">21805 12065 0,'-8'-5'0,"8"5"0,0 0 0,0 0 0,0 0 0,0 0 0,0 0 0,0 0 0,0 0 0,0 0 0,-42 9 0,42-9 0,0 0 0,0 0 0,0 0 0,0 0 0,0 0 0,0 0 0,0 0 0,0 0 0,0 0 0,0 0 0,0 0 0,0 0 0,0 0 0,-74 47 0,74-47 0,0 0 0,0 0 0,0 0 0,0 0 0,0 0 0,0 0 0,0 0 0,0 0 0,0 0 0,-83 83 0,83-83 0,0 0 0,0 0 0,0 0 0,0 0 0,0 0 0,-83 112 0,83-112 0,-49 98 0,16 14 0,24-5 16,18-5 0,24-4-1,8-24-15,9 1 16,8-20-1,8-18 1,8-13-16,17-20 16,8-13-1,-24-28 1,-9-19-1,-8-32-15,16 4 16,-24-5 0,-1-8-1,-24-10 1,-16-9-16,-9 18 15,-25 14 1,-8 10 0,-25 23-16,-33 27 15,0 15 1,-8 18-1,-1 1 1,34 4-16,41 9 16,25-23-1</inkml:trace>
  <inkml:trace contextRef="#ctx0" brushRef="#br0" timeOffset="115201">21714 12628 0,'0'9'0,"0"-9"0,0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14 0,-33-14 0,0 0 0,0 0 0,0 0 0,0 0 0,0 0 0,0 0 0,0 0 0,0 0 0,0 0 0,0 0 0,0 0 0,0 0 0,0 0 0,0 0 0,0 0 0,0 0 0,0 0 0,0 0 0,0 0 0,0 0 0,0 0 0,0 0 0,0 0 0,0 0 0,58 0 0,-58 0 0,0 0 0,0 0 0,0 0 0,0 0 0,0 0 0,0 0 0,0 0 0,0 0 0,0 0 0,0 0 0,0 0 0,0 0 0,0 0 0,0 0 0,0 0 0,0 0 0,0 0 0,0 0 0,0 0 0,0 0 0,0 0 0,0 0 0,0 0 0,82-28 0,-82 28 0,0 0 0,0 0 0,0 0 0,0 0 0,0 0 0,0 0 0,0 0 0,0 0 0,0 0 0,0 0 0,0 0 0,0 0 0,0 0 0,0 0 0,0 0 0,0 0 0,0 0 0,0 0 0,0 0 0,0 0 0,0 0 0,0 0 0,0 0 0,0 0 0,0 0 0,0 0 0,0 0 0,0 0 0,0 0 0,0 0 0,0 0 0,0 0 0,0 0 0,0 0 0,0 0 0,0 0 0,0 0 0,0 0 0,0 0 0,0 0 0,0 0 0,0 0 0,0 0 0,0 0 0,67-51 0,-67 51 0,0 0 0,0 0 0,0 0 0,0 0 0,0 0 0,0 0 0,0 0 0,0 0 0,0 0 0,0 0 0,0 0 0,0 0 0,0 0 0,0 0 0,0 0 0,0 0 0,0 0 0,0 0 0,0 0 0,0 0 0,0 0 0,0 0 0,0 0 0,0 0 0,0 0 0,0 0 0,0 0 0,0 0 0,0 0 0,0 0 0,0 0 0,0 0 0,0 0 0,0 0 0,0 0 0,0 0 0,0 0 0,0 0 0,0 0 0,0 0 0,0 0 0,66-65 0,-66 65 0,0 0 0,0 0 0,0 0 0,0 0 0,0 0 0,16-19 0,-16 19 0,0 0 0,0 0 0,0 0 0,0 0 0,0 0 0,0 0 0,0 0 0,0 0 0,0 0 0,0 0 0,0 0 0,0 0 0,0 0 0,0 0 0,0 0 0,0 0 0,0 0 0,0 0 0,0 0 0,0 0 0,0 0 0,0 0 0,0 0 0,0 0 0,0 0 0,0 0 0,0 0 0,0 0 0,0 0 0,0 0 0,0 0 0,0 0 0,0 0 0,0 0 0,0 0 0,-16-23 0,16 23 0,0 0 0,0 0 0,0 0 0,0 0 0,0 0 0,0 0 0,0 0 0,0 0 0,0 0 0,0 0 0,0 0 0,0 0 0,0 0 0,0 0 0,0 0 0,0 0 0,0 0 0,0 0 0,0 0 0,0 0 0,0 0 0,0 0 0,0 0 0,0 0 0,0 0 0,0 0 0,0 0 0,0 0 0,0 0 0,0 0 0,0 0 0,0-65 0,0 65 0,0 0 0,0 0 0,0 0 0,0 0 0,0 0 0,0 0 0,0 0 0,0 0 0,0 0 0,0 0 0,0 0 0,0 0 0,0 0 0,0 0 0,-58-33 0,58 33 0,0 0 0,0 0 0,0 0 0,0 0 0,0 0 0,0 0 0,0 0 0,0 0 0,0 0 0,0 0 0,0 0 0,-75 0 0,75 0 0,0 0 0,0 0 0,0 0 0,0 0 0,0 0 0,0 0 0,0 0 0,0 0 0,0 0 0,0 0 0,0 0 0,0 0 0,0 0 0,0 0 0,0 0 0,0 0 0,0 0 0,0 0 0,0 0 0,0 0 0,0 0 0,-90 51 0,90-51 0,0 0 0,0 0 0,0 0 0,0 0 0,0 0 0,0 0 0,0 0 0,0 0 0,0 0 0,0 0 0,0 0 0,0 0 0,0 0 0,0 0 0,0 0 0,0 0 0,0 0 0,-50 84 0,50-84 0,0 0 0,0 0 0,0 0 0,0 0 0,0 0 0,0 0 0,-17 75 0,17-75 0,0 0 0,0 0 0,0 0 0,0 0 0,0 0 0,9 74 0,-9-74 0,0 0 0,0 0 0,0 0 0,0 0 0,49 51 0,-49-51 0,0 0 0,0 0 0,0 0 0,66 23 0,-66-23 0,0 0 0,0 0 0,91 5 0,-91-5 0,0 0 0,100-19 0,-100 19 0</inkml:trace>
  <inkml:trace contextRef="#ctx0" brushRef="#br0" timeOffset="115901">23781 11869 0,'-8'10'0,"8"-10"0,0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42 0,-16-42 0,0 0 0,0 0 0,33 51 0,-33-51 0,0 0 0,0 0 0,0 0 0,0 0 0,0 0 0,0 0 0,0 0 0,0 0 0,0 0 0,83 83 0,-83-83 0,0 0 0,0 0 0,83 61 0,-83-61 0,0 0 0,33 28 0,-33-28 0,74 55 0,-74-55 16,66 47-1,-66-47 1,75 51-1,-75-51-15,0 0 16,0 0 0</inkml:trace>
  <inkml:trace contextRef="#ctx0" brushRef="#br0" timeOffset="116506">24509 12023 0,'-17'9'0,"17"-9"0,0 0 0,0 0 0,0 0 0,0 0 0,0 0 0,-50 28 0,50-28 0,0 0 0,0 0 0,0 0 0,0 0 0,0 0 0,0 0 0,0 0 0,-82 42 0,82-42 0,0 0 0,0 0 0,0 0 0,-108 65 0,108-65 0,0 0 0,-99 93 0,99-93 0,-58 130 16,33 1 0,42-20-1,24-18-15,17-14 16,8-14-1,33-23 1,-8-28-16,9-28 16,15-23-1,-7-33 1,-1-18-1,-7 0-15,-18-10 16,-24-14 0,-25-4-1,-33 8-15,-25 16 16,-24 13-1,-17 23 1,-25 24 0,-17 8-16,26 1 15,15 18 1,10 24-1,57-19 1</inkml:trace>
  <inkml:trace contextRef="#ctx0" brushRef="#br0" timeOffset="116902">24939 12153 0,'0'0'0,"0"0"0,0 0 0,0 0 0,0 0 0,0 0 0,0 0 0,0 0 0,0 0 0,0 0 0,-34-32 0,34 32 0,0 0 0,-57-47 0,57 47 0,0 0 0,-83-46 0,83 46 0,0 0 0,0 0 0,0 0 0,0 0 0,0 0 0,0 0 0,0 0 0,0 0 0,0 0 0,0 0 0,0 0 0,0 0 0,0 0 0,-75 4 0,75-4 0,0 0 0,0 0 0,0 0 0,0 0 0,-66 42 0,66-42 0,0 0 0,0 0 0,0 0 0,0 0 0,0 0 0,0 0 0,0 0 0,-49 93 0,49-93 0,0 0 0,-33 126 0,33-126 0,-17 135 0,17-19 16,17-19-16,-9-13 16,0-15-1,-16-12 1,-9-20-16,1-46 15,16 9 1</inkml:trace>
  <inkml:trace contextRef="#ctx0" brushRef="#br0" timeOffset="117129">24418 12382 0,'0'-10'0,"0"10"0,0 0 0,0 0 0,0 0 0,0 0 0,0 0 0,0 0 0,0 0 0,0 0 0,0 0 0,0 0 0,0 0 0,0 0 0,0 0 0,0 0 0,33-14 0,-33 14 0,0 0 0,0 0 0,0 0 0,0 0 0,66-14 0,-66 14 0,0 0 0,0 0 0,0 0 0,0 0 0,0 0 0,0 0 0,0 0 0,124-9 0,-124 9 0,0 0 0,83 18 0,-83-18 0,0 0 0,82 37 0,-82-37 0,0 0 0,0 0 0,0 0 0,0 0 0,0 0 0,0 0 0,0 0 0</inkml:trace>
  <inkml:trace contextRef="#ctx0" brushRef="#br0" timeOffset="117468">24012 12628 0,'0'4'0,"0"-4"0,0 0 0,0 0 0,0 0 0,0 0 0,-24 51 0,24-51 0,0 0 0,0 0 0,-42 79 0,42-79 0,0 0 0,-58 98 0,58-98 0,-74 84 0,-9 4 15,83-88-15,0 0 16,0 0-1,0 0 1,-41 33-16,41-33 16</inkml:trace>
  <inkml:trace contextRef="#ctx0" brushRef="#br0" timeOffset="117986">23376 12814 0,'-33'14'0,"33"-14"0,0 0 0,0 0 0,0 0 0,0 0 0,-75 55 0,75-55 0,0 0 0,0 0 0,-91 84 0,91-84 0,0 0 0,-82 102 0,82-102 0,-66 84 0,32 4 16,18 10 0,16 4-16,25-9 15,-25-93 1,49 93-1,34-18 1,8-24-16,0-46 16,8-24-1,-24-18 1,-9-24-16,-25-27 15,9-19 1,-1-18 0,-24 13-1,-25 5-15,-16 9 16,-34 5-1,0 33 1,-16-6-16,-8 6 16,8 18-1,-1 28 1,26 28-1,41-14-15</inkml:trace>
  <inkml:trace contextRef="#ctx0" brushRef="#br0" timeOffset="118436">23401 13065 0,'0'23'0,"-9"37"0,9-60 0,0 0 0,0 0 0,0 0 0,-16 80 0,16-80 0,0 0 0,0 0 0,-25 93 0,25-93 0,0 0 0,0 0 0,0 0 0,-33 83 0,33-83 16,0 0-1,0 0 1,0 0-16,0 0 16,0 28-1,8-56 1,34-46-1,-67 116-15,25-42 16,49-56 0,-49 56-1,0 0-15,50-9 16,-50 9-1,58 46 1,-9 24 0,-49-70-16,58 88 15</inkml:trace>
  <inkml:trace contextRef="#ctx0" brushRef="#br0" timeOffset="118956">24839 12711 0,'0'-9'0,"0"9"0,0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28 0,0-28 0,0 0 0,0 0 0,0 0 0,0 0 0,0 0 0,0 0 0,0 0 0,0 0 0,0 0 0,0 0 0,0 0 0,0 0 0,0 0 0,42 60 0,-42-60 0,0 0 0,0 0 0,0 0 0,0 0 0,0 0 0,0 0 0,0 0 0,0 0 0,0 0 0,58 98 0,-58-98 0,0 0 0,0 0 0,16 23 0,-16-23 0,0 0 0,25 23 0,-25-23 0,74 75 0,-74-75 16,75 46-16,-75-46 15,66-4 1</inkml:trace>
  <inkml:trace contextRef="#ctx0" brushRef="#br0" timeOffset="119415">25278 12837 0,'-9'0'0,"-32"14"0,41-14 0,0 0 0,0 0 0,0 0 0,-50 37 0,50-37 0,0 0 0,0 0 0,-82 42 0,82-42 0,0 0 0,-83 60 0,83-60 0,-74 75 0,24 18 15,9 9-15,41-102 16,0 117-1,33-11 1,8-17-16,9-34 16,-1-8-1,17-38 1,17-41-1,-9-34-15,-16-8 16,0-10 0,0 25-1,-17-16-15,-16 0 16,-16-13-1,-18-5 1,-24-5 0,-8 28-16,-1 15 15,1 18 1,-25 18-1,0 23 1,0 11-16,66-15 16</inkml:trace>
  <inkml:trace contextRef="#ctx0" brushRef="#br0" timeOffset="119715">25211 13083 0,'-8'-4'0,"8"4"0,0 0 0,0 0 0,0 0 0,0 0 0,0 0 0,0 0 0,0 0 0,0 0 0,0 0 0,0 0 0,0 0 0,0 0 0,-16 37 0,16-37 0,0 0 0,0 0 0,0 0 0,0 0 0,0 0 0,0 0 0,0 0 0,0 0 0,0 0 0,0 0 0,0 0 0,0 0 0,0 0 0,0 0 0,0 0 0,0 0 0,0 0 0,0 0 0,0 0 0,0 0 0,0 0 0,-17 88 0,17-88 0,0 0 0,0 0 0,0 0 0,0 0 0,0 0 0,0 0 0,0 0 0,0 0 0,0 0 0,0 0 0,0 0 0,0 0 0,0 0 0,0 0 0,0 0 0,0 0 0,0 0 0,0 0 0,0 0 0,0 0 0,0 0 0,0 0 0,0 0 0,0 0 0,0 0 0,0 0 0,0 0 0,0 0 0,0 0 0,-33 130 0,33-130 0,0 0 0,0 0 0,0 0 0,0 0 0,0 0 0,0 0 0,0 0 0,0 0 0,0 0 0,0 0 0,0 0 0,0 0 0,0 0 0,-8 51 0,8-51 0,0 0 0,8-8 0,-8 8 0</inkml:trace>
  <inkml:trace contextRef="#ctx0" brushRef="#br0" timeOffset="120039">25377 13079 0,'-9'9'0,"9"-9"0,0 0 0,0 0 0,0 0 0,0 0 0,0 0 0,0 0 0,0 0 0,0 0 0,0 0 0,0 0 0,0 0 0,0 0 0,0 0 0,0 0 0,0 0 0,0 0 0,0 0 0,-24 42 0,24-42 0,0 0 0,0 0 0,0 0 0,0 0 0,0 0 0,0 0 0,0 0 0,0 0 0,0 0 0,0 0 0,0 0 0,0 0 0,0 0 0,0 0 0,0 0 0,-42 47 0,42-47 0,0 0 0,0 0 0,0 0 0,0 0 0,0 0 0,0 0 0,0 0 0,0 0 0,0 0 0,0 0 0,0 0 0,0 0 0,0 0 0,0 0 0,0 0 0,0 0 0,0 0 0,0 0 0,0 0 0,0 0 0,0 0 0,0 0 0,0 0 0,0 0 0,0 0 0,0 0 0,0 0 0,0 0 0,0 0 0,-66 32 0,66-32 0,0 0 0,0 0 0,0 0 0,0 0 0,0 0 0,0 0 0,0 0 0,0 0 0,0 0 0,0 0 0,0 0 0,0 0 0,0 0 0,0 0 0,0 0 0,0 0 0,0 0 0,0 0 0,0 0 0,0 0 0,0 0 0,0 0 0,0 0 0,0 0 0,0 0 0,0 0 0,0 0 0,0 0 0,0 0 0,0 0 0,0 0 0,0 0 0,0 0 0,0 0 0,0 0 0,0 0 0,0 0 0,0 0 0,-49 28 0,49-28 0,0 0 0,0 0 0,0 0 0,0 0 0,0 0 0,0 0 0,0 0 0,0 0 0,0 0 0,0 0 0,0 0 0,0 0 0,0 0 0,0 0 0,0 0 0,0 0 0,0 0 0,0 0 0,0 0 0,0 0 0,0 0 0,0 0 0,0 0 0,0 0 0,0 0 0,-17 28 0,17-28 0,0 0 0,0 0 0,0 0 0,0 0 0,0 0 0,0 0 0,0 0 0,0 0 0,0 0 0,0 0 0,0 0 0,0 0 0,0 0 0,0 0 0,0 0 0,0 37 0,0-37 0,0 0 0,0 0 0,33 46 0,-33-46 0,0 0 0,41 47 0,-41-47 0,75 32 0,-9 15 16</inkml:trace>
  <inkml:trace contextRef="#ctx0" brushRef="#br0" timeOffset="133869">18630 10242 0,'0'0'0,"0"0"0,0 0 0,0 0 0,0 0 0,0 0 0,0 0 0,0 0 0,0 0 0,0 0 0,0 0 0,0 0 0,0 0 0,0 0 0,0 0 0,0 0 0,-25-14 0,25 14 0,0 0 0,0 0 0,0 0 0,0 0 0,0 0 0,0 0 0,0 0 0,0 0 0,0 0 0,0 0 0,0 0 0,0 0 0,0 0 0,0 0 0,0 0 0,0 0 0,0 0 0,0 0 0,0 0 0,0 0 0,0 0 0,0 0 0,0 0 0,0 0 0,0 0 0,0 0 0,0 0 0,-58-15 0,58 15 0,0 0 0,0 0 0,0 0 0,0 0 0,0 0 0,0 0 0,0 0 0,0 0 0,0 0 0,0 0 0,0 0 0,0 0 0,0 0 0,0 0 0,0 0 0,0 0 0,0 0 0,-83-32 0,83 32 0,0 0 0,0 0 0,0 0 0,0 0 0,0 0 0,0 0 0,-16-5 0,16 5 0,0 0 0,0 0 0,0 0 0,0 0 0,0 0 0,-25 20 0,25-20 0,0 0 0,0 0 0,0 0 0,0 0 0,0 0 0,0 0 0,0 0 0,0 0 0,0 0 0,-91 22 0,91-22 0,0 0 0,0 0 0,-99 28 0,99-28 0,0 0 0,0 0 0,0 0 0,-99 51 0,16-4 0,8 5 15,1 3 1,74-55 0,-58 65-1,58-65-15,-58 84 16,9 4-1,16 0 1,24-4 0,9-84-16,0 84 15,0-84 1,0 98-1,0-98-15,9 102 16,7-4 0,-16-98-1,41 83 1,-41-83-16,58 79 15,-58-79 1,67 70 0,-67-70-1,90 65-15,-90-65 16,91 28-1,-91-28 1,108 0-16,-108 0 16,116-23-1,-116 23 1,115-56-16,-115 56 15,108-70 1,-9-4 0,-24-15-1,-18 10-15,-23 10 16,-34 69-1,24-84 1,-24 84-16,25-93 16,-25 93-1,8-112 1,-8 112-1,0-125-15,0 125 16,-33-121 0,33 121-1,-49-107-15,49 107 16,-58-79-1,58 79 1,-75-61 0,75 61-16,-99-32 15,8 36 1,0 20-1,0 31 1</inkml:trace>
  <inkml:trace contextRef="#ctx0" brushRef="#br0" timeOffset="136922">18654 11614 0,'0'-10'0,"0"10"0,0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5 0,-25-5 0,0 0 0,0 0 0,0 0 0,0 0 0,0 0 0,0 0 0,0 0 0,0 0 0,0 0 0,0 0 0,0 0 0,0 0 0,0 0 0,0 0 0,0 0 0,0 0 0,0 0 0,0 0 0,0 0 0,0 0 0,0 0 0,42 9 0,-42-9 0,0 0 0,0 0 0,0 0 0,0 0 0,0 0 0,0 0 0,0 0 0,0 0 0,0 0 0,0 0 0,0 0 0,0 0 0,0 0 0,0 0 0,0 0 0,0 0 0,0 0 0,0 0 0,0 0 0,0 0 0,0 0 0,0 0 0,0 0 0,0 0 0,0 0 0,58 33 0,-58-33 0,0 0 0,0 0 0,0 0 0,0 0 0,0 0 0,0 0 0,0 0 0,0 0 0,0 0 0,0 0 0,0 0 0,66 56 0,-66-56 0,0 0 0,0 0 0,0 0 0,0 0 0,0 0 0,0 0 0,0 0 0,74 69 0,-74-69 0,0 0 0,0 0 0,0 0 0,66 84 0,-66-84 16,58 88-16,-25 5 15,-8-4 1,-17-1 0,-8-88-1,0 98-15,0-5 16,0 9-1,0-102 1,0 103-16,0-103 16,0 0-1,0 0 1,0 0-1,-8 65-15,8-65 16</inkml:trace>
  <inkml:trace contextRef="#ctx0" brushRef="#br0" timeOffset="137371">18944 12521 0,'-8'4'0,"8"-4"0,0 0 0,0 0 0,0 0 0,0 0 0,0 0 0,0 0 0,8 19 0,-8-19 0,0 0 0,25 50 0,-25-50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 80 0,-58-80 0,0 0 0,0 0 0,0 0 0,0 0 0,0 0 0,0 0 0,0 0 0,0 0 0,0 0 0,0 0 0,0 0 0,0 0 0,0 0 0,0 0 0,0 0 0,0 0 0,0 0 0,0 0 0,0 0 0,0 0 0,0 0 0,0 0 0,0 0 0,0 0 0,0 0 0,0 0 0,0 0 0,0 0 0,0 0 0,0 0 0,0 0 0,0 0 0,0 0 0,0 0 0,0 0 0,0 0 0,0 0 0,0 0 0,0 0 0,0 0 0,0 0 0,0 0 0,0 0 0,8 37 0,-8-37 0,0 0 0,0 0 0,0 0 0,0 0 0,0 0 0,0 0 0,0 0 0,0 0 0,0 0 0,0 0 0,0 0 0,0 0 0,0 0 0,0 0 0,0 0 0,0 0 0,0 0 0,0 0 0,0 0 0,0 0 0,0 0 0,0 0 0,0 0 0,0 0 0,0 0 0,0 0 0,0 0 0,0 0 0,0 0 0,0 0 0,0 0 0,0 0 0,0 0 0,0 0 0,16 5 0,-16-5 0,0 0 0,0 0 0,0 0 0,0 0 0,0 0 0,0 0 0,0 0 0,0 0 0,0 0 0,0 0 0,0 0 0,0 0 0,0 0 0,0 0 0,0 0 0,0 0 0,0 0 0,0 0 0,0 0 0,0 0 0,0 0 0,0 0 0,0 0 0,0 0 0,0 0 0,58 42 0,-58-42 0,0 0 0,0 0 0,0 0 0,0 0 0,0 0 0,0 0 0,0 0 0,0 0 0,0 0 0,0 0 0,0 0 0,66-10 0,-66 10 0,0 0 0,0 0 0,0 0 0,67-51 0,-67 51 0,0 0 0,0 0 0,66-88 0,-66 88 0,0 0 0,66-84 0,-66 84 0,66-74 0</inkml:trace>
  <inkml:trace contextRef="#ctx0" brushRef="#br0" timeOffset="198865">12180 15395 0,'0'9'0,"0"-9"0,0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0,0-23 0,0 23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0,-33-42 0,33 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0,-49-32 0,49 32 0,0 0 0,0 0 0,0 0 0,0 0 0,0 0 0,0 0 0,0 0 0,0 0 0,0 0 0,0 0 0,0 0 0,0 0 0,0 0 0,0 0 0,0 0 0,0 0 0,0 0 0,0 0 0,0 0 0,0 0 0,0 0 0,0 0 0,0 0 0,0 0 0,0 0 0,0 0 0,0 0 0,0 0 0,0 0 0,0 0 0,0 0 0,0 0 0,0 0 0,0 0 0,0 0 0,0 0 0,0 0 0,0 0 0,0 0 0,0 0 0,0 0 0,0 0 0,0 0 0,-91-19 0,91 19 0,0 0 0,0 0 0,0 0 0,0 0 0,0 0 0,0 0 0,0 0 0,0 0 0,0 0 0,0 0 0,0 0 0,0 0 0,0 0 0,0 0 0,0 0 0,0 0 0,0 0 0,0 0 0,0 0 0,0 0 0,-91 37 0,91-37 0,0 0 0,0 0 0,0 0 0,0 0 0,0 0 0,0 0 0,0 0 0,0 0 0,0 0 0,0 0 0,0 0 0,0 0 0,0 0 0,0 0 0,0 0 0,0 0 0,0 0 0,0 0 0,0 0 0,0 0 0,0 0 0,0 0 0,0 0 0,0 0 0,0 0 0,0 0 0,0 0 0,0 0 0,-58 93 0,58-93 0,0 0 0,0 0 0,0 0 0,0 0 0,0 0 0,0 0 0,0 0 0,0 0 0,0 0 0,0 0 0,0 0 0,0 0 0,0 0 0,0 0 0,0 0 0,0 0 0,0 0 0,0 0 0,0 0 0,-17 107 0,17-107 0,0 0 0,0 0 0,0 0 0,0 0 0,0 0 0,0 0 0,0 0 0,42 112 0,-42-112 0,0 0 0,0 0 0,0 0 0,66 88 0,-66-88 16,99 51-1,-99-51 1,0 0-16,107 24 16,-107-24-1,124-10 1,-124 10-16,0 0 15,0 0 1</inkml:trace>
  <inkml:trace contextRef="#ctx0" brushRef="#br0" timeOffset="204297">13677 15604 0,'8'9'0,"-8"-9"0,0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0,75-13 0,-75 13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0,57-56 0,-57 56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0,58-98 0,-58 98 0,0 0 0,0 0 0,0 0 0,0 0 0,0 0 0,0 0 0,0 0 0,0 0 0,0 0 0,0 0 0,0 0 0,0 0 0,0 0 0,0 0 0,0 0 0,0 0 0,0 0 0,0 0 0,0 0 0,0 0 0,0 0 0,0 0 0,0 0 0,0 0 0,0 0 0,0 0 0,0 0 0,0 0 0,0 0 0,0 0 0,0 0 0,0 0 0,0 0 0,0 0 0,0 0 0,0 0 0,0 0 0,0 0 0,0 0 0,0 0 0,9-28 0,-9 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0,-25-32 0,25 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0,-42-89 0,42 89 0,0 0 0,0 0 0,0 0 0,0 0 0,0 0 0,0 0 0,0 0 0,0 0 0,0 0 0,0 0 0,0 0 0,0 0 0,0 0 0,0 0 0,0 0 0,0 0 0,0 0 0,0 0 0,0 0 0,0 0 0,0 0 0,0 0 0,0 0 0,0 0 0,0 0 0,0 0 0,0 0 0,0 0 0,0 0 0,0 0 0,0 0 0,0 0 0,0 0 0,0 0 0,0 0 0,0 0 0,-82-18 0,82 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0,-91 41 0,91-41 0,0 0 0,0 0 0,0 0 0,0 0 0,0 0 0,0 0 0,0 0 0,0 0 0,0 0 0,0 0 0,0 0 0,0 0 0,0 0 0,0 0 0,0 0 0,0 0 0,0 0 0,0 0 0,0 0 0,0 0 0,0 0 0,0 0 0,0 0 0,0 0 0,0 0 0,0 0 0,0 0 0,0 0 0,0 0 0,0 0 0,0 0 0,0 0 0,0 0 0,0 0 0,0 0 0,0 0 0,0 0 0,-75 107 0,75-107 0,0 0 0,0 0 0,0 0 0,0 0 0,0 0 0,0 0 0,0 0 0,0 0 0,0 0 0,0 0 0,0 0 0,0 0 0,0 0 0,0 0 0,0 0 0,0 0 0,0 0 0,0 0 0,0 0 0,0 0 0,0 0 0,0 0 0,0 0 0,0 0 0,0 0 0,0 0 0,0 0 0,0 0 0,0 0 0,0 0 0,0 0 0,0 0 0,0 0 0,0 0 0,0 0 0,0 0 0,0 0 0,0 0 0,0 0 0,0 0 0,0 0 0,0 0 0,-24 139 0,24-139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0,33 108 0,-33-108 0,0 0 0,0 0 0,0 0 0,0 0 0,0 0 0,0 0 0,0 0 0,0 0 0,0 0 0,0 0 0,0 0 0,0 0 0,0 0 0,0 0 0,0 0 0,0 0 0,0 0 0,0 0 0,0 0 0,0 0 0,0 0 0,0 0 0,0 0 0,0 0 0,0 0 0,0 0 0,0 0 0,0 0 0,0 0 0,0 0 0,0 0 0,0 0 0,0 0 0,0 0 0,0 0 0,0 0 0,0 0 0,0 0 0,0 0 0,0 0 0,0 0 0,0 0 0,0 0 0,74 65 0,-74-65 0,0 0 0,0 0 0,0 0 0,0 0 0,0 0 0,0 0 0,0 0 0,0 0 0,0 0 0,0 0 0,0 0 0,0 0 0,0 0 0,0 0 0,0 0 0,0 0 0,0 0 0,0 0 0,0 0 0,0 0 0,0 0 0,0 0 0,0 0 0,0 0 0,0 0 0,0 0 0,0 0 0,0 0 0,0 0 0,0 0 0,0 0 0,0 0 0,0 0 0,0 0 0,0 0 0,0 0 0,0 0 0,0 0 0,0 0 0,0 0 0,0 0 0,0 0 0,0 0 0,116 18 0,-116-18 0,0 0 0,0 0 0,0 0 0,0 0 0,0 0 0,0 0 0,0 0 0,0 0 0,0 0 0,0 0 0,0 0 0,0 0 0,0 0 0,0 0 0,0 0 0,0 0 0,0 0 0,0 0 0,0 0 0,0 0 0,0 0 0,0 0 0,99-64 0,-99 64 0,0 0 0,0 0 0,0 0 0,0 0 0,0 0 0,0 0 0,0 0 0,0 0 0,0 0 0,0 0 0,0 0 0,0 0 0,0 0 0,0 0 0,0 0 0,0 0 0,0 0 0,0 0 0,0 0 0,0 0 0,0 0 0,0 0 0,0 0 0,0 0 0,0 0 0,0 0 0,0 0 0,0 0 0,0 0 0,0 0 0,0 0 0,0 0 0,0 0 0,0 0 0,0 0 0,83-98 0,-83 98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0,41-107 0,-41 107 0,0 0 0,0 0 0,0 0 0,0 0 0,0 0 0,0 0 0,0 0 0,0 0 0,0 0 0,0 0 0,0 0 0,0 0 0,0 0 0,0 0 0,0 0 0,0 0 0,0 0 0,0 0 0,0 0 0,0 0 0,0 0 0,0 0 0,0 0 0,0 0 0,0 0 0,0 0 0,0 0 0,0 0 0,0 0 0,0 0 0,0 0 0,25-56 0,-25 56 0,0 0 0,0 0 0,0 0 0,0 0 0,0 0 0,0 0 0,0 0 0,0 0 0,0 0 0,0 0 0,0 0 0,0 0 0,0 0 0,0 0 0,0 0 0,0 23 0,0-23 0,0 0 0,0 0 0,0 0 0,0 0 0,0 0 0,0 0 0,0 0 0,0 0 0,0 0 0,0 0 0,0 0 0,0 94 0,0-94 0,0 0 0,0 0 0,0 0 0,0 0 0,0 0 0,0 0 0,0 0 0,49 120 0,-49-120 0,0 0 0,0 0 0,0 0 0,42 121 0,-42-121 15,74 89-15,-74-89 16,99 55 0,-99-55-1,0 0-15,83-14 16</inkml:trace>
  <inkml:trace contextRef="#ctx0" brushRef="#br0" timeOffset="206263">15818 12897 0,'-16'-9'0,"16"9"0,0 0 0</inkml:trace>
  <inkml:trace contextRef="#ctx0" brushRef="#br0" timeOffset="220812">16439 11799 0,'8'5'0,"-8"-5"0,0 0 0,0 0 0,0 0 0,0 0 0,0 0 0,0 0 0,0 0 0,0 0 0,0 0 0,0 0 0,0 0 0,0 0 0,0 0 0,0 0 0,0 0 0,0 0 0,0 0 0,0 0 0,0 0 0,0 0 0,0 0 0,0 0 0,0 0 0,0 0 0,0 0 0,0 0 0,0 0 0,0 0 0,0 0 0,0 0 0,0 0 0,0 0 0,0 0 0,0 0 0,0 0 0,0 0 0,0 0 0,0 0 0,0 0 0,0 0 0,0 0 0,16-22 0,-16 22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0,-33-15 0,33 15 0,0 0 0,0 0 0,0 0 0,0 0 0,0 0 0,0 0 0,0 0 0,0 0 0,0 0 0,0 0 0,0 0 0,0 0 0,0 0 0,0 0 0,0 0 0,0 0 0,0 0 0,0 0 0,0 0 0,0 0 0,0 0 0,-49-28 0,49 28 0,0 0 0,0 0 0,0 0 0,-58-46 0,58 46 0,0 0 0,0 0 0,0 0 0,0 0 0,0 0 0,0 0 0,0 0 0,0 0 0,0 0 0,0 0 0,0 0 0,0 0 0,0 0 0,0 0 0,0 0 0,-75-28 0,75 28 0,0 0 0,0 0 0,0 0 0,0 0 0,0 0 0,0 0 0,0 0 0,0 0 0,0 0 0,0 0 0,0 0 0,-74-14 0,74 14 0,0 0 0,0 0 0,0 0 0,0 0 0,0 0 0,0 0 0,0 0 0,-83-5 0,83 5 0,0 0 0,0 0 0,0 0 0,-91 0 0,91 0 16,-99 14-1,0 5 1,24 9-16,75-28 16,-74 41-1,74-41 1,-74 43-16,74-43 15,-100 46 1,9 5 0,17 9-1,74-60-15,-91 61 16,91-61-1,-83 56 1,9-5-16,74-51 16,-91 61-1,0 3 1,25 2-16,0-11 15,0-3 1,66-52 0,-83 65-1,0-5-15,17-5 16,66-55-1,-83 71 1,-24 31 0,41-32-16,16-28 15,-8-19 1,-8 0-1,17 32-15,15 6 16,1 0 0,17-10-1,-1-4 1,1-19-16,16-5 15,8 5 1,0 18 0,-8-3-16,0-72 15,17 80 1,-17-51-1,0 0 1,33 61-16,25-10 16,-58-51-1,82 46 1,1-9-16,-83-37 15,83 24 1,-83-24 0,99 18-1,-99-18-15,99 19 16,-99-19-1,108 23 1,-108-23-16,107 10 16,-107-10-1,116 4 1,-17-8-1,-16-20-15,-83 24 16,83-28 0,-9-4-1,-16 0-15,-58 32 16,74-29-1,9 2 1,0 3 0,-83 24-16,82-42 15,1-14 1,-83 56 0,83-55-16,-83 55 15,91-70 1,-91 70-1,74-65 1,9-5-16,-25-4 16,0 8-1,-1-3 1,-57 69-16,58-65 15,0-4 1,-58 69 0,50-89-1,-9 0-15,-41 89 16,42-97-1,-42 97 1,33-125-16,-33 125 16,24-131-1,-24 131 1,17-140-1,-17 140-15,-8-214 16,-25 108 0,-17 26-1,-16 29-15,66 51 16</inkml:trace>
  <inkml:trace contextRef="#ctx0" brushRef="#br0" timeOffset="230618">15380 15511 0,'0'9'0,"0"-9"0,0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0,17-18 0,-17 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0,33-56 0,-33 56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0,8-37 0,-8 37 0,0 0 0,0 0 0,0 0 0,0 0 0,0 0 0,0 0 0,0 0 0,0 0 0,0 0 0,0 0 0,0 0 0,0 0 0,0 0 0,0 0 0,0 0 0,0 0 0,0 0 0,0 0 0,0 0 0,0 0 0,0 0 0,0 0 0,0 0 0,0 0 0,0 0 0,8-19 0,-8 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0,25-107 0,-25 107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0,-25-70 0,25 70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0,-58-27 0,58 27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0,-82 27 0,82-27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0,-91 80 0,91-80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0,-42 111 0,42-111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84 0,-25-84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0,83 61 0,-83-61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0,83-10 0,-83 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0,66-37 0,-66 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0,33-19 0,-33 19 0,0 0 0,0 0 0,0 0 0,0 0 0,0 0 0,0 0 0,0 0 0,0 0 0,0 0 0,0 0 0,0 0 0,0 0 0,0 0 0,0 0 0,0 0 0,8 33 0,-8-33 0,0 0 0,0 0 0,0 0 0,0 0 0,0 0 0,0 0 0,0 0 0,0 0 0,0 0 0,0 0 0,0 0 0,17 102 0,-17-102 0,0 0 0,0 0 0,0 0 0,0 0 0,0 0 0,0 0 0,0 0 0,24 148 0,-24-148 0,0 0 0,0 0 0,0 0 0,17 173 0,0-10 0,-42-14 16,0-19-1,25-130 1,-50 102-16,50-102 16,-82 98-1,82-98 1,-91 56-16,91-56 15,-108 9 1,108-9 0,0 0-1,-82-56-15,82 56 16,-25-107-1,41-9 1,-16 116 0,75-126-16,24 25 15,-99 101 1,116-85-1,-116 85-15,124-55 16,-124 55 0,132-19-1</inkml:trace>
  <inkml:trace contextRef="#ctx0" brushRef="#br0" timeOffset="231735">16811 15060 0,'8'0'0,"-8"0"0,0 0 0,0 0 0,0 0 0,0 0 0,0 0 0,0 0 0,0 0 0,0 0 0,0 0 0,0 0 0,0 0 0,0 0 0,0 0 0,0 0 0,0 0 0,0 0 0,0 0 0,-41-9 0,41 9 0,0 0 0,0 0 0,0 0 0,0 0 0,0 0 0,0 0 0,0 0 0,0 0 0,0 0 0,0 0 0,0 0 0,0 0 0,-91-19 0,91 19 0,0 0 0,0 0 0,0 0 0,0 0 0,0 0 0,0 0 0,0 0 0,0 0 0,0 0 0,0 0 0,0 0 0,0 0 0,0 0 0,0 0 0,0 0 0,0 0 0,0 0 0,0 0 0,0 0 0,0 0 0,0 0 0,0 0 0,0 0 0,0 0 0,0 0 0,-124 0 0,124 0 0,0 0 0,0 0 0,0 0 0,0 0 0,0 0 0,-34 0 0,34 0 0,0 0 0,0 0 0,0 0 0,0 0 0,-24 37 0,24-37 0,0 0 0,0 0 0,0 0 0,0 0 0,0 0 0,0 0 0,0 0 0,-116 80 0,116-80 0,0 0 0,0 0 0,0 0 0,-83 120 0,83-120 0,0 0 15,-25 144 1,25-144-1,0 0 1,0 0-16,25 107 16,-25-107-1,75 46 1,24-55-16,-8-65 15,-25-33 1,-16-9 0,-1-5-1,-32 9-15,-17 112 16,16-134-1,-32 12 1,7 11-16,9 111 16,-8-107-1,8 107 1,0 0-1,0 0-15,0 0 16,0-70 0,0 70-1,8-23 1,17 32-16,0 56 15,16 24 1,-16 13 0,-8 14-16,-17 9 15,-25 71 1,25-61-1,25-9-15,8-24 16,8-9 0,1-18-1,-9-14 1,8-20-16,-41-41 15</inkml:trace>
  <inkml:trace contextRef="#ctx0" brushRef="#br0" timeOffset="302962">2084 9646 0,'-16'10'0,"16"-10"0,0 0 0,0 0 0,0 0 0,0 0 0,-50 32 0,50-32 0,0 0 0,0 0 0,-66 47 0,66-47 0,0 0 0,-83 78 0,83-78 0,-74 98 0,0 4 16,24-4 0,17-19-1,0-4-15,0 18 16,0 18-1,0 33 1,8-8 0,17-20-16,24-14 15,17-23 1,33-14-1,9-9 1,32-5-16,-16-4 16,0-19-1,-25-33 1,25-18-16,17-34 15,41-3 1,-17-9 0,-33-29-1,-16-4-15,-25-10 16,-9 5-1,1-14 1,-9 5-16,-16-5 16,-8 5-1,-26 4 1,-24 0-1,-8 24-15,8 4 16,-17 5 0,-8 5-1,-16 27-15,8 10 16,8 28-1,0 9 1,0 18 0,-25 20-16,17 22 15,8 10 1,58-70-1</inkml:trace>
  <inkml:trace contextRef="#ctx0" brushRef="#br0" timeOffset="303607">2564 10962 0,'-8'0'0,"8"0"0,0 0 0,0 0 0,0 0 0,0 0 0,0 0 0,0 0 0,16 19 0,-16-19 0,0 0 0,0 0 0,0 0 0,0 0 0,42 47 0,-42-47 0,0 0 0,0 0 0,0 0 0,0 0 0,0 0 0,0 0 0,0 0 0,66 97 0,-66-97 0,0 0 0,0 0 0,0 0 0,49 112 0,18 4 0,7-37 0,9-18 15,-9-1 1,-8 1 0,0 13-1,1-4-15,15 18 16,1-4-1,8 4 1,-8-18-16,-26-14 16,-24-18-1,-16-16 1,8 6-16,0 19 15,-25-47 1</inkml:trace>
  <inkml:trace contextRef="#ctx0" brushRef="#br0" timeOffset="304161">3887 11874 0,'-25'19'0,"-33"18"0,58-37 0,0 0 0,0 0 0,0 0 0,-58 37 0,58-37 0,0 0 0,0 0 0,-74 65 0,74-65 0,0 0 0,-83 65 0,83-65 0,-82 75 0,32 4 16,25 0-16,17 14 16,0 9-1,16 19 1,0-5-1,25-9-15,0-32 16,42-39 0,-1-31-1,9-23-15,0-28 16,32-24-1,1-33 1,16-22 0,-32-19-16,-26-14 15,-33-5 1,-16 14-1,-17 14-15,-16 43 16,-25 17 0,-17 10-1,-24 5 1,-17 26-16,-8 48 15,8 28 1,91-42 0</inkml:trace>
  <inkml:trace contextRef="#ctx0" brushRef="#br0" timeOffset="305027">2448 10390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 10 0,41-10 0,0 0 0,0 0 0,0 0 0,0 0 0,0 0 0,0 0 0,0 0 0,0 0 0,0 0 0,0 0 0,0 0 0,0 0 0,0 0 0,0 0 0,0 0 0,0 0 0,-75 18 0,75-18 0,0 0 0,0 0 0,0 0 0,0 0 0,0 0 0,0 0 0,0 0 0,0 0 0,0 0 0,0 0 0,0 0 0,0 0 0,0 0 0,-74 42 0,74-42 0,0 0 0,0 0 0,0 0 0,0 0 0,-50 56 0,50-56 0,0 0 0,0 0 0,0 0 0,0 0 0,0 0 0,0 0 0,0 0 0,-16 51 0,16-51 0,0 0 0,0 0 0,0 0 0,-17 88 0,17-88 0,17 75 16,16-19 0,25-51-1,33-34-15,-25-31 16,0-29-1,-17-22 1,-7-10 0,-9 9-16,0 5 15,-33 107 1,0-106-1,0 106-15,0 0 16,0 0 0,0 0-1,-17-89 1,17 89-16,-8-32 15,-8 55 1,24 61 0,-8 116-1,0-61-15,-17 10 16,9 9-1,0-14 1,33-18-16,-25-126 16</inkml:trace>
  <inkml:trace contextRef="#ctx0" brushRef="#br0" timeOffset="306181">4226 12218 0,'0'14'0,"0"-14"0,0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0,-8-23 0,8 23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0,-9-51 0,9 51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0,-33-51 0,33 51 0,0 0 0,0 0 0,0 0 0,0 0 0,0 0 0,0 0 0,0 0 0,0 0 0,0 0 0,0 0 0,0 0 0,0 0 0,0 0 0,0 0 0,0 0 0,0 0 0,0 0 0,0 0 0,0 0 0,0 0 0,0 0 0,0 0 0,0 0 0,0 0 0,0 0 0,0 0 0,-41 9 0,41-9 0,0 0 0,0 0 0,0 0 0,0 0 0,0 0 0,0 0 0,0 0 0,0 0 0,0 0 0,0 0 0,0 0 0,0 0 0,0 0 0,0 0 0,0 0 0,0 0 0,0 0 0,0 0 0,0 0 0,0 0 0,0 0 0,0 0 0,0 0 0,0 0 0,0 0 0,0 0 0,0 0 0,0 0 0,0 0 0,0 0 0,0 0 0,0 0 0,0 0 0,0 0 0,0 0 0,0 0 0,0 0 0,0 0 0,0 0 0,0 0 0,0 0 0,-58 19 0,58-19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0,-58 64 0,58-64 0,0 0 0,0 0 0,0 0 0,0 0 0,0 0 0,0 0 0,0 0 0,0 0 0,0 0 0,0 0 0,0 0 0,0 0 0,0 0 0,0 0 0,0 0 0,0 0 0,0 0 0,0 0 0,0 0 0,0 0 0,0 0 0,0 0 0,0 0 0,0 0 0,0 0 0,0 0 0,-8 66 0,8-66 0,0 0 0,0 0 0,0 0 0,0 0 0,0 0 0,0 0 0,0 0 0,0 0 0,0 0 0,0 0 0,0 0 0,0 0 0,0 0 0,0 0 0,0 0 0,0 0 0,0 0 0,0 0 0,0 0 0,0 0 0,0 0 0,0 0 0,0 0 0,0 0 0,0 0 0,0 0 0,0 0 0,0 0 0,0 0 0,0 0 0,0 0 0,0 0 0,0 0 0,0 0 0,0 0 0,25 32 0,-25-32 0,0 0 0,0 0 0,0 0 0,0 0 0,0 0 0,0 0 0,0 0 0,0 0 0,0 0 0,0 0 0,0 0 0,0 0 0,0 0 0,0 0 0,0 0 0,0 0 0,0 0 0,0 0 0,0 0 0,0 0 0,0 0 0,0 0 0,0 0 0,0 0 0,0 0 0,0 0 0,0 0 0,0 0 0,0 0 0,0 0 0,0 0 0,74 0 0,-74 0 0,0 0 0,0 0 0,0 0 0,0 0 0,0 0 0,0 0 0,0 0 0,0 0 0,0 0 0,0 0 0,0 0 0,0 0 0,0 0 0,0 0 0,0 0 0,0 0 0,0 0 0,0 0 0,0 0 0,0 0 0,0 0 0,0 0 0,0 0 0,0 0 0,0 0 0,0 0 0,0 0 0,75-56 0,-75 56 0,0 0 0,0 0 0,0 0 0,0 0 0,0 0 0,0 0 0,0 0 0,0 0 0,0 0 0,0 0 0,0 0 0,0 0 0,0 0 0,0 0 0,0 0 0,0 0 0,0 0 0,0 0 0,0 0 0,0 0 0,0 0 0,0 0 0,0 0 0,0 0 0,0 0 0,0 0 0,0 0 0,0 0 0,0 0 0,0 0 0,0 0 0,49-42 0,-49 42 0,0 0 0,0 0 0,0 0 0,0 0 0,0 0 0,0 0 0,0 0 0,0 0 0,0 0 0,0 0 0,0 0 0,0 0 0,0 0 0,0 0 0,0 0 0,25 15 0,-25-15 0,0 0 0,0 0 0,0 0 0,0 0 0,0 0 0,0 51 0,0-51 0,0 0 0,0 0 0,0 0 0,0 0 0,0 93 0,0-93 0,0 0 0,0 0 0,0 0 0,-8 88 0,8-88 0,0 0 0,0 0 0,0 0 0,0 0 0,0 0 0,-25 93 0,25-93 0,-33 84 0,-25-10 15,58-74 1,-74 75-16,74-75 15,0 0 1,-67 10 0,67-10-1,-49-20-15,49 20 16,-33-55-1,49-24 1,34 4-16,16 19 16,25 5-1,-91 51 1,99-37-1,-99 37-15,108-19 16</inkml:trace>
  <inkml:trace contextRef="#ctx0" brushRef="#br0" timeOffset="339525">19415 15930 0,'0'4'0,"0"-4"0,0 0 0,0 0 0,0 0 0,0 0 0,0 0 0,0 0 0,0 0 0,0 0 0,0 0 0,0 0 0,0 0 0,-25 38 0,25-38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9 0,-25-9 0,0 0 0,0 0 0,0 0 0,0 0 0,0 0 0,0 0 0,0 0 0,0 0 0,0 0 0,0 0 0,0 0 0,0 0 0,0 0 0,0 0 0,0 0 0,0 0 0,0 0 0,0 0 0,0 0 0,0 0 0,0 0 0,58 14 0,-58-14 0,0 0 0,0 0 0,0 0 0,0 0 0,0 0 0,0 0 0,0 0 0,0 0 0,0 0 0,0 0 0,0 0 0,0 0 0,0 0 0,0 0 0,0 0 0,0 0 0,0 0 0,83-19 0,-83 19 0,0 0 0,0 0 0,0 0 0,0 0 0,0 0 0,0 0 0,0 0 0,0 0 0,0 0 0,0 0 0,0 0 0,0 0 0,124-65 0,-124 65 0,0 0 0,0 0 0,0 0 0,0 0 0,0 0 0,0 0 0,0 0 0,0 0 0,0 0 0,124-88 0,-124 88 0,0 0 0,0 0 0,0 0 0,0 0 0,0 0 0,0 0 0,0 0 0,91-103 0,-91 103 16,0 0 0,33-97-16,-33 97 15,-25-93 1,25 93-1,-74-56 1,74 56-16,-124-14 16,124 14-1,-108 47 1,108-47-16,-107 88 15,107-88 1,-91 121 0,91-121-1,-58 144-15,58-144 16,-17 149-1,17-149 1,25 143-16,-25-143 16,58 117-1,-58-117 1,0 0-1,0 0-15,99 83 16,-99-83 0,108 34-1,16-39-15,24-24 16</inkml:trace>
  <inkml:trace contextRef="#ctx0" brushRef="#br0" timeOffset="340957">20523 16181 0,'-8'0'0,"8"0"0,0 0 0,0 0 0,0 0 0,0 0 0,0 0 0,0 0 0,0 0 0,0 0 0,0 0 0,0 0 0,0 0 0,0 0 0,0 0 0,0 0 0,0 0 0,0 0 0,0 0 0,0 0 0,0 0 0</inkml:trace>
  <inkml:trace contextRef="#ctx0" brushRef="#br0" timeOffset="341791">20474 16190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47 0,0-47 0,0 0 0,0 0 0,0 0 0,0 0 0,0 0 0,0 0 0,0 0 0,0 0 0,0 0 0,0 0 0,0 0 0,0 0 0,0 0 0,0 0 0,0 0 0,0 0 0,0 0 0,0 0 0,0 0 0,0 0 0,0 0 0,0 0 0,0 0 0,0 0 0,0 0 0,-17 32 0,17-32 0,0 0 0,0 0 0,0 0 0,0 0 0,0 0 0,0 0 0,0 0 0,0 0 0,0 0 0,0 0 0,-25 80 0,25-80 0,0 0 0,0 0 0,0 0 0,0 0 0,0 0 0,0 0 0,0 0 0,-49 106 0,49-106 0,0 0 0,0 0 0,0 0 0,-100 93 0,100-93 16,-99 103-1,99-103-15,0 0 16,-91 37-1,91-37 1</inkml:trace>
  <inkml:trace contextRef="#ctx0" brushRef="#br0" timeOffset="342860">21160 15255 0,'8'-14'0,"-8"14"0,0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19 0,8-19 0,0 0 0,0 0 0,0 0 0,0 0 0,0 0 0,0 0 0,0 0 0,0 0 0,0 0 0,0 0 0,0 0 0,0 0 0,0 0 0,0 65 0,0-65 0,0 0 0,0 0 0,0 0 0,0 0 0,0 0 0,0 0 0,0 0 0,0 0 0,0 0 0,8 135 0,-8-135 0,0 0 0,0 0 0,8 37 0,-8-37 0,0 0 0,0 52 0,0-52 0,17 153 0,-17 5 0,-8-28 16,8-130-1,-25 121 1,25-121-16,0 0 15,0 0 1,0 0 0,-25 107-16,25-107 15,0 0 1,-17 42-1,17-42 1,-8-14-16,8 14 16,17-84-1,-17 84 1,25-121-16,-25 121 15,0 0 1,0 0 0,49-111-1,-49 111-15,91-79 16,-91 79-1,0 0 1,99-51-16,-99 51 16,0 0-1,124 0 1,-124 0-1,0 0-15,108 46 16,-108-46 0,0 0-1,49 74 1,-49-74-16,-16 98 15,16-98 1,-83 98 0,83-98-16,-115 79 15,115-79 1,0 0-1,-125 46-15,125-46 16,0 0 0,0 0-1,-82-4 1,82 4-16</inkml:trace>
  <inkml:trace contextRef="#ctx0" brushRef="#br0" timeOffset="347604">22367 16111 0,'8'5'0,"-8"-5"0,0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41 0,8-41 0,0 0 0,0 0 0,0 0 0,0 0 0,0 0 0,0 0 0,0 0 0,0 0 0,0 0 0,0 0 0,0 0 0,0 0 0,0 0 0,-16 75 0,16-75 0,0 0 0,0 0 0,0 0 0,0 0 0,0 0 0,0 0 0,0 0 0,0 0 0,0 0 0,-25 56 0,25-56 0,0 0 0,0 0 0,-50 107 0,50-107 0,0 0 0,0 0 0,0 0 0,-83 116 0,83-116 16,-124 116-1</inkml:trace>
  <inkml:trace contextRef="#ctx0" brushRef="#br0" timeOffset="358078">23368 15166 0,'0'5'0,"0"-5"0,0 0 0,0 0 0,0 0 0,0 0 0,0 0 0,0 0 0,0 0 0,0 0 0,0 0 0,0 0 0,0 0 0,0 0 0,0 0 0,0 0 0,0 0 0,0 0 0,0 0 0,0 0 0,0 0 0,0 0 0,0 0 0,0 0 0,0 0 0,-42 42 0,42-42 0,0 0 0,0 0 0,0 0 0,0 0 0,0 0 0,0 0 0,0 0 0,0 0 0,0 0 0,-25 89 0,25-89 0,0 0 0,0 0 0,0 0 0,0 0 0,0 0 0,-33 158 0,33-158 0,-24 153 0,7-12 16,17-26 0,0 2-1,-17 3-15,-16 1 16,0-8-1,17-40 1,16-49 0,0-43-16,0 19 15,16-9 1,-16 9-1,25-65 1,-25 65-16,33-121 16,-33 121-1,66-144 1,-66 144-16,0 0 15,66-122 1,-66 122 0,0 0-1,91-51-15,-91 51 16,75 33-1,-75-33 1,49 93-16,-49-93 16,9 149-1,-9-149 1,-17 153-1,17-153-15,0 0 16,0 0 0</inkml:trace>
  <inkml:trace contextRef="#ctx0" brushRef="#br0" timeOffset="358401">24203 16152 0,'8'10'0,"-8"-10"0,0 0 0,0 0 0,0 0 0,0 0 0,0 0 0,0 0 0,0 0 0,0 0 0,0 0 0,0 0 0,0 0 0,0 0 0,0 0 0,0 0 0,0 0 0,0 0 0,0 0 0,0 0 0,0 0 0,0 0 0,0 0 0,0 0 0,0 0 0,0 0 0,0 0 0,0 0 0,-17 61 0,17-61 0,0 0 0,0 0 0,0 0 0,0 0 0,0 0 0,0 0 0,0 0 0,0 0 0,0 0 0,0 0 0,0 0 0,-41 93 0,41-93 0,0 0 0,0 0 0,0 0 0,0 0 0,0 0 0,0 0 0,0 0 0,-83 135 0,83-135 0,0 0 0,0 0 0,0 0 0,-82 116 0,82-116 16,-9-51 0,9-38-1</inkml:trace>
  <inkml:trace contextRef="#ctx0" brushRef="#br0" timeOffset="358837">24988 15227 0,'17'-23'0,"-17"23"0,0 0 0,0 0 0,0 0 0,0 0 0,0 0 0,0 0 0,0 0 0,0 0 0,0 0 0,0 0 0,0 0 0,0 0 0,0 0 0,0 0 0,0 0 0,0 0 0,0 0 0,0 0 0,0 0 0,0 0 0,0 0 0,0 0 0,0 0 0,0 0 0,0 0 0,0 0 0,0 0 0,0 0 0,41-74 0,-41 74 0,0 0 0,0 0 0,0 0 0,0 0 0,0 0 0,0 0 0,0 0 0,0 0 0,0 0 0,0 0 0,0 0 0,0 0 0,0 0 0,0 0 0,0 0 0,0 0 0,0 0 0,0 0 0,0 0 0,0 0 0,0 0 0,0 0 0,0 0 0,-17-51 0,17 51 0,0 0 0,0 0 0,0 0 0,0 0 0,0 0 0,0 0 0,0 0 0,0 0 0,0 0 0,0 0 0,0 0 0,0 0 0,0 0 0,0 0 0,0 0 0,0 0 0,0 0 0,0 0 0,0 0 0,0 0 0,0 0 0,-66-14 0,66 14 0,0 0 0,0 0 0,0 0 0,0 0 0,0 0 0,0 0 0,0 0 0,0 0 0,0 0 0,0 0 0,0 0 0,0 0 0,0 0 0,-91 51 0,91-51 0,0 0 0,0 0 0,0 0 0,0 0 0,0 0 0,0 0 0,0 0 0,0 0 0,0 0 0,-49 70 0,49-70 0,0 0 0,0 0 0,-58 125 0,58-125 0,0 0 0,-41 149 0,41-149 0,-34 167 0,26 6 16,-8 36-1,-9 9-15,17 10 16,-1-18-1,1-34 1,8-176 0,0 0-16,-8 99 15,8-109 1,8-163-1,-8 173-15</inkml:trace>
  <inkml:trace contextRef="#ctx0" brushRef="#br0" timeOffset="359077">24525 15804 0,'0'-4'0,"0"4"0,0 0 0,0 0 0,0 0 0,0 0 0,0 0 0,0 0 0,0 0 0,0 0 0,0 0 0,0 0 0,0 0 0,0 0 0,0 0 0,0 0 0,0 0 0,0 0 0,58 13 0,-58-13 0,0 0 0,0 0 0,0 0 0,0 0 0,0 0 0,0 0 0,0 0 0,0 0 0,0 0 0,0 0 0,0 0 0,116 33 0,-116-33 0,0 0 0,0 0 0,0 0 0,140 9 0,-140-9 0,0 0 0,0 0 0,124-32 0,-124 32 0,0 0 0,0 0 0,0 0 0,108-57 0,-108 57 16</inkml:trace>
  <inkml:trace contextRef="#ctx0" brushRef="#br0" timeOffset="359353">25344 15860 0,'8'14'0,"-8"-14"0,0 0 0,0 0 0,0 0 0,0 0 0,0 0 0,0 0 0,0 0 0,0 0 0,0 0 0,0 0 0,0 0 0,0 0 0,0 0 0,0 0 0,0 0 0,0 0 0,0 56 0,0-56 0,0 0 0,0 0 0,0 0 0,0 0 0,0 0 0,0 0 0,0 0 0,0 0 0,0 0 0,0 0 0,0 0 0,-33 97 0,33-97 0,0 0 0,0 0 0,0 0 0,0 0 0,0 0 0,0 0 0,0 0 0,-50 140 0,50-140 0,0 0 0,0 0 0,0 0 0,-91 116 0,91-116 16,-115 66-1,90-71 1</inkml:trace>
  <inkml:trace contextRef="#ctx0" brushRef="#br0" timeOffset="359728">25972 15046 0,'0'-28'0,"0"28"0,0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0 0,8 0 0,0 0 0,0 0 0,0 0 0,0 0 0,0 0 0,0 0 0,0 0 0,0 0 0,0 0 0,-8 93 0,8-93 0,0 0 0,0 0 0,-25 158 0,25-158 0,0 0 0,-17 80 0,17-80 0,-25 162 0,-16-18 16,0 14-1,-9 15 1,9-19-16,33-62 15,41-64 1,66-116 0,-99 88-1</inkml:trace>
  <inkml:trace contextRef="#ctx0" brushRef="#br0" timeOffset="360088">26410 15395 0,'0'-5'0,"0"5"0,0 0 0,0 0 0,0 0 0,0 0 0,0 0 0,0 0 0,0 0 0,0 0 0,0 0 0,0 0 0,0 0 0,-33 19 0,33-19 0,0 0 0,-99 79 0,99-79 0,0 0 0,0 0 0,-116 107 0,116-107 0,0 0 0,0 0 0,0 0 0,-132 98 0,132-98 0,0 0 15,-50 13 1,50-13-16,0 0 15,50 19 1,-50-19 0,8 79-1,-8-79-15,91 89 16,33-20-1,9-4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4-24T14:47:35.1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20837 12823 0,'0'14'0,"0"-14"0,0 0 0,0 0 0,0 0 0,0 0 0,0 0 0,0 0 0,0 0 0,0 0 0,0 0 0,0 0 0,0 0 0,0 0 0,0 0 0,0 0 0,0 0 0,0 0 0,0 0 0,0 0 0,0 0 0,0 0 0,0 0 0,0 0 0,0 0 0,0 46 0,0-46 0,0 0 0,0 0 0,0 0 0,0 0 0,0 0 0,0 0 0,0 0 0,0 102 0,0-102 0,0 0 0,-8 117 0,8-117 0,-8 116 0,8-116 15,-25 107 1,-8-9 0,41-149-16,-33 148 15,25-97 1,0 0-1,0 0 1,0 0-16,-16 79 16,16-79-1,16 37 1,-16-37-16,50 24 15,16-6 1,-66-18 0,91 14-1,17 10-15,-17-1 16,-91-23-1,99-9 1,-99 9 0,91-33-16,-91 33 15,0 0 1,82-32-1,-82 32-15,0 0 16</inkml:trace>
  <inkml:trace contextRef="#ctx0" brushRef="#br0" timeOffset="754">21821 12907 0,'0'14'0,"0"-14"0,0 0 0,0 0 0,0 0 0,0 0 0,9 59 0,-9-59 0,0 0 0,0 0 0,8 94 0,-8-94 0,0 0 0,8 111 0,-8-111 0,33 98 0,-16-1 15,-17-97 1,16 103-16,-16-103 15,25 89 1,-25-89 0,33 60-16,-8-27 15,-9-33 1,-24 0-1,8 0 1,0 0-16,25-14 16,-8-14-1,7-23 1,9-24-16,-8-8 15,17-6 1,-1 5 0,17 1-1,0-6-15,0 0 16,-1-12-1,-57 101 1,50-94-16,-50 94 16,0 0-1,0 0 1,0 0-1</inkml:trace>
  <inkml:trace contextRef="#ctx0" brushRef="#br0" timeOffset="3469">22441 13051 0,'-16'-5'0,"16"5"0,0 0 0,0 0 0,0 0 0,0 0 0,0 0 0,0 0 0,0 0 0,0 0 0,0 0 0,0 0 0,0 0 0,0 0 0,0 0 0,0 0 0,0 0 0,0 0 0,0 0 0,0 0 0,0 0 0,0 0 0,0 0 0,0 0 0,0 0 0,0 0 0,0 0 0,0 0 0,-83-23 0,83 23 0,0 0 0,0 0 0,0 0 0,0 0 0,0 0 0,0 0 0,0 0 0,0 0 0,0 0 0,0 0 0,0 0 0,-91-19 0,91 19 0,0 0 0,0 0 0,0 0 0,0 0 0,0 0 0,0 0 0,0 0 0,-124 33 0,124-33 0,0 0 0,-99 79 0,99-79 0,-91 116 0,25-14 15,0 5 1,49-9-1,26-23 1,24-24-16,33-37 16,16-28-1,9-14 1,-8-24-16,0-17 15,-9-29 1,-8 10 0,-8-1-16,0 1 15,-17 0 1,-16 18-1,-41 33 1,-42 41-16,-41 24 16,-1 28-1,-32 19 1,8 22-16,33-8 15,58-19 1,41-33 0,42-19-1,16-32-15,8-19 16,26-18-1,-18-14 1,1-14-16,0-18 16,-9 8-1,-33 33 1,-82 112-1,-58 47-15,-25 27 16,41-28 0,34-14-1,49-88-15</inkml:trace>
  <inkml:trace contextRef="#ctx0" brushRef="#br0" timeOffset="3781">22946 13204 0,'-8'28'0,"8"-28"0,0 0 0,0 0 0,0 0 0,-9 93 0,9-93 0,0 0 0,-25 135 0,25-135 0,-24 154 0,-1-24 16,17-23-1,8-107-15,0 0 16,0 0 0,0 0-1,0 0-15</inkml:trace>
  <inkml:trace contextRef="#ctx0" brushRef="#br0" timeOffset="4301">22962 13177 0,'9'-19'0,"-9"19"0,0 0 0,0 0 0,0 0 0,0 0 0,0 0 0,33-51 0,-33 51 0,0 0 0,0 0 0,0 0 0,74-47 0,-74 47 0,0 0 0,0 0 0,91-37 0,-91 37 0,0 0 0,99-9 0,-99 9 0,100 9 0,-34 23 16,-66-32 0,33 79-16,-50 15 15,-41 12 1,-33-26-1,-16-15-15,8-33 16,-1-32 0,34-9-1,25 4 1,16 5-16,9 5 15,24 0 1,17-10 0,24-4-16,26-1 15,16 15 1,0 18-1,16 19 1,9 14-16,-25 18 16,-8 11-1,-17-2 1,-17-4-16,-24-23 15,-17-24 1,-8-32 0</inkml:trace>
  <inkml:trace contextRef="#ctx0" brushRef="#br0" timeOffset="4818">24327 13130 0,'8'18'0,"-8"-18"0,0 0 0,0 0 0,0 0 0,0 0 0,41 61 0,-41-61 0,0 0 0,0 0 0,33 84 0,-33-84 0,0 0 0,42 97 0,-42-97 0,16 89 0,17-10 0,9-5 15,16 1 1,-25 3 0,-33-78-16,33 75 15,0-28 1,-17-20-1,-7-50 1,-9-5-16,16-28 16,9-23-1,33-28 1,33-13-16,-9-11 15,-7 6 1,-9 13 0,8 33-1,-74 79-15</inkml:trace>
  <inkml:trace contextRef="#ctx0" brushRef="#br0" timeOffset="23351">26898 15330 0,'8'-37'0,"-8"37"0,0 0 0,0 0 0,0 0 0,0 0 0,0 0 0,25-93 0,-25 93 0,0 0 0,0 0 0,0 0 0,0 0 0,0 0 0,0 0 0,0 0 0,0 0 0,0 0 0,0 0 0,-8-103 0,8 103 0</inkml:trace>
  <inkml:trace contextRef="#ctx0" brushRef="#br0" timeOffset="25712">26882 14846 0,'-9'0'0,"9"0"0,0 0 0,0 0 0,0 0 0,0 0 0,0 0 0,0 0 0,0 0 0,0 0 0,0 0 0,0 0 0,0 0 0,0 0 0,0 0 0,0 0 0,0 0 0,0 0 0,0 0 0,0 0 0,0 0 0,-58-9 0,58 9 0,0 0 0,0 0 0,0 0 0,0 0 0,0 0 0,0 0 0,0 0 0,0 0 0,0 0 0,0 0 0,0 0 0,0 0 0,-90-10 0,90 10 0,0 0 0,0 0 0,0 0 0,0 0 0,0 0 0,0 0 0,0 0 0,-149 10 0,149-10 0,0 0 0,-58 18 0,58-18 0,-116 38 0,9 17 15,107-55-15,-100 79 16,100-79-1,-99 103 1,8 18-16,33 9 16,33-4-1,34-15 1,-9-111-1,41 121-15,-41-121 16,75 121 0,-75-121-1,115 112-15,-115-112 16,133 79-1,-1-42 1,-16-19 0,-116-18-16,132-27 15,-25-25 1,-16-13-1,-91 65-15,75-116 16,-75 116 0,66-140-1,-25-4 1,-41 144-16,42-153 15,-42 153 1,8-149 0,-8 149-16,-41-116 15,41 116 1,-83-112-1,83 112 1,-141-74-16</inkml:trace>
  <inkml:trace contextRef="#ctx0" brushRef="#br0" timeOffset="34687">11701 15911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0 0,-8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33 0,0-33 0,0 0 0,0 0 0,0 0 0,0 0 0,0 0 0,0 0 0,0 0 0,0 0 0,0 0 0,0 0 0,0 0 0,0 0 0,0 0 0,0 0 0,0 0 0,0 60 0,0-60 0,0 0 0,0 0 0,0 0 0,0 0 0,0 0 0,0 0 0,0 0 0,0 0 0,0 0 0,0 0 0,0 0 0,-8 93 0,8-93 0,0 0 0,0 0 0,0 0 0,0 0 0,0 0 0,0 0 0,0 0 0,-9 130 0,9-130 0,0 0 0,0 0 0,0 0 0,-33 125 0,33-125 0,-33 117 16,33-117 0,0 0-1,0 0 1,0 0-16,-8 75 15,8-75 1,0 0 0,0 0-16,17 13 15,-17-13 1,0 0-1,0 0 1,0 0-16,33-9 16,-33 9-1,0 0 1,0 0-16,0 0 15,33-37 1,-33 37 0,0 0-1,0 0-15,0 0 16,49-28-1,-49 28 1,0 0-16,58-4 16,-58 4-1,83 0 1,-83 0-1,107 4-15,-107-4 16,108 0 0,-108 0-1,124 14-15,-124-14 16,140 19-1,-140-19 1,141 14 0,-141-14-16,157 14 15,-157-14 1,141 4-1,-141-4-15,149 0 16,-149 0 0,157 9-1,0 10 1,-25 0-16,-132-19 15,149 14 1,-149-14 0,140 9-16,-140-9 15,166 0 1,-166 0-1,173 5 1,-173-5-16,191 14 16,-34 4-1,-157-18 1,157 28-16,-157-28 15,173 19 1,-173-19 0,149 18-1,17-3-15,-26-6 16,-8 4-1,-132-13 1,125 10-16,-125-10 16,148 0-1,-148 0 1,149 0-1,-149 0-15,182-5 16,-182 5 0,165 5-1,-165-5 1,166 5-16,-166-5 15,157 4 1,-157-4 0,149-19-16,-149 19 15,0 0 1,140-27-1,-140 27 1,0 0-16,0 0 16,0 0-1,133-24 1,-133 24-16,0 0 15,0 0 1,91-46 0</inkml:trace>
  <inkml:trace contextRef="#ctx0" brushRef="#br0" timeOffset="35167">17050 16060 0,'0'9'0,"0"-9"0,0 0 0,0 0 0,0 0 0,0 0 0,0 0 0,0 0 0,0 0 0,0 0 0,0 0 0,0 0 0,0 0 0,0 0 0,0 0 0,0 0 0,0 0 0,0 0 0,0 0 0,0 0 0,0 0 0,0 0 0,0 0 0,0 0 0,0 0 0,0 0 0,0 0 0,0 0 0,-8 56 0,8-56 0,0 0 0,0 0 0,0 0 0,0 0 0,0 0 0,0 0 0,0 0 0,0 0 0,0 0 0,0 0 0,0 0 0,-8 84 0,8-84 0,0 0 0,0 0 0,0 0 0,0 0 0,0 0 0,0 0 0,0 0 0,-17 125 0,17-125 0,0 0 0,0 0 0,0 0 0,-16 121 0,16-121 0,0 65 16,0-65 0,-8 126-1,8-126 1,0 0-16,-9 140 15,9-140 1,-16 139 0,16-139-16</inkml:trace>
  <inkml:trace contextRef="#ctx0" brushRef="#br0" timeOffset="39100">17993 15930 0,'-8'4'0,"8"-4"0,0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 47 0,9-47 0,0 0 0,0 0 0,0 0 0,0 0 0,0 0 0,-8 23 0,8-23 0,0 0 0,0 0 0,0 0 0,0 0 0,0 0 0,0 0 0,0 0 0,0 0 0,0 0 0,0 42 0,0-42 0,0 0 0,0 0 0,0 0 0,0 0 0,0 0 0,-25 111 0,25-111 0,-16 145 0,8-10 16,-9-10-1,17-125 1,-16 117-1,16-117-15,0 0 16,-25 116 0,25-116-1,0 0 1,0 0-16</inkml:trace>
  <inkml:trace contextRef="#ctx0" brushRef="#br0" timeOffset="40689">17993 16506 0,'8'10'0,"-8"-10"0,0 0 0,0 0 0,0 0 0,0 0 0,0 0 0,0 0 0,0 0 0,0 0 0,25 32 0,-25-32 0,0 0 0,0 0 0,0 0 0,0 0 0,0 0 0,0 0 0,0 0 0,0 0 0,0 0 0,0 0 0,0 0 0,0 0 0,0 0 0,0 0 0,0 0 0,0 0 0,0 0 0,0 0 0,0 0 0,0 0 0,0 0 0,0 0 0,0 0 0,0 0 0,0 0 0,0 0 0,0 0 0,0 0 0,0 0 0,0 0 0,0 0 0,0 0 0,0 0 0,75 38 0,-75-38 0,0 0 0,0 0 0,0 0 0,0 0 0,0 0 0,0 0 0,0 0 0,0 0 0,0 0 0,0 0 0,0 0 0,0 0 0,0 0 0,0 0 0,0 0 0,0 0 0,0 0 0,0 0 0,0 0 0,0 0 0,0 0 0,0 0 0,0 0 0,0 0 0,0 0 0,0 0 0,0 0 0,0 0 0,0 0 0,0 0 0,0 0 0,0 0 0,0 0 0,0 0 0,107 32 0,-107-32 0,0 0 0,0 0 0,0 0 0,25 0 0,-25 0 0,0 0 0,0 0 0,0 0 0,0 0 0,0 0 0,0 0 0,0 0 0,0 0 0,0 0 0,0 0 0,0 0 0,0 0 0,0 0 0,0 0 0,0 0 0,41 5 0,-41-5 0,0 0 0,0 0 0,0 0 0,0 0 0,0 0 0,0 0 0,0 0 0,0 0 0,0 0 0,0 0 0,0 0 0,0 0 0,0 0 0,0 0 0,0 0 0,0 0 0,124 9 0,-124-9 0,0 0 0,0 0 0,0 0 0,0 0 0,0 0 0,0 0 0,0 0 0,124 5 0,-124-5 16,132 4-1,-132-4-15,125 0 16,-125 0 0,140 5-1,-140-5-15,124 0 16,-124 0-1,141-14 1,-141 14 0,132-23-16,-132 23 15,149-19 1,-149 19-1,149-18 1,-9 22-16,1 6 16,-141-10-1,140 9 1,-140-9-16,141 9 15,-141-9 1,149 9 0,16 1-16,-165-10 15,149 4 1,-149-4-1,174-18 1,-174 18-16,157-19 16,-157 19-1,173-18 1,-173 18-16,174-10 15,-174 10 1,157 5 0,-157-5-1,182 9-15,-182-9 16,174 5-1,-1-5 1,-173 0-16,174 9 16,-174-9-1,157 5 1,-157-5-1,157 9-15,-157-9 16,174 9 0,-174-9-1,173 5-15,-173-5 16,174-9-1,-174 9 1,174-19 0,-174 19-16,148-18 15,-148 18 1,174-10-1,-174 10-15,165 5 16,-24 0 0,-141-5-1,165 0 1,-165 0-16,141-10 15,-141 10 1,132-10 0,-132 10-1,149-8-15,-149 8 16,132 4-1,-132-4 1,133 9-16,-133-9 16,115 15-1,-115-15 1,0 0-16,0 0 15,0 0 1,116 18 0,-116-18-1,0 0-15,0 0 16,0 0-1,75-23 1,-75 23-16</inkml:trace>
  <inkml:trace contextRef="#ctx0" brushRef="#br0" timeOffset="41172">25269 16055 0,'-8'0'0,"8"0"0,0 0 0,0 0 0,0 0 0,0 0 0,0 0 0,0 0 0,0 0 0,0 0 0,0 0 0,0 0 0,0 0 0,0 0 0,0 0 0,0 0 0,0 0 0,0 0 0,0 0 0,0 0 0,0 0 0,0 0 0,0 0 0,0 0 0,-25 24 0,25-24 0,0 0 0,0 0 0,0 0 0,0 0 0,0 0 0,0 0 0,0 0 0,0 0 0,0 0 0,0 0 0,0 0 0,0 0 0,0 0 0,0 0 0,0 0 0,0 0 0,0 0 0,-49 55 0,49-55 0,0 0 0,0 0 0,0 0 0,0 0 0,0 0 0,0 0 0,0 0 0,0 0 0,0 0 0,0 0 0,0 0 0,0 0 0,0 0 0,-50 98 0,50-98 0,0 0 0,0 0 0,0 0 0,0 0 0,0 0 0,0 0 0,0 0 0,0 0 0,0 0 0,0 0 0,0 0 0,-33 120 0,33-120 0,0 0 0,0 0 0,0 0 0,-8 75 0,8-75 0,-9 145 16,9-145-1,-16 153 1,16-153-1,-8 177-15,-9-19 16,17-158 0,-25 153-1,25-153-15,0 0 16,0 0-1,-16 149 1</inkml:trace>
  <inkml:trace contextRef="#ctx0" brushRef="#br0" timeOffset="46520">12304 16888 0,'0'-5'0,"0"5"0,0 0 0,0 0 0,0 0 0,0 0 0,0 0 0,0 0 0,0 0 0,0 0 0,0 0 0,0 0 0,0 0 0,0 0 0,0 0 0,0 0 0,0 0 0,0 0 0,0 0 0,0 0 0,0 0 0,0 0 0,0 0 0,0 0 0,0 0 0,0 0 0,0 0 0,0 0 0,-16 57 0,16-57 0,0 0 0,0 0 0,0 0 0,0 0 0,0 0 0,0 0 0,0 0 0,0 0 0,0 0 0,0 0 0,0 0 0,-9 87 0,9-87 0,0 0 0,0 0 0,0 0 0,0 0 0,0 0 0,0 0 0,0 0 0,-16 131 0,16-131 0,0 0 0,0 0 0,0 0 0,-25 130 0,-8-14 16,17-55-16,16-61 16,-34 121-1,34-121 1,0 0-16,0 0 15,-24 111 1,24-111 0,0 0-1,24 102-15,-24-102 16,67 61-1,-67-61 1,124 28-16,-124-28 16,157 9-1,-157-9 1,165-18-1,-165 18-15</inkml:trace>
  <inkml:trace contextRef="#ctx0" brushRef="#br0" timeOffset="46945">13346 17465 0,'0'9'0,"0"-9"0,0 0 0,0 0 0,0 0 0,0 0 0,0 0 0,-8 51 0,8-51 0,0 0 0,0 0 0,0 0 0,0 0 0,0 0 0,0 0 0,0 0 0,0 88 0,0-88 0,0 0 0,0 0 0,0 0 0,0 0 0,0 0 0,0 0 0,0 0 0,0 0 0,0 0 0,0 0 0,0 0 0,0 0 0,0 0 0,0 0 0,0 0 0,0 0 0,0 0 0,0 0 0,0 0 0,0 0 0,0 0 0,0 0 0,41 84 0,-41-84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0,83 19 0,-83-19 0,0 0 0,0 0 0,0 0 0,0 0 0,33-14 0,-33 14 0,0 0 0,0 0 0,0 0 0,0 0 0,0 0 0,0 0 0,0 0 0,0 0 0,0 0 0,0 0 0,0 0 0,8-23 0,-8 23 0,0 0 0,0 0 0,0 0 0,0 0 0,0 0 0,0 0 0,0 0 0,0 0 0,0 0 0,0 0 0,66-70 0,-66 70 0,0 0 0,0 0 0,0 0 0,0 0 0,0 0 0,0 0 0,0 0 0,0 0 0,0 0 0,0 0 0,0 0 0,0 0 0,0 0 0,0 0 0,0 0 0,0 0 0,0 0 0,0 0 0,0 0 0,25-103 0,-25 103 0,0 0 0,0 0 0,0 0 0,0 0 0,0 0 0,0 0 0,0 0 0,0 0 0,0 0 0,0 0 0,0 0 0,0 0 0,0 0 0,0 0 0,0 0 0,-25-74 0,25 74 0,0 0 0,0 0 0,0 0 0,0 0 0,0 0 0,0 0 0,0 0 0,0 0 0,0 0 0,0 0 0,-58-28 0,58 28 0,0 0 0,0 0 0,0 0 0,0 0 0,0 0 0,0 0 0,0 0 0,-49 33 0,49-33 0,0 0 0,0 0 0,0 0 0</inkml:trace>
  <inkml:trace contextRef="#ctx0" brushRef="#br0" timeOffset="47364">14148 16832 0,'8'14'0,"-8"-14"0,0 0 0,0 0 0,0 0 0,0 0 0,0 0 0,0 0 0,0 0 0,-16 56 0,16-56 0,0 0 0,0 0 0,0 0 0,0 0 0,0 0 0,0 0 0,0 0 0,0 0 0,0 0 0,0 0 0,0 0 0,0 0 0,0 0 0,0 0 0,0 0 0,0 0 0,-41 88 0,41-88 0,0 0 0,0 0 0,0 0 0,0 0 0,0 0 0,-58 107 0,58-107 0,-50 112 0,50 22 0,0 11 16,8-1-1,1-4 1,-9-15 0,0 5-16,0-19 15,-9-17 1,9-24-1,0-98-15,9-51 16,-18 107 0,9-125-1,-16-39 1,-9 6-16</inkml:trace>
  <inkml:trace contextRef="#ctx0" brushRef="#br0" timeOffset="47546">13908 17479 0,'0'0'0,"0"0"0,0 0 0,0 0 0,0 0 0,0 0 0,0 0 0,0 0 0,0 0 0,0 0 0,0 0 0,0 0 0,0 0 0,0 0 0,0 0 0,0 0 0,0 0 0,0 0 0,0 0 0,0 0 0,0 0 0,0 0 0,0 0 0,0 0 0,0 0 0,42 18 0,-42-18 0,0 0 0,0 0 0,0 0 0,0 0 0,0 0 0,0 0 0,0 0 0,0 0 0,0 0 0,82 14 0,-82-14 0,0 0 0,0 0 0,0 0 0,0 0 0,0 0 0,158 5 0,-158-5 0,0 0 0,173-37 0</inkml:trace>
  <inkml:trace contextRef="#ctx0" brushRef="#br0" timeOffset="48059">15215 17376 0,'0'56'0,"8"60"0,-8-116 0,0 0 0,0 0 0,0 0 0,17 135 0,-17-135 0,0 0 0,0 0 0,0 0 0,0 0 0,0 0 0,0 0 0,0 0 0,24 130 0,-24-130 0,17 117 16,-17-117-1,0 0 1,0 0-1,25 5-15,-9-85 16,1-69 0,-1 52-1,-24 148 1,49-153-16,-41 102 15,67-84 1,-67 84 0,132-61-16,8 6 15,9 13 1</inkml:trace>
  <inkml:trace contextRef="#ctx0" brushRef="#br0" timeOffset="48595">19845 16832 0,'-16'9'0,"16"-9"0,0 0 0,0 0 0,0 0 0,0 0 0,0 0 0,0 0 0,0 0 0,0 0 0,-9 79 0,9-79 0,0 0 0,-8 131 0,8-131 0,0 181 0,8-9 16,-8-14-1,0-158 1,9 135-16,-9-135 15,0 0 1,0 51 0,0-79-16,0 28 15</inkml:trace>
  <inkml:trace contextRef="#ctx0" brushRef="#br0" timeOffset="49064">19878 16869 0,'17'-18'0,"-17"18"0,0 0 0,0 0 0,0 0 0,0 0 0,58-42 0,-58 42 0,0 0 0,0 0 0,0 0 0,0 0 0,0 0 0,82 0 0,-82 0 0,0 0 0,0 0 0,0 0 0,0 0 0,0 0 0,0 0 0,0 0 0,66 65 0,-66-65 0,0 0 0,0 0 0,0 0 0,25 116 0,-25-116 0,0 0 0,0 0 0,0 0 0,0 0 0,0 0 0,-49 121 0,49-121 0,-91 88 0,66-74 0,-8-4 15,33-10 1,-91 18 0,91-18-1,0 0-15,0 0 16,-33 0-1,33 14 1,49 19-16,42 60 16,-16 14-1,16 4 1,-91-111-16,107 107 15,1-14 1,-108-93 0,140 66-1</inkml:trace>
  <inkml:trace contextRef="#ctx0" brushRef="#br0" timeOffset="49533">21333 17316 0,'-8'32'0,"8"-32"0,0 0 0,0 0 0,0 0 0,0 0 0,0 0 0,0 0 0,0 0 0,0 0 0,0 0 0,0 0 0,0 0 0,0 0 0,0 0 0,0 0 0,0 0 0,0 0 0,0 0 0,0 0 0,0 0 0,-25 89 0,25-89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0,17 111 0,-17-111 0,0 0 0,0 0 0,0 0 0,0 0 0,0 0 0,0 0 0,0 0 0,0 0 0,0 0 0,0 0 0,0 0 0,0 0 0,0 0 0,0 0 0,0 0 0,0 0 0,0 0 0,0 0 0,0 0 0,0 0 0,0 0 0,0 0 0,0 0 0,0 0 0,0 0 0,0 0 0,0 0 0,0 0 0,0 0 0,0 0 0,0 0 0,0 0 0,0 0 0,0 0 0,0 0 0,0 0 0,0 0 0,0 0 0,0 0 0,0 0 0,0 0 0,0 0 0,0 0 0,50 79 0,-50-79 0,0 0 0,0 0 0,0 0 0,0 0 0,0 0 0,0 0 0,0 0 0,0 0 0,0 0 0,0 0 0,0 0 0,0 0 0,0 0 0,0 0 0,0 0 0,0 0 0,0 0 0,0 0 0,0 0 0,0 0 0,0 0 0,0 0 0,0 0 0,0 0 0,0 0 0,0 0 0,0 0 0,0 0 0,0 0 0,0 0 0,0 0 0,0 0 0,0 0 0,0 0 0,82-9 0,-82 9 0,0 0 0,0 0 0,0 0 0,0 0 0,0 0 0,0 0 0,0 0 0,0 0 0,25-23 0,-25 23 0,0 0 0,0 0 0,0 0 0,0 0 0,0 0 0,0 0 0,0 0 0,-16-28 0,16 28 0,0 0 0,0 0 0,0 0 0,0 0 0,0 0 0,0 0 0,24-88 0,-24 88 0,0 0 0,0 0 0,0 0 0,0 0 0,0 0 0,0 0 0,0 0 0,0 0 0,0 0 0,0 0 0,0 0 0,-16-107 0,16 107 0,0 0 0,0 0 0,0 0 0,0 0 0,0 0 0,0 0 0,0 0 0,0 0 0,0 0 0,0 0 0,-66-66 0,66 66 0</inkml:trace>
  <inkml:trace contextRef="#ctx0" brushRef="#br0" timeOffset="49867">21945 16990 0,'0'-4'0,"0"4"0,0 0 0,0 0 0,0 0 0,-41-5 0,41 5 0,0 0 0,0 0 0,0 0 0,-74 14 0,74-14 0,0 0 0,0 0 0,0 0 0,-83 88 0,83-88 0,0 0 0,-50 158 0,50-158 0,0 210 0,25 4 0,16 27 15,-7-9 1,-10-22 0,-40-107-1,-9-99-15,-8-69 16,33 65-1</inkml:trace>
  <inkml:trace contextRef="#ctx0" brushRef="#br0" timeOffset="50072">21664 17604 0,'0'-5'0,"0"5"0,0 0 0,0 0 0,0 0 0,0 0 0,0 0 0,0 0 0,0 0 0,0 0 0,0 0 0,0 0 0,0 0 0,0 0 0,0 0 0,0 0 0,0 0 0,0 0 0,0 0 0,0 0 0,0 0 0,0 0 0,0 0 0,0 0 0,0 0 0,0 0 0,0 0 0,66 5 0,-66-5 0,0 0 0,0 0 0,108 0 0,-108 0 0,0 0 0,157-14 0,-157 14 0,141-32 0,7 17 16,-7 20-1</inkml:trace>
  <inkml:trace contextRef="#ctx0" brushRef="#br0" timeOffset="50444">22698 17325 0,'8'10'0,"17"36"0,-25-46 0,0 0 0,0 0 0,0 0 0,41 84 0,-41-84 0,0 0 0,0 0 0,33 111 0,-33-111 0,0 0 0,0 0 0,0 0 0,9 112 0,-9-112 16,0 0-1,0 0-15,0 0 16,0 38-1,8-67 1,25-64-16,16-9 16,9-1-1,0 29 1,8 41-1,-107 61-15,115-18 16,-7 55 0</inkml:trace>
  <inkml:trace contextRef="#ctx0" brushRef="#br0" timeOffset="65246">6343 12693 0,'0'-10'0,"0"10"0,0 0 0,0 0 0,0 0 0,0 0 0,0 0 0,0 0 0,0 0 0,0 0 0,0 0 0,0 0 0,0 0 0,0 0 0,-33-18 0,33 18 0,0 0 0,0 0 0,0 0 0,0 0 0,0 0 0,0 0 0,0 0 0,-42-47 0,42 47 0,0 0 0,0 0 0,0 0 0,-58-65 0,58 65 0,0 0 0,0 0 0,-49-88 0,49 88 0,-50-75 0,-16 15 0,-8 9 16,-17-5 0,8-5-1,0 10-15,-16 0 16,-8-10-1,-1-13 1,-16 23-16,17 14 16,-1 4-1,-24-4 1,0 5-1,-17 4-15,0 14 16,0 14 0,8 18-1,1 10-15,-1 9 16,1 15-1,-1 8 1,1 10 0,7 9-16,-15-9 15,7 13 1,25 24-1,17 19 1,8 18-16,8 10 16,1 18-1,-1 0 1,-8-19-16,-16-18 15,24 5 1,25 22 0,33 24-1,17 5-15,-9-28 16,-24 5-1,0 17 1,-9 11-16,34-6 16,16-4-1,0-4 1,8 4-1,0-5-15,17 15 16,8-15 0,-8-4-1,24-10-15,17-23 16,-8-4-1,0-10 1,8-4 0,9-5-16,7 0 15,1 9 1,8-23-1,-16-5 1,-9-18-16,8-5 16,25-27-1,1-25 1,7-4-16,1-4 15,-18 13 1,10 10 0,-1-14-16,0-14 15,0-14 1,34-5-1,-18-4 1,1 4-16,-17 1 16,9 4-1,16-9 1,8-24-16,9-23 15,-17 4 1,16 20 0,-7 9-1,-9-19-15,-9-9 16,-15-23-1,15-19 1,-15-10-16,-1-8 16,8 13-1,-16 0 1,-8 1-1,-9-15-15,1-27 16,-17-20 0,-17 2-1,0-20-15,-8 14 16,1 9-1,-18 1 1,1 5 0,-17-6-16,8-19 15,0 1 1,-8 0-1,-8-9-15,-9-5 16,17-10 0,0 20-1,-24 12 1,-10-2-16,10 3 15,7-5 1,9-8 0,0 8-16,-25 19 15,-9 10 1,17 27-1,-16 1 1,-9-6-16,9-8 16,-9 4-1,-7 14 1,-1 14-16,-8 14 15,16 18 1,9 15 0,41 46-1</inkml:trace>
  <inkml:trace contextRef="#ctx0" brushRef="#br0" timeOffset="72720">2953 15525 0,'-17'5'0,"17"-5"0,0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 0 0,16 0 0,0 0 0,0 0 0,0 0 0,0 0 0,0 0 0,0 0 0,0 0 0,0 0 0,0 0 0,0 0 0,0 0 0,0 0 0,0 0 0,0 0 0,0 0 0,0 0 0,0 0 0,0 0 0,0 0 0,0 0 0,0 0 0,0 0 0,0 0 0,0 0 0,0 0 0,0 0 0,0 0 0,0 0 0,0 32 0,0-32 0,0 0 0,0 0 0,0 0 0,0 0 0,0 0 0,0 0 0,0 0 0,0 0 0,0 0 0,0 0 0,0 0 0,0 0 0,-25 75 0,25-75 0,0 0 0,0 0 0,0 0 0,0 0 0,0 0 0,0 0 0,0 0 0,0 0 0,0 0 0,-33 97 0,33-97 0,0 0 0,0 0 0,0 0 0,0 0 0,0 0 0,0 0 0,0 0 0,-25 135 0,25-135 15,0 0 1,0 0-1,0 0-15</inkml:trace>
  <inkml:trace contextRef="#ctx0" brushRef="#br0" timeOffset="73540">2812 15274 0,'-8'-5'0,"8"5"0,0 0 0,0 0 0,0 0 0,0 0 0,0 0 0,0 0 0,0 0 0,0 0 0,0 0 0,0 0 0,0 0 0,0 0 0,0 0 0,0 0 0,0 0 0,0 0 0,0 0 0,0 0 0,0 0 0,0 0 0,-50 14 0,50-14 0,0 0 0,0 0 0,0 0 0,0 0 0,0 0 0,0 0 0,0 0 0,0 0 0,0 0 0,0 0 0,0 0 0,0 0 0,0 0 0,0 0 0,0 0 0,0 0 0,0 0 0,0 0 0,0 0 0,0 0 0,0 0 0,0 0 0,-74 42 0,74-42 0,0 0 0,0 0 0,0 0 0,0 0 0,0 0 0,0 0 0,0 0 0,0 0 0,0 0 0,-99 79 0,99-79 0,0 0 0,0 0 0,0 0 0,0 0 0,0 0 0,-67 112 0,67-112 0,0 0 0,0 0 0,0 0 0,-24 79 0,24-79 15,-33 159-15,33-159 16,-9 171-1,9-171 1,33 163 0,-33-163-16,66 144 15,-66-144 1,108 117-1,-108-117-15,124 64 16,-124-64 0,132 14-1,-132-14 1,149-37-16,-149 37 15,141-84 1,-141 84 0,124-106-1,-124 106-15,115-131 16,-115 131-1,75-149 1,-75 149-16,25-163 16,-25 163-1,-9-148 1,9 148-16,-49-135 15,49 135 1,-66-112 0,66 112-1,-108-93-15,108 93 16,-132-42-1,8 47 1,0 37-16,16 23 16,108-65-1,-99 79 1</inkml:trace>
  <inkml:trace contextRef="#ctx0" brushRef="#br0" timeOffset="83487">4069 16074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 0 0,42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0,-25-23 0,25 23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0,17-19 0,-17 19 0,0 0 0,0 0 0,0 0 0,0 0 0,0 0 0,0 0 0,0 0 0,0 0 0,0 0 0,0 0 0,0 0 0,0 0 0,0 0 0,0 0 0,0 0 0,0 0 0,0 0 0,0 0 0,0 0 0,0 0 0,0 0 0,0 0 0,0 0 0,0 0 0,0 0 0,0 0 0,0 0 0,0 0 0,0 0 0,0 0 0,0 0 0,17 0 0,-17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0,49-9 0,-49 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 23 0,-58-23 0,0 0 0,0 0 0,0 0 0,0 0 0,0 0 0,0 0 0,0 0 0,0 0 0,0 0 0,0 0 0,0 0 0,0 0 0,0 0 0,0 0 0,0 0 0,0 0 0,0 0 0,0 0 0,0 0 0,0 0 0,0 0 0,0 0 0,0 0 0,0 0 0,0 0 0,0 0 0,0 0 0,0 0 0,0 0 0,0 0 0,0 0 0,0 0 0,0 0 0,0 0 0,0 0 0,0 0 0,0 0 0,0 0 0,0 0 0,0 0 0,0 0 0,0 0 0,0 0 0,0 0 0,0 0 0,33 70 0,-33-70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0,-25 102 0,25-102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0,-58 93 0,58-93 0,0 0 0,0 0 0,0 0 0,0 0 0,0 0 0,0 0 0,0 0 0,0 0 0,0 0 0,0 0 0,0 0 0,0 0 0,0 0 0,0 0 0,0 0 0,0 0 0,0 0 0,0 0 0,0 0 0,0 0 0,0 0 0,0 0 0,0 0 0,0 0 0,0 0 0,0 0 0,0 0 0,0 0 0,0 0 0,-8 46 0,8-46 0,0 0 0,0 0 0,0 0 0,0 0 0,0 0 0,0 0 0,0 0 0,0 0 0,0 0 0,0 0 0,0 0 0,0 0 0,0 0 0,0 0 0,0 0 0,0 0 0,0 0 0,0 0 0,0 0 0,0 0 0,0 0 0,0 0 0,0 0 0,0 0 0,0 0 0,25 0 0,-25 0 0,0 0 0,0 0 0,0 0 0,0 0 0,0 0 0,0 0 0,0 0 0,0 0 0,0 0 0,0 0 0,0 0 0,0 0 0,0 0 0,0 0 0,0 0 0,0 0 0,0 0 0,0 0 0,0 0 0,0 0 0,0 0 0,0 0 0,0 0 0,0 0 0,0 0 0,0 0 0,0 0 0,0 0 0,0 0 0,0 0 0,0 0 0,83-27 0,-83 27 0,0 0 0,0 0 0,0 0 0,0 0 0,0 0 0,0 0 0,0 0 0,0 0 0,0 0 0,0 0 0,0 0 0,0 0 0,0 0 0,0 0 0,0 0 0,0 0 0,0 0 0,0 0 0,0 0 0,0 0 0,0 0 0,0 0 0,107-19 0,-107 19 0,0 0 0,0 0 0,0 0 0,0 0 0,0 0 0,0 0 0,0 0 0,0 0 0,0 0 0,0 0 0,0 0 0,0 0 0,0 0 0,0 0 0,0 0 0,0 0 0,0 0 0,0 0 0,83 14 0,-83-14 0,49-14 16</inkml:trace>
  <inkml:trace contextRef="#ctx0" brushRef="#br0" timeOffset="84285">4243 15716 0,'-9'0'0,"9"0"0,0 0 0,0 0 0,0 0 0,0 0 0,0 0 0,0 0 0,0 0 0,0 0 0,0 0 0,0 0 0,0 0 0,0 0 0,0 0 0,0 0 0,0 0 0,0 0 0,0 0 0,0 0 0,0 0 0,0 0 0,-41 4 0,41-4 0,0 0 0,0 0 0,0 0 0,0 0 0,0 0 0,0 0 0,0 0 0,0 0 0,0 0 0,0 0 0,0 0 0,0 0 0,0 0 0,0 0 0,0 0 0,-83 5 0,83-5 0,0 0 0,0 0 0,0 0 0,0 0 0,0 0 0,0 0 0,0 0 0,0 0 0,0 0 0,0 0 0,0 0 0,-99 29 0,99-29 0,0 0 0,0 0 0,0 0 0,0 0 0,0 0 0,0 0 0,0 0 0,-107 64 0,107-64 0,0 0 0,0 0 0,0 0 0,-100 107 0,75-75 16,17 11 0,8-43-1,-41 140 1,41-140-16,8 157 15,-8-157 1,41 158 0,-41-158-16,83 131 15,-83-131 1,91 97-1,-91-97 1,108 52-16,-108-52 16,124-5-1,-124 5 1,132-47-16,-132 47 15,124-93 1,-124 93 0,124-130-1,-33-5-15,-91 135 16,50-163-1,-50 163 1,16-149-16,-16 149 16,-8-134-1,8 134 1,-50-135-1,50 135-15,-82-84 16,82 84 0,-124-28-1,124 28 1,-133 42-16,133-42 15</inkml:trace>
  <inkml:trace contextRef="#ctx0" brushRef="#br0" timeOffset="91858">6202 15102 0,'-8'5'0,"8"-5"0,0 0 0,0 0 0,0 0 0,0 0 0,0 0 0,0 0 0,0 0 0,0 0 0,0 0 0,0 0 0,0 0 0,0 0 0,0 0 0,0 0 0,-41 27 0,41-27 0,0 0 0,0 0 0,0 0 0,0 0 0,0 0 0,0 0 0,0 0 0,0 0 0,0 0 0,0 0 0,0 0 0,0 0 0,0 0 0,0 0 0,0 0 0,0 0 0,0 0 0,0 0 0,0 0 0,0 0 0,0 0 0,0 0 0,-67 42 0,67-42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 19 0,41-19 0,0 0 0,0 0 0,0 0 0,0 0 0,0 0 0,0 0 0,0 0 0,0 0 0,0 0 0,0 0 0,0 0 0,0 14 0,0-14 0,0 0 0,0 0 0,0 0 0,0 0 0,0 0 0,0 0 0,0 0 0,0 0 0,0 0 0,0 0 0,0 0 0,0 0 0,0 0 0,0 0 0,0 0 0,0 0 0,0 0 0,0 0 0,0 0 0,0 0 0,0 0 0,0 0 0,0 0 0,0 0 0,0 0 0,0 0 0,0 0 0,0 0 0,0 0 0,0 0 0,0 0 0,-107 46 0,107-46 0,0 0 0,0 0 0,0 0 0,0 0 0,0 0 0,0 0 0,0 0 0,0 0 0,0 0 0,0 0 0,0 0 0,0 0 0,0 0 0,0 0 0,0 0 0,0 0 0,0 0 0,0 0 0,0 0 0,0 0 0,0 0 0,0 0 0,0 0 0,0 0 0,0 0 0,0 0 0,0 0 0,0 0 0,0 0 0,0 0 0,0 0 0,0 0 0,-75 28 0,75-28 0,0 0 0,0 0 0,0 0 0,0 0 0,0 0 0,0 0 0,0 0 0,-33 10 0,33-10 0,0 0 16,0 0-1,25-19 1,-25 19-16,0 0 16,0 0-1,41 19 1,-41-19-16,33 46 15,-33-46 1,0 0 0,0 88-1,0-88-15,0 0 16,0 0-1,0 0 1,-8 84-16,8-84 16,0 0-1,0 0 1,0 0-1,17 51-15,-17-51 16,0 0 0,33 61-1,-33-61-15,8 65 16,-8-65-1,-25 102 1,25-102 0,0 0-16,0 0 15,0 0 1,-58 84-1,58-84 1</inkml:trace>
  <inkml:trace contextRef="#ctx0" brushRef="#br0" timeOffset="92666">6186 15055 0,'0'-14'0,"0"14"0,0 0 0,0 0 0,0 0 0,-42-18 0,42 18 0,0 0 0,0 0 0,0 0 0,-74-19 0,74 19 0,0 0 0,0 0 0,0 0 0,0 0 0,0 0 0,-108 14 0,108-14 0,0 0 0,0 0 0,0 0 0,0 0 0,0 0 0,0 0 0,0 0 0,-115 51 0,115-51 0,0 0 0,0 0 0,0 0 0,-100 97 0,100-97 0,-24 75 16,-34 56 0,16 4-1,42-135 1,-8 134-16,8-134 15,17 135 1,-17-135 0,41 149-1,-41-149-15,74 121 16,-74-121-1,100 74 1,-100-74-16,124 24 16,-124-24-1,132-61 1,-16-22-16,-17-24 15,-16-14 1,-83 121 0,57-117-1,-23-8-15,-34 125 16,24-140-1,-24 140 1,0-158-16,0 158 16,-24-135-1,24 135 1,-58-121-1,58 121-15,-91-83 16,91 83 0,0 0-1,-124-19 1,8 56-16,17 33 15,8 28 1,33-1 0,0 6-16</inkml:trace>
  <inkml:trace contextRef="#ctx0" brushRef="#br0" timeOffset="94197">4582 12186 0,'-9'8'0,"9"-8"0,0 0 0,0 0 0,0 0 0,0 0 0,0 0 0,0 0 0,0 0 0,0 0 0,0 0 0,0 0 0,0 0 0,0 0 0,-25 29 0,25-29 0,0 0 0,0 0 0,0 0 0,-41 37 0,41-37 0,0 0 0,0 0 0,-49 65 0,49-65 0,0 0 0,-58 75 0,58-75 0,-50 79 0,50-79 16,-50 69-1,1 1 1,49-70-16,-33 61 16,33-29-1,16-13 1,-24-33-1,8 14-15,33 9 16,25-13 0,8-15-1,33-9-15,1 0 16,-10 14-1,-90 14 1,91 5 0,-91-5-16,0 0 15,0 0 1,58-9-1,-25-25 1</inkml:trace>
  <inkml:trace contextRef="#ctx0" brushRef="#br0" timeOffset="94511">4714 12251 0,'-8'28'0,"8"-28"0,0 0 0,0 0 0,0 0 0,0 0 0,-9 79 0,9-79 0,0 0 0,0 0 0,0 0 0,0 0 0,0 0 0,0 121 0,0-121 0,-8 121 0,-9-19 0,1-10 15,16-92 1,-25 94 0,25-94-16,0 0 15,-8 70 1,8-80-1,0 10 1</inkml:trace>
  <inkml:trace contextRef="#ctx0" brushRef="#br0" timeOffset="95173">4598 11948 0,'-25'-4'0,"-33"-5"0,58 9 0,0 0 0,0 0 0,0 0 0,0 0 0,0 0 0,0 0 0,0 0 0,0 0 0,0 0 0,0 0 0,0 0 0,-82 9 0,82-9 0,0 0 0,0 0 0,0 0 0,0 0 0,0 0 0,0 0 0,0 0 0,-91 42 0,91-42 0,0 0 0,-91 60 0,91-60 0,-75 61 0,18 4 16,15 14-16,9 9 15,0 10 1,16 4-1,17 10 1,17 4-16,8 5 16,8-29-1,8-17 1,17-14-16,0-15 15,0-18 1,8-28 0,0-5-1,9 5-15,-1-23 16,0-9-1,9-38 1,0-10-16,-9-12 16,-8 8-1,-8-18 1,-8-6-1,-25 2-15,-17 4 16,-16 4 0,-1 14-1,-7-4-15,-34 4 16,-16 10-1,-17 41 1,-32 19 0,-9 38-16,124-24 15</inkml:trace>
  <inkml:trace contextRef="#ctx0" brushRef="#br0" timeOffset="106004">7376 15372 0,'17'0'0,"-17"0"0,0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0,-8-10 0,8 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 0 0,9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 24 0,16-24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55 0,17-55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 66 0,41-66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74 0,-8-74 0,0 0 0,0 0 0,0 0 0,0 0 0,0 0 0,0 0 0,0 0 0,0 0 0,0 0 0,0 0 0,0 0 0,0 0 0,0 0 0,0 0 0,0 0 0,0 0 0,0 0 0,0 0 0,0 0 0,0 0 0,0 0 0,0 0 0,0 0 0,0 0 0,0 0 0,0 0 0,0 0 0,0 0 0,50 46 0,-50-46 0,0 0 0,0 0 0,0 0 0,0 0 0,0 0 0,0 0 0,0 0 0,0 0 0,0 0 0,0 0 0,0 0 0,0 0 0,0 0 0,0 0 0,0 0 0,0 0 0,0 0 0,0 0 0,0 0 0,74 19 0,-74-19 0,0 0 0,0 0 0,0 0 0,0 0 0,0 0 0,0 0 0,0 0 0,0 0 0,0 0 0,0 0 0,0 0 0,0 0 0,91 51 0,-91-51 0,25 69 15,-25-69 1,-50 108 0,50-108-1,-107 112-15,107-112 16,0 0-1,0 0 1,0 0-16,-75 37 16</inkml:trace>
  <inkml:trace contextRef="#ctx0" brushRef="#br0" timeOffset="106338">7327 15451 0,'0'0'0,"0"0"0,0 0 0,0 0 0,0 0 0,0 0 0,0 0 0,0 0 0,0 0 0,0 0 0,0 0 0,0 0 0,0 0 0,0 0 0,0 0 0,0 0 0,0 0 0,0 0 0,0 0 0,0 0 0,0 0 0,0 0 0,0 0 0,0 0 0,0 0 0,0 0 0,0 0 0,0 0 0,0 0 0,0 0 0,41-14 0,-41 14 0,0 0 0,0 0 0,0 0 0,0 0 0,0 0 0,0 0 0,0 0 0,0 0 0,0 0 0,0 0 0,0 0 0,0 0 0,0 0 0,0 0 0,0 0 0,0 0 0,0 0 0,0 0 0,0 0 0,0 0 0,0 0 0,0 0 0,0 0 0,74-28 0,-74 28 0,0 0 0,0 0 0,0 0 0,0 0 0,0 0 0,0 0 0,0 0 0,0 0 0,0 0 0,0 0 0,0 0 0,0 0 0,0 0 0,0 0 0,0 0 0,0 0 0,0 0 0,0 0 0,0 0 0,0 0 0,0 0 0,0 0 0,0 0 0,0 0 0,0 0 0,0 0 0,0 0 0,0 0 0,0 0 0,116-19 0,-116 19 0,0 0 0,0 0 0,0 0 0,0 0 0,0 0 0,0 0 0,0 0 0,0 0 0,0 0 0,0 0 0,0 0 0,99-4 0,-99 4 0,0 0 0,0 0 0,0 0 0,25 0 0,-25 0 0,0 0 0,0 0 0,25-14 0,-25 14 0,0 0 0,0 0 0,0 0 0,91-47 0</inkml:trace>
  <inkml:trace contextRef="#ctx0" brushRef="#br0" timeOffset="107107">7327 15116 0,'-33'23'0,"33"-23"0,0 0 0,0 0 0,0 0 0,-58 79 0,58-79 0,0 0 0,-75 98 0,75-98 0,-74 125 0,74-125 15,-41 145 1,32-6-16,9-139 16,33 168-1,9-38 1,-42-130-16,74 134 15,-16-40 1,25-20 0,-125-125-1,133 102-15,-91-51 16,108 0-1,-108 0 1,107-56 0,-107 56-16,116-88 15,0-24 1,-116 112-1,82-135-15,-7-4 16,-75 139 0,41-130-1,-41 130 1,25-163-16,-25 163 15,25-153 1,-25 153 0,-25-149-16,25 149 15,-25-131 1,25 131-1,-58-106 1,58 106-16,-82-61 16,-18 19-1,-15 51 1,-1 33-16,8 18 15,17 20 1,1 13 0,-1 18-1</inkml:trace>
  <inkml:trace contextRef="#ctx0" brushRef="#br0" timeOffset="108775">8815 17195 0,'0'14'0,"0"-14"0,0 0 0,0 0 0,0 0 0,0 0 0,0 0 0,0 0 0,0 0 0,0 0 0,0 0 0,0 0 0,0 0 0,0 0 0,-33 46 0,33-46 0,0 0 0,0 0 0,0 0 0,0 0 0,0 0 0,0 0 0,0 0 0,-58 97 0,58-97 0,0 0 0,0 0 0,0 0 0,-91 131 0,91-131 0,0 0 0,-58 140 0,58-140 16,0 0-16,0 69 15,0-69 1,8 149-1,-8-149-15,0 0 16,58 102 0,-58-102-1,0 0 1,100 61-16,-100-61 15,91 9 1,-91-9 0,74-70-16,-74 70 15,0 0 1,16-83-1,-16 83 1,0 0-16,-33-61 16,33 61-1,-74-51 1,74 51-16,0 0 15,-99 33 1,99-33 0,0 0-16,0 0 15,-58 28 1,58-28-1</inkml:trace>
  <inkml:trace contextRef="#ctx0" brushRef="#br0" timeOffset="109438">9005 16902 0,'-16'0'0,"16"0"0,0 0 0,0 0 0,0 0 0,0 0 0,0 0 0,0 0 0,0 0 0,0 0 0,0 0 0,0 0 0,0 0 0,0 0 0,0 0 0,0 0 0,-58 0 0,58 0 0,0 0 0,0 0 0,0 0 0,0 0 0,0 0 0,0 0 0,0 0 0,0 0 0,0 0 0,-108 18 0,108-18 0,0 0 0,0 0 0,-115 42 0,115-42 0,0 0 0,-100 70 0,100-70 0,-58 98 0,17 23 16,25 18-16,-1-9 15,17-13 1,8-24-1,17-14 1,33 0-16,16 9 16,17 5-1,-16-19 1,7-27-16,9-33 15,-8-23 1,8-10 0,-132 28-1,132-46-15,-9-28 16,-16-33-1,-24-27 1,-26-15-16,-7 6 16,-18 3-1,-24-8 1,-25-15-1,-16 15-15,74 139 16,-91-126 0,91 126-1,-107-70-15,107 70 16,-125-9-1,125 9 1,-74 33 0,74-33-16</inkml:trace>
  <inkml:trace contextRef="#ctx0" brushRef="#br0" timeOffset="110121">10766 17223 0,'0'23'0,"0"-23"0,0 0 0,0 0 0,0 0 0,0 0 0,0 0 0,0 0 0,0 0 0,0 0 0,0 0 0,0 0 0,0 0 0,0 0 0,0 0 0,0 0 0,0 0 0,0 0 0,0 0 0,0 0 0,0 0 0,0 0 0,0 0 0,0 0 0,0 0 0,0 0 0,0 0 0,9 60 0,-9-60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46 0,-33-46 0,0 0 0,0 0 0,0 0 0,0 0 0,0 0 0,0 0 0,0 0 0,0 0 0,0 0 0,0 0 0,0 0 0,0 0 0,0 0 0,0 0 0,0 0 0,0 0 0,0 0 0,0 0 0,0 0 0,0 0 0,0 0 0,0 0 0,0 0 0,0 0 0,0 0 0,0 0 0,0 0 0,0 0 0,0 0 0,0 0 0,0 0 0,0 0 0,0 0 0,0 0 0,0 0 0,0 0 0,0 0 0,0 0 0,0 0 0,0 0 0,0 0 0,0 0 0,74-4 0,-74 4 0,0 0 0,0 0 0,0 0 0,0 0 0,0 0 0,0 0 0,0 0 0,0 0 0,0 0 0,0 0 0,0 0 0,0 0 0,0 0 0,0 0 0,0 0 0,0 0 0,0 0 0,0 0 0,0 0 0,0 0 0,0 0 0,0 0 0,0 0 0,0 0 0,0 0 0,0 0 0,0 0 0,0 0 0,0 0 0,0 0 0,0 0 0,58-28 0,-58 28 0,0 0 0,0 0 0,0 0 0,0 0 0,0 0 0,0 0 0,0 0 0,0 0 0,0 0 0,0 0 0,0 0 0,0 0 0,0 0 0,0 0 0,99-74 0,-99 74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0,75-51 0,-75 51 0,0 0 0,0 0 0,0 0 0,0 0 0,0 0 0,0 0 0,0 0 0,0 0 0,0 0 0,0 0 0,0 0 0,0 0 0,0 0 0,16-5 0,-16 5 0,0 0 0,0 0 0,0 0 0,0 0 0,0 0 0,0 0 0,0 0 0,0 0 0,0 0 0,-33 47 0,33-47 0,0 0 0,0 0 0,-58 103 0,58-103 0,0 0 0,-49 125 0,49-125 0,-42 121 0,42-121 0,-33 111 16,33-111-1,0 0 1,0 0-1,0 0-15,-8 56 16</inkml:trace>
  <inkml:trace contextRef="#ctx0" brushRef="#br0" timeOffset="110735">10907 16893 0,'-33'23'0,"33"-23"0,0 0 0,0 0 0,0 0 0,0 0 0,-66 70 0,66-70 0,0 0 0,0 0 0,-66 93 0,66-93 0,0 0 0,-67 102 0,67-102 0,-41 93 0,41-93 16,-58 112-16,17-1 16,24 10-1,17-121 1,25 125-1,41 15-15,9-24 16,24-55 0,-16-29-1,-9-18-15,-16-23 16,16-19-1,-24-4 1,-75 50 0,91-92-16,9-24 15,-75 98 1,49-140-1,-7-13-15,-34 18 16,-8-9 0,-17-5-1,1 0 1,-26 1-16,-15 18 15,57 130 1,-91-89 0,91 89-16,-133-42 15,133 42 1,-140-23-1,140 23 1</inkml:trace>
  <inkml:trace contextRef="#ctx0" brushRef="#br0" timeOffset="111566">10097 14390 0,'0'0'0,"0"0"0,0 0 0,0 0 0,0 0 0,0 0 0,24-22 0,-24 22 0,0 0 0,0 0 0,0 0 0,0 0 0,0 0 0,0 0 0,0 0 0,25-61 0,-25 61 0,0 0 0,0 0 0,0 0 0,0 0 0,0 0 0,0 0 0,0 0 0,0 0 0,0 0 0,0 0 0,0 0 0,25-98 0,-25 98 0,0 0 0,0 0 0,0 0 0,0 0 0,0 0 0,0 0 0,0 0 0,-8-107 0,8 107 0,0 0 0,0 0 0,0 0 0,-58-70 0,41 61 0,-7 13 16,24-4 0,-67-4-1,67 4-15,-66 42 16,66-42-1,-8 74 1,33 5 0,33 0-16,8-8 15,-66-71 1,58 73-1,-58-73-15,41 84 16,-41-84 0,17 98-1,-17-98 1,-42 93-16,42-93 15,0 0 1,-58 47 0,58-47-1,-82 3-15,7-39 16,59-39-1,41 1 1,49 0-16,9-10 16,-9 0-1,-8 5 1</inkml:trace>
  <inkml:trace contextRef="#ctx0" brushRef="#br0" timeOffset="112176">10088 13609 0,'-24'5'0,"-43"13"0,67-18 0,0 0 0,0 0 0,0 0 0,-66 37 0,66-37 0,0 0 0,0 0 0,-99 61 0,99-61 0,0 0 0,-74 93 0,74-93 0,-67 125 0,26 1 15,25-5 1,16-14-16,8 18 16,-8 19-1,8 24 1,25 9-16,25-33 15,16-50 1,26-39 0,-9-32-1,0-23-15,-9-28 16,-7-18-1,-9-33 1,17-19-16,8-32 16,-25-5-1,-33-23 1,-33 0-1,-9-5-15,-15 14 16,-26 5 0,-24 4-1,-9 15-15,0 18 16,1 23-1,-1 10 1,0 22 0,83 52-16</inkml:trace>
  <inkml:trace contextRef="#ctx0" brushRef="#br0" timeOffset="112937">9270 12516 0,'0'0'0,"0"0"0,0 0 0,0 0 0,0 0 0,0 0 0,0 0 0,0 0 0,0 0 0,0 0 0,0 0 0,0 0 0,0 0 0,0 0 0,0 0 0,0 0 0,16-33 0,-16 33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0,17-74 0,-17 74 0,0 0 0,0 0 0,0 0 0,0 0 0,0 0 0,0 0 0,0 0 0,0 0 0,0 0 0,0 0 0,0 0 0,0 0 0,0 0 0,0 0 0,0 0 0,0 0 0,0 0 0,0 0 0,0 0 0,0 0 0,0 0 0,0 0 0,0 0 0,0 0 0,0 0 0,0 0 0,0 0 0,0 0 0,0 0 0,0 0 0,0 0 0,0 0 0,0 0 0,0 0 0,0 0 0,-8-102 0,8 102 0,0 0 0,0 0 0,0 0 0,0 0 0,0 0 0,0 0 0,0 0 0,0 0 0,0 0 0,0 0 0,0 0 0,0 0 0,0 0 0,0 0 0,0 0 0,0 0 0,0 0 0,0 0 0,0 0 0,0 0 0,0 0 0,0 0 0,0 0 0,0 0 0,0 0 0,0 0 0,0 0 0,0 0 0,0 0 0,0 0 0,0 0 0,0 0 0,0 0 0,0 0 0,0 0 0,0 0 0,0 0 0,0 0 0,0 0 0,0 0 0,-25-24 0,25 24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0,-66-37 0,66 37 0,0 0 0,0 0 0,0 0 0,0 0 0,0 0 0,0 0 0,0 0 0,0 0 0,0 0 0,0 0 0,0 0 0,0 0 0,0 0 0,0 0 0,0 0 0,-75 5 0,75-5 0,0 0 0,0 0 0,0 0 0,0 0 0,0 0 0,0 0 0,0 0 0,0 0 0,0 0 0,0 0 0,0 0 0,0 0 0,0 0 0,0 0 0,0 0 0,0 0 0,0 0 0,0 0 0,0 0 0,0 0 0,0 0 0,0 0 0,0 0 0,0 0 0,-74 42 0,74-42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0,-58 69 0,58-69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52 0,0-52 0,0 0 0,0 0 0,0 0 0,0 0 0,0 0 0,0 0 0,0 0 0,0 0 0,0 0 0,0 0 0,0 0 0,0 0 0,0 0 0,0 0 0,0 0 0,0 0 0,0 0 0,0 0 0,0 0 0,0 0 0,0 0 0,0 0 0,0 0 0,0 0 0,0 0 0,0 0 0,0 0 0,0 0 0,0 0 0,0 0 0,0 0 0,0 0 0,0 0 0,0 0 0,0 0 0,0 0 0,0 0 0,0 0 0,0 0 0,0 0 0,0 0 0,0 0 0,33 27 0,-33-27 0,0 0 0,0 0 0,0 0 0,0 0 0,0 0 0,0 0 0,0 0 0,0 0 0,0 0 0,0 0 0,0 0 0,0 0 0,0 0 0,0 0 0,0 0 0,58 0 0,-58 0 0,0 0 0,0 0 0,0 0 0,0 0 0,0 0 0,0 0 0,0 0 0,0 0 0,0 0 0,0 0 0,0 0 0,0 0 0,0 0 0,0 0 0,0 0 0,0 0 0,83-37 0,-83 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0,49-18 0,-49 18 0,0 0 0,0 0 0,0 0 0,0 0 0,0 0 0,0 0 0,0 0 0,17 4 0,-17-4 0,0 0 0,0 0 0,0 0 0,0 0 0,0 0 0,0 0 0,0 0 0,0 0 0,0 0 0,0 0 0,0 0 0,0 0 0,0 0 0,0 51 0,0-51 0,0 0 0,0 0 0,0 0 0,0 0 0,-17 107 0,17-107 0,0 0 0,0 0 0,0 0 0,-16 117 0,16-117 0,0 0 0,0 0 0,-17 112 0,17-112 0,0 0 0,0 0 0,0 0 0,-8 92 0,8-92 0,0 0 16,0 0 0</inkml:trace>
  <inkml:trace contextRef="#ctx0" brushRef="#br0" timeOffset="113632">9080 11799 0,'-17'5'0,"17"-5"0,0 0 0,0 0 0,0 0 0,0 0 0,0 0 0,0 0 0,-50 14 0,50-14 0,0 0 0,0 0 0,0 0 0,0 0 0,0 0 0,0 0 0,0 0 0,0 0 0,0 0 0,-91 51 0,91-51 0,0 0 0,0 0 0,-82 75 0,82-75 0,0 0 0,-66 97 0,66-97 0,-42 98 0,18 14 15,32 4 1,0-14 0,17 1-16,-9 8 15,1 6 1,16-10-1,8-24 1,9-4-16,16-18 16,-16-14-1,16-44 1,17-35-16,16-14 15,-8-19 1,-17-5 0,1-37-1,-9-14-15,-17-28 16,-16 24-1,-8 27 1,-8 19-16,-17-27 16,-25-7-1,0 6 1,-24 19-1,-26 5-15,-8 8 16,-24 24 0,-17 23-1,8 37-15,-16 28 16,132-37-1</inkml:trace>
  <inkml:trace contextRef="#ctx0" brushRef="#br0" timeOffset="117147">7757 10386 0,'0'0'0,"0"0"0,0 0 0,0 0 0,0 0 0,0 0 0,0 0 0,0 0 0,0 0 0,0 0 0,0 0 0,0 0 0,0 0 0,0 0 0,0 0 0,0 0 0,0 0 0,0 0 0,0 0 0,0 0 0,0 0 0,0 0 0,0 0 0,0 0 0,0 0 0,0 0 0,0 0 0,0 0 0,-25 27 0,25-27 0,0 0 0,0 0 0,0 0 0,0 0 0,0 0 0,0 0 0,0 0 0,0 0 0,0 0 0,0 0 0,0 0 0,-25 56 0,25-56 0,0 0 0,0 0 0,0 0 0,0 0 0,0 0 0,0 0 0,0 0 0,-17 103 0,17-103 0,0 0 0,9 97 0,-9-97 0,8 107 0,-8-4 0,-8-1 16,8-9-1,0-93 1</inkml:trace>
  <inkml:trace contextRef="#ctx0" brushRef="#br0" timeOffset="117603">8046 10558 0,'-8'4'0,"8"-4"0,0 0 0,0 0 0,0 0 0,0 0 0,0 0 0,0 0 0,0 0 0,-9 38 0,9-38 0,0 0 0,0 0 0,0 0 0,0 0 0,0 0 0,-8 65 0,8-65 0,0 0 0,0 0 0,0 0 0,0 0 0,-8 97 0,8-97 0,0 0 0,0 0 0,0 0 0,0 0 0,0 0 0,0 0 0,0 0 0,0 98 0,0-98 0,0 0 0,0 0 0,0 0 0,33 65 0,33-46 16,-66-19-16,75-47 16,-18-27-1,1 4 1,-91 113-16,75-128 15,-34 6 1,-8 79 0,-41-70-1,-17 19-15,-17 47 16,75 4-1,0 0 1,-99 4-16,99-4 16</inkml:trace>
  <inkml:trace contextRef="#ctx0" brushRef="#br0" timeOffset="118148">7591 10013 0,'-41'24'0,"-33"41"0,74-65 0,0 0 0,0 0 0,-83 79 0,83-79 0,0 0 0,-58 98 0,58-98 0,-58 117 0,25 12 16,33 6 0,17-9-1,-1-15-15,9 6 16,33-6-1,16-8 1,42-29-16,-9-28 16,34-32-1,0-23 1,16-28-1,0-24-15,16-18 16,-32-4 0,-9-19-1,-49-15 1,-25-8-16,-25-1 15,-41-9 1,-25 14 0,-42 0-16,-41 19 15,-8 14 1,-24 32-1,-18 42 1,1 46-16,165-32 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4-25T08:07:28.7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11874 13385 0,'0'-8'0,"0"8"0,0 0 0,0 0 0,0 0 0,0 0 0,0 0 0,0 0 0,-16-43 0,16 43 0,0 0 0,0 0 0,0 0 0,0 0 0,0 0 0,0 0 0,0 0 0,0 0 0,0 0 0,-33-37 0,33 37 0,0 0 0,0 0 0,0 0 0,0 0 0,0 0 0,-58-18 0,58 18 0,-66 0 0,-17-14 0,83 14 0,0 0 0,0 0 0,-74-28 0,74 28 0,0 0 0,0 0 0,0 0 0,-100 0 0,1 28 15,8 9-15,33 0 16,0 4 0,-8 20-1,-8-9-15,16-1 16,0 9-1,9 19 1,-9 6 0,8 7-16,50 1 15,33-9 1,-16 4-1,-17-9-15,8-9 16,17-14 0,24 0-1,1-1 1,0-13-16,-17 5 15,16-11 1,17 2 0,25-15-16,0-9 15,8-4 1,-32-10-1,-9-5 1,-9-4-16,1 4 16,16 0-1,0-8 1,0-15-16,17-14 15,8-9 1,-33-5 0,-50-10-1,9 2-15,7-6 16,9-4-1,0 4 1,-16-5-16,-25 5 16,-1-9-1,1 14 1,-17 0-1,-8 0-15,-16-5 16,-1 0 0,-16 5-1,25 10-15,-1 9 16,1 3-1,41 43 1</inkml:trace>
  <inkml:trace contextRef="#ctx0" brushRef="#br0" timeOffset="4568.9136">17985 14534 0,'0'5'0,"0"-5"0,0 0 0,0 0 0,0 0 0,0 0 0,0 0 0,0 0 0,0 0 0,0 0 0,0 0 0,0 0 0,0 0 0,0 0 0,0 0 0,0 0 0,0 0 0,0 0 0,0 0 0,0 0 0,0 0 0,-42 0 0,42 0 0,0 0 0,0 0 0,0 0 0,0 0 0,0 0 0,0 0 0,0 0 0,0 0 0,0 0 0,0 0 0,-49-28 0,49 28 0,0 0 0,0 0 0,0 0 0,0 0 0,0 0 0,0 0 0,0 0 0,0 0 0,0 0 0,0 0 0,0 0 0,0 0 0,0 0 0,0 0 0,0 0 0,0 0 0,0 0 0,-58-46 0,58 46 0,0 0 0,0 0 0,0 0 0,0 0 0,0 0 0,0 0 0,0 0 0,0 0 0,0 0 0,0 0 0,0 0 0,0 0 0,0 0 0,-17-14 0,17 14 0,0 0 0,0 0 0,0 0 0,0 0 0,-24 0 0,24 0 0,0 0 0,0 0 0,0 0 0,0 0 0,0 0 0,0 0 0,0 0 0,-75-28 0,75 28 0,0 0 0,-107-9 0,107 9 0,-100 13 0,100-13 0,-91 24 15,91-24 1,-90 42-1,7 13-15,83-55 16,-91 79 0,91-79-1,-83 103 1,83-103-16,-58 116 15,58-116 1,-24 140 0,24-140-16,0 0 15,0 139 1,0-139-1,33 130 1,-33-130-16,74 117 16,-74-117-1,74 97 1,-74-97-16,108 61 15,-108-61 1,116 32 0,-116-32-1,115 10-15,-115-10 16,116-10-1,8-13 1,-124 23-16,124-46 16,-124 46-1,124-61 1,-124 61-1,100-93-15,-100 93 16,90-116 0,-90 116-1,91-126-15,-91 126 16,42-139-1,-42 139 1,0-126 0,0 126-16,-17-102 15,-49 23 1,66 79-1,-66-61-15,-17 24 16,1 18 0</inkml:trace>
  <inkml:trace contextRef="#ctx0" brushRef="#br0" timeOffset="7722.5442">25393 15618 0,'0'14'0,"0"-14"0,0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14 0,25-14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0,-74 0 0,74 0 0,0 0 0,0 0 0,0 0 0,0 0 0,0 0 0,0 0 0,0 0 0,-33-5 0,33 5 0,0 0 0,0 0 0,0 0 0,0 0 0,0 0 0,0 0 0,0 0 0,0 0 0,0 0 0,0 0 0,0 0 0,0 0 0,0 0 0,-25-18 0,25 18 0,0 0 0,0 0 0,0 0 0,0 0 0,0 0 0,0 0 0,0 0 0,0 0 0,0 0 0,-116-57 0,116 57 0,0 0 0,0 0 0,0 0 0,0 0 0,0 0 0,-99-46 0,99 46 0,-99-32 0,99 32 15,-116 14 1,116-14 0,-132 64-16,132-64 15,-124 89 1,124-89-1,-124 102-15,124-102 16,-91 117 0,91-117-1,-41 130-15,41-130 16,-17 140-1,17-140 1,25 149 0,24-19-16,9-19 15,-58-111 1,100 103-1,15-29-15,-115-74 16,116 79 0,-116-79-1,149 47 1,-25-47-16,8-28 15,-132 28 1,149-89 0,-149 89-1,108-88-15,-108 88 16,124-107-1,-124 107 1,99-130-16,-99 130 16,49-149-1,-49 149 1,17-163-1,-17 163-15,-41-144 16,41 144 0,-83-135-1,83 135-15,-124-93 16,0 61-1,8 36 1</inkml:trace>
  <inkml:trace contextRef="#ctx0" brushRef="#br0" timeOffset="26535.306">15479 3832 0,'-24'37'0,"24"-37"0,0 0 0,0 0 0,0 0 0,0 0 0,-83 80 0,83-80 0,0 0 0,0 0 0,0 0 0,0 0 0,0 0 0,-108 93 0,108-93 0,0 0 0,-140 111 0,32-18 0,1-14 16,24-27-1,1 3 1,7 6-16,-16 9 16,8 4-1,1 14 1,-17 1-16,-17-1 15,0-9 1,0 0 0,17 10-1,-8 14-15,-9 12 16,17-17-1,-17-10 1,0-9-16,-8 10 16,0 32-1,17 0 1,-9 4-1,17 1-15,-17 9 16,-8 9 0,0-4-1,8 4 1,-8-14-16,25-1 15,-17 12 1,8 12 0,-7-4-16,-18-9 15,9-1 1,-8-4-1,25-1-15,7 2 16,-24 3 0,9 5-1,-18 5 1,9 5-16,17-6 15,-9 1 1,17 10 0,0-6-1,-9-4-15,9 0 16,0-5-1,-9-5 1,25-4-16,1-13 16,-9-11-1,16 0 1,1 6-1,-9 13-15,1 1 16,15-6 0,18-28-1,-1 1-15,1-15 16,-9-8-1,25-1 1,-9 20 0,1 17-16,8-18 15,16-14 1,17-13-1,17-11-15,8-22 16,0-24 0,8 10-1,0 22 1,8 20-16,25-15 15,0-27 1,0-19 0,9 5-1,16-1-15,0 24 16,0 5-1,8 5 1,0-6-16,9 5 16,24 5-1,9 13 1,-1-3-1,-16-20-15,8-9 16,-8-13 0,17-15-1,8 5-15,-9 9 16,18 24-1,-1-5 1,8 0 0,0-4-16,-8-16 15,9 6 1,-17 0-1,-1 0-15,-15 5 16,24-5 0,8-14-1,25-10 1,-24 6-16,-9 13 15,-25 14 1,25-9 0,0-9-16,17-38 15,-33 15 1,-9 18-1,-16 18 1,8-18-16,-9-23 16,9-19-1,9 0 1,-9 1-1,0 13-15,-8-5 16,-25 14 0,-1 1-1,-32-19-15,0-24 16,-16-9-1,-1 9 1,-8 11 0,25-29-16,-9-14 15,9-10 1,-8-13-1,0-9-15,-1-1 16,26 10 0,-1-5-1,17-19-15,8-13 16,-16 18-1,8 9 1,0 11 0,8 2-16,-8 2 15,8-1 1,0 5-1,1 5 1,-1 4-16,17 5 16,-17 0-1,0-5 1,9 1-16,-17-1 15,-1 5 1,1 0 0,-16 5-1,-1-15-15,1 6 16,7 4-1,-7 5 1,-9-10-16,-8-9 16,0 14-1,-17-9 1,0-10-1,1-5-15,-26 1 16,-16 9 0,-8-14-1,8 0-15,8-9 16,9 5-1,-1-10 1,-16 0 0,-8-24-16,-17 2 15,0 3 1,9 1-1,-1 4-15,-16 9 16,8-4 0,-8 4-1,-33-4 1,-8-14-16,-1-5 15,1 5 1,24 14 0,17 5-16,-16-1 15,-9-4 1,-17-1-1,-24 15 1,-8 9-16,-1-4 16,17 9-1,0 3 1,-8 12-1,-17 12-15,1-4 16,7 5 0,1 13-1,24 10-15,0 10 16,-8 13-1,-8 9 1,0 29 0,-25 8-16,8 15 15,9-5 1,-9 4-1,0 6-15,0 31 16,1 38 0,-10 33-1,125-126-15</inkml:trace>
  <inkml:trace contextRef="#ctx0" brushRef="#br0" timeOffset="33985.7957">12470 14353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 0 0,9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0,42-5 0,-42 5 0,0 0 0,0 0 0,0 0 0,0 0 0,0 0 0,0 0 0,0 0 0,0 0 0,0 0 0,0 0 0,0 0 0,0 0 0,0 0 0,0 0 0,0 0 0,0 0 0,66-4 0,-66 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0,74-10 0,-74 10 0,0 0 0,0 0 0,0 0 0,0 0 0,0 0 0,0 0 0,0 0 0,0 0 0,0 0 0,0 0 0,0 0 0,100-18 0,-100 18 0,0 0 0,0 0 0,0 0 0,0 0 0,0 0 0,0 0 0,0 0 0,90-19 0,-90 19 0,0 0 0,0 0 0,0 0 0,100 0 0,-100 0 16,91 5-1,-91-5 1,82 9-16,-82-9 16,100 5-1,-100-5 1,74-5-1,-74 5-15,0 0 16,83-9 0,-83 9-1,82 5-15,9 8 16,-91-13-1,91 19 1,-91-19 0,0 0-16,83 14 15,-83-14 1,0 0-1,91 0-15,-91 0 16,83 0 0,-83 0-1,91 10 1,-91-10-16,107 18 15,-107-18 1,0 0 0,91 23-16,8-13 15,-99-10 1,91-10-1,-8-13 1,-9 5-16,1 8 16,-75 10-1,0 0 1,0 0-16,0 0 15,82 0 1,-82 0 0,91 0-1,-8 10-15,-83-10 16,99 0-1,-99 0 1,0 0-16,0 0 16,99 0-1,-99 0 1,0 0-1,0 0-15,0 0 16,83 0 0,-83 0-1,0 0-15,91 8 16,-91-8-1,0 0 1,0 0 0,0 0-16,83 10 15,-83-10 1,0 0-1,0 0-15,0 0 16,66 23 0,-66-23-1,0 0 1,0 0-16,0 0 15,41 23 1,-41-23 0,0 0-16,0 0 15,0 0 1,25 14-1,-25-14 1,0 0-16,0 0 16,0 0-1,8 19 1,-8-19-16,0 0 15,0 28 1,0-28 0,0 0-1,0 0-15,0 0 16,25 19-1,-25-19 1,0 0-16,0 0 16,0 0-1,33 23 1,-33-23-1,0 0-15,0 0 16,0 0 0,25 18-1,-25-18-15,0 0 16,0 0-1,0 0 1,41 10 0,-41-10-16,0 0 15,0 0 1,0 0-1,9 5-15,-9-5 16,0 0 0,0 0-1,0 0 1,8 0-16,-8 0 15,0 0 1,0 0 0,0 0-16,0 3 15,0-3 1,0 0-1,0 0 1,0 0-16,8 0 16,-8 0-1,0 0 1,25 0-16,-25 0 15,0 0 1,0 0 0,0 0-1,25 0-15,-25 0 16,0 0-1,49 10 1,-49-10-16,0 0 16,0 0-1,58 19 1,-58-19-1,0 0-15,0 0 16,0 0 0,50 19-1,-50-19-15,0 0 16,74 13-1,-74-13 1,0 0 0,0 0-16,75 5 15,-9-14 1,8-5-1,-74 14-15,0 0 16,0 0 0,0 0-1,91-19 1,-91 19-16,0 0 15,83-24 1,-83 24 0,0 0-16,91-27 15,0-1 1,-91 28-1,99-18 1,-99 18-16,0 0 16,0 0-1,0 0 1,99-24-1,-8 15-15,17-10 16,-108 19 0,0 0-1,0 0-15,0 0 16,91-14-1,-91 14 1,91-23 0,-91 23-16,0 0 15,0 0 1,91-18-1,-91 18-15,91-15 16,-91 15 0,0 0-1,0 0-15,0 0 16,74-8-1,-74 8 1,0 0 0,0 0-16,0 0 15,83-5 1,-83 5-1,0 0-15,74 5 16,-74-5 0,0 0-1,0 0 1,0 0-16,58 13 15,-58-13 1,0 0 0,0 0-1,0 0-15,66 10 16,-66-10-1,0 0 1,0 0-16,0 0 16,41 14-1,-41-14 1,0 0-1,0 0-15,0 0 16</inkml:trace>
  <inkml:trace contextRef="#ctx0" brushRef="#br0" timeOffset="41912.3808">11254 15362 0,'0'0'0,"0"0"0,0 0 0,0 0 0,0 0 0,0 0 0,0 0 0,0 0 0,0 0 0,0 0 0,0 0 0,0 0 0,0 0 0,0 0 0,0 0 0,0 0 0,0 0 0,0 0 0,0 0 0,0 0 0,0 0 0,0 0 0,0 0 0,0 0 0,0 0 0,0 0 0,0 0 0,0 0 0,-33 4 0,33-4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 10 0,16-10 0,0 0 0,0 0 0,0 0 0,0 0 0,0 0 0,0 0 0,0 0 0,0 0 0,0 0 0,0 0 0,0 0 0,0 0 0,0 0 0,0 0 0,0 0 0,0 0 0,0 0 0,0 0 0,0 0 0,0 0 0,0 0 0,0 0 0,0 0 0,0 0 0,0 0 0,0 0 0,0 0 0,0 0 0,0 0 0,41-10 0,-41 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0,41-4 0,-41 4 0,0 0 0,0 0 0,0 0 0,0 0 0,0 0 0,0 0 0,0 0 0,0 0 0,0 0 0,0 0 0,0 0 0,0 0 0,0 0 0,0 0 0,0 0 0,0 0 0,0 0 0,0 0 0,0 0 0,0 0 0,0 0 0,0 0 0,0 0 0,0 0 0,0 0 0,83-8 0,-83 8 0,0 0 0,0 0 0,0 0 0,0 0 0,0 0 0,0 0 0,0 0 0,0 0 0,0 0 0,0 0 0,0 0 0,124-5 0,-124 5 0,0 0 0,0 0 0,0 0 0,0 0 0,0 0 0,0 0 0,0 0 0,116-10 0,-116 10 0,0 0 0,0 0 0,0 0 0,124 0 0,-17-5 0,1 1 15,-108 4 1,132-14 0,-132 14-16,124-19 15,-124 19 1,157-4-1,-157 4 1,166 0-16,-166 0 16,165 0-1,-165 0 1,182 0-1,-182 0-15,165 0 16,-165 0 0,182-10-1,-182 10-15,165 5 16,-7 4-1,-158-9 1,148 19 0,-148-19-16,158 14 15,-158-14 1,140 0-1,-140 0-15,174-14 16,-174 14 0,165-19-1,-165 19-15,165-14 16,-165 14-1,166-14 1,-166 14 0,149-14-16,-149 14 15,140-14 1,-140 14-1,166-14-15,-166 14 16,157-4 0,-157 4-1,0 0 1,165 4-16,-165-4 15,165-9 1,-165 9 0,149-5-1,-149 5-15,0 0 16,149-4-1,-149 4 1,132-5-16,-132 5 16,116-4-1,-116 4 1,141 9-1,-141-9-15,0 0 16,115 14 0,-115-14-1,0 0-15</inkml:trace>
  <inkml:trace contextRef="#ctx0" brushRef="#br0" timeOffset="44035.8054">11395 16693 0,'-9'23'0,"9"-23"0,0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0,34 32 0,-34-32 0,0 0 0,0 0 0,0 0 0,0 0 0,0 0 0,0 0 0,0 0 0,0 0 0,0 0 0,0 0 0,0 0 0,0 0 0,0 0 0,0 0 0,41 0 0,-41 0 0,0 0 0,0 0 0,0 0 0,0 0 0,0 0 0,0 0 0,0 0 0,0 0 0,0 0 0,0 0 0,0 0 0,0 0 0,0 0 0,0 0 0,0 0 0,91 0 0,-91 0 0,0 0 0,0 0 0,0 0 0,0 0 0,0 0 0,0 0 0,0 0 0,0 0 0,0 0 0,0 0 0,0 0 0,140-28 0,-140 28 0,0 0 0,0 0 0,0 0 0,0 0 0,0 0 0,0 0 0,0 0 0,149-32 0,-149 32 0,0 0 0,0 0 0,0 0 0,166-33 0,-166 33 16,165-18-1,9 13-15,-26 19 16,10 0 0,-158-14-1,140 19-15,9-15 16,-17-22-1,9-6 1,-17 6 0,8 4-16,-8 14 15,0 4 1,58-4-1,-74-14-15,7-9 16,-15-13 0,-1 2-1,17 11 1,-9 9-16,25 5 15,-16 0 1,-8 4 0,-1 0-16,-16-4 15,0 0 1,0 4-1,-8-4 1,8 13-16,-17 6 16,9 13-1,-9 0 1,1-4-16,-9-14 15,-99-10 1,33 5 0,82 0-1,-82 0-15,100-5 16,-100 5-1,0 0 1,0 0-16,107-4 16,-107 4-1,0 0 1,132 0-1,-132 0-15,0 0 16,141 0 0,-141 0-1,0 0-15,140-5 16,-140 5-1,0 0 1,0 0 0,0 0-16,133 9 15,-133-9 1,0 0-1,0 0-15,0 0 16,91 0 0,-91 0-1,0 0 1,0 0-16,0 0 15,74 0 1,-74 0 0,0 0-16,0 0 15,0 0 1,25 10-1,-25-10 1,0 0-16,0 0 16,0 0-1,-8-5 1,8 5-16,0 0 15,0 0 1,0 0 0,8 0-1,-8 0-15,0 0 16,0 0-1,0 0 1,0 0-16,0 0 16,0 0-1,0 0 1,0 0-1,0 0-15,0 0 16,0 0 0,0 0-1,0 0-15,0 0 16,0 0-1,0 0 1,0 0 0,0 0-16,0 0 15,0 0 1,0 0-1,0 0-15,0 0 16,8 9 0,-8-9-1,0 0 1</inkml:trace>
  <inkml:trace contextRef="#ctx0" brushRef="#br0" timeOffset="56196.2369">18473 14227 0,'8'14'0,"-8"-14"0,0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0,49 28 0,-49-28 0,0 0 0,75 19 0,-75-19 0,0 0 0,0 0 0,0 0 0,0 0 0,0 0 0,0 0 0,25 0 0,-25 0 0,0 0 0,0 0 0,0 0 0,0 0 0,0 0 0,24 9 0,-24-9 0,0 0 0,0 0 0,0 0 0,0 0 0,91 19 0,-91-19 0,0 0 0,0 0 0,0 0 0,0 0 0,0 0 0,0 0 0,0 0 0,100 32 0,-100-32 0,0 0 0,0 0 0,0 0 0,124 28 0,-17-4 16,-107-24 0,132 23-16,-132-23 15,133 14 1,-9 4-1,-8-4-15,-17-4 16,0-15 0,-8-4-1,8-10 1,-99 19-16,116-19 15,-17 15 1,0 8 0,9 1-16,57 9 15,-24-23 1,-25 4-1,-17 0 1,-8 10-16,-9-14 16,9-10-1,25-9 1,0 15-16,0 3 15,-1-4 1,-7-5 0,-1 15-1,-16 13-15,-16 10 16,-9-15-1,17-8 1,8-20-16,8 11 16,-17 13-1,1 23 1,-8 10-1,-9-10-15,8-23 16,17-15 0,-8-3-1,-9-1-15,17 5 16,-8 14-1,8 14 1,8 15 0,8-2-16,1 1 15,8-28 1,-1-18-1,-7-11-15,8 16 16,-9 26 0,17 34-1,17 0 1,-25-24-16,-9-23 15,1-14 1,-17 9 0,8 10-16,-41 23 15,8-14 1,-8-10-1,-67-8 1,9 4-16</inkml:trace>
  <inkml:trace contextRef="#ctx0" brushRef="#br0" timeOffset="58215.6408">18497 14279 0,'0'9'0,"0"-9"0,0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0 0,-25 0 0,0 0 0,0 0 0,0 0 0,0 0 0,0 0 0,0 0 0,0 0 0,0 0 0,0 0 0,0 0 0,0 0 0,0 0 0,0 0 0,0 0 0,50 5 0,-50-5 0,0 0 0,0 0 0,0 0 0,0 0 0,0 0 0,0 0 0,0 0 0,0 0 0,0 0 0,0 0 0,0 0 0,0 0 0,0 0 0,0 0 0,0 0 0,66 0 0,-66 0 0,0 0 0,0 0 0,0 0 0,0 0 0,0 0 0,0 0 0,0 0 0,0 0 0,0 0 0,0 0 0,0 0 0,91 4 0,-91-4 0,0 0 0,0 0 0,0 0 0,0 0 0,0 0 0,0 0 0,0 0 0,99 19 0,-99-19 0,0 0 0,0 0 0,0 0 0,116 23 0,-116-23 0,107 24 15,-107-24 1,116 23 0,-116-23-1,108 14-15,-108-14 16,99 4-1,8 15 1,-107-19 0,108 14-16,-17-5 15,16-9 1,-16-9-1,-91 9-15,83-14 16,-83 14 0,83-5-1,-83 5-15,99 5 16,-16 4-1,7 10 1,18-1 0,-108-18-16,91 24 15,-91-24 1,107-5-1,1-14-15,-1 1 16,-7-1 0,-18 19-1,1 14 1,0 5-16,16-1 15,25 6 1,-33-24 0,16-14-16,-7-10 15,-9 10 1,-1 10-1,-15 8 1,-1-8-16,9-15 16,16-4-1,-33 4 1,-8 19-1,-16 14-15,-18-4 16,9-6 0,1 1-1,-10 9-15,1 9 16,-17 10-1,-16-52 1,-17 56 0,25-37-16,0 0 15,0 0 1,0 0-1,-24 23-15,24-23 16,0 0 0,0 0-1,-34 14-15,34-14 16,34-4-1,32-20 1,-66 24 0,99-13-16,-99 13 15,107-14 1,-107 14-1,124 0 1,-124 0-16,124-10 16,9 1-1,-26-10 1,1-4-16,-17 14 15,-9 9 1,1 4 0,8 10-1,-8 14-15,-1-4 16,59 8-1,-58-23 1,-9-23-16,0-4 16,17 4-1,-8 0 1,0 9-1,-17 15-15,0 4 16,-8 9 0,8-9-1,0-10-15,9-13 16,-9 0-1,0 13 1,-16 29 0,-17 14-16,-17-1 15,9-27 1,-17-24-1,-8 5-15</inkml:trace>
  <inkml:trace contextRef="#ctx0" brushRef="#br0" timeOffset="59869.9716">18415 15339 0,'8'0'0,"-8"0"0,0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 0 0,-58 0 0,0 0 0,0 0 0,0 0 0,0 0 0,0 0 0,0 0 0,0 0 0,0 0 0,0 0 0,0 0 0,0 0 0,0 0 0,0 0 0,0 0 0,0 0 0,91-9 0,-91 9 0,0 0 0,0 0 0,0 0 0,0 0 0,0 0 0,33-5 0,-33 5 0,0 0 0,0 0 0,0 0 0,0 0 0,25 0 0,-25 0 0,0 0 0,0 0 0,0 0 0,0 0 0,0 0 0,0 0 0,0 0 0,132-9 0,-132 9 0,0 0 0,0 0 0,0 0 0,124-9 0,8-1 0,-8 6 15,0-10 1,0 0-1,0 9-15,-8 0 16,0 5 0,-116 0-1,140 0-15,-140 0 16,149 0-1,8 14 1,-8 10 0,-16 3-16,-18-3 15,1-19 1,49-24-1,-32-4-15,-9 9 16,0 9 0,16 14-1,-7 10 1,15-10-16,1-4 15,0-1 1,-17 1 0,26-5-16,-18-5 15,9 1 1,-25 4-1,-8 4 1,-9 1-16,1-5 16,16-5-1,8-9 1,17 1-1,-17 13-15,9 13 16,-9 1 0,0 1-1,9-2-15,-1-3 16,1-6-1,-9 6 1,-24-1 0,-34-9-16,17 9 15,8 0 1,-16 15-1,-50-6-15,-41-8 16,8-10 0</inkml:trace>
  <inkml:trace contextRef="#ctx0" brushRef="#br0" timeOffset="61156.2288">18390 15493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0,41-10 0,-41 10 0,0 0 0,0 0 0,0 0 0,0 0 0,0 0 0,0 0 0,0 0 0,0 0 0,0 0 0,0 0 0,0 0 0,0 0 0,0 0 0,91-28 0,-91 28 0,0 0 0,0 0 0,0 0 0,0 0 0,42-9 0,-42 9 0,0 0 0,0 0 0,0 0 0,33-5 0,-33 5 0,0 0 0,0 0 0,0 0 0,0 0 0,0 0 0,140-18 0,-140 18 0,149-14 0,-25 14 16,0 4-1,-8-13-15,-116 9 16,124-4 0,8 4-1,0 0 1,9 9-16,-141-9 15,124 4 1,0 1 0,8 9-16,-8 0 15,58 23 1,-82-27-1,15-15 1,-7-14-16,8-9 16,-9 5-1,-8 23 1,0 9-16,17 10 15,-8-5 1,16-5 0,8-9-1,-16 0-15,8 10 16,-17 8-1,1 1 1,16-5 0,0-14-16,8-14 15,9-9 1,-26 9-1,-7 9-15,-9 14 16,17 1 0,25 4-1,16-5-15,-25-9 16,-16-5-1,-17 5 1,-8-4 0,0 4-16,8 4 15,8-8 1,-7 4-1,-1 0-15,-16 9 16,-25 0 0,-17 0-1,0-9 1,-41 0-16</inkml:trace>
  <inkml:trace contextRef="#ctx0" brushRef="#br0" timeOffset="62403.4782">17422 16455 0,'9'5'0,"-9"-5"0,0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 19 0,-58-19 0,0 0 0,0 0 0,0 0 0,0 0 0,0 0 0,0 0 0,24 4 0,-24-4 0,0 0 0,0 0 0,0 0 0,0 0 0,25-9 0,-25 9 0,0 0 0,0 0 0,0 0 0,0 0 0,0 0 0,0 0 0,0 0 0,0 0 0,0 0 0,99 5 0,-99-5 0,0 0 0,0 0 0,0 0 0,0 0 0,0 0 0,133 0 0,-133 0 0,116-10 0,24 1 0,1-19 15,7-9 1,-7-6-1,8 7-15,-9 17 16,18 5 0,-1 0-1,0 5 1,66-5-16,-41 9 15,8 15 1,-25-6 0,-16-4-16,-8-14 15,-1-4 1,18 4-1,15 23 1,-16 14-16,0 1 16,-16-15-1,8-9 1,0 5-16,-1-1 15,1-4 1,-16 0 0,-18 0-1,18 10-15,-1-1 16,-8 0-1,-8 5 1,-34-9 0,-7-1-16,16 2 15,-9 3 1,-15-9-1,7 13-15,-8 6 16,-25 0 0,-24-6-1,-25-13-15,8 0 16</inkml:trace>
  <inkml:trace contextRef="#ctx0" brushRef="#br0" timeOffset="63386.6748">17555 16548 0,'0'9'0,"0"-9"0,0 0 0,0 0 0,0 0 0,0 0 0,0 0 0,0 0 0,0 0 0,0 0 0,0 0 0,0 0 0,0 0 0,0 0 0,0 0 0,0 0 0,0 0 0,0 0 0,0 0 0,0 0 0,0 0 0,0 0 0,0 0 0,0 0 0,0 0 0,0 0 0,0 0 0,0 0 0,0 0 0,0 0 0,0 0 0,33 19 0,-33-19 0,0 0 0,0 0 0,0 0 0,0 0 0,0 0 0,0 0 0,0 0 0,0 0 0,0 0 0,0 0 0,0 0 0,0 0 0,0 0 0,91 23 0,-91-23 0,0 0 0,0 0 0,0 0 0,0 0 0,0 0 0,0 0 0,0 0 0,0 0 0,0 0 0,124 14 0,-124-14 0,0 0 0,0 0 0,0 0 0,0 0 0,0 0 0,165 5 0,-165-5 0,149-5 0,-83 10 16,83 0-16,-17 13 15,9-4 1,-1 5-1,9 0-15,8-10 16,0-5 0,58 6-1,-49-6 1,-1 6-16,25 0 15,1 7 1,-10-12 0,1 0-16,9 0 15,-18-1 1,9 1-1,8 0 1,0-1-16,9 1 16,-9-5-1,0 9 1,0-9-16,-24 0 15,-1-18 1,-8-1 0,9 19-1,-1 19-15,0 18 16,-32-14-1,-9-4 1,-33-19-16,-91 0 16</inkml:trace>
  <inkml:trace contextRef="#ctx0" brushRef="#br0" timeOffset="78352.4179">12784 13195 0,'0'-5'0,"0"5"0,0 0 0,0 0 0,0 0 0,0 0 0,0 0 0,0 0 0,0 0 0,0 0 0,0 0 0,0 0 0,0 0 0,0 0 0,0 0 0,0 0 0,0 0 0,0 0 0,0 0 0,0 0 0,0 0 0,0 0 0,0 0 0,0 0 0,0 0 0,0 0 0,0 0 0,0 0 0,0 0 0,-33 28 0,33-28 0,0 0 0,0 0 0,0 0 0,0 0 0,0 0 0,0 0 0,0 0 0,0 0 0,0 0 0,-33 65 0,33-65 0,0 0 0,0 0 0,-58 112 0,58-112 0,0 0 0,-17 56 0,17-56 0,-33 102 0,-8 0 15,-9-4-15,-16 9 16,17 5-1,-1-5 1,17-6-16,-17 39 16,-16-56-1,16-9 1,26-6-1,15 1-15,-7-9 16,-1-15 0,17-13-1,17-1-15,-9 1 16,9-1-1,-9 1 1,25-10 0,-50-37-16,17 14 15,67 33 1,-67-33-1,82 24-15,-82-24 16,108 17 0,-108-17-1,0 0 1,124 5-16,-124-5 15,124-10 1,-124 10 0,0 0-16,124-12 15,-124 12 1,0 0-1,0 0 1,140-24-16,-140 24 16,0 0-1,0 0 1,100-47-16,-51-27 15,-32-5 1,-42-19 0,0 10-1,17-10-15,0-23 16,-1 0-1,1 0 1,-8 6-16,-1-2 16,-8-55-1,9 65 1,-9 18-1,8 15-15,9 18 16,-8 19 0,-18 14-1,34 23-15</inkml:trace>
  <inkml:trace contextRef="#ctx0" brushRef="#br0" timeOffset="79929.5757">15058 14469 0,'0'0'0,"0"0"0,0 0 0,0 0 0,0 0 0,0 0 0,0 0 0,0 0 0,0 0 0,0 0 0,0 0 0,0 0 0,0 0 0,0 0 0,0 0 0,0 0 0,-17 38 0,17-38 0,0 0 0,0 0 0,0 0 0,-25 64 0,25-64 0,0 0 0,0 0 0,0 0 0,-41 108 0,41-108 0,0 0 0,-50 107 0,50-107 0,-49 107 0,-9-19 16,41-69-1,1 18-15,16-37 16,-75 112-1,75-112 1,-74 116 0,74-116-16,0 0 15,0 0 1,0 0-1,-41 111-15,41-111 16,8 65 0,-8-65-1,74 28 1,-74-28-16,0 0 15,116 0 1,-116 0 0,132 0-16,-132 0 15,149 14 1,-149-14-1,133 28 1,-133-28-16,0 0 16,132 23-1,-132-23 1,0 0-16,0 0 15,0 0 1,99 10 0,-99-10-1,66-24-15,-66 24 16,42-74-1,-42 74 1,-9-121-16,9 121 16,-41-154-1,41 154 1,-33-171-1,33 171-15,-50-163 16,50 163 0,-49-144-1,49 144-15,-58-112 16,58 112-1,0 0 1,0 0 0,0 0-16,-42-42 15</inkml:trace>
  <inkml:trace contextRef="#ctx0" brushRef="#br0" timeOffset="85063.089">16273 15409 0,'8'4'0,"-8"-4"0,0 0 0,0 0 0,0 0 0,0 0 0,0 0 0,0 0 0,0 0 0,0 0 0,0 0 0,0 0 0,0 0 0,0 0 0,0 0 0,0 0 0,0 0 0,0 0 0,0 0 0,0 0 0,0 0 0,0 0 0,0 0 0,0 0 0,0 0 0,0 0 0,0 0 0,0 0 0,0 0 0,0 0 0,0 0 0,0 0 0,0 0 0,0 0 0,-24 33 0,24-33 0,0 0 0,0 0 0,0 0 0,0 0 0,0 0 0,0 0 0,0 0 0,0 0 0,0 0 0,0 0 0,0 0 0,0 0 0,0 0 0,0 0 0,-33 74 0,33-74 0,0 0 0,0 0 0,0 0 0,-25 52 0,25-52 0,0 0 0,0 0 0,0 0 0,0 0 0,0 0 0,-66 116 0,66-116 0,-75 116 0,1-9 16,74-107-16,-75 116 15,75-116 1,-82 113-1,82-113-15,0 0 16,-58 120 0,58-120-1,0 0 1,0 0-16,0 0 15,-17 135 1,17-135 0,17 111-16,-17-111 15,66 70 1,-66-70-1,107 70 1,-107-70-16,124 56 16,-124-56-1,0 0 1,141 46-16,-141-46 15,141 56 1,-141-56 0,148 33-1,-148-33-15,0 0 16,0 0-1,0 0 1,116 4-16,-116-4 16,0 0-1,75-23 1,-75 23-1,41-66-15,-41 66 16,0-115 0,-8-25-1,8-5-15,-9 2 16,9 17-1,0 126 1,-16-139 0,16 139-16,-33-154 15,33 154 1,-42-144-1,42 144-15,0 0 16,0 0 0,0 0-1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4-24T14:51:00.2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19076 5088 0,'-25'-33'0,"-16"-41"0,41 74 0,0 0 0,0 0 0,-33-83 0,33 83 0,0 0 0,-33-84 0,33 84 0,-41-79 0,-17 8 16,0-2 0,-8 7-1,-9-3 1,75 69-16,-107-79 15,8-14 1,-17 14 0,-8 18-16,0 5 15,-25-4 1,17-5-1,-17 18 1,-8 10-16,-9 19 16,1-1-1,-9 9 1,9 10-16,-17 19 15,-8 18 1,0 24 0,-9 8-1,9 29-15,-17 23 16,-8 23-1,-8 14 1,8 10-16,-8 23 16,8-1-1,16 6 1,-7 4-1,-9 9-15,8 23 16,-8-22 0,8-10-1,-16 4-15,16 20 16,-8 17-1,9 15 1,-1 0 0,-8 9-16,-8-14 15,24-9 1,26-19-1,7-9-15,34-9 16,-9 9 0,1 14-1,-1 14 1,1 9-16,16 14 15,24 5 1,43-14 0,24-24-16,24-9 15,9-9 1,25 0-1,0-14 1,16 5-16,25 4 16,17-18-1,0-24 1,-9-27-16,25-29 15,9-8 1,32-10 0,51-5-1,15-32-15,-7-14 16,-26-4-1,9-6 1,-8-9-16,0-14 16,-9-9-1,17-14 1,0-24-1,24-12-15,9-6 16,0 0 0,-16 10-1,16-5 1,0-24-16,-25-23 15,0-9 1,0-4 0,9-1-16,8-9 15,-1-4 1,-16-19-1,9-10 1,-1 1-16,-24-24 16,8-14-1,-9 19 1,9 9-16,-16 14 15,-17-18 1,-9-38 0,9-4-1,0-14-15,0 9 16,-17 0-1,-8-10 1,-17 16-16,17-16 16,-24 15-1,-1 4 1,0 5-1,-24-4-15,7-20 16,-24 10 0,0 5-1,-8 4-15,-9-4 16,0 4-1,1 5 1,-9 24 0,-17 8-16,-7 19 15,-9 29 1,0 3-1,8 5-15,-16-8 16,-17-1 0,8 9-1,1 19 1,24 19-16,-16 4 15,-17 23 1,-25 20 0,50 27-16</inkml:trace>
  <inkml:trace contextRef="#ctx0" brushRef="#br0" timeOffset="833">16687 2195 0,'-9'-9'0,"9"9"0,0 0 0,0 0 0,0 0 0,0 0 0,0 0 0,0 0 0,0 0 0,0 0 0,0 0 0,0 0 0,-33 23 0,33-23 0,0 0 0,0 0 0,-49 66 0,49-66 0,0 0 0,-67 92 0,67-92 0,-90 84 0,-1-14 0,-9-10 0,100-60 16,0 0-1,-115 56 1,32 0 0,33-10-16,59-18 15,32-4 1,42 8-1,16 15-15,-149-75 16,166 69 0,-116-41-1,124 24 1,-124-24-16,0 0 15,0 0 1</inkml:trace>
  <inkml:trace contextRef="#ctx0" brushRef="#br0" timeOffset="1101">16000 3163 0,'9'28'0,"-9"-28"0,0 0 0,0 0 0,0 0 0,0 0 0,0 0 0,49 65 0,-49-65 0,0 0 0,0 0 0,0 0 0,0 0 0,0 0 0,0 0 0,0 0 0,132 51 0,-132-51 0,0 0 0,149 32 0,-149-32 0,149 0 0,-149 0 0,116 5 16,-116-5 0</inkml:trace>
  <inkml:trace contextRef="#ctx0" brushRef="#br0" timeOffset="1548">17489 2330 0,'-9'5'0,"9"-5"0,0 0 0,0 0 0,0 0 0,-58 56 0,58-56 0,0 0 0,-90 116 0,90-116 0,-108 181 0,1 33 0,24-9 15,33-38 1,50-167-1,17 135-15,-17-135 16,82 60 0,26-63-1,-9-68 1,-24-12-16,-42-1 15,-25 9 1,-33 15 0,-33 33-16,-24 35 15,-9 30 1,140-52-1,-49 14 1,-82 51-16</inkml:trace>
  <inkml:trace contextRef="#ctx0" brushRef="#br0" timeOffset="1921">17704 2893 0,'-17'46'0,"1"57"0,16-103 0,0 0 0,0 0 0,0 121 0,0-121 0,0 0 0,0 0 0,0 0 0,24 121 0,-24-121 0,75 60 15,-75-60 1,124-37 0,-124 37-16,124-112 15,-124 112 1,49-149-1,-82 33 1,-49 37-16,131 130 16,-148-65-1,8 61 1,17 46-16,-17 32 15</inkml:trace>
  <inkml:trace contextRef="#ctx0" brushRef="#br0" timeOffset="6238">24244 4372 0,'-8'-23'0,"8"23"0,0 0 0,0 0 0,0 0 0,0 0 0,0 0 0,0 0 0,0 0 0,0 0 0,0 0 0,0 0 0,0 0 0,0 0 0,0 0 0,0 0 0,0 0 0,0 0 0,0 0 0,0 0 0,0 0 0,-33-56 0,33 56 0,0 0 0,0 0 0,0 0 0,-91-56 0,91 56 0,0 0 0,-157-37 0,157 37 0,-182-23 0,16 18 16,17 10-16,9 9 15,8 18 1,-34 9 0,-24 20-1,-50 14-15,-16 13 16,16 15-1,50-6 1,33-13-16,16 18 16,9 15-1,-17 27 1,-16 23-1,8 1-15,0 9 16,33 8 0,8 11-1,17 14 1,-9 2-16,-16-2 15,-8 23 1,-17 13 0,25 19-16,0 5 15,0 5 1,8 8-1,-8-8 1,0 4-16,0-23 16,-8-10-1,-1-23 1,-7 1-16,8-1 15,-1 5 1,1-6 0,-9 12-1,9-11-15,0 9 16,41-8-1,8-6 1,25-18-16,0 5 16,34 13-1,-1-8 1,8 0-1,9-15-15,25-10 16,24-31 0,25-29-1,17-18-15,8-9 16,24-28-1,10-33 1,15-10 0,25-7-16,1-11 15,7 5 1,34 4-1,16 10-15,-8-23 16,9-24 0,7-9-1,1 15 1,-1 22-16,9 9 15,0-18 1,0-18 0,-1 9-1,9 9-15,17 13 16,-9-8-1,1 0 1,-9-1-16,0 6 16,-8-20-1,8-8 1,0 9-16,0 18 15,-9 9 1,-24-13 0,17-10-1,-1-9-15,-7 10 16,-42 4-1,-25 9 1,-33-18-16,8-5 16,-24 9-1,-17 19 1,-25-5-1,-25-27-15,-8-28 16,8-29 0,17-28-1,0-13-15,-16-5 16,-42-9-1,-17-19 1,9-13 0,16-1-16,17-14 15,8-4 1,-17-23-1,-24-2-15,8 2 16,-16-20 0,-9-31-1,0-30 1,17-16-16,8-6 15,-17 0 1,9 9 0,-25 14-1,0 0-15,-17-27 16,50 311-1,-124-730 1,91 414-16,8 46 16,-33 33-1,-33-15 1,-33-3-16,0-1 15,9 33 1,-1 23 0,17 37-1,-1 14-15,-24-5 16,0 1-1,-24-5 1,32 13-16,-8-3 16,0 13-1,124 135 1</inkml:trace>
  <inkml:trace contextRef="#ctx0" brushRef="#br0" timeOffset="8516">22094 2186 0,'8'5'0,"-8"-5"0,0 0 0,0 0 0,0 0 0,0 0 0,0 0 0,0 0 0,0 0 0,0 0 0,0 0 0,67 18 0,-67-18 0,0 0 0,0 0 0,0 0 0,0 0 0,0 0 0,0 0 0,0 0 0,0 0 0,0 0 0,0 0 0,0 0 0,0 0 0,0 0 0,0 0 0,0 0 0,82 28 0,-82-28 0,0 0 0,0 0 0,0 0 0,0 0 0,0 0 0,0 0 0,0 0 0,0 0 0,0 0 0,0 0 0,0 0 0,141 56 0,-141-56 0,0 0 0,0 0 0,0 0 0,0 0 0,0 0 0,0 0 0,0 0 0,0 0 0,0 0 0,0 0 0,0 0 0,0 0 0,0 0 0,0 0 0,0 0 0,0 0 0,0 0 0,0 0 0,0 0 0,41 5 0,-41-5 0,0 0 0,0 0 0,0 0 0,0 0 0,0 0 0,0 0 0,0 0 0,0 0 0,0 0 0,0 0 0,-33 41 0,33-41 0,17 93 0,-50 5 0,-75-5 16,108-93 0,0 0-1,0 0-15,0 0 16</inkml:trace>
  <inkml:trace contextRef="#ctx0" brushRef="#br0" timeOffset="8865">22739 2656 0,'-25'27'0,"-33"43"0,58-70 0,0 0 0,0 0 0,-57 75 0,57-75 0,0 0 0,-83 97 0,83-97 0,-91 89 0,0-1 0,17-4 16,74-84-1,0 0 1,0 0-16</inkml:trace>
  <inkml:trace contextRef="#ctx0" brushRef="#br0" timeOffset="9312">23425 2060 0,'0'-9'0,"0"9"0,0 0 0,0 0 0,0 0 0,0 0 0,0 0 0,0 0 0,0 0 0,0 0 0,-24 47 0,24-47 0,0 0 0,-67 111 0,67-111 0,-99 186 0,17-18 0,32-1 15,33-23 1,17-144-1,50 121-15,-50-121 16,99 66 0,0-61-1,-41-48 1,-33-17-16,-8-5 15,-26 97 1,9-32 0,-16-79-16,16 79 15,-58-65 1,58 65-1,0 0 1,-41-9-16</inkml:trace>
  <inkml:trace contextRef="#ctx0" brushRef="#br0" timeOffset="9714">23814 2512 0,'0'23'0,"-17"37"0,17-60 0,0 0 0,0 0 0,-33 112 0,33-112 0,0 0 0,-41 135 0,41-135 0,-33 139 0,33-139 0,0 0 15,25 102 1,-25-102 0,82 19-16,26-65 15,-25-52 1,-42 6-1,-33 3 1,-24 19-16,-26 5 16,-24 18-1,99 75 1,-107-51-16,74 23 15,-75 23 1,75-23 0</inkml:trace>
  <inkml:trace contextRef="#ctx0" brushRef="#br0" timeOffset="12111">22400 3112 0,'-8'-10'0,"8"10"0,0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 28 0,41-28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65 0,25-65 0,0 0 0,0 0 0,0 0 0,0 0 0,0 0 0,0 0 0,0 0 0,0 0 0,0 0 0,0 0 0,0 0 0,0 0 0,0 0 0,0 0 0,0 0 0,-17 103 0,17-103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46 0,-17-46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0,16-37 0,-16 37 0,0 0 0,0 0 0,0 0 0,0 0 0,0 0 0,0 0 0,0 0 0,0 0 0,0 0 0,0 0 0,0 0 0,0 0 0,0 0 0,0 0 0,0 0 0,0 0 0,0 0 0,0 0 0,0 0 0,0 0 0,0 0 0,42 14 0,-42-14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0,49-47 0,-49 47 0,0 0 0,0 0 0,0 0 0,0 0 0,0 0 0,0 0 0,0 0 0,0 0 0,0 0 0,0 0 0,0 0 0,0 0 0,0 0 0,0 0 0,0 0 0,0 0 0,0 0 0,0 0 0,0 0 0,0 0 0,0 0 0,0 0 0,0 0 0,50-93 0,-50 93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0,16-56 0,-16 56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14 0,-17-14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52 0,-25-52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23 0,-33-23 0,0 0 0,25-37 0,-25 37 0,0 0 0,0 0 0,0 0 0,0 0 0,0 0 0,0 0 0,0 0 0,0 0 0,0 0 0,0 0 0,0 0 0,0 0 0,0 0 0,0 0 0,0 0 0,0 0 0,0 0 0,0 0 0,0 0 0,0 0 0,0 0 0,0 0 0,0 0 0,0 0 0,0 0 0,0 0 0,0 0 0,0 0 0,0 0 0,0 0 0,0 0 0,24-111 0,-24 111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0,9-89 0,-9 89 0,0 0 0,0 0 0,0 0 0,0 0 0,0 0 0,0 0 0,0 0 0,0 0 0,0 0 0,0 0 0,0 0 0,0 0 0,0 0 0,8 4 0,-8-4 0,0 0 0,0 0 0,0 0 0,0 0 0,0 0 0,0 0 0,0 0 0,0 0 0,0 0 0,0 0 0,0 0 0,0 0 0,0 0 0,0 0 0,0 0 0,0 0 0,0 0 0,0 0 0,0 0 0,0 0 0,0 0 0,0 0 0,0 0 0,0 0 0,0 0 0,0 65 0,0-65 0,0 0 0,0 0 0,0 0 0,0 0 0,0 0 0,0 0 0,0 0 0,0 0 0,0 0 0,0 0 0,0 0 0,0 0 0,0 0 0,0 0 0,0 0 0,0 0 0,0 0 0,0 0 0,0 0 0,0 0 0,0 0 0,0 0 0,0 0 0,0 0 0,0 0 0,0 0 0,0 0 0,0 0 0,0 0 0,0 0 0,0 0 0,0 0 0,0 0 0,0 0 0,0 0 0,0 0 0,0 0 0,0 0 0,0 0 0,0 0 0,0 0 0,0 0 0,0 0 0,0 0 0,0 0 0,-8 121 0,8-121 0,0 0 0,0 0 0,0 0 0,0 0 0,0 0 0,0 0 0,0 0 0,0 0 0,0 0 0,0 0 0,0 0 0,0 0 0,0 0 0,0 0 0,0 0 0,0 0 0,0 0 0,0 0 0,0 0 0,0 0 0,0 0 0,0 0 0,0 0 0,0 0 0,0 0 0,0 0 0,0 0 0,0 0 0,0 0 0,0 0 0,0 0 0,0 0 0,0 0 0,0 0 0,0 0 0,0 0 0,0 0 0,0 0 0,0 0 0,0 0 0,0 0 0,0 0 0,0 0 0,0 0 0,0 0 0,0 61 0,0-61 0,0 0 0,0 0 0,0 0 0,0 0 0,0 0 0,0 0 0,0 0 0,0 0 0,0 0 0,0 0 0,0 0 0,0 0 0,0 0 0,0 0 0,0 0 0,0 0 0,0 0 0,0 0 0,0 0 0,0 0 0,0 0 0,0 0 0,0 0 0,0 0 0,0-19 0,0 19 0,0 0 0,0 0 0,0 0 0,0 0 0,0 0 0,0 0 0,0 0 0,0 0 0,0 0 0,0 0 0,0 0 0,0 0 0,0 0 0,0 0 0,0 0 0,0 0 0,0 0 0,0 0 0,8-74 0,-8 74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0,33-89 0,-33 89 0,0 0 0,0 0 0,0 0 0,0 0 0,0 0 0,0 0 0,0 0 0,0 0 0,0 0 0,0 0 0,0 0 0,0 0 0,0 0 0,50-37 0,-50 37 0,0 0 0,0 0 0,0 0 0,0 0 0,0 0 0,0 0 0,0 0 0,0 0 0,0 0 0,0 0 0,0 0 0,0 0 0,0 0 0,0 0 0,0 0 0,0 0 0,0 0 0,0 0 0,0 0 0,0 0 0,0 0 0,0 0 0,0 0 0,0 0 0,0 0 0,33 61 0,-33-61 0,0 0 0,0 0 0,0 0 0,0 0 0,0 0 0,0 0 0,0 0 0,0 0 0,0 0 0,0 0 0,0 0 0,0 0 0,0 0 0,0 0 0,0 0 0,0 0 0,0 0 0,0 0 0,0 0 0,0 0 0,0 0 0,0 0 0,0 0 0,0 0 0,0 0 0,0 0 0,0 0 0,0 0 0,0 0 0,0 0 0,0 0 0,0 0 0,0 0 0,0 0 0,0 0 0,0 0 0,0 0 0,0 0 0,0 0 0,0 0 0,58 60 0,-58-60 0,0 0 0,0 0 0,0 0 0,0 0 0,0 0 0,0 0 0,24 23 0,-24-23 0,0 0 0,0 0 0,0 0 0,0 0 0,0 0 0,-8-41 0,8 41 0,0 0 0,0 0 0,0 0 0,0 0 0,0 0 0,0 0 0,0 0 0,0 0 0,0 0 0,-8-112 0,8 112 0,0 0 0,0 0 0,0 0 0,0 0 0,0 0 0,0 0 0,0 0 0,-33-65 0,33 65 16,0 0-16,0 0 16,-9 88-1,9-88 1,0 0-1,0 0-15,17 65 16,-17-65 0,-17-60-1,17 60-15,-49-65 16,-1 79-1,50-14 1,-41 101 0,41-101-16,-41 164 15,41-164 1,0 0-1</inkml:trace>
  <inkml:trace contextRef="#ctx0" brushRef="#br0" timeOffset="13429">22441 3149 0,'-24'-5'0,"24"5"0,0 0 0,0 0 0,0 0 0,0 0 0,0 0 0,-50-32 0,50 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0,-33-66 0,33 66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0,8-4 0,-8 4 0,0 0 0,0 0 0,0 0 0,0 0 0,0 0 0,0 0 0,0 0 0,0 0 0,0 0 0,0 0 0,0 0 0,9 4 0,-9-4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56 0,-33-56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56 0,-41-56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0,41-19 0,-41 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0,33-73 0,-33 73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0,25-89 0,-25 89 0,0 0 0,0 0 0,0 0 0,0 0 0,0 0 0,0 0 0,0 0 0,0 0 0,0 0 0,0 0 0,0 0 0,0 0 0,0 0 0,0 0 0,0 0 0,0 0 0,0 0 0,0 0 0,0 0 0,0 0 0,0 0 0,0 0 0,0 0 0,0 0 0,0 0 0,0 0 0,0 0 0,0 0 0,0 0 0,0 0 0,0 0 0,0 0 0,0 0 0,0 0 0,0 0 0,0 0 0,0 0 0,0 0 0,0 0 0,0 0 0,0 0 0,0 0 0,0-14 0,0 14 0,0 0 0,0 0 0,0 0 0,0 0 0,0 0 0,0 0 0,0 0 0,0 0 0,0 0 0,0 0 0,0 0 0,0 0 0,0 0 0,0 0 0,0 0 0,0 0 0,0 0 0,0 0 0,0 0 0,0 0 0,0 0 0,0 0 0,0 0 0,0 0 0,0 0 0,0 0 0,0 0 0,0 0 0,0 0 0,-8 65 0,8-65 0,0 0 0,0 0 0,0 0 0,0 0 0,0 0 0,0 0 0,0 0 0,0 0 0,0 0 0,0 0 0,0 0 0,0 0 0,0 0 0,0 0 0,0 0 0,0 0 0,0 0 0,0 0 0,0 0 0,0 0 0,0 0 0,0 0 0,0 0 0,0 0 0,0 0 0,0 0 0,0 0 0,0 0 0,0 0 0,0 0 0,0 0 0,0 0 0,0 0 0,0 0 0,0 0 0,0 0 0,0 0 0,0 0 0,0 0 0,0 0 0,-17 130 0,17-130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51 0,8-51 0,0 0 0,0 0 0,0 0 0,0 0 0,0 0 0,0 0 0,0 0 0,0 0 0,0 0 0,0 0 0,0 0 0,0 0 0,0 0 0,0 0 0,0 0 0,0 0 0,0 0 0,0 0 0,0 0 0,0 0 0,0 0 0,0 0 0,0 0 0,0 0 0,0 0 0,0 0 0,0 0 0,0 0 0,0 0 0,0 0 0,0 0 0,0 0 0,0 0 0,0 0 0,0-14 0,0 14 0,0 0 0,0 0 0,0 0 0,0 0 0,0 0 0,0 0 0,0 0 0,0 0 0,0 0 0,0 0 0,0 0 0,0 0 0,0 0 0,0 0 0,0 0 0,0 0 0,0 0 0,0 0 0,0 0 0,0 0 0,0 0 0,0 0 0,0 0 0,0 0 0,0 0 0,0 0 0,0 0 0,0 0 0,0 0 0,0 0 0,0 0 0,0 0 0,0 0 0,8-79 0,-8 79 0,0 0 0,0 0 0,0 0 0,0 0 0,0 0 0,0 0 0,0 0 0,0 0 0,0 0 0,0 0 0,0 0 0,0 0 0,0 0 0,0 0 0,0 0 0,0 0 0,0 0 0,0 0 0,0 0 0,0 0 0,0 0 0,0 0 0,0 0 0,0 0 0,0 0 0,0 0 0,0 0 0,0 0 0,0 0 0,0 0 0,0 0 0,0 0 0,0 0 0,0 0 0,17-135 0,-17 135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0,8-56 0,-8 56 0,0 0 0,0 0 0,0 0 0,0 0 0,0 0 0,0 0 0,0 0 0,0 0 0,0 0 0,0 0 0,0 0 0,0 0 0,0 0 0,0 0 0,0 0 0,0 0 0,0 0 0,0 0 0,0 0 0,0 0 0,0 0 0,0 0 0,0 0 0,0 0 0,0 0 0,0 0 0,0 0 0,0 0 0,0 0 0,0 0 0,0 0 0,0 0 0,0 0 0,0 0 0,0 0 0,0 0 0,0 0 0,0 0 0,0 0 0,0 0 0,0 0 0,0 0 0,8 28 0,-8-28 0,0 0 0,0 0 0,0 0 0,0 0 0,0 0 0,0 0 0,0 0 0,0 0 0,0 0 0,0 0 0,0 0 0,0 0 0,0 0 0,0 0 0,0 0 0,0 0 0,0 0 0,0 0 0,0 0 0,0 0 0,0 0 0,0 0 0,0 0 0,0 0 0,0 0 0,-8 84 0,8-84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84 0,0-84 0,0 0 0,0 0 0,0 0 0,0 0 0,0 0 0,0 0 0,0 0 0,0 0 0,0 0 0,0 0 0,0 0 0,0 0 0,0 0 0,0 0 0,0 0 0,0 0 0,0 0 0,0 0 0,0 0 0,0 0 0,0 9 0,0-9 0,0 0 0,0 0 0,0-69 0,0 69 0,0 0 0,0 0 0,0 0 0,0 0 0,0 0 0,0 0 0,0 0 0,0 0 0,0 0 0,0 0 0,0 0 0,0 0 0,0 0 0,0 0 0,0 0 0,0 0 0,0 0 0,0 0 0,0 0 0,0 0 0,0 0 0,0 0 0,0 0 0,0 0 0,0 0 0,0 0 0,0 0 0,0 0 0,0 0 0,0 0 0,0 0 0,0 0 0,0 0 0,0 0 0,0 0 0,0 0 0,0 0 0,17-126 0,-17 126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0,-9-37 0,9 37 0,0 0 0,0 0 0,0 0 0,0 0 0,0 0 0,0 0 0,0 0 0,0 0 0,0 0 0,0 0 0,0 0 0,0 0 0,0 0 0,-33 37 0,33-37 0,0 0 0,0 0 0,0 0 0,0 0 0,0 0 0,0 0 0,0 0 0,0 0 0,0 0 0,0 0 0,0 0 0,0 0 0,-49 102 0,49-102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0,-58 93 0,58-93 0,0 0 0,0 0 0,0 0 0,0 0 0,0 0 0,0 0 0,0 0 0,0 0 0,0 0 0,0 0 0,0 0 0,0 0 0,0 0 0,-17-9 0,17 9 0,0 0 0,0 0 0,0 0 0,0 0 0,17-84 0,-17 84 0,0 0 0,0 0 0,0 0 0,74-139 0,-74 139 0,0 0 0,0 0 0,0 0 0,0 0 0,0 0 0,0 0 0,0 0 0,66-84 0,-33 89 15,-24 74 1,-34 60-16,8 66 16,9-89-1,0-51 1,8-51-1,0-14-15</inkml:trace>
  <inkml:trace contextRef="#ctx0" brushRef="#br0" timeOffset="19626">22036 2265 0,'0'-9'0,"0"9"0,0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0,-16-10 0,16 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5 0,-41-5 0,0 0 0,0 0 0,0 0 0,0 0 0,0 0 0,0 0 0,0 0 0,0 0 0,0 0 0,0 0 0,0 0 0,0 0 0,0 0 0,0 0 0,0 0 0,0 0 0,0 0 0,0 0 0,0 0 0,0 0 0,0 0 0,0 0 0,0 0 0,0 0 0,0 0 0,0 0 0,0 0 0,0 0 0,0 0 0,58 9 0,-58-9 0,0 0 0,0 0 0,0 0 0,0 0 0,0 0 0,0 0 0,0 0 0,0 0 0,0 0 0,0 0 0,0 0 0,0 0 0,0 0 0,0 0 0,0 0 0,0 0 0,0 0 0,0 0 0,0 0 0,0 0 0,0 0 0,0 0 0,0 0 0,0 0 0,0 0 0,0 0 0,0 0 0,0 0 0,0 0 0,0 0 0,0 0 0,0 0 0,0 0 0,0 0 0,0 0 0,0 0 0,0 0 0,99 33 0,-99-33 0,0 0 0,0 0 0,0 0 0,0 0 0,0 0 0,0 0 0,0 0 0,0 0 0,0 0 0,0 0 0,0 0 0,0 0 0,0 0 0,0 0 0,0 0 0,0 0 0,0 0 0,0 0 0,0 0 0,116 37 0,-116-37 0,0 0 0,0 0 0,0 0 0,0 0 0,0 0 0,0 0 0,0 0 0,0 0 0,0 0 0,0 0 0,0 0 0,0 0 0,0 0 0,0 0 0,0 0 0,0 0 0,0 0 0,0 0 0,0 0 0,0 0 0,0 0 0,0 0 0,116 37 0,-116-37 0,0 0 0,0 0 0,0 0 0,0 0 0,0 0 0,0 0 0,0 0 0,0 0 0,0 0 0,0 0 0,0 0 0,0 0 0,0 0 0,0 0 0,0 0 0,0 0 0,0 0 0,0 0 0,91 33 0,-91-33 16,0 0-1,0 0-15,0 0 16,49 14 0,-49-14-1,0 0 1,0 0-16,0 0 15,0 46 1,0-46 0,-33 61-16,33-61 15,0 0 1,-66 74-1,66-74 1,-91 107-16,0-4 16,91-103-1,-107 111 1,107-111-16,-116 112 15,116-112 1,-116 84 0,116-84-1,0 0-15,0 0 16,0 0-1,-132 65 1,132-65-16,0 0 16,0 0-1,0 0 1,-66 32-1,66-32-15,-25-9 16,25 9 0,58-51-1,-58 51-15,107-93 16,9-19-1,8-9 1,0 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3-20T15:51:15.2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17869 7958 0,'8'-5'0,"-8"5"0,0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0,-8-28 0,8 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0,-50-23 0,50 23 0,0 0 0,0 0 0,0 0 0,0 0 0,0 0 0,0 0 0,0 0 0,0 0 0,0 0 0,0 0 0,0 0 0,0 0 0,0 0 0,0 0 0,0 0 0,0 0 0,0 0 0,0 0 0,0 0 0,0 0 0,0 0 0,0 0 0,0 0 0,0 0 0,-99-5 0,99 5 0,0 0 0,0 0 0,0 0 0,0 0 0,0 0 0,0 0 0,0 0 0,0 0 0,0 0 0,0 0 0,0 0 0,0 0 0,0 0 0,0 0 0,0 0 0,0 0 0,0 0 0,0 0 0,-25 5 0,25-5 0,0 0 0,0 0 0,0 0 0,0 0 0,0 0 0,0 0 0,0 0 0,0 0 0,0 0 0,0 0 0,0 0 0,0 0 0,0 0 0,0 0 0,0 0 0,0 0 0,0 0 0,-41 14 0,41-14 0,0 0 0,0 0 0,0 0 0,0 0 0,0 0 0,0 0 0,0 0 0,0 0 0,0 0 0,0 0 0,0 0 0,0 0 0,0 0 0,0 0 0,0 0 0,0 0 0,0 0 0,0 0 0,0 0 0,0 0 0,0 0 0,0 0 0,0 0 0,0 0 0,0 0 0,0 0 0,0 0 0,0 0 0,0 0 0,0 0 0,0 0 0,0 0 0,-107 37 0,107-37 0,0 0 0,0 0 0,0 0 0,0 0 0,0 0 0,0 0 0,0 0 0,0 0 0,0 0 0,0 0 0,0 0 0,0 0 0,0 0 0,0 0 0,0 0 0,0 0 0,0 0 0,0 0 0,0 0 0,0 0 0,0 0 0,0 0 0,0 0 0,0 0 0,0 0 0,0 0 0,0 0 0,0 0 0,0 0 0,0 0 0,0 0 0,0 0 0,0 0 0,0 0 0,0 0 0,0 0 0,0 0 0,0 0 0,0 0 0,0 0 0,0 0 0,0 0 0,0 0 0,-67 51 0,67-51 0,0 0 0,0 0 0,0 0 0,0 0 0,0 0 0,0 0 0,0 0 0,0 0 0,0 0 0,0 0 0,0 0 0,0 0 0,0 0 0,0 0 0,0 0 0,0 0 0,0 0 0,0 0 0,0 0 0,0 0 0,0 0 0,0 0 0,0 0 0,-24 56 0,24-56 0,0 0 0,0 0 0,0 0 0,0 0 0,0 0 0,0 0 0,0 0 0,0 0 0,0 0 0,0 0 0,0 0 0,0 0 0,0 0 0,0 0 0,0 0 0,0 0 0,0 0 0,0 0 0,0 0 0,49 56 0,-49-56 0,0 0 0,0 0 0,0 0 0,0 0 0,0 0 0,0 0 0,0 0 0,83 56 0,-83-56 0,0 0 0,0 0 0,0 0 0,0 0 0,0 0 0,0 0 0,0 0 0,0 0 0,0 0 0,0 0 0,0 0 0,0 0 0,0 0 0,107 52 0,-107-52 0,0 0 0,0 0 0,0 0 0,0 0 0,0 0 0,0 0 0,0 0 0,0 0 0,0 0 0,75 55 0,-75-55 0,0 0 0,0 0 0,0 0 0,0 0 0,0 0 0,0 0 0,0 0 0,49 74 0,-49-74 16,0 74-1,0-74 1,-49 56 0,-26-18-16,75-38 15,-115 9 1,115-9-1,-100 0 1,100 0-16,0 0 16,0 0-1,0 0 1</inkml:trace>
  <inkml:trace contextRef="#ctx0" brushRef="#br0" timeOffset="531">18043 7986 0,'8'4'0,"-8"-4"0,0 0 0,0 0 0,0 0 0,0 0 0,0 0 0,0 0 0,0 0 0,8 24 0,-8-24 0,0 0 0,0 0 0,0 0 0,0 0 0,0 0 0,0 0 0,0 0 0,0 0 0,0 0 0,0 0 0,0 0 0,8 65 0,-8-65 0,0 0 0,0 0 0,0 0 0,0 0 0,0 0 0,0 0 0,0 0 0,17 116 0,-17-116 0,0 0 0,17 121 0,-17-121 0,16 126 0,1-10 16,-9 14-1,-8 9-15,0-3 16,0-20-1,0-42 1,0-55-16,8-38 16,0-32-1,-8 51 1</inkml:trace>
  <inkml:trace contextRef="#ctx0" brushRef="#br0" timeOffset="935">18109 8009 0,'8'-5'0,"-8"5"0,0 0 0,0 0 0,0 0 0,0 0 0,0 0 0,41-14 0,-41 14 0,0 0 0,0 0 0,0 0 0,0 0 0,0 0 0,0 0 0,0 0 0,91-13 0,-91 13 0,0 0 0,0 0 0,0 0 0,133 9 0,-133-9 0,0 0 0,0 0 0,0 0 0,0 0 0,107 50 0,-107-50 0,0 0 0,0 0 0,0 0 0,0 0 0,0 0 0,25 94 0,-25-94 0,-33 116 0,-42-18 15,-7-33-15,-9-32 16,25-29 0,33-18-1,24 1-15,9 13 16</inkml:trace>
  <inkml:trace contextRef="#ctx0" brushRef="#br0" timeOffset="1454">18770 8153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0,-8-32 0,8 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0,-33-38 0,33 38 0,0 0 0,0 0 0,0 0 0,0 0 0,0 0 0,0 0 0,0 0 0,0 0 0,0 0 0,0 0 0,0 0 0,0 0 0,0 0 0,0 0 0,0 0 0,0 0 0,0 0 0,0 0 0,0 0 0,0 0 0,0 0 0,0 0 0,0 0 0,0 0 0,0 0 0,0 0 0,0 0 0,0 0 0,0 0 0,0 0 0,0 0 0,0 0 0,0 0 0,0 0 0,0 0 0,0 0 0,0 0 0,0 0 0,0 0 0,0 0 0,0 0 0,-66-23 0,66 23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0,-75 42 0,75-42 0,0 0 0,0 0 0,0 0 0,0 0 0,0 0 0,0 0 0,0 0 0,0 0 0,0 0 0,0 0 0,0 0 0,0 0 0,0 0 0,0 0 0,0 0 0,0 0 0,0 0 0,0 0 0,0 0 0,0 0 0,0 0 0,0 0 0,0 0 0,0 0 0,0 0 0,0 0 0,0 0 0,0 0 0,0 0 0,0 0 0,0 0 0,0 0 0,0 0 0,0 0 0,0 0 0,0 0 0,0 0 0,0 0 0,0 0 0,0 0 0,0 0 0,0 0 0,0 0 0,-16 61 0,16-61 0,0 0 0,0 0 0,0 0 0,0 0 0,0 0 0,0 0 0,0 0 0,0 0 0,0 0 0,0 0 0,0 0 0,0 0 0,0 0 0,0 0 0,0 0 0,0 0 0,0 0 0,0 0 0,0 0 0,-42 97 0,42-97 0,0 0 0,0 0 0,0 0 0,0 0 0,0 0 0,0 0 0,0 0 0,0 0 0,0 0 0,0 0 0,0 0 0,0 0 0,0 0 0,0 0 0,0 0 0,0 0 0,0 0 0,0 0 0,0 0 0,0 0 0,0 0 0,0 0 0,0 0 0,0 0 0,9 89 0,-9-89 0,0 0 0,0 0 0,0 0 0,0 0 0,0 0 0,0 0 0,0 0 0,0 0 0,0 0 0,0 0 0,0 0 0,0 0 0,0 0 0,0 0 0,0 0 0,0 0 0,0 0 0,0 0 0,0 0 0,0 0 0,0 0 0,0 0 0,0 0 0,0 0 0,0 0 0,0 0 0,0 0 0,0 0 0,0 0 0,0 0 0,0 0 0,0 0 0,0 0 0,66 60 0,-66-60 0,0 0 0,0 0 0,0 0 0,0 0 0,0 0 0,0 0 0,0 0 0,0 0 0,0 0 0,0 0 0,0 0 0,0 0 0,0 0 0,0 0 0,0 0 0,0 0 0,66-5 0,-66 5 0,0 0 0,0 0 0,0 0 0,0 0 0,0 0 0,0 0 0,0 0 0,0 0 0,0 0 0,0 0 0,0 0 0,0 0 0,0 0 0,0 0 0,0 0 0,0 0 0,0 0 0,0 0 0,0 0 0,0 0 0,0 0 0,0 0 0,0 0 0,0 0 0,0 0 0,74-41 0,-74 41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0,50-24 0,-50 24 0,0 0 0,0 0 0,0 0 0,0 0 0,0 0 0,0 0 0,0 0 0,0 0 0,0 0 0,0 0 0,0 0 0,33 5 0,-33-5 0,0 0 0,0 0 0,0 0 0,0 0 0,0 0 0,0 0 0,0 0 0,41 19 0,-41-19 0,0 0 0,0 0 0,0 0 0</inkml:trace>
  <inkml:trace contextRef="#ctx0" brushRef="#br0" timeOffset="1818">19084 8088 0,'0'28'0,"17"37"0,-17-65 0,0 0 0,0 0 0,0 0 0,0 0 0,0 0 0,0 0 0,0 0 0,0 0 0,0 0 0,0 0 0,0 0 0,0 0 0,0 0 0,0 0 0,0 0 0,0 0 0,0 0 0,8 75 0,-8-75 0,0 0 0,0 0 0,0 0 0,0 0 0,0 0 0,0 0 0,0 0 0,0 0 0,0 0 0,0 0 0,0 0 0,0 0 0,0 0 0,0 0 0,0 0 0,0 0 0,0 0 0,0 0 0,0 0 0,0 0 0,0 0 0,0 0 0,0 0 0,0 0 0,0 0 0,0 0 0,0 0 0,0 0 0,0 0 0,0 0 0,0 0 0,0 0 0,0 0 0,25 93 0,-25-93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27 0,-8-27 0,0 0 0,0 0 0,0 0 0,9-27 0,-9 27 0,0 0 0,0 0 0,0 0 0,0 0 0,0 0 0,0 0 0,0 0 0,-9-84 0,9 84 0,0 0 0,0 0 0,0 0 0,0 0 0,0 0 0,0 0 0,0-70 0,0 70 0,0 0 0,0 0 0,0 0 0,0 0 0,0 0 0,25-79 0,-25 79 0,0 0 0,0 0 0,0 0 0,0 0 0,25-60 0,-25 60 0,0 0 0,0 0 0,0 0 0,41-56 0,-41 56 0,0 0 0,0 0 0,-16 27 0,16-27 0,0 0 0,41-50 0,-41 50 0</inkml:trace>
  <inkml:trace contextRef="#ctx0" brushRef="#br0" timeOffset="2273">19663 8042 0,'-8'0'0,"8"0"0,0 0 0,0 0 0,0 0 0,0 0 0,0 0 0,0 0 0,0 0 0,0 0 0,0 0 0,0 0 0,0 0 0,0 0 0,0 0 0,0 0 0,0 0 0,0 0 0,0 0 0,0 0 0,0 0 0,0 0 0,0 0 0,0 0 0,0 0 0,0 0 0,0 0 0,0 0 0,0 0 0,0 0 0,0 0 0,0 0 0,0 0 0,0 0 0,0 0 0,0 0 0,0 0 0,0 0 0,-25-23 0,25 23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0,-74-15 0,74 15 0,0 0 0,0 0 0,0 0 0,0 0 0,0 0 0,0 0 0,0 0 0,0 0 0,0 0 0,0 0 0,0 0 0,0 0 0,0 0 0,0 0 0,0 0 0,0 0 0,0 0 0,0 0 0,0 0 0,0 0 0,0 0 0,0 0 0,0 0 0,0 0 0,0 0 0,0 0 0,0 0 0,0 0 0,0 0 0,0 0 0,0 0 0,0 0 0,0 0 0,0 0 0,0 0 0,0 0 0,0 0 0,-83 28 0,83-28 0,0 0 0,0 0 0,0 0 0,0 0 0,0 0 0,0 0 0,0 0 0,0 0 0,0 0 0,0 0 0,0 0 0,0 0 0,0 0 0,0 0 0,-58 84 0,58-84 0,0 0 0,0 0 0,0 0 0,0 0 0,0 0 0,0 0 0,0 0 0,8 47 0,-8-47 0,0 0 0,0 0 0,0 0 0,0 0 0,0 0 0,0 0 0,0 0 0,0 0 0,0 0 0,0 0 0,0 0 0,0 0 0,0 0 0,17 83 0,-17-83 0,0 0 0,0 0 0,0 0 0,0 0 0,0 0 0,0 0 0,0 0 0,0 0 0,0 0 0,58 84 0,-58-84 0,0 0 0,0 0 0,0 0 0,0 0 0,0 0 0,0 0 0,0 0 0,33 74 0,-25-8 0,-41-11 15,-41-17 1,-1-29-1,75-9-15,-66-19 16,41-32 0,34-19-1</inkml:trace>
  <inkml:trace contextRef="#ctx0" brushRef="#br0" timeOffset="2671">19738 8335 0,'16'9'0,"-16"-9"0,0 0 0,0 0 0,0 0 0,0 0 0,0 0 0,0 0 0,0 0 0,0 0 0,0 0 0,0 0 0,0 0 0,0 0 0,0 0 0,0 0 0,0 0 0,0 0 0,0 0 0,0 0 0,0 0 0,0 0 0,0 0 0,0 0 0,0 0 0,0 0 0,42-5 0,-42 5 0,0 0 0,0 0 0,0 0 0,0 0 0,0 0 0,0 0 0,0 0 0,0 0 0,0 0 0,0 0 0,0 0 0,0 0 0,0 0 0,0 0 0,0 0 0,0 0 0,0 0 0,0 0 0,0 0 0,0 0 0,0 0 0,0 0 0,0 0 0,0 0 0,0 0 0,0 0 0,0 0 0,0 0 0,0 0 0,0 0 0,0 0 0,0 0 0,0 0 0,0 0 0,0 0 0,0 0 0,0 0 0,0 0 0,0 0 0,0 0 0,0 0 0,0 0 0,0 0 0,0 0 0,0 0 0,66-37 0,-66 37 0,0 0 0,0 0 0,0 0 0,0 0 0,0 0 0,0 0 0,0 0 0,0 0 0,0 0 0,0 0 0,0 0 0,0 0 0,0 0 0,0 0 0,0 0 0,0 0 0,0 0 0,0 0 0,0 0 0,0 0 0,0 0 0,0 0 0,0 0 0,0 0 0,0 0 0,0 0 0,0 0 0,0 0 0,0 0 0,0 0 0,0 0 0,0 0 0,0 0 0,0 0 0,0 0 0,0 0 0,0 0 0,0 0 0,0 0 0,0 0 0,0 0 0,66-75 0,-66 75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0,16-88 0,-16 88 0,0 0 0,0 0 0,0 0 0,0 0 0,0 0 0,0 0 0,0 0 0,0 0 0,0 0 0,0 0 0,0 0 0,0 0 0,0 0 0,0 0 0,0 0 0,0 0 0,0 0 0,0 0 0,0 0 0,0 0 0,0 0 0,0 0 0,0 0 0,0 0 0,0 0 0,0 0 0,0 0 0,0 0 0,0 0 0,0 0 0,0 0 0,-41-46 0,41 46 0,0 0 0,0 0 0,0 0 0,0 0 0,0 0 0,0 0 0,0 0 0,0 0 0,0 0 0,0 0 0,0 0 0,0 0 0,0 0 0,-17 0 0,17 0 0,0 0 0,0 0 0,0 0 0,0 0 0,-24 23 0,24-23 0,0 0 0,0 0 0,0 0 0,0 0 0,0 0 0,0 0 0,0 0 0,0 0 0,0 0 0,0 0 0,0 0 0,0 0 0,0 0 0,0 0 0,0 0 0,0 0 0,0 0 0,0 0 0,0 0 0,0 0 0,0 0 0,0 0 0,0 0 0,-66 47 0,66-47 0,0 0 0,0 0 0,0 0 0,0 0 0,0 0 0,0 0 0,0 0 0,0 0 0,0 0 0,0 0 0,0 0 0,0 0 0,0 0 0,0 0 0,0 0 0,0 0 0,0 0 0,0 0 0,0 0 0,-50 88 0,50-88 0,0 0 0,0 0 0,0 0 0,0 0 0,0 0 0,0 0 0,0 0 0,-8 93 0,8-93 0,0 0 0,0 0 0,0 0 0,0 0 0,0 0 0,0 0 0,33 83 0,-33-83 0,0 0 0,0 0 0,0 0 0,0 0 0,0 0 0,0 0 0,0 0 0,0 0 0,0 0 0,0 0 0,66 56 0,-66-56 0,0 0 0,0 0 0,0 0 0,83 14 0,-83-14 0,0 0 0,0 0 0,99-14 0,-99 14 0,0 0 0,124-41 0,-124 41 0</inkml:trace>
  <inkml:trace contextRef="#ctx0" brushRef="#br0" timeOffset="3169">21160 7651 0,'0'0'0,"0"0"0,0 0 0,0 0 0,0 0 0,0 0 0,0 0 0,0 0 0,0 0 0,0 0 0,0 0 0,0 0 0,0 0 0,0 0 0,-17 46 0,17-46 0,0 0 0,0 0 0,0 0 0,-16 61 0,16-61 0,0 0 0,0 0 0,-42 93 0,42-93 0,0 0 0,-49 88 0,49-88 0,-91 97 0,8 20 16,9-5-1,-9 13 1,9 15-16,8 13 15,8-26 1,8-30 0,9-32-16,24-37 15,17-23 1,0-5-1</inkml:trace>
  <inkml:trace contextRef="#ctx0" brushRef="#br0" timeOffset="4139">21706 8293 0,'-9'-10'0,"9"10"0,0 0 0,0 0 0,0 0 0,0 0 0,0 0 0,0 0 0,0 0 0,0 0 0,-25-27 0,25 27 0,0 0 0,0 0 0,0 0 0,0 0 0,-41-47 0,41 47 0,0 0 0,0 0 0,0 0 0,0 0 0,0 0 0,0 0 0,0 0 0,0 0 0,0 0 0,0 0 0,0 0 0,0 0 0,0 0 0,0 0 0,0 0 0,-74-23 0,74 23 0,0 0 0,0 0 0,0 0 0,0 0 0,0 0 0,0 0 0,0 0 0,0 0 0,0 0 0,0 0 0,0 0 0,-83 33 0,83-33 0,0 0 0,0 0 0,0 0 0,-74 74 0,74-74 0,0 0 0,0 0 0,-17 37 0,17-37 0,0 0 0,-41 84 0,41-84 0,-25 74 0,25-74 15,16 79 1,-16-79 0,42 55-16,16-31 15,0-38 1,-1-55-1,-23-20 1,-10-4-16,9-64 16,-16 49-1,-1 11 1,1 8-16,-9 33 15,-8 14 1,-8 29 0,8 13-1,-8 23-15,16 23 16,-16 33-1,-9 42 1,9 27-16,0 2 16,16-6-1,17-18 1,16-47-1,9-47-15,8-46 16,-1-28 0,1-18-1,0-24-15,0-13 16,-25-10-1,-25 14 1,-16 18 0,-17 38-16,-24 28 15,-1 32 1,1 24-1,24 13-15,16 14 16,26 15 0,24-15-1,17-14 1,17-32-16,-1-28 15,17-14 1,-25-4 0,-66 18-16</inkml:trace>
  <inkml:trace contextRef="#ctx0" brushRef="#br0" timeOffset="4621">22334 8214 0,'0'0'0,"0"0"0,0 0 0,0 0 0,0 0 0,0 0 0,0 37 0,0-37 0,0 0 0,0 0 0,8 79 0,-8-79 0,0 0 0,0 116 0,0-116 0,9 112 0,-1-5 15,-8-107 1,0 0-16,0 0 16,0 0-1,0 18 1,8-69-16,-16-56 15,16 14 1,0 5 0,17 23-1,8 28-15,17 14 16,-9 18-1,-8 18 1,0 30-16,9 36 16,-9 28-1,-8 4 1,-17-8-1,8-20-15,-24-129 16,16 129 0</inkml:trace>
  <inkml:trace contextRef="#ctx0" brushRef="#br0" timeOffset="5071">23202 8102 0,'-8'-9'0,"8"9"0,0 0 0,0 0 0,0 0 0,0 0 0,0 0 0,0 0 0,0 0 0,0 0 0,0 0 0,0 0 0,-33-10 0,33 10 0,0 0 0,0 0 0,0 0 0,0 0 0,0 0 0,0 0 0,0 0 0,0 0 0,0 0 0,0 0 0,0 0 0,0 0 0,0 0 0,0 0 0,0 0 0,0 0 0,0 0 0,-66 14 0,66-14 0,0 0 0,0 0 0,0 0 0,0 0 0,0 0 0,0 0 0,0 0 0,0 0 0,0 0 0,0 0 0,0 0 0,0 0 0,0 0 0,-83 61 0,83-61 0,0 0 0,0 0 0,0 0 0,0 0 0,0 0 0,0 0 0,0 0 0,0 0 0,0 0 0,-74 84 0,74-84 0,0 0 0,0 0 0,0 0 0,0 0 0,0 0 0,-17 116 0,17-116 0,33 98 0,42-19 15,15-28-15,-7 5 16,-25-10-1,-33-4 1,-33-5 0,-34-9-16,-16-4 15,-24-11 1,7-3-1,26-20-15,82 10 16</inkml:trace>
  <inkml:trace contextRef="#ctx0" brushRef="#br0" timeOffset="5490">23442 8563 0,'16'4'0,"-16"-4"0,0 0 0,0 0 0,0 0 0,0 0 0,0 0 0,34 0 0,-34 0 0,0 0 0,0 0 0,0 0 0,0 0 0,0 0 0,0 0 0,0 0 0,66-32 0,-66 32 0,0 0 0,0 0 0,0 0 0,82-65 0,-82 65 0,0 0 0,0 0 0,0 0 0,75-89 0,-75 89 0,0 0 0,0 0 0,0 0 0,8-88 0,-41 31 15,-17 63 1,-24 3-1,8 33-15,0 18 16,16 9 0,50-69-1,-8 94 1,33-10-16,16-1 15,42-17 1,65-15 0,-24-56-16,9-27 15,-133 32 1</inkml:trace>
  <inkml:trace contextRef="#ctx0" brushRef="#br0" timeOffset="74978">2068 16441 0,'0'0'0,"0"0"0,0 0 0,0 0 0,0 0 0,0 0 0,0 0 0,0 0 0,0 0 0,0 0 0,0 0 0,0 0 0,0 0 0,0 0 0,0 0 0,0 0 0,0 0 0,0 0 0,0 0 0,-50 10 0,50-10 0,0 0 0,0 0 0,0 0 0,0 0 0,0 0 0,0 0 0,0 0 0,0 0 0,0 0 0,0 0 0,0 0 0,-91 32 0,91-32 0,0 0 0,0 0 0,0 0 0,0 0 0,0 0 0,0 0 0,0 0 0,0 0 0,0 0 0,0 0 0,0 0 0,0 0 0,0 0 0,0 0 0,0 0 0,0 0 0,0 0 0,0 0 0,0 0 0,0 0 0,0 0 0,0 0 0,-132 65 0,132-65 0,0 0 0,0 0 0,0 0 0,0 0 0,-33 24 0,33-24 0,0 0 0,0 0 0,0 0 0,0 0 0,0 0 0,0 0 0,0 0 0,-33 23 0,33-23 0,0 0 0,0 0 0,0 0 0,-108 98 0,108-98 16,-82 111-1,82-111 1,-58 144-1,58-144-15,-41 158 16,24 1 0,17-159-1,41 176-15,-41-176 16,50 145-1,-50-145 1,83 102 0,-83-102-16,124 65 15,-124-65 1,140 23-1,-140-23-15,149-23 16,-149 23 0,149-56-1,-42-14 1,-32-27-16,-17-15 15,-58 112 1,33-126 0,-8-4-16,-25 130 15,16-144 1,-16 144-1,33-153 1,-33 153-16,8-154 16,-8 154-1,-24-144 1,24 144-16,0 0 15,-50-107 1,50 107 0,-99-79-1,99 79-15,-133-37 16,133 37-1,-124 5 1,124-5-16,-132 37 16</inkml:trace>
  <inkml:trace contextRef="#ctx0" brushRef="#br0" timeOffset="75623">3060 16302 0,'17'-19'0,"-17"19"0,0 0 0,0 0 0,0 0 0,0 0 0,0 0 0,0 0 0,0 0 0,0 0 0,0 0 0,0 0 0,0 0 0,0 0 0,0 0 0,0 0 0,0 0 0,0 0 0,0 0 0,0 0 0,0 0 0,0 0 0,0 0 0,0 0 0,0 0 0,0 0 0,-17-4 0,17 4 0,0 0 0,0 0 0,0 0 0,0 0 0,0 0 0,0 0 0,0 0 0,0 0 0,0 0 0,0 0 0,0 0 0,0 0 0,0 0 0,0 0 0,0 0 0,0 0 0,0 0 0,0 0 0,0 0 0,0 0 0,0 0 0,0 0 0,0 0 0,0 0 0,0 0 0,0 0 0,0 0 0,0 0 0,-41 61 0,41-61 0,0 0 0,0 0 0,0 0 0,-17 27 0,17-27 0,0 0 0,0 0 0,-16 42 0,16-42 0,0 0 0,-75 121 0,75-121 0,-33 139 0,0 1 15,25-14 1,8 8 0,0-4-16,16-4 15,9-10 1,17-4-1,-42-112-15,91 190 16,-17-78 0,9-41-1,-83-71 1</inkml:trace>
  <inkml:trace contextRef="#ctx0" brushRef="#br0" timeOffset="76438">5615 16493 0,'0'-14'0,"0"14"0,0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0,-41-33 0,41 33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0,-66-60 0,66 60 0,0 0 0,0 0 0,0 0 0,0 0 0,0 0 0,0 0 0,0 0 0,0 0 0,0 0 0,0 0 0,0 0 0,0 0 0,0 0 0,0 0 0,0 0 0,0 0 0,0 0 0,0 0 0,0 0 0,0 0 0,0 0 0,0 0 0,0 0 0,0 0 0,0 0 0,0 0 0,0 0 0,0 0 0,0 0 0,0 0 0,0 0 0,0 0 0,0 0 0,0 0 0,0 0 0,0 0 0,0 0 0,0 0 0,0 0 0,0 0 0,0 0 0,-67-89 0,67 89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0,-8-37 0,8 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9 0,0-9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0,8-32 0,-8 32 0,0 0 0,0 0 0,0 0 0,0 0 0,0 0 0,0 0 0,0 0 0,0 0 0,0 0 0,0 0 0,0 0 0,0 0 0,0 0 0,0 0 0,0 0 0,0 0 0,0 0 0,0 0 0,0 0 0,0 0 0,0 0 0,0 0 0,0 0 0,34 14 0,-34-14 0,0 0 0,0 0 0,0 0 0,0 0 0,0 0 0,0 0 0,0 0 0,0 0 0,0 0 0,0 0 0,0 0 0,0 0 0,0 0 0,0 0 0,0 0 0,0 0 0,0 0 0,0 0 0,0 0 0,57 65 0,-57-65 0,0 0 0,0 0 0,0 0 0,0 0 0,0 0 0,0 0 0,0 0 0,0 0 0,0 0 0,0 0 0,0 0 0,0 0 0,0 0 0,0 0 0,0 0 0,67 97 0,-67-97 0,0 0 0,0 0 0,0 0 0,0 0 0,0 0 0,0 0 0,0 0 0,0 0 0,0 0 0,0 0 0,0 0 0,66 131 0,-66-131 0,0 0 0,0 0 0,0 0 0,0 0 0,0 0 0,0 0 0,0 0 0,49 149 0,-49-149 0,0 0 0,0 0 0,0 0 0,33 167 0,-8-4 0,-25-163 15,0 163 1,-16-6-1,-17-17 1,33-140-16,-58 140 16,58-140-1,-91 115 1,91-115-16,0 0 15,0 0 1</inkml:trace>
  <inkml:trace contextRef="#ctx0" brushRef="#br0" timeOffset="103821">3887 16841 0,'8'-9'0,"-8"9"0,0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 0 0,-9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 28 0,9-28 0,0 0 0,0 0 0,0 0 0,0 0 0,0 0 0,0 0 0,-8 46 0,8-46 0,0 0 0,0 0 0,0 0 0,0 0 0,0 0 0,0 0 0,0 0 0,0 0 0,0 0 0,0 0 0,0 0 0,-8 98 0,8-98 0,0 0 0,0 0 0,0 0 0,0 0 0,0 0 0,0 0 0,0 0 0,-9 139 0,9-139 0,0 0 0,0 0 0,0 0 0,9 154 0,-1-10 15,-8-144 1,0 0-1,0 0-15,0 0 16,17 112 0,-17-112-1,0 0-15,24 28 16,-7-66-1,-9-54 1,-8 92 0,25-140-16,-25 140 15,16-130 1,9 0-1,-25 130-15,25-140 16,-25 140 0,33-125-1,-33 125 1,58-103-16,-58 103 15,0 0 1,83-79 0,-83 79-16,0 0 15,99-23 1,-99 23-1,107 9 1,-107-9-16,100 56 16,-100-56-1,74 102 1,-74-102-1,41 112-15,-8 9 16,-33-121 0,25 125-1,-8 1-15,-1 4 16,-16-130-1,0 135 1,0-135-16,0 0 16,0 0-1</inkml:trace>
  <inkml:trace contextRef="#ctx0" brushRef="#br0" timeOffset="129491">5020 16181 0,'-9'0'0,"9"0"0,0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0,25-9 0,-25 9 0,0 0 0,0 0 0,0 0 0,0 0 0,0 0 0,0 0 0,0 0 0,0 0 0,0 0 0,0 0 0,0 0 0,0 0 0,0 0 0,0 0 0,0 0 0,0 0 0,0 0 0,0 0 0,0 0 0,0 0 0,0 0 0,0 0 0,0 0 0,0 0 0,0 0 0,0 0 0,0 0 0,0 0 0,0 0 0,0 0 0,0 0 0,0 0 0,0 0 0,0 0 0,0 0 0,0 0 0,0 0 0,0 0 0,0 0 0,0 0 0,0 0 0,0 0 0,0 0 0,0 0 0,58-15 0,-58 15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 15 0,-50-15 0,0 0 0,0 0 0,0 0 0,0 0 0,0 0 0,0 0 0,0 0 0,0 0 0,0 0 0,0 0 0,0 0 0,0 0 0,0 0 0,0 0 0,0 0 0,0 0 0,0 0 0,0 0 0,0 0 0,0 0 0,0 0 0,0 0 0,0 0 0,0 0 0,0 0 0,0 0 0,0 0 0,0 0 0,0 0 0,0 0 0,0 0 0,0 0 0,0 0 0,33 55 0,-33-55 0,0 0 0,0 0 0,0 0 0,0 0 0,0 0 0,0 0 0,0 0 0,0 0 0,0 0 0,0 0 0,0 0 0,0 0 0,0 0 0,0 0 0,0 0 0,0 0 0,-17 84 0,17-84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93 0,33-93 0,0 0 0,0 0 0,0 0 0,0 0 0,0 0 0,0 0 0,0 0 0,0 0 0,0 0 0,0 0 0,0 0 0,0 0 0,0 0 0,0 0 0,0 0 0,0 0 0,0 0 0,0 0 0,0 0 0,0 0 0,0 0 0,0 0 0,9 47 0,-9-47 0,0 0 0,0 0 0,0 0 0,0 0 0,0 0 0,0 0 0,0 0 0,0 0 0,0 0 0,82 9 0,-82-9 0,0 0 0,0 0 0,0 0 0,0 0 0,0 0 0,0 0 0,0 0 0,116 14 0</inkml:trace>
  <inkml:trace contextRef="#ctx0" brushRef="#br0" timeOffset="130293">13619 16646 0,'-232'89'0</inkml:trace>
  <inkml:trace contextRef="#ctx0" brushRef="#br0" timeOffset="130375">18307 17320 0,'-860'117'0,"-669"152"16,-150 127-16</inkml:trace>
  <inkml:trace contextRef="#ctx0" brushRef="#br0" timeOffset="164551">16769 10832 0,'-25'-9'0,"25"9"0,0 0 0,0 0 0,0 0 0,0 0 0,0 0 0,0 0 0,0 0 0,-49-5 0,49 5 0,0 0 0,0 0 0,0 0 0,0 0 0,0 0 0,0 0 0,0 0 0,0 0 0,0 0 0,0 0 0,0 0 0,-66 19 0,66-19 0,0 0 0,0 0 0,0 0 0,-83 56 0,83-56 0,0 0 0,0 0 0,-66 65 0,66-65 0,0 0 0,-58 79 0,58-79 0,-50 84 0,-7 9 16,15 9-1,34 19 1,33 24-1,16-11-15,17-32 16,25-46 0,8-56-1,8-37-15,-99 37 16,240-121-1,-133 51 1,-16-28-16,-33-27 16,-42-19-1,-32 4 1,-9 24-1,-16 28-15,-25 18 16,-17 9 0,-8 19-1,-8 29-15,33 17 16,66-4-1</inkml:trace>
  <inkml:trace contextRef="#ctx0" brushRef="#br0" timeOffset="164907">17191 11353 0,'8'0'0,"-8"0"0,0 0 0,0 0 0,0 0 0,0 0 0,0 0 0,0 0 0,50 0 0,-50 0 0,0 0 0,0 0 0,0 0 0,0 0 0,66-5 0,-66 5 0,0 0 0,0 0 0,0 0 0,0 0 0,0 0 0,0 0 0,0 0 0,107-23 0,-107 23 0,0 0 0,116-28 0,-116 28 0,149-14 0,0 24 16,-9 13-16,-40-14 16,-18-18-1</inkml:trace>
  <inkml:trace contextRef="#ctx0" brushRef="#br0" timeOffset="165423">18406 10800 0,'-24'32'0,"-26"33"0,50-65 0,0 0 0,0 0 0,-50 94 0,50-94 0,0 0 0,-49 116 0,49-116 0,-25 135 0,8 19 15,34-6 1,16-41-16,41-33 16,-7-5-1,24-3 1,24-24-16,-7-47 15,8-37 1,-9-27 0,-8-43-1,-33-37-15,-16-28 16,-33 25-1,-34 35 1,-16 34-16,-41 12 16,-17 1-1,-25 19 1,8 19-1,9 13-15,99 19 16</inkml:trace>
  <inkml:trace contextRef="#ctx0" brushRef="#br0" timeOffset="166335">17737 10196 0,'0'-6'0,"0"6"0,0 0 0,0 0 0,0 0 0,0 0 0,0 0 0,0 0 0,16 0 0,-16 0 0,0 0 0,0 0 0,0 0 0,0 0 0,0 0 0,0 0 0,0 0 0,0 0 0,0 0 0,50 52 0,-50-52 0,0 0 0,0 0 0,66 83 0,-66-83 0,0 0 0,83 107 0,-83-107 0,91 121 0,24 9 15,18 5 1,-26-32-16,-107-103 16,91 87-1,-50-44 1,-41-43-1</inkml:trace>
  <inkml:trace contextRef="#ctx0" brushRef="#br0" timeOffset="166900">17489 9302 0,'-17'5'0,"17"-5"0,0 0 0,0 0 0,0 0 0,0 0 0,-41 60 0,41-60 0,0 0 0,0 0 0,-17 107 0,17-107 0,0 0 0,-8 158 0,8-158 0,16 154 0,1-10 16,24-23 0,17-19-16,33-32 15,17-33 1,-9-28-1,0-32 1,0-27-16,-41-39 16,-25-32-1,-24-14 1,-42-5-1,-25 10-15,-17 32 16,-16 43 0,9 37-1,7 40-15,34 25 16,41 13-1,0-60 1</inkml:trace>
  <inkml:trace contextRef="#ctx0" brushRef="#br0" timeOffset="167281">19242 10808 0,'-9'15'0,"9"-15"0,0 0 0,0 0 0,0 0 0,0 0 0,0 0 0,0 0 0,0 0 0,0 0 0,0 0 0,0 0 0,0 0 0,0 0 0,0 0 0,0 0 0,0 0 0,0 0 0,0 0 0,0 0 0,0 0 0,0 0 0,17 0 0,-17 0 0,0 0 0,0 0 0,0 0 0,49-42 0,-49 42 0,0 0 0,0 0 0,108-93 0,-108 93 0,0 0 0,157-112 0,-157 112 0,182-111 0,0 36 16,0 20-1,-50-6 1,-41 0-1,-91 61-15</inkml:trace>
  <inkml:trace contextRef="#ctx0" brushRef="#br0" timeOffset="167668">20573 9818 0,'-17'5'0,"17"-5"0,0 0 0,0 0 0,0 0 0,0 0 0,0 0 0,-33 14 0,33-14 0,0 0 0,0 0 0,0 0 0,-49 32 0,49-32 0,0 0 0,0 0 0,-58 66 0,58-66 0,0 0 0,-50 93 0,50-93 0,-58 111 0,42 1 16,16-14 0,33 4-1,33-9-15,-8-33 16,16-56-1,9-40 1,16-29-16,-16-10 16,-25-22-1,-25-20 1,-50 1-1,-32 14-15,-26 46 16,-49 23 0,-8 29-1,-17 27 1,149-23-16</inkml:trace>
  <inkml:trace contextRef="#ctx0" brushRef="#br0" timeOffset="167984">19399 11493 0,'16'4'0,"-16"-4"0,0 0 0,0 0 0,0 0 0,0 0 0,83 10 0,-83-10 0,0 0 0,0 0 0,116 32 0,-116-32 0,0 0 0,165 19 0,-165-19 0,149 4 0,16-13 16,-8 4 0,9 15-1,-34 8-15,-8-18 16,-33-18-1</inkml:trace>
  <inkml:trace contextRef="#ctx0" brushRef="#br0" timeOffset="168352">20945 11181 0,'-33'18'0,"-17"25"0,50-43 0,0 0 0,0 0 0,0 0 0,0 0 0,0 0 0,0 0 0,0 0 0,-58 88 0,58-88 0,0 0 0,-41 107 0,41-107 0,-33 125 0,33-27 0,33-19 15,33-4 1,17-29-1,16-18-15,8-37 16,-16-38 0,-8-46-1,-25-32-15,-41-6 16,-42 6-1,-41 22 1,-58 34 0,-17 41-16,141 28 15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4-25T08:14:43.4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24476 12739 0,'-9'0'0,"9"0"0,0 0 0</inkml:trace>
  <inkml:trace contextRef="#ctx0" brushRef="#br0" timeOffset="553.0553">24269 12460 0,'-17'19'15,"17"-19"1,0 0-16,-41 32 15,41-32 1,0 0 0,0 0-16,0 0 15,0 0 1,-58 24-1,58-24 1,0 0-16,-25-14 16,25 14-1,0 0 1,0 0-1,0 0-15,0 0 16,0 0 0,0 0-1,0 0-15,0 0 16,-8 9-1,8-9 1,0 0 0,0 0-16,0 0 15,-58 0 1,58 0-1,0 0-15,0 0 16,0 0 0,-33-14-1</inkml:trace>
  <inkml:trace contextRef="#ctx0" brushRef="#br0" timeOffset="119136.9124">3135 15209 0,'-9'9'0,"9"-9"0,0 0 0,0 0 0,0 0 0,0 0 0,0 0 0,0 0 0,0 0 0,0 0 0,0 0 0,0 0 0,9 75 0,-9-75 0,0 0 0,0 0 0,0 0 0,0 0 0,0 0 0,16 139 0,-16-139 0,33 168 0,0-11 0,-16-17 16,-9-5-1,25 14 1,-25 19-16,-8-15 16,-8-18-1,0-47 1,16-56-16,0-49 15,-8 17 1</inkml:trace>
  <inkml:trace contextRef="#ctx0" brushRef="#br0" timeOffset="119829.9818">3192 15209 0,'-8'-28'0,"8"28"0,0 0 0,0 0 0,0 0 0,0 0 0,0 0 0,0 0 0,-8-65 0,8 65 0,0 0 0,0 0 0,0 0 0,0 0 0,0 0 0,0 0 0,0 0 0,0 0 0,0 0 0,41-65 0,-41 65 0,0 0 0,0 0 0,0 0 0,0 0 0,0 0 0,91-47 0,-91 47 0,116-14 0,16-5 0,-16 11 0,-9 16 15,-107-8 1,42 66-16,-59 31 15,-41 15 1,1-4 0,-1 7-1,0-8-15,-17-18 16,9-29-1,8-41 1,25-24-16,33-14 16,0 29-1,33-29 1,-33 19-1,75-18-15,32-1 16,-107 19 0,157 0-1,-157 0-15,149 42 16,-41 32-1,-26 38 1,-57 9 0,-25-10-16,-25 6 15,-16-6 1,-25-13-1,-17-18-15,-16-11 16,99-69 0,-108 60-1,108-60 1,0 0-16,0 0 15,-115 10 1</inkml:trace>
  <inkml:trace contextRef="#ctx0" brushRef="#br0" timeOffset="120118.0106">4391 15995 0,'-8'5'0,"8"-5"0,0 0 0,0 0 0,0 0 0,0 0 0,0 0 0,0 0 0,0 0 0,0 0 0,0 0 0,0 0 0,0 0 0,0 0 0,0 0 0,0 0 0,0 0 0,0 0 0,0 0 0,33 13 0,-33-13 0,0 0 0,0 0 0,0 0 0,0 0 0,0 0 0,99 10 0,-99-10 0,0 0 0,157-37 0,-157 37 0,0 0 0,149-66 0,-149 66 0</inkml:trace>
  <inkml:trace contextRef="#ctx0" brushRef="#br0" timeOffset="120404.0392">5094 15595 0,'17'-5'0,"-17"5"0,0 0 0,0 0 0,0 0 0,0 0 0,0 0 0,0 0 0,74-24 0,-74 24 0,0 0 0,0 0 0,0 0 0,0 0 0,0 0 0,0 0 0,0 0 0,0 0 0,0 0 0,108-22 0,-108 22 0,0 0 0,0 0 0,0 0 0,0 0 0,0 0 0,0 0 0,0 0 0,140-5 0,-140 5 0,0 0 0,0 0 0,0 0 0,0 0 0,124-14 0,-124 14 15</inkml:trace>
  <inkml:trace contextRef="#ctx0" brushRef="#br0" timeOffset="121859.1847">5408 14920 0,'-8'0'0,"8"0"0,0 0 0,0 0 0,0 0 0,0 0 0,0 0 0,0 0 0,0 0 0,0 0 0,-25 61 0,25-61 0,0 0 0,-8 107 0,8-107 0,-8 167 0,8 5 0,8 19 16,9 9-1,16 5 1,16-28-1,17-20-15,17-40 16,8-51 0,-17-58-1,9-59-15,-25-37 16,-17-28-1,-32-15 1,-26-8 0,-16 4-16,8 23 15,0 38 1,9 32-1,8 28-15,16 37 16,0 28 0,9 15-1,-1 17 1,17 10-16,9 5 15,7 9 1,-7-14 0,-26-13-16,-16-39 15,-8-70 1,8 29-1,0 0 1,-8-12-16,-25-59 16,-1-41-1,-7-27 1,8 18-1,33 121-15,-8-135 16,8 135 0,49-111-1,-49 111-15,0 0 16,67-85-1,-67 85 1,90-17 0,-90 17-16,75 55 15,-9 43 1,-33 23-1,-33-121-15,17 131 16,-17-131 0,0 0-1,41 87-15,-41-87 16,83 42-1,-83-42 1,91 0 0,-91 0-16,115-56 15,-115 56 1,75-88-1,-75 88-15,16-88 16,-16 88 0,-49-85-1,49 85 1,-83-27-16,83 27 15,-83 42 1,59 46 0,48 29-16,59-1 15,8-42 1,0-4-1,25-19 1,-9-14-16,1-31 16,7-49-1,34-78 1,-91 10-1,-25 0-15,-8 3 16,-25-8 0,-25 13-1,-33 6-15,-8 27 16,0 37-1,8 33 1,9 47 0,15 23-16,43 18 15,24 19 1,25 14-1,16-9-15,25-24 16,9-23 0,16-28-1,33-27-15,-16-30 16,7-35-1,-148 55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4-25T08:22:40.76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1" timeString="2017-04-25T08:26:12.321"/>
    </inkml:context>
  </inkml:definitions>
  <inkml:trace contextRef="#ctx0" brushRef="#br0">1117 12344 0,'0'4'0,"0"-4"0,0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 38 0,16-38 0,0 0 0,0 0 0,0 0 0,0 0 0,0 0 0,0 0 0,0 0 0,0 0 0,0 0 0,0 0 0,-17 60 0,17-60 0,0 0 0,0 0 0,0 0 0,0 0 0,0 0 0,0 0 0,0 0 0,0 0 0,0 0 0,0 93 0,0-93 0,0 0 0,0 0 0,0 0 0,0 0 0,0 0 0,8 51 0,-8-51 0,0 93 0,0 9 0,-16 6 16,-1-1-1,1-5 1,-1 0 0,1 10-16,-1 4 15,-8 15 1,-8 64-1,8-19-15,9 6 16,-1-5 0,9-1-1,0 1 1,-17-5-16,8-14 15,-7-23 1,-1-9 0,8 3-16,9 7 15,8-6 1,0-8-1,-17-16 1,17-27-16,0-9 16,0-19-1,9-14 1,-1-23-1,-8-9-15,0-5 16,8 4 0,-16-4-1,8 0-15,41 5 16,-41-5-1,0 0 1,66 5 0,-66-5-16,91-10 15,17 6 1,-108 4-1,124-14-15,-124 14 16,132 0 0,-132 0-1,149 0-15,-8-5 16,-141 5-1,140 0 1,-140 0 0,157-4-16,-16 8 15,-141-4 1,157-4-1,-157 4 1,132-10-16,-132 10 16,141-4-1,-141 4 1,140 4-16,-140-4 15,0 0 1,149 19 0,-149-19-1,0 0-15,0 0 16,0 0-1,108 14 1</inkml:trace>
  <inkml:trace contextRef="#ctx0" brushRef="#br0" timeOffset="841.0841">3259 12051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0,-33 4 0,33-4 0,0 0 0,0 0 0,0 0 0,0 0 0,0 0 0,0 0 0,0 0 0,0 0 0,0 0 0,0 0 0,0 0 0,0 0 0,0 0 0,0 0 0,0 0 0,0 0 0,0 0 0,0 0 0,0 0 0,-9 52 0,9-52 0,0 0 0,0 0 0,0 0 0,0 0 0,0 0 0,0 0 0,0 0 0,0 0 0,0 0 0,-25 92 0,25-92 0,0 0 0,0 0 0,-8 112 0,8-112 0,0 0 0,-8 51 0,8-51 0,-33 121 0,16-4 16,1 17-1,7 6 1,1 18 0,-25 0-16,0 0 15,-25 89 1,25-74-1,25 12-15,8-8 16,0-28 0,-8 4-1,8 19 1,0 19-16,0-10 15,-9-27 1,1-19 0,8 4-1,0-4-15,0 0 16,8-9-1,1-6 1,-9-13-16,8 6 16,-16-16-1,-1-23 1,9-74-16</inkml:trace>
  <inkml:trace contextRef="#ctx0" brushRef="#br0" timeOffset="5024.5024">1067 14855 0,'-8'5'0,"8"-5"0,0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14 0,-33-14 0,0 0 0,0 0 0,0 0 0,0 0 0,0 0 0,0 0 0,0 0 0,0 0 0,0 0 0,91-9 0,-91 9 0,0 0 0,0 0 0,132-10 0,-132 10 0,0 0 0,75-4 0,-75 4 0,132-10 0,-16 6 15,-116 4 1,141 4 0,-9 6-16,-8-6 15,8-13 1,-132 9-1,124-23-15,-124 23 16,0 0 0,116-28-1</inkml:trace>
  <inkml:trace contextRef="#ctx0" brushRef="#br0" timeOffset="5765.5765">1489 15171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0,58-13 0,-58 13 0,0 0 0,0 0 0,0 0 0,0 0 0,0 0 0,0 0 0,0 0 0,0 0 0,0 0 0,0 0 0,0 0 0,0 0 0,0 0 0,0 0 0,0 0 0,0 0 0,0 0 0,0 0 0,0 0 0,0 0 0,0 0 0,0 0 0,0 0 0,0 0 0,0 0 0,0 0 0,0 0 0,0 0 0,0 0 0,0 0 0,0 0 0,0 0 0,83-14 0,-83 14 0,0 0 0,0 0 0,0 0 0,0 0 0,0 0 0,0 0 0,0 0 0,0 0 0,0 0 0,0 0 0,0 0 0,0 0 0,0 0 0,0 0 0,0 0 0,0 0 0,0 0 0,0 0 0,0 0 0,0 0 0,0 0 0,0 0 0,0 0 0,0 0 0,0 0 0,0 0 0,0 0 0,0 0 0,0 0 0,0 0 0,0 0 0,0 0 0,0 0 0,0 0 0,0 0 0,0 0 0,0 0 0,0 0 0,0 0 0,0 0 0,0 0 0,0 0 0,0 0 0,58-5 0,-58 5 0,0 0 0,0 0 0,0 0 0,0 0 0,0 0 0,0 0 0,0 0 0,0 0 0,0 0 0,0 0 0,0 0 0,0 0 0,0 0 0,0 0 0,0 0 0,0 0 0,0 0 0,0 0 0,0 0 0,0 0 0,0 0 0,0 0 0,0 0 0,0 0 0,0 0 0,0 0 0,0 0 0,0 0 0,0 0 0,0 0 0,0 0 0,0 0 0,0 0 0,0 0 0,115 15 0,-115-15 0,0 0 0,0 0 0,0 0 0,0 0 0,0 0 0,0 0 0,0 0 0,0 0 0,0 0 0,0 0 0,0 0 0,0 0 0,0 0 0,0 0 0,0 0 0,0 0 0,0 0 0,50 55 0,-50-55 0,0 0 0,0 0 0,0 0 0,0 0 0,0 0 0,0 0 0,0 0 0,0 0 0,0 0 0,0 0 0,0 0 0,0 0 0,0 0 0,0 84 0,0-84 0,0 0 0,0 0 0,0 0 0,0 0 0,0 0 0,0 0 0,0 0 0,0 0 0,0 0 0,-50 97 0,50-97 0,0 0 0,0 0 0,0 0 0,0 0 0,0 0 0,0 0 0,0 0 0,-99 89 0,99-89 15,0 0 1,0 0-1,0 0-15,-41 55 16,41-55 0,16 42-1,-16-42-15,75 33 16,-75-33-1,124 23 1,-124-23 0,116 23-16,-9-13 15,-8-20 1</inkml:trace>
  <inkml:trace contextRef="#ctx0" brushRef="#br0" timeOffset="24601.4598">1969 13479 0,'-9'-10'0,"9"10"0,0 0 0,0 0 0,0 0 0,0 0 0,0 0 0,0 0 0,0 0 0,0 0 0,0 0 0,0 0 0,0 0 0,0 0 0,0 0 0,0 0 0,0 0 0,0 0 0,0 0 0,-16 24 0,16-24 0,0 0 0,0 0 0,0 0 0,0 0 0,0 0 0,-8 41 0,8-41 0,0 0 0,-33 56 0,33-56 0,0 0 0,0 0 0,0 0 0,0 0 0,0 0 0,0 0 0,0 0 0,0 0 0,0 0 0,0 0 0,0 0 0,0 0 0,0 0 0,0 0 0,0 0 0,0 0 0,0 0 0,0 0 0,0 0 0,-50 56 0,50-56 0,0 0 0,0 0 0,0 0 0,0 0 0,0 0 0,0 0 0,0 0 0,0 0 0,0 0 0,0 0 0,0 0 0,0 0 0,0 0 0,0 0 0,0 0 0,-17 19 0,17-19 0,0 0 0,0 0 0,0 0 0,0 0 0,0 0 0,9 23 0,-9-23 0,0 0 0,0 0 0,0 0 0,0 0 0,0 0 0,0 0 0,0 0 0,0 0 0,0 0 0,-17 70 0,17-70 0,0 0 0,0 0 0,0 0 0,0 0 0,0 0 0,0 0 0,0 0 0,41 74 0,26-9 16,7-9-1,-74-56 1,91 42-16,-91-42 16,0 0-1,0 0 1,0 0-16,50 46 15,-50-46 1,8 52 0,-33-1-1,-41 5-15,-17-1 16,83-55-1,-74 42 1,74-42 0,-75 19-16,75-19 15,-49-37 1,24-28-1</inkml:trace>
  <inkml:trace contextRef="#ctx0" brushRef="#br0" timeOffset="24936.4934">2068 13580 0,'0'5'0,"0"-5"0,0 0 0,0 0 0,0 0 0,0 0 0,0 0 0,0 0 0,0 0 0,0 0 0,0 0 0,0 0 0,0 0 0,0 0 0,0 0 0,0 0 0,0 0 0,0 0 0,0 0 0,0 0 0,0 0 0,0 0 0,0 0 0,0 0 0,0 0 0,0 0 0,0 0 0,0 0 0,0 0 0,0 0 0,0 0 0,50 10 0,-50-10 0,0 0 0,0 0 0,0 0 0,0 0 0,0 0 0,0 0 0,0 0 0,0 0 0,0 0 0,0 0 0,0 0 0,0 0 0,0 0 0,66 14 0,-66-14 0,0 0 0,0 0 0,0 0 0,0 0 0,0 0 0,0 0 0,0 0 0,0 0 0,0 0 0,115 14 0,-115-14 0,0 0 0,0 0 0,100 14 0,-100-14 0,0 0 0,0 0 0,0 0 0,124 9 0,-91-4 0,-8-19 16</inkml:trace>
  <inkml:trace contextRef="#ctx0" brushRef="#br0" timeOffset="27537.7535">1357 12665 0,'-25'0'0,"-16"9"0,41-9 0,0 0 0,0 0 0,0 0 0,0 0 0,0 0 0,0 0 0,0 0 0,0 0 0,0 0 0,0 0 0,0 0 0,0 0 0,0 0 0,0 0 0,0 0 0,0 0 0,0 0 0,0 0 0,0 0 0,0 0 0,0 0 0,0 0 0,0 0 0,0 0 0,0 0 0,0 0 0,0 0 0,0 0 0,0 0 0,0 0 0,0 0 0,0 0 0,0 0 0,0 0 0,0 0 0,0 0 0,0 0 0,0 0 0,0 0 0,0 0 0,0 0 0,0 0 0,0 0 0,-33 19 0,33-19 0,0 0 0,0 0 0,0 0 0,0 0 0,0 0 0,0 0 0,0 0 0,0 0 0,0 0 0,33 23 0,-33-23 0,0 0 0,0 0 0,91 14 0,-91-14 0,0 0 0,115-14 0,-115 14 0,0 0 0,0 0 0,0 0 0,91-23 0,-91 23 0,0 0 0,0 0 0,91-14 0,-91 14 0,0 0 0,116 9 0,-116-9 0,116 19 0,24 8 16,9-22-1,-8-19 1,-9-18-16,-16 4 16,-9 14-1,9 14 1,-8-10-1,-1-8-15,-49-1 16,-33 5 0,-25 14-1</inkml:trace>
  <inkml:trace contextRef="#ctx0" brushRef="#br0" timeOffset="28169.8167">2341 11539 0,'-8'9'0,"8"-9"0,0 0 0,0 0 0,0 0 0,0 0 0,0 0 0,0 0 0,0 0 0,0 0 0,0 0 0,0 0 0,0 0 0,0 0 0,-34 46 0,34-46 0,0 0 0,0 0 0,0 0 0,-41 66 0,41-66 0,0 0 0,0 0 0,-50 93 0,50-93 0,0 0 0,-57 88 0,57-88 0,-58 98 0,0-5 15,58-93 1,-33 93-16,33-93 15,0 93 1,16-32 0,26-33-16,7-24 15,26 1 1,24 0-1,0-29 1,-8-18-16,-8 15 16,24 27-1,-24 13 1,-25-13-1,-42-13-15,-7 3 16,-9 10 0</inkml:trace>
  <inkml:trace contextRef="#ctx0" brushRef="#br0" timeOffset="28453.8451">2672 11721 0,'-9'-10'0,"9"10"0,0 0 0,0 0 0,0 0 0,0 0 0,0 0 0,-25 24 0,25-24 0,0 0 0,0 0 0,0 0 0,-24 51 0,24-51 0,0 0 0,0 0 0,-25 88 0,25-88 0,0 0 0,-33 93 0,33-93 0,-17 102 0,-16 6 0,0-11 15,-8 1 1,8 13-1,8 10-15</inkml:trace>
  <inkml:trace contextRef="#ctx0" brushRef="#br0" timeOffset="51707.1702">2986 11916 0,'8'0'0,"-8"0"0,0 0 0,0 0 0,0 0 0,0 0 0,0 0 0,0 0 0,0 0 0,0 0 0,0 0 0,0 0 0,0 0 0,0 0 0,0 0 0,0 0 0,0 0 0,0 0 0,0 0 0,0 0 0,0 0 0,0 0 0,0 0 0,0 0 0,0 0 0,0 0 0,0 0 0,0 0 0,0 0 0,0 0 0,0 0 0,0 0 0,0 0 0,0 0 0,0 0 0,0 0 0,0 0 0,0 0 0,0 0 0,0 0 0,0 0 0,0 0 0,0 0 0,0 0 0,0 0 0,0 0 0,0 0 0,25-28 0,-25 28 0,0 0 0,0 0 0,0 0 0,0 0 0,0 0 0,0 0 0,0 0 0,0 0 0,0 0 0,0 0 0,0 0 0,0 0 0,0 0 0,0 0 0,0 0 0,25-51 0,-25 51 0,0 0 0,0 0 0,0 0 0,0 0 0,0 0 0,0 0 0,0 0 0,0 0 0,49-84 0,-49 84 0,0 0 0,0 0 0,0 0 0,66-65 0,-66 65 0,0 0 0,0 0 0,0 0 0,0 0 0,0 0 0,42-33 0,-42 33 0,91-56 0,-17 5 16,0-9 0,1 9-16,16-5 15,0-4 1,0 8-1,-91 52 1,107-32-16,-107 32 16,91-9-1,-91 9 1,0 0-1,0 0-15,0 0 16,50 0 0,-50 0-1,0 0-15</inkml:trace>
  <inkml:trace contextRef="#ctx0" brushRef="#br0" timeOffset="52098.2092">3904 11037 0,'0'-9'0,"0"9"0,0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23 0,-16-23 0,0 0 0,0 0 0,0 0 0,0 0 0,0 0 0,0 0 0,0 0 0,0 0 0,0 0 0,0 0 0,0 0 0,0 0 0,0 0 0,0 0 0,0 0 0,0 0 0,0 0 0,0 0 0,0 0 0,0 0 0,0 0 0,0 0 0,0 0 0,50 28 0,-50-28 0,0 0 0,0 0 0,0 0 0,0 0 0,0 0 0,0 0 0,0 0 0,0 0 0,0 0 0,0 0 0,0 0 0,0 0 0,0 0 0,0 0 0,0 0 0,0 0 0,0 0 0,0 0 0,0 0 0,91 37 0,-91-37 0,0 0 0,0 0 0,0 0 0,0 0 0,0 0 0,0 0 0,0 0 0,0 0 0,0 0 0,0 0 0,0 0 0,0 0 0,0 0 0,0 0 0,0 0 0,41 5 0,-41-5 0,0 0 0,0 0 0,0 0 0,0 0 0,0 0 0,0 0 0,0 0 0,0 0 0,0 0 0,0 0 0,0 0 0,0 0 0,0 0 0,0 0 0,0 0 0,91 23 0,-91-23 0,0 0 0,0 0 0,0 0 0,0 0 0,0 0 0,41 47 0,-41-47 0,17 64 0,-42 6 0,25-70 15,-58 89 1,58-89 0,0 0-16,0 0 15,0 0 1</inkml:trace>
  <inkml:trace contextRef="#ctx0" brushRef="#br0" timeOffset="53284.3278">2796 13279 0,'-9'0'0,"9"0"0,0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0,17-14 0,-17 14 0,0 0 0,0 0 0,0 0 0,0 0 0,33-42 0,-33 42 0,0 0 0,0 0 0,0 0 0,33-43 0,-33 43 0,0 0 0,0 0 0,83-73 0,-83 73 0,0 0 0,66-84 0,-66 84 0,74-98 0,1 14 0,24-9 16,-8 0 0,8 0-1,0-4-15,34-33 16,-51 74-1,-16 23 1,-8 5-16,-25 14 16,-24 9-1,-18 10 1,1 5-1,-17-1-15,-16 19 16,-9-10 0,17-32-1,33 14-15,-8-23 16,-33-15-1,41 38 1,0 0 0,0-12-16,0 12 15,0 0 1,0 0-1,0 0-15,-9-10 16,9 10 0,17 5-1,41 4 1,-9-23-16,-49 14 15,91-24 1,-91 24 0,0 0-16,83-23 15,-83 23 1,58 14-1,-58-14 1,16 47-16,-32 41 16,-34 10-1,-8-5 1</inkml:trace>
  <inkml:trace contextRef="#ctx0" brushRef="#br0" timeOffset="73121.3114">3763 12697 0,'8'5'0,"-8"-5"0,0 0 0,0 0 0,0 0 0,0 0 0,0 0 0,0 0 0,0 0 0,0 0 0,0 0 0,0 0 0,0 0 0,0 0 0,0 0 0,0 0 0,0 0 0,0 0 0,0 0 0,0 0 0,0 0 0,0 0 0,0 0 0,0 0 0,0 0 0,0 0 0,0 0 0,0 0 0,8 32 0,-8-32 0,0 0 0,0 0 0,0 0 0,0 0 0,0 0 0,0 0 0,0 0 0,0 0 0,0 0 0,0 0 0,0 0 0,0 0 0,0 0 0,0 0 0,0 0 0,0 0 0,-8 75 0,8-75 0,0 0 0,0 0 0,0 0 0,0 0 0,0 0 0,8 121 0,-8-121 0,0 121 0,9-19 15,-9-51 1,0 52-1,0 17-15,0 25 16,0 4 0,-9 4-1,1-4-15,8 69 16,-8-69-1,-9 14 1,9 4 0,16 6-16,1-6 15,-18-9 1,-15-4-1,-9-10-15,8-14 16,25-14 0,25-27-1,-17-34 1,-8-27-16,8-5 15,9-13 1,24-1 0,0 5-16,17-4 15,0-1 1,-83-14-1,100 10 1,-75-5-16,107 14 16,34 0-1,-17 0 1,-124-14-1,149 9-15,-17-9 16,8-5 0,-7 1-1,-26 4-15,9 9 16,-116-9-1,107 14 1,-107-14 0,100-33-16,-9-36 15</inkml:trace>
  <inkml:trace contextRef="#ctx0" brushRef="#br0" timeOffset="73748.3741">5334 12293 0,'0'9'0,"0"-9"0,0 0 0,0 0 0,0 0 0,0 0 0,-8 56 0,8-56 0,0 0 0,0 0 0,0 88 0,0-88 0,0 0 0,-9 136 0,9-136 0,0 139 0,0 14 16,0 5-16,9-13 15,-1 17 1,-8 24-1,0 10 1,0 8-16,25-13 16,-17 4-1,0 24 1,9 17-16,-17 11 15,16-5 1,1-14 0,8-14-1,-17-14-15,0-32 16,-8-38-1,-8-56 1,-17-60-16,-24-56 16,-18-47-1,67 89 1</inkml:trace>
  <inkml:trace contextRef="#ctx0" brushRef="#br0" timeOffset="74231.4224">4085 14702 0,'17'-5'0,"-17"5"0,0 0 0,0 0 0,0 0 0,0 0 0,0 0 0,0 0 0,0 0 0,66-14 0,-66 14 0,0 0 0,0 0 0,0 0 0,0 0 0,0 0 0,0 0 0,0 0 0,0 0 0,0 0 0,0 0 0,0 0 0,91 10 0,-91-10 0,0 0 0,0 0 0,0 0 0,0 0 0,0 0 0,0 0 0,0 0 0,0 0 0,0 0 0,0 0 0,149-10 0,-149 10 0,149-18 0,-17-20 15,-24 29 1,-26 5-1,9 8 1,8-4-16,1-14 16,-1-14-1,-8-4 1,-91 32-16</inkml:trace>
  <inkml:trace contextRef="#ctx0" brushRef="#br0" timeOffset="74944.4936">4094 15134 0,'8'-4'0,"-8"4"0,0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 14 0,-66-14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0,91 14 0,-91-14 0,0 0 0,0 0 0,0 0 0,0 0 0,0 0 0,0 0 0,0 0 0,0 0 0,25 4 0,-25-4 0,0 0 0,0 0 0,0 0 0,0 0 0,0 0 0,0 0 0,0 0 0,0 28 0,0-28 0,0 0 0,0 0 0,0 0 0,0 0 0,0 0 0,0 0 0,0 0 0,0 0 0,0 0 0,0 0 0,0 0 0,0 0 0,0 0 0,41 89 0,-41-89 0,0 0 0,0 0 0,0 0 0,0 0 0,0 0 0,0 0 0,0 0 0,0 0 0,0 0 0,-16 102 0,16-102 0,0 0 0,0 0 0,0 0 0,0 0 0,0 0 0,0 0 0,0 0 0,-58 116 0,58-116 16,0 0-16,-83 112 15,83-112 1,0 0-1,-49 42 1,49-42-16,16-10 16,-16 10-1,83-23 1,-83 23-16,124-52 15,-124 52 1,0 0 0,0 0-1,0 0-15,124-32 16,-124 32-1</inkml:trace>
  <inkml:trace contextRef="#ctx0" brushRef="#br0" timeOffset="75313.5306">4805 15065 0,'0'-5'0,"0"5"0,0 0 0,0 0 0,0 0 0,0 0 0,0 0 0,0 0 0,0 0 0,0 0 0,0 0 0,0 0 0,0 0 0,0 0 0,0 0 0,0 0 0,0 0 0,0 0 0,0 0 0,0 0 0,0 0 0,0 0 0,0 0 0,0 0 0,0 0 0,-17 33 0,17-33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23 0,25-23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0,-24 33 0,24-33 0</inkml:trace>
  <inkml:trace contextRef="#ctx0" brushRef="#br0" timeOffset="76206.6199">4061 13385 0,'0'0'0,"0"0"0,0 0 0,0 0 0,0 0 0,0 0 0,0 0 0,0 0 0,0 0 0,0 0 0,0 0 0,0 0 0,0 0 0,-33-13 0,33 13 0,0 0 0,0 0 0,0 0 0,0 0 0,0 0 0,0 0 0,0 0 0,0 0 0,0 0 0,0 0 0,0 0 0,0 0 0,0 0 0,0 0 0,0 0 0,0 0 0,0 0 0,0 0 0,0 0 0,0 0 0,0 5 0,0-5 0,0 0 0,0 0 0,0 0 0,0 0 0,0 0 0,0 0 0,0 0 0,0 0 0,0 0 0,0 0 0,0 0 0,0 0 0,0 0 0,41 0 0,-41 0 0,0 0 0,0 0 0,0 0 0,0 0 0,99-5 0,-99 5 0,0 0 0,0 0 0,0 0 0,50-24 0,-50 24 0,0 0 0,0 0 0,99-23 0,-99 23 0,0 0 0,107-18 0,-107 18 0,133-10 0,-9-4 16,0-4-1,-8-1 1,-9 1-16,-8 13 16,-99 5-1,0 0 1,0 0-1,0 0-15</inkml:trace>
  <inkml:trace contextRef="#ctx0" brushRef="#br0" timeOffset="76825.6818">4135 13716 0,'-16'0'0,"16"0"0,0 0 0,0 0 0,0 0 0,0 0 0,0 0 0,0 0 0,0 0 0,0 0 0,0 0 0,0 0 0,0 0 0,0 0 0,0 0 0,0 0 0,0 0 0,0 0 0,0 0 0,0 0 0,0 0 0,0 0 0,0 0 0,0 0 0,0 0 0,0 0 0,0 0 0,0 0 0,0 0 0,0 0 0,0 0 0,0 0 0,0 0 0,0 0 0,0 0 0,0 0 0,0 0 0,0 0 0,0 0 0,0 0 0,0 0 0,0 0 0,0 0 0,0 0 0,0 0 0,0 0 0,16 0 0,-16 0 0,0 0 0,0 0 0,0 0 0,0 0 0,0 0 0,0 0 0,0 0 0,0 0 0,0 0 0,0 0 0,0 0 0,58 0 0,-58 0 0,0 0 0,0 0 0,0 0 0,0 0 0,0 0 0,0 0 0,0 0 0,0 0 0,0 0 0,0 0 0,0 0 0,0 0 0,0 0 0,0 0 0,0 0 0,0 0 0,0 0 0,0 0 0,0 0 0,0 0 0,0 0 0,99-23 0,-99 23 0,0 0 0,0 0 0,0 0 0,0 0 0,0 0 0,0 0 0,0 0 0,0 0 0,75-38 0,-75 38 0,0 0 0,0 0 0,0 0 0,0 0 0,0 0 0,0 0 0,0 0 0,0 0 0,0 0 0,0 0 0,0 0 0,0 0 0,0 0 0,0 0 0,0 0 0,0 0 0,0 0 0,0 0 0,0 0 0,0 0 0,0 0 0,0 0 0,57 5 0,-57-5 0,0 0 0,0 0 0,0 0 0,0 0 0,0 65 0,0-65 0,0 0 0,0 0 0,0 0 0,-33 112 0,33-112 0,0 0 0,0 0 0,-58 107 0,58-107 0,0 0 0,-57 88 0,57-88 0,-50 88 0,0-4 15,9-28 1,8-33-1,25-27-15,33-15 16,24 0 0,9 1-1,16-10-15,1 1 16,8 3-1,-26 5 1,10 1 0,-101 27-16,101-32 15,-67 23 1,0 0-1,0 0-15</inkml:trace>
  <inkml:trace contextRef="#ctx0" brushRef="#br0" timeOffset="77340.7332">4929 13511 0,'0'10'0,"0"-10"0,0 0 0,0 0 0,0 0 0,0 0 0,0 0 0,0 0 0,0 0 0,0 0 0,0 0 0,0 0 0,0 0 0,0 0 0,0 0 0,0 0 0,0 0 0,0 0 0,-17 42 0,17-42 0,0 0 0,0 0 0,0 0 0,0 0 0,0 0 0,0 0 0,0 0 0,0 0 0,0 0 0,0 0 0,0 0 0,-33 78 0,33-78 0,0 0 0,0 0 0,0 0 0,0 0 0,0 0 0,0 0 0,0 0 0,-41 127 0,41-127 0,0 0 0,0 0 0,0 0 0,-8 129 0,8-129 15,33 121 1,0-93-1,-33-28-15,74 51 16,-74-51 0,58 0-1,0-42-15,-25-23 16,-25-28-1,-8 14 1,-16-9 0,-9 9-16,25 79 15,-58-71 1,58 71-1,-58-41 1,58 41-16,-74 5 16,74-5-1,-83 41 1</inkml:trace>
  <inkml:trace contextRef="#ctx0" brushRef="#br0" timeOffset="114892.4881">5210 13297 0,'0'0'0,"0"0"0,0 0 0,0 0 0,0 0 0,0 0 0,0 0 0,0 0 0,0 0 0,0 0 0,0 0 0,0 0 0,0 0 0,0 0 0,0 0 0,0 0 0,-33-4 0,33 4 0,0 0 0,0 0 0,0 0 0,0 0 0,-25 28 0,25-28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0,50-14 0,-50 14 0,0 0 0,0 0 0,0 0 0,74-66 0,-74 66 0,0 0 0,0 0 0,83-69 0,-83 69 0,0 0 0,74-93 0,-74 93 0,75-99 0,-9-12 16,16 14-16,-24 8 16,-58 89-1,58-79 1,-58 79-1,50-69-15,-50 69 16,0 0 0,0 0-1</inkml:trace>
  <inkml:trace contextRef="#ctx0" brushRef="#br0" timeOffset="115286.5275">5681 12251 0,'17'4'0,"-17"-4"0,0 0 0,0 0 0,0 0 0,0 0 0,33-4 0,-33 4 0,0 0 0,0 0 0,49-19 0,-49 19 0,0 0 0,0 0 0,0 0 0,75-46 0,-75 46 0,0 0 0,0 0 0,0 0 0,0 0 0,0 0 0,0 0 0,0 0 0,0 0 0,0 0 0,0 0 0,66-28 0,-66 28 0,0 0 0,0 0 0,0 0 0,0 0 0,0 0 0,0 0 0,0 0 0,0 0 0,0 0 0,0 0 0,0 0 0,0 0 0,0 0 0,0 0 0,0 0 0,0 0 0,0 0 0,83-19 0,-83 19 0,0 0 0,0 0 0,0 0 0,0 0 0,0 0 0,0 0 0,0 0 0,0 0 0,0 0 0,0 0 0,0 0 0,0 0 0,0 0 0,0 0 0,0 0 0,0 0 0,0 0 0,0 0 0,0 0 0,16 38 0,-16-38 0,0 0 0,0 0 0,0 0 0,33 60 0,-33-60 0,0 0 0,0 0 0,0 79 0,0-79 0,0 0 0,-16 112 0,16-112 0,-33 116 0,8-5 15,-16-4 1,16-9 0,25-98-16,-9 107 15</inkml:trace>
  <inkml:trace contextRef="#ctx0" brushRef="#br0" timeOffset="115918.5907">5169 15386 0,'8'0'0,"-8"0"0,0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0,58-5 0,-58 5 0,0 0 0,0 0 0,0 0 0,0 0 0,0 0 0,0 0 0,0 0 0,0 0 0,0 0 0,0 0 0,0 0 0,0 0 0,0 0 0,74-42 0,-74 42 0,0 0 0,0 0 0,0 0 0,0 0 0,0 0 0,0 0 0,0 0 0,0 0 0,0 0 0,116-74 0,-116 74 0,0 0 0,0 0 0,58-38 0,-58 38 0,0 0 0,0 0 0,0 0 0,107-83 0,-107 83 16,116-79-16,-116 79 16,0 0-1,0 0 1</inkml:trace>
  <inkml:trace contextRef="#ctx0" brushRef="#br0" timeOffset="116292.6281">5673 14795 0,'8'5'0,"-8"-5"0,0 0 0,0 0 0,0 0 0,0 0 0,0 0 0,0 0 0,0 0 0,0 0 0,0 0 0,0 0 0,0 0 0,0 0 0,0 0 0,0 0 0,42-14 0,-42 14 0,0 0 0,0 0 0,0 0 0,0 0 0,0 0 0,0 0 0,0 0 0,0 0 0,0 0 0,82-32 0,-82 32 0,0 0 0,0 0 0,0 0 0,0 0 0,0 0 0,116-43 0,-116 43 0,0 0 0,132-23 0,-132 23 0,0 0 0,0 0 0,0 0 0,0 0 0,0 0 0,0 0 0,0 0 0,0 0 0,0 0 0,0 0 0,0 0 0,0 0 0,0 0 0,0 0 0,0 0 0,0 0 0,17 23 0,-17-23 0,0 0 0,0 0 0,0 0 0,0 0 0,0 0 0,41 60 0,-41-60 0,0 98 0,-33 28 0,0 4 16,-8-4 0,-9 4-1</inkml:trace>
  <inkml:trace contextRef="#ctx0" brushRef="#br0" timeOffset="123359.3347">8211 12721 0,'-8'4'0,"8"-4"0,0 0 0,0 0 0,0 0 0,0 0 0,0 0 0,0 0 0,0 0 0,0 0 0,0 0 0,0 0 0,0 0 0,0 0 0,0 0 0,0 0 0,0 0 0,0 0 0,0 0 0,-8 52 0,8-52 0,0 0 0,0 0 0,-17 83 0,17-83 0,0 0 0,-8 117 0,8-117 0,0 106 0,-16 6 0,7 0 16,-32 4-1,-25 24 1,8 8 0,25 6-16,16 8 15,9 1 1,0 5-1,-1 8-15,1-13 16,0 0 0,0-14-1,-17-14 1,-8-14-16,0-10 15,16-32 1,25-27 0,1-25-1,7-7-15,1-8 16,16 3-1,-8 8 1,-9 0-16,9-4 16,-42-28-1,84 23 1,-67-14-1,107 18-15,17-8 16,-124-10 0,174 18-1,-25-9-15,-1 1 16,-15-1-1,-26 5 1,1 1 0,-108-15-16,107 12 15,-107-12 1,108-4-1,-108 4-15</inkml:trace>
  <inkml:trace contextRef="#ctx0" brushRef="#br0" timeOffset="123946.3934">9386 12516 0,'-9'0'0,"9"0"0,0 0 0,0 0 0,0 0 0,0 0 0,0 0 0,0 0 0,0 0 0,0 0 0,0 0 0,0 0 0,0 0 0,-16 74 0,16-74 0,-25 126 0,8 55 0,9-9 15,0-13 1,8-10-1,8-10 1,-8 14-16,8 29 16,1 18-1,7-5 1,1 10-1,-9-15-15,0-8 16,1 8 0,-9-8-1,8-15-15,-16-22 16,8-39-1,-9-50 1,1-51 0,-17-24-16,25 19 15</inkml:trace>
  <inkml:trace contextRef="#ctx0" brushRef="#br0" timeOffset="124435.4422">8104 14320 0,'8'10'0,"-8"-10"0,0 0 0,0 0 0,0 0 0,0 0 0,0 0 0,66 14 0,-66-14 0,0 0 0,0 0 0,0 0 0,83 14 0,-83-14 0,0 0 0,0 0 0,116 13 0,-116-13 0,0 0 0,99 10 0,-99-10 0,99 9 0,17-9 15,-17 14 1,9 5-1,-1-5 1,-16-19-16,-8-18 16,-1-15-1,-32 11 1,-50 27-16</inkml:trace>
  <inkml:trace contextRef="#ctx0" brushRef="#br0" timeOffset="125051.5039">8220 14893 0,'0'4'0,"0"-4"0,0 0 0,0 0 0,0 0 0,0 0 0,0 0 0,0 0 0,0 0 0,0 0 0,0 0 0,0 0 0,0 0 0,0 0 0,0 0 0,0 0 0,0 0 0,0 0 0,0 0 0,0 0 0,0 0 0,0 0 0,0 0 0,0 0 0,0 0 0,0 0 0,24-32 0,-24 32 0,0 0 0,0 0 0,0 0 0,0 0 0,0 0 0,0 0 0,0 0 0,0 0 0,0 0 0,0 0 0,0 0 0,0 0 0,0 0 0,0 0 0,0 0 0,0 0 0,0 0 0,0 0 0,0 0 0,0 0 0,0 0 0,0 0 0,0 0 0,0 0 0,0 0 0,58-56 0,-58 56 0,0 0 0,0 0 0,0 0 0,0 0 0,0 0 0,0 0 0,0 0 0,0 0 0,0 0 0,0 0 0,0 0 0,0 0 0,0 0 0,0 0 0,0 0 0,0 0 0,0 0 0,0 0 0,0 0 0,0 0 0,0 0 0,0 0 0,0 0 0,0 0 0,0 0 0,0 0 0,133-65 0,-133 65 0,0 0 0,0 0 0,0 0 0,0 0 0,0 0 0,0 0 0,0 0 0,33-10 0,-33 10 0,0 0 0,0 0 0,0 0 0,0 0 0,0 0 0,0 0 0,8 32 0,-8-32 0,0 0 0,0 0 0,0 0 0,0 0 0,0 0 0,58 34 0,-58-34 0,0 0 0,0 0 0,0 0 0,0 0 0,8 88 0,-8-88 0,0 0 0,0 0 0,0 0 0,-41 112 0,41-112 0,0 0 0,0 0 0,-58 107 0,58-107 0,0 0 0,0 0 0,0 0 0,-58 111 0,58-111 15,0 0 1,0 0-16,0 0 15,-16 70 1,16-70 0,8 23-1,-8-23-15,58-23 16,-58 23-1,82-79 1,-82 79-16,108-84 16,-108 84-1,0 0 1</inkml:trace>
  <inkml:trace contextRef="#ctx0" brushRef="#br0" timeOffset="125562.555">8749 14725 0,'0'5'0,"0"-5"0,0 0 0,0 0 0,0 0 0,0 0 0,0 0 0,0 0 0,0 0 0,0 0 0,0 0 0,0 0 0,0 0 0,0 0 0,0 0 0,0 0 0,49-33 0,-49 33 0,0 0 0,58-46 0,-58 46 0,0 0 0,83-65 0,-83 65 0,0 0 0,0 0 0,0 0 0,0 0 0,0 0 0,0 0 0,0 0 0,0 0 0,0 0 0,0 0 0,0 0 0,0 0 0,0 0 0,0 0 0,0 0 0,0 0 0,0 0 0,0 0 0,0 0 0,74 0 0,-74 0 0,0 0 0,0 0 0,0 0 0,0 0 0,0 0 0,0 0 0,0 0 0,0 0 0,0 0 0,0 0 0,0 0 0,0 0 0,0 0 0,0 0 0,0 0 0,50 69 0,-50-69 0,0 0 0,0 0 0,0 0 0,0 0 0,0 0 0,0 33 0,0-33 0,0 0 0,0 0 0,0 0 0,0 0 0,-25 42 0,25-42 0,0 0 0,0 0 0,0 0 0,-16 130 0,16-130 0,0 0 0,0 0 0,-50 135 0,50-135 0,0 0 0,0 0 0,0 0 0,-83 125 0,83-125 16,0 0 0,0 0-1,0 0-15,-33 80 16,33-80-1,17 41 1,-17-41 0,66 10-16,-66-10 15,132-33 1,-132 33-1,116-64-15</inkml:trace>
  <inkml:trace contextRef="#ctx0" brushRef="#br0" timeOffset="134454.4441">8517 13297 0,'-16'-9'0,"16"9"0,0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0,16-14 0,-16 14 0,0 0 0,0 0 0,0 0 0,0 0 0,0 0 0,0 0 0,0 0 0,0 0 0,0 0 0,0 0 0,0 0 0,0 0 0,0 0 0,58-9 0,-58 9 0,0 0 0,0 0 0,0 0 0,0 0 0,25-5 0,-25 5 0,0 0 0,0 0 0,0 0 0,33-9 0,-33 9 0,0 0 0,0 0 0,132-28 0,-132 28 0,0 0 0,124-28 0,-124 28 0,133-18 0,-133 18 16,115-5-1,-115 5 1,100 5-16,-1-5 16,-99 0-1,74-9 1</inkml:trace>
  <inkml:trace contextRef="#ctx0" brushRef="#br0" timeOffset="135106.5093">8567 13432 0,'8'-5'0,"-8"5"0,0 0 0,0 0 0,0 0 0,0 0 0,0 0 0,33-13 0,-33 13 0,0 0 0,0 0 0,0 0 0,0 0 0,0 0 0,0 0 0,0 0 0,75-10 0,-75 10 0,0 0 0,0 0 0,0 0 0,99 10 0,-99-10 0,0 0 0,0 0 0,0 0 0,0 0 0,0 0 0,0 0 0,0 0 0,0 0 0,0 0 0,0 0 0,0 0 0,0 0 0,0 0 0,0 0 0,0 0 0,0 0 0,0 0 0,0 0 0,0 0 0,0 0 0,0 0 0,0 0 0,0 0 0,0 0 0,0 0 0,0 0 0,0 0 0,0 0 0,0 0 0,0 0 0,0 0 0,0 0 0,0 0 0,0 0 0,0 0 0,0 0 0,0 0 0,0 0 0,0 0 0,0 0 0,0 0 0,0 0 0,50 60 0,-50-60 0,0 0 0,0 0 0,0 0 0,0 0 0,0 0 0,0 0 0,0 0 0,0 0 0,0 0 0,0 0 0,0 0 0,0 0 0,0 0 0,0 0 0,0 0 0,0 0 0,0 0 0,0 0 0,0 0 0,0 0 0,0 0 0,0 0 0,0 0 0,0 0 0,0 0 0,0 0 0,0 0 0,0 0 0,16 70 0,-16-70 0,0 0 0,0 0 0,0 0 0,0 0 0,0 0 0,0 0 0,0 0 0,0 0 0,0 0 0,0 0 0,0 0 0,0 0 0,0 0 0,0 0 0,0 0 0,0 0 0,-8 24 0,8-24 0,0 0 0,0 0 0,0 0 0,0 0 0,0 0 0,0 0 0,0 0 0,0 0 0,0 0 0,0 0 0,0 0 0,0 0 0,0 0 0,0 0 0,0 0 0,-25 12 0,25-12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0,-50 57 0,50-57 0,0 0 0,0 0 0,0 0 0,0 0 0,0 0 0,0 0 0,0 0 0,0 0 0,0 0 0,0 0 0,0 0 0,0 0 0,0 0 0,0 0 0,0 0 0,0 0 0,0 0 0,0 0 0,0 0 0,0 0 0,0 0 0,0 0 0,0 0 0,0 0 0,0 0 0,0 0 0,0 0 0,0 0 0,-16 37 0,16-37 0,0 0 0,0 0 0,0 0 0,0 0 0,0 0 0,0 0 0,8 19 0,-8-19 0,0 0 0,0 0 0,0 0 0,0 0 0,0 0 0,0 0 0,0 0 0,0 0 0,0 0 0,0 0 0,58 9 0,-58-9 0,0 0 0,0 0 0,0 0 0,0 0 0,0 0 0,0 0 0,0 0 0,0 0 0,0 0 0,0 0 0,0 0 0,0 0 0,66 37 0,-33 9 15,-33 6-15,-49 8 16,-26-13-1,75-47 1,-91 36 0,-16-12-16,8-14 15,99-10 1,0 0-1,0 0 1</inkml:trace>
  <inkml:trace contextRef="#ctx0" brushRef="#br0" timeOffset="142626.2612">9361 13925 0,'-17'0'0,"17"0"0,0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0,-49 5 0,49-5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0,-75 14 0,75-14 0,0 0 0,0 0 0,0 0 0,0 0 0,0 0 0,0 0 0,0 0 0,0 0 0,0 0 0,0 0 0,0 0 0,0 0 0,0 0 0,0 0 0,0 0 0,0 0 0,0 0 0,0 0 0,0 0 0,0 0 0,0 0 0,0 0 0,-83 32 0,83-32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0,-24 10 0,24-10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0,0-6 0,0 6 0,0 0 0,0 0 0,0 0 0,0 0 0,0 0 0,0 0 0,0 0 0,0 0 0,0 0 0,0 0 0,0 0 0,0 0 0,0 0 0,0 0 0,0 0 0,0 0 0,0 0 0,0 0 0,0 0 0,0 0 0,0 0 0,0 0 0,0 0 0,0 0 0,0 0 0,0 0 0,0 0 0,0 0 0,0 0 0,0 0 0,0 0 0,-33 10 0,33-10 0,0 0 0,0 0 0,0 0 0,0 0 0,0 0 0,0 0 0,0 0 0,0 0 0,16-10 0,-16 10 0,0 0 0,0 0 0,0 0 0,0 0 0,0 0 0,0 0 0,0 0 0,58-22 0,-58 22 0,0 0 0,0 0 0,0 0 0,0 0 0,0 0 0,0 0 0,83-51 0,-83 51 0,0 0 0,0 0 0,0 0 0,0 0 0,0 0 0,91-52 0,-91 52 0,0 0 0,0 0 0,0 0 0,0 0 0,82-55 0,-82 55 0,0 0 0,0 0 0,0 0 0,91-61 0,-91 61 0,0 0 0,0 0 0,100-56 0,-100 56 0,0 0 0,0 0 0,0 0 0,99-60 0,-99 60 15,82-55 1,-82 55 0,0 0-16</inkml:trace>
  <inkml:trace contextRef="#ctx0" brushRef="#br0" timeOffset="143010.2996">9658 13321 0,'17'0'0,"-17"0"0,0 0 0,0 0 0,0 0 0,0 0 0,0 0 0,0 0 0,0 0 0,0 0 0,0 0 0,0 0 0,0 0 0,0 0 0,0 0 0,0 0 0,0 0 0,0 0 0,0 0 0,0 0 0,0 0 0,0 0 0,0 0 0,0 0 0,0 0 0,0 0 0,50-19 0,-50 19 0,0 0 0,0 0 0,0 0 0,0 0 0,0 0 0,0 0 0,0 0 0,0 0 0,0 0 0,66-9 0,-66 9 0,0 0 0,0 0 0,0 0 0,0 0 0,0 0 0,0 0 0,0 0 0,0 0 0,91-10 0,-91 10 0,0 0 0,0 0 0,0 0 0,0 0 0,0 0 0,0 0 0,0 0 0,0 0 0,0 0 0,0 0 0,0 0 0,0 0 0,0 0 0,0 0 0,0 0 0,82 19 0,-82-19 0,0 0 0,0 0 0,0 0 0,0 0 0,0 0 0,0 0 0,0 0 0,0 0 0,0 0 0,0 0 0,0 0 0,0 0 0,0 0 0,42 37 0,-42-37 0,0 0 0,0 0 0,16 65 0,-16-65 0,0 0 0,-25 93 0,25-93 0,-41 93 0,-9 0 0,9-13 15,8-16 1,58-101-1,-58 112-15,33-75 16,-25 74 0</inkml:trace>
  <inkml:trace contextRef="#ctx0" brushRef="#br0" timeOffset="143510.3495">9129 15130 0,'0'0'0,"0"0"0,0 0 0,0 0 0,0 0 0,0 0 0,0 0 0,0 0 0,0 0 0,0 0 0,0 0 0,0 0 0,42-23 0,-42 23 0,0 0 0,0 0 0,0 0 0,0 0 0,0 0 0,90-33 0,-90 33 0,0 0 0,125-65 0,-125 65 0,0 0 0,0 0 0,99-65 0,-99 65 0,0 0 0,0 0 0,0 0 0,132-103 0,-132 103 16,58-41 0,-58 41-1,91-89-15,-91 89 16</inkml:trace>
  <inkml:trace contextRef="#ctx0" brushRef="#br0" timeOffset="143818.3803">9667 14511 0,'8'9'0,"-8"-9"0,0 0 0,0 0 0,0 0 0,0 0 0,0 0 0,58-4 0,-58 4 0,0 0 0,0 0 0,0 0 0,74-14 0,-74 14 0,0 0 0,0 0 0,0 0 0,0 0 0,0 0 0,0 0 0,0 0 0,99-33 0,-99 33 0,0 0 0,0 0 0,0 0 0,0 0 0,0 0 0,0 0 0,100 0 0,-100 0 0,0 0 0,0 0 0,0 0 0,0 0 0,0 0 0,0 0 0,0 0 0,0 0 0,0 0 0,49 42 0,-49-42 0,0 0 0,0 0 0,9 93 0,-9-93 0,0 0 0,-58 98 0,58-98 0,-58 112 0,0 22 15,58-134-15</inkml:trace>
  <inkml:trace contextRef="#ctx0" brushRef="#br0" timeOffset="149170.9156">12015 11948 0,'0'14'0,"0"-14"0,0 0 0,0 0 0,0 0 0,0 0 0,-8 56 0,8-56 0,0 0 0,0 0 0,-17 70 0,17-70 0,0 0 0,-41 94 0,41-94 0,-42 106 0,9 24 16,0 14-1,-8-4-15,0-5 16,8 5 0,24-1-1,-7 24-15,-17 18 16,-42 24-1,26 4 1,-9 10 0,16-19-16,9-10 15,25-18 1,8-23-1,-25-23-15,-8-33 16,8-23 0,25-19-1,9-5 1,40-18-16,9-19 15,0 1 1,25-1 0,8 5-16,8-5 15,-25-4 1,-115-10-1,132 5 1,-91 0-16,116 0 16,-116 0-1,124 0 1,-124 0-16,0 0 15,0 0 1</inkml:trace>
  <inkml:trace contextRef="#ctx0" brushRef="#br0" timeOffset="149741.9727">12867 12182 0,'8'0'0,"-8"0"0,0 0 0,0 0 0,0 0 0,0 0 0,8 36 0,-8-36 0,0 0 0,0 0 0,-8 79 0,8-79 0,0 0 0,-25 135 0,25-135 0,-25 158 0,-8 0 16,17 5-1,-9 5-15,0 8 16,-16 24 0,8 14-1,-17 0 1,25-14-16,9-9 15,-9 0 1,8-10 0,-16-13-16,17-16 15,-1-16 1,1-34-1,-9-32 1,0-61-16,8-65 16,-7-46-1,24 102 1</inkml:trace>
  <inkml:trace contextRef="#ctx0" brushRef="#br0" timeOffset="150101.0086">11692 14060 0,'0'5'0,"0"-5"0,0 0 0,0 0 0,0 0 0,0 0 0,0 0 0,0 0 0,50 0 0,-50 0 0,0 0 0,99-5 0,-99 5 0,0 0 0,157-5 0,-157 5 0,149-9 0,-50 14 16,-99-5-1,108 4 1,-17-4-16,-8-14 15,-26-9 1,-57 23 0</inkml:trace>
  <inkml:trace contextRef="#ctx0" brushRef="#br0" timeOffset="150683.0668">11883 14163 0,'-9'-5'0,"9"5"0,0 0 0,0 0 0,0 0 0,-16 13 0,16-13 0,0 0 0,0 0 0,0 0 0,-33 61 0,-9 27 0,42-88 0,0 0 0,-49 98 0,49-98 0,-33 89 0,0 13 16,8 19 0,25-121-16,-8 153 15,16-27 1,33-33-1,9-70-15,-1-28 16,-7-32 0,-67 51-1,58-74 1,-33 60-16,0 0 15,0 0 1,0 0 0,0-71-16,0 71 15,-41-41 1,41 41-1,0 0 1,0 0-16,0 0 16,-25-42-1,25 42 1</inkml:trace>
  <inkml:trace contextRef="#ctx0" brushRef="#br0" timeOffset="151209.1194">12197 14139 0,'-8'14'0,"8"-14"0,0 0 0,0 0 0,0 0 0,0 0 0,0 0 0,-42 42 0,42-42 0,0 0 0,0 0 0,0 0 0,0 0 0,0 0 0,0 0 0,0 0 0,-41 84 0,41-84 0,0 0 0,-66 102 0,66-102 0,-42 107 0,9-14 16,33-93-1,0 121 1,0-121-16,42 130 16,16-23-1,-9-60 1,-16-43-16,-49-13 15,65-14 1,-49 23 0,58-70-1,17-23-15,-75 93 16,0 0-1,24-93 1,-32 37-16,-50 42 16,58 14-1,-107 37 1,24 38-1,83-75-15,-91 116 16</inkml:trace>
  <inkml:trace contextRef="#ctx1" brushRef="#br0">12806 15893 0,'0'17'78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3-21T09:09:30.0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18415 9493 0,'0'0'0,"0"0"0,0 0 0,0 0 0,0 0 0,0 0 0,0 0 0,0 0 0,0 0 0,0 0 0,0 0 0,0 0 0,0 0 0,0 0 0,0 0 0,0 0 0,0 0 0,0 0 0,0 0 0,0 0 0,0 0 0,0 0 0,0 32 0,0-32 0,0 0 0,0 0 0,0 0 0,0 0 0,0 65 0,0-65 0,0 0 0,0 0 0,0 0 0,-17 89 0,17-89 0,0 0 0,0 0 0,-16 74 0,16-74 0,0 0 0,0 0 0,0 0 0,-42 84 0,9-5 16,50-121-1,-50 130 1,33-88-16,0 0 16,-25 94-1,25-94 1,8 88-1,-8-88-15,58 61 16,16-38 0,26-28-1,24-13-15,-17 3 16,9 11-1,16 4 1,-8 0-16,17-5 16,-25 10-1,57-1 1,-90-4-1,-25-9-15,-17 4 16,-24-4 0,-34-9-1,17 18-15</inkml:trace>
  <inkml:trace contextRef="#ctx0" brushRef="#br0" timeOffset="602.0599">18514 9395 0,'25'-5'0,"49"-9"0,-74 14 0,0 0 0,0 0 0,0 0 0,91-9 0,-91 9 0,0 0 0,0 0 0,108 5 0,-108-5 0,0 0 0,124 9 0,-124-9 0,115 14 0,9-4 0,9-10 16,-9-5-1,8-5 1,-16 10-16,-17 5 16,-25 0-1,-32-5 1,-34 0-1,-8 5-15,-8 8 16,-9 11 0,-8 17-1,17 20-15,-8 17 16,24 7-1,0 13 1,9 8 0,-9-9-16,0 2 15,-8-10 1,8-20-1,-8-18-15,9-42 16,-9-9 0</inkml:trace>
  <inkml:trace contextRef="#ctx0" brushRef="#br0" timeOffset="1064.1063">19407 9521 0,'0'4'0,"0"-4"0,0 0 0,0 0 0,0 0 0,0 0 0,0 0 0,0 0 0,0 0 0,0 0 0,0 33 0,0-33 0,0 0 0,0 0 0,0 0 0,16 88 0,-7 28 0,-9-116 0,16 131 0,-24-24 16,0-14-16,-1-10 16,9-83-1,0 93 1,0-4-1,0-47-15,0-42 16</inkml:trace>
  <inkml:trace contextRef="#ctx0" brushRef="#br0" timeOffset="1390.1389">18853 9581 0,'0'9'0,"0"-9"0,0 0 0,0 0 0,0 0 0,0 0 0,0 0 0,33 32 0,-33-32 0,0 0 0,0 0 0,0 0 0,41 57 0,-41-57 0,0 0 0,0 0 0,33 79 0,-33-79 0,0 0 0,9 79 0,-9-79 0,-9 84 0,1 8 16,-8 6 0,24-1-1</inkml:trace>
  <inkml:trace contextRef="#ctx0" brushRef="#br0" timeOffset="2029.2029">19738 9828 0,'0'0'0,"0"0"0,0 0 0,0 0 0,0 0 0,0 0 0,0 0 0,0 0 0,0 0 0,0 0 0,0 0 0,0 0 0,0 0 0,0 0 0,0 0 0,49 4 0,17-4 0,-66 0 0,0 0 0,0 0 0,0 0 0,91 0 0,-91 0 0,0 0 0,0 0 0,83-4 0,-83 4 0,0 0 0,108 0 0,-108 0 0,91 4 0,-91-4 16,82 5-16,-24-5 16,-33-5-1,-42 5 1</inkml:trace>
  <inkml:trace contextRef="#ctx0" brushRef="#br0" timeOffset="2381.2381">20283 9697 0,'9'0'0,"-9"0"0,0 0 0,0 0 0,0 0 0,58 0 0,-58 0 0,0 0 0,0 0 0,0 0 0,99-9 0,-99 9 0,0 0 0,0 0 0,0 0 0,0 0 0,0 0 0,0 0 0,0 0 0,0 0 0,0 0 0,0 0 0,0 0 0,0 0 0,0 0 0,99 37 0,-99-37 0,0 0 0,0 0 0,0 0 0,0 0 0,0 0 0,0 0 0,0 0 0,0 0 0,0 0 0,0 0 0,0 0 0,0 0 0,0 0 0,0 0 0,0 0 0,0 0 0,0 0 0,0 0 0,0 0 0,0 0 0,0 0 0,0 0 0,0 0 0,33 56 0,-33-56 0,0 0 0,0 0 0,0 0 0,0 0 0,0 0 0,0 0 0,0 0 0,0 0 0,0 0 0,-41 70 0,41-70 0,0 0 0,0 0 0,0 0 0,0 0 0,0 0 0,0 0 0,0 0 0,0 0 0,-66 51 0,66-51 0,0 0 0,0 0 0,0 0 0,0 0 0,0 0 0,0 0 0,0 0 0,0 0 0,0 0 0,0 0 0,0 0 0,0 0 0,0 0 0,0 0 0,0 0 0,-34 23 0,34-23 0,0 0 0,0 0 0,0 0 0,0 0 0,0 0 0,0 0 0,0 0 0,0 0 0,0 0 0,0 0 0,0 0 0,0 0 0,0 0 0,0 0 0,0 0 0,0 0 0,-33 19 0,33-19 0,0 0 0,0 0 0,0-9 0,0 9 0,0 0 0,25-42 0,-25 42 0</inkml:trace>
  <inkml:trace contextRef="#ctx0" brushRef="#br0" timeOffset="2873.2873">20689 9479 0,'0'9'16,"0"-9"-16,8 56 15,0 46 1,0 10-1,1-14 1,-9-10-16,0-88 16,0 112-1,-9-10 1,9-102-1,-8 102-15,33-46 16,16-19 0,25-32-1,9-24-15,24-18 16,17 23-1,33 19 1,8 9-16,16-19 16,-24-23-1,-17 0 1,-32 24-1,-51 27-15,-24-5 16,-41-36 0,16 18-1</inkml:trace>
  <inkml:trace contextRef="#ctx0" brushRef="#br0" timeOffset="3392.3392">20829 9521 0,'0'-10'0,"33"-13"0,-33 23 0,0 0 0,0 0 0,0 0 0,58-37 0,-58 37 0,0 0 0,0 0 0,116-33 0,-116 33 0,0 0 0,140-28 0,-140 28 0,166-18 0,-1 13 16,9 5-1,-25-4-15,-9-1 16,-32 5 0,-108 0-1,99 5-15,-33 13 16,-33 6-1,-41 8 1,0 14 0,-1 15-16,1 17 15,0 16 1,-9 13-1,9-5-15,8-9 16,16 0 0,9-8-1,-8-21 1,-17-3-16,0-15 15,0-46 1</inkml:trace>
  <inkml:trace contextRef="#ctx0" brushRef="#br0" timeOffset="3966.3966">21375 9837 0,'-8'-9'0,"8"9"0,0 0 0,0 0 0,0 0 0,0 0 0,0 0 0,0 0 0,0 0 0,0 0 0,0 0 0,0 0 0,-25-28 0,25 28 0,0 0 0,0 0 0,0 0 0,0 0 0,0 0 0,0 0 0,0 0 0,0 0 0,0 0 0,0 0 0,0 0 0,0 0 0,0 0 0,0 0 0,0 0 0,0 0 0,0 0 0,0 0 0,0 0 0,0 0 0,0 0 0,0 0 0,0 0 0,0 0 0,0 0 0,-50-33 0,50 33 0,0 0 0,0 0 0,0 0 0,0 0 0,0 0 0,0 0 0,0 0 0,0 0 0,0 0 0,0 0 0,0 0 0,-91-5 0,91 5 0,0 0 0,0 0 0,0 0 0,0 0 0,0 0 0,0 0 0,0 0 0,-83 51 0,83-51 0,0 0 0,-66 84 0,66-84 0,0 0 0,0 0 0,0 0 0,0 0 0,0 0 0,0 0 0,0 0 0,0 0 0,0 0 0,0 0 0,0 0 0,0 0 0,0 0 0,0 0 0,0 0 0,0 0 0,0 0 0,0 0 0,0 0 0,0 0 0,0 0 0,0 42 0,0-42 0,0 0 0,0 0 0,0 0 0,0 0 0,0 0 0,0 0 0,0 0 0,0 0 0,0 0 0,0 0 0,0 0 0,0 0 0,0 0 0,0 0 0,0 0 0,0 0 0,0 0 0,17 84 0,-17-84 0,0 0 0,0 0 0,0 0 0,0 0 0,0 0 0,0 0 0,58 56 0,-58-56 0,0 0 0,0 0 0,0 0 0,0 0 0,0 0 0,74 32 0,-74-32 0,0 0 0,0 0 0,0 0 0,0 0 0,99 10 0,-99-10 0,0 0 0,0 0 0,0 0 0,75-14 0,-75 14 0,0 0 0,0 0 0,66-24 0,-66 24 0,0 0 0,66-37 0,-66 37 0</inkml:trace>
  <inkml:trace contextRef="#ctx0" brushRef="#br0" timeOffset="4337.4331">21681 9511 0,'0'5'0,"0"-5"0,0 0 0,0 0 0,0 0 0,0 0 0,0 0 0,8 33 0,-8-33 0,0 0 0,0 0 0,0 0 0,8 64 0,-8-64 0,0 0 0,0 0 0,0 89 0,0-89 0,0 0 0,0 84 0,0-84 0,-8 97 0,8-97 0,-8 98 16,-1 9 0,9-9-1,0-98-15,9 88 16,-1-9-1,-8-79 1</inkml:trace>
  <inkml:trace contextRef="#ctx0" brushRef="#br0" timeOffset="5227.5227">21995 9869 0,'-8'10'0,"8"-10"0,0 0 0,0 0 0,0 0 0,0 0 0,0 0 0,0 0 0,0 0 0,0 0 0,0 0 0,0 0 0,0 0 0,0 0 0,0 0 0,0 0 0,0 0 0,0 0 0,0 0 0,16 4 0,-16-4 0,42 0 0,40 0 0,-82 0 0,0 0 0,0 0 0,99 10 0,-99-10 0,0 0 0,100 23 0,-100-23 0,115 19 0,18-24 16,-26-23 0,-8 0-16,-24 28 15,-26 28 1,-24 9-1,-8-14-15,-34-36 16,17 13 0</inkml:trace>
  <inkml:trace contextRef="#ctx0" brushRef="#br0" timeOffset="5828.5828">22946 9544 0,'-8'28'0,"-9"46"0,17-74 0,0 0 0,0 0 0,-8 112 0,8-112 0,0 0 0,0 121 0,0-121 0,0 111 0,0-111 15,-9 89-15,9-89 16,0 0 0,-16 88-1,16-88-15,0 0 16,-17 56-1,9-23 1,16-33 0,-16 0-16,8 0 15,25-10 1,-25 10-1,50-14-15,-50 14 16,74-14 0,25 9-1,0 15 1,1 4-16,7 5 15,1-19 1,-1-10 0,25-4-16,-16 14 15,8 0 1,-124 0-1,0 0 1,0 0-16,0 0 16</inkml:trace>
  <inkml:trace contextRef="#ctx0" brushRef="#br0" timeOffset="6375.6375">23111 9581 0,'0'9'0,"0"-9"0,0 0 0,0 0 0,0 0 0,0 0 0,0 0 0,0 0 0,0 0 0,0 0 0,0 0 0,0 0 0,0 0 0,25 0 0,-25 0 0,50-9 0,41-10 0,-91 19 0,0 0 0,0 0 0,107-13 0,-107 13 0,0 0 0,124-24 0,-124 24 0,149-9 0,8 14 16,0 9-16,-33-10 16,-41-8-1,-34-1 1,1 10-16,-50-1 15,-41-4 1,-17 5 0,0 13-1,0 33-15,17 5 16,-1 10-1,9-11 1,25 20-16,16 18 16,1 9-1,15 0 1,1-32-1,-17-5-15,-8-9 16,0-56 0</inkml:trace>
  <inkml:trace contextRef="#ctx0" brushRef="#br0" timeOffset="6932.6932">22723 9823 0,'0'-5'0,"0"5"0,0 0 0,0 0 0,0 0 0,0 0 0,0 0 0,0 0 0,0 0 0,0 0 0,0 0 0,0 0 0,0 0 0,0 0 0,0 0 0,0 0 0,8 19 0,-8-19 0,0 0 0,0 0 0,0 0 0,41 9 0,-41-9 0,0 0 0,0 0 0,0 0 0,0 0 0,0 0 0,0 0 0,0 0 0,0 0 0,0 0 0,0 0 0,0 0 0,0 0 0,0 0 0,75 10 0,-75-10 0,0 0 0,0 0 0,0 0 0,0 0 0,0 0 0,0 0 0,0 0 0,0 0 0,0 0 0,0 0 0,0 0 0,0 0 0,0 0 0,0 0 0,0 0 0,0 0 0,0 0 0,0 0 0,0 0 0,0 0 0,0 0 0,0 0 0,0 0 0,66 13 0,-66-13 0,0 0 0,0 0 0,0 0 0,0 0 0,0 0 0,0 0 0,0 0 0,0 0 0,0 0 0,0 0 0,0 0 0,0 0 0,0 0 0,0 0 0,0 0 0,0 0 0,0 0 0,0 0 0,0 0 0,16 19 0,-16-19 0,0 0 0,0 0 0,0 0 0,0 0 0,0 0 0,0 0 0,0 0 0,-16 9 0,16-9 0,0 0 0,0 0 0,0 0 0,0 0 0,0 0 0,0 0 0,0 52 0,0-52 0,0 0 0,0 0 0,0 0 0,0 0 0,0 0 0,-42 69 0,42-69 0,0 0 0,0 0 0,0 0 0,0 0 0,0 0 0,0 0 0,0 0 0,0 0 0,0 0 0,0 0 0,0 0 0,0 0 0,0 0 0,0 0 0,0 0 0,0 0 0,0 0 0,0 0 0</inkml:trace>
  <inkml:trace contextRef="#ctx0" brushRef="#br0" timeOffset="7666.7666">23343 10028 0,'-9'9'15,"9"-9"1,0 0 0,0 0-16,0 0 15,0 0 1,0 0-1,9-14-15,-9 14 16,0 0 0,0-51-1,0 51 1,0-33-16,-9 33 15,9 0 1,-33-32 0,-16 41-16,49-9 15,-66 51 1,66-51-1,-50 79 1,50-79-16,0 75 16,0-75-1,25 37 1,24-37-1,1-37-15,-50 37 16,0 0 0,0 0-1,0 0-15,0 0 16,0 0-1,0 0 1,50-56 0,-50 56-16,41-23 15,-41 23 1,58 18-1,-58-18-15,58 42 16,-58-42 0</inkml:trace>
  <inkml:trace contextRef="#ctx0" brushRef="#br0" timeOffset="8477.8477">23814 9581 0,'0'0'0,"0"0"0,0 0 0,0 0 0,0 0 0,0 0 0,0 0 0,0 0 0,0 0 0,0 0 0,0 0 0,0 0 0,0 0 0,0 0 0,0 0 0,0 0 0,0 0 0,0 0 0,0 0 0,0 0 0,0 0 0,0 0 0,0 0 0,0 0 0,0 0 0,0 0 0,0 0 0,0 0 0,0 0 0,0 0 0,0 0 0,0 0 0,0 0 0,0 0 0,0 0 0,0 32 0,0-32 0,0 0 0,0 0 0,0 0 0,0 0 0,-8 52 0,8-52 0,0 0 0,0 0 0,0 0 0,0 0 0,0 0 0,0 0 0,0 0 0,-33 88 0,33-88 0,0 0 0,-25 93 0,25-93 0,-25 98 0,17 0 0,0-1 16,8-28-1,0-26 1,-9-6-16,18-4 16,-1-19-1,-8-24 1</inkml:trace>
  <inkml:trace contextRef="#ctx0" brushRef="#br0" timeOffset="8906.8905">24103 9581 0,'0'-5'0,"0"5"0,0 0 0,0 0 0,0 0 0,0 0 0,0 0 0,0 0 0,0 0 0,0 0 0,0 0 0,0 0 0,0 0 0,0 0 0,0 0 0,0 0 0,0 0 0,0 0 0,0 0 0,0 0 0,0 0 0,0 0 0,0 0 0,0 0 0,0 0 0,0 0 0,0 0 0,0 0 0,0 0 0,0 0 0,0 0 0,-8 29 0,8-29 0,0 0 0,0 0 0,0 0 0,-33 41 0,33-41 0,0 0 0,0 0 0,0 0 0,0 0 0,0 0 0,-50 79 0,50-79 0,0 0 0,-74 93 0,74-93 0,-58 112 0,25-56 15,-33 51 1,8-28-1,-8-5 1,16-9-16</inkml:trace>
  <inkml:trace contextRef="#ctx0" brushRef="#br0" timeOffset="9785.9785">24591 10056 0,'-8'9'0,"8"-9"0,0 0 0,0 0 0,0 0 0,0 0 0,0 0 0,0 0 0,0 0 0,0 0 0,0 0 0,0 0 0,0 0 0,0 0 0,0 0 0,0 0 0,0 0 0,0 0 0,0 0 0,0 0 0,0 0 0,0 0 0,0 0 0,0 0 0,0 0 0,0 0 0,0 0 0,0 0 0,0 42 0,0-42 0,0 0 0,0 0 0,0 0 0,0 0 0,0 0 0,0 0 0,0 0 0,17 89 0,-17-89 0,0 0 0,0 0 0,0 0 0,0 0 0,0 0 0,0 0 0,0 0 0,0 0 0,0 0 0,0 0 0,0 0 0,41 120 0,-41-120 0,0 0 0,0 0 0,0 0 0,16 33 0,-16-33 0,0 0 0,0 0 0,17 18 0,-17-18 0,0 0 0,0 0 0,0 0 0,58 56 0,0-71 16,0-58-16,24-57 15,1-19 1,24 4-1,17 6-15,-16 4 16,-1 19 0,1 23-1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3-21T09:21:48.8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22185 5344 0,'-8'-5'0,"8"5"0,0 0 0,0 0 0,0 0 0,0 0 0,0 0 0,0 0 0,-50-9 0,50 9 0,0 0 0,0 0 0,0 0 0,0 0 0,0 0 0,0 0 0,0 0 0,0 0 0,0 0 0,-66-9 0,66 9 0,0 0 0,0 0 0,0 0 0,0 0 0,0 0 0,-74 18 0,74-18 0,-66 52 0,66-52 0,0 0 0,0 0 0,0 0 0,-75 79 0,75-79 0,0 0 0,0 0 0,0 0 0,-74 88 0,41-46 15,-17 56 1,9-1-16,24 1 15,-8 4 1,17 0 0,8 1-1,17-10-15,24-9 16,25 23-1,-8-56 1,16-33-16,17-13 16,9 0-1,7-5 1,9-19-1,-9-4-15,17-24 16,-16 6 0,-1-20-1,9-18-15,-33-10 16,-1 6-1,1-5 1,-17-1 0,-24 0-16,-9 15 15,-17-9 1,-16 23-1,-25-6-15,-8 10 16,-16 0 0,-1 10-1,-16-5 1,-8-1-16,7 15 15,-15 28 1,-9 9 0,-8 5-16,-9 23 15,-16 4 1,17-4-1,32-14 1,34 9-16,41-23 16</inkml:trace>
  <inkml:trace contextRef="#ctx0" brushRef="#br0" timeOffset="796">22549 6014 0,'0'-5'0,"0"5"0,0 0 0,0 0 0,0 0 0,0 0 0,0 0 0,0 0 0,0 0 0,0 0 0,-17-28 0,17 28 0,0 0 0,0 0 0,0 0 0,0 0 0,-24-56 0,24 56 0,0 0 0,0 0 0,0 0 0,0 0 0,0 0 0,0 0 0,0 0 0,0 0 0,0 0 0,0 0 0,0 0 0,0 0 0,0 0 0,0 0 0,0 0 0,0 0 0,0 0 0,0 0 0,0 0 0,-17-75 0,17 75 0,0 0 0,0 0 0,0 0 0,0 0 0,0 0 0,0 0 0,0 0 0,0 0 0,0 0 0,0 0 0,0 0 0,0 0 0,0 0 0,0 0 0,0 0 0,0 0 0,0 0 0,0 0 0,0 0 0,0 0 0,0 0 0,0 0 0,-50-59 0,50 59 0,0 0 0,0 0 0,0 0 0,0 0 0,-16-10 0,16 10 0,0 0 0,0 0 0,0 0 0,-33 5 0,33-5 0,0 0 0,0 0 0,-75-9 0,75 9 0,0 0 0,-91 18 0,91-18 0,-82 55 0,49 34 16,16 27-16,17 6 16,0-122-1,0 0 1,17 111-16,-17-111 15,41 65 1,-41-65 0,74-9-1,1-51-15,-9-57 16,-25-4-1,-8 10 1,-33 111-16,0 0 16,0 0-1,0 0 1,9-75-1,-9 75-15,25-18 16,-9 41 0,1 42-1,7 14-15,-7 5 16,-17-84-1,33 84 1,-33-84 0,41 56-16,-41-56 15</inkml:trace>
  <inkml:trace contextRef="#ctx0" brushRef="#br0" timeOffset="1408">23376 5674 0,'0'-4'0,"0"4"0,0 0 0,0 0 0,0 0 0,0 0 0,0 0 0,0 0 0,0 0 0,0 0 0,0 0 0,0 0 0,0 0 0,0 0 0,0 0 0,0 0 0,0 0 0,0 0 0,0 0 0,0 0 0,0 0 0,0 0 0,0 0 0,0 0 0,0 0 0,0 0 0,0 0 0,0 0 0,0 0 0,0 0 0,0 0 0,0 0 0,0 0 0,0 0 0,0 0 0,0 0 0,0 0 0,0 0 0,0 0 0,0 0 0,0 0 0,0 0 0,0 0 0,0 0 0,0 0 0,0 0 0,25-38 0,-25 38 0,0 0 0,0 0 0,0 0 0,0 0 0,0 0 0,0 0 0,0 0 0,0 0 0,0 0 0,66-69 0,-66 69 0,0 0 0,0 0 0,0 0 0,0 0 0,0 0 0,107-84 0,-107 84 0,133-61 0,-1 15 16,0-5-1,0-15 1,-8-12-16,9 8 15,-17 10 1,-9 13 0,-24 10-1,-42 13-15,-24 20 16,-17 13-1,-17 0 1,25-13-16</inkml:trace>
  <inkml:trace contextRef="#ctx0" brushRef="#br0" timeOffset="1825">24327 4893 0,'8'9'0,"-8"-9"0,0 0 0,0 0 0,0 0 0,0 0 0,0 0 0,0 0 0,0 0 0,33 14 0,-33-14 0,0 0 0,0 0 0,0 0 0,0 0 0,0 0 0,66 5 0,-66-5 0,0 0 0,0 0 0,0 0 0,0 0 0,75-28 0,-75 28 0,0 0 0,0 0 0,0 0 0,74-46 0,-74 46 0,0 0 0,0 0 0,83-38 0,-83 38 0,0 0 0,82-14 0,-82 14 0,83 5 0,-83-5 16,91-28-1,0 23-15,-25 29 16,-33 27-1,-16 14 1,-42-9-16,-16 18 16,-17-4-1,-8 14 1,-1 13-1,1-13-15,25-6 16,33-21 0,16-39-1,-8-18-15</inkml:trace>
  <inkml:trace contextRef="#ctx0" brushRef="#br0" timeOffset="2537">25526 4093 0,'-25'-9'0,"25"9"0,0 0 0,0 0 0,0 0 0,0 0 0,-58 18 0,58-18 0,0 0 0,0 0 0,-50 65 0,50-65 0,0 0 0,-58 107 0,58-107 0,-49 117 0,-9-10 15,17-14-15,-9 14 16,25 27-1,25 25 1,25-15-16,25-27 16,7-48-1,10-23 1,15-4-1,9-1-15,8 11 16,1-47 0,15-42-1,-15-42-15,7-5 16,1-5-1,-26-4 1,-16-9 0,-8-23-16,9-15 15,-26 10 1,-25 27-1,-57 20-15,-42 27 16,1-5 0,-1-8-1,9-1 1,-26 9-16,1 5 15,0 19 1,-9 23 0,34 19-16,24 28 15,17 23 1,33-56-1</inkml:trace>
  <inkml:trace contextRef="#ctx0" brushRef="#br0" timeOffset="3218">25534 4516 0,'8'0'0,"-8"0"0,0 0 0,0 0 0,0 0 0,0 0 0,0 0 0,0 0 0,0 0 0,0 0 0,0 0 0,0 0 0,0 0 0,0 0 0,25 37 0,-25-37 0,0 0 0,0 0 0,0 0 0,25 61 0,-25-61 0,0 0 0,0 0 0,25 88 0,-25-88 0,0 0 0,24 98 0,-24-98 0,9 88 0,-1 5 16,-16-10-16,-9 2 15,17-85 1,-8 60-1,0-32 1,16-28-16,0-19 16,-8 10-1,-8-5 1,0-14-16,8-18 15,24-20 1,-32 99 0,33-121-1,16-1-15,-41 89 16,0 0-1,50-74 1,-50 74-16,74-42 16,-74 42-1,66 0 1,17 42-1,-25 14-15,-58-56 16,0 0 0,41 74-1,-41-74-15,-33 75 16,-25-6-1,-16-3 1,74-66 0,-108 27-16,18-8 15</inkml:trace>
  <inkml:trace contextRef="#ctx0" brushRef="#br0" timeOffset="16021">24848 3330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0,24 42 0,-24-42 0,0 0 0,0 0 0,42 79 0,-42-79 0,0 0 0,66 112 0,-66-112 0,66 103 0,-49-53 15,32 66-15,-16 1 16,0 8 0,-33-125-1,25 121-15,-25-121 16,0 0-1,8 66 1,-8-66 0,0-9-16</inkml:trace>
  <inkml:trace contextRef="#ctx0" brushRef="#br0" timeOffset="16379">24972 4069 0,'16'33'0,"-16"-33"0,0 0 0,0 0 0,0 0 0,0 0 0,0 0 0,0 0 0,0 0 0,33 79 0,-33-79 0,0 0 0,0 0 0,0 0 0,0 0 0,0 0 0,0 0 0,0 0 0,0 0 0,0 0 0,0 0 0,0 0 0,0 0 0,0 0 0,0 0 0,0 0 0,0 0 0,50 98 0,-50-98 0,0 0 0,0 0 0,66 98 0,-66-98 0,0 0 0,0 0 0,0 0 0,83 65 0,-83-65 0,41 5 16,-41-5-1,-8-61 1,24-37 0,-16 98-16,0-135 15,0 135 1,33-153-1,-33 153-15,75-116 16,-75 116 0</inkml:trace>
  <inkml:trace contextRef="#ctx0" brushRef="#br0" timeOffset="17268">26253 3107 0,'-16'23'0,"16"-23"0,0 0 0,0 0 0,0 0 0,0 0 0,0 0 0,0 0 0,0 0 0,0 0 0,0 0 0,0 0 0,-9 89 0,9-89 0,0 0 0,0 0 0,0 0 0,0 0 0,0 0 0,-33 130 0,33-130 0,-33 144 0,-25-23 0,1-19 16,7 14-1,50-116 1,-50 107-16,17-23 15,8-46 1,17-53 0,8 15-1,0 0-15,-25-41 16,25 41-1,0 0 1,-16-75-16,16 75 16,0 0-1,0 0 1,0 0-1,-17-79-15,17 79 16,-8-46 0,8 46-1,25 23-15,-25-23 16,16 79 0,-16-79-1,0 0 1,25 121-16,-25-121 15,0 0 1,0 0 0,0 0-16,17 74 15,-17-74 1,33 28-1,-33-28 1,74-23-16,34-38 16,-108 61-1,115-55 1,-115 55-16,0 0 15,0 0 1</inkml:trace>
  <inkml:trace contextRef="#ctx0" brushRef="#br0" timeOffset="18135">25559 5749 0,'0'4'0,"0"-4"0,0 0 0,0 0 0,0 0 0,0 0 0,0 0 0,0 0 0,0 0 0,0 0 0,0 0 0,0 0 0,0 0 0,0 0 0,0 0 0,0 0 0,0 0 0,0 0 0,0 0 0,0 0 0,0 0 0,0 0 0,0 0 0,0 0 0,0 0 0,0 0 0,0 0 0,0 0 0,0 0 0,0 0 0,0 0 0,0 0 0,0 0 0,0 0 0,0 0 0,16 42 0,-16-42 0,0 0 0,0 0 0,0 0 0,33 79 0,-33-79 0,0 0 0,0 0 0,33 107 0,-33-107 0,0 0 0,17 57 0,-17-57 0,25 115 0,8 11 0,0-1 16,16-4 0,-24-13-1,-25-108 1,0 0-16,9 46 15,-34-65 1,8 9 0</inkml:trace>
  <inkml:trace contextRef="#ctx0" brushRef="#br0" timeOffset="18578">25319 6074 0,'16'-14'0,"-16"14"0,0 0 0,0 0 0,0 0 0,0 0 0,0 0 0,25-46 0,-25 46 0,0 0 0,0 0 0,0 0 0,0 0 0,0 0 0,0 0 0,0 0 0,25-89 0,-25 89 0,0 0 0,25-97 0,-25 97 0,41-103 0,-41 103 15,83-83-15,-83 83 16,91-84-1,-91 84 1,91-51 0,-17 42-16,-32 41 15,-26 15 1,-8 23-1,9 27 1,-1-18-16,26-37 16,-59-69-1,75 49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3-21T09:27:01.9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12924 15372 0,'0'32'0,"0"-32"0,0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3-21T09:30:05.0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15694 13693 0,'0'-5'0,"0"5"0,0 0 0,0 0 0,0 0 0,0 0 0,0 0 0,0-42 0,0 42 0,0 0 0,0 0 0,0 0 0,9-70 0,-9 70 0,0 0 0,0 0 0,0 0 0,0 0 0,0 0 0,8-107 0,-8 107 0</inkml:trace>
  <inkml:trace contextRef="#ctx0" brushRef="#br0" timeOffset="114862">19936 10893 0,'-8'-10'0,"8"10"0,0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10 0,33-10 0,0 0 0,0 0 0,0 0 0,0 0 0,0 0 0,0 0 0,0 0 0,0 0 0,0 0 0,0 0 0,-33 42 0,33-42 0,0 0 0,0 0 0,0 0 0,0 0 0,0 0 0,0 0 0,0 0 0,0 0 0,0 0 0,0 14 0,0-14 0,0 0 0,0 0 0,0 0 0,0 0 0,0 0 0,0 0 0,0 0 0,0 0 0,-9 27 0,9-27 0,0 0 0,0 0 0,0 0 0,0 0 0,0 0 0,0 0 0,0 0 0,0 0 0,0 0 0,0 0 0,0 0 0,0 0 0,0 0 0,0 0 0,0 0 0,-16 98 0,16-98 0,0 0 0,0 0 0,0 0 0,0 0 0,0 0 0,0 0 0,0 0 0,0 0 0,0 0 0,0 0 0,0 0 0,0 93 0,0-93 0,0 0 0,0 0 0,0 0 0,0 0 0,0 0 0,0 0 0,0 0 0,0 0 0,0 0 0,0 0 0,0 0 0,0 0 0,8 107 0,-8-107 15,17 74 1,24-26-16,9-30 15,16-36 1,25-11 0,-9 15-1,18 28-15,7 5 16,1-1-1,7-23 1,1-18-16,41 0 16,-58 46-1,-8 10 1,-24-14-1,-18-19-15,-7-24 16,-9 1 0,-33 23-1</inkml:trace>
  <inkml:trace contextRef="#ctx0" brushRef="#br0" timeOffset="115422">20151 10762 0,'0'0'0,"0"0"0,0 0 0,0 0 0,0 0 0,0 0 0,0 0 0,0 0 0,41 0 0,-41 0 0,0 0 0,0 0 0,0 0 0,0 0 0,58 0 0,-58 0 0,0 0 0,0 0 0,0 0 0,91-13 0,-91 13 0,0 0 0,0 0 0,108-14 0,-108 14 0,0 0 0,116 0 0,-116 0 0,132 14 0,17-5 0,-1-18 16,-7-5-1,0 14 1,-26 14-16,-24-10 16,-49-8-1,-18-10 1,-24 14-1,-8 32-15,0 19 16,-9 14 0,-7 1-1,-1 22-15,-8 0 16,16 5-1,17-4 1,33-20-16,9-36 16,7-38-1,-16-27 1,-33 32-1</inkml:trace>
  <inkml:trace contextRef="#ctx0" brushRef="#br0" timeOffset="115947">21085 10767 0,'0'9'0,"0"-9"0,0 0 0,0 0 0,0 0 0,0 0 0,0 0 0,0 0 0,0 0 0,0 0 0,0 0 0,0 0 0,0 0 0,0 0 0,-8 47 0,8-47 0,0 0 0,0 0 0,0 0 0,0 0 0,0 0 0,0 0 0,0 0 0,-16 79 0,16-79 0,0 0 0,-17 102 0,17-102 0,-8 117 0,0-15 16,8-102-16,-17 98 15,17-98 1,-8 32 0,8-32-16,0 0 15</inkml:trace>
  <inkml:trace contextRef="#ctx0" brushRef="#br0" timeOffset="116282">20482 10808 0,'-8'10'0,"8"-10"0,0 0 0,0 0 0,0 0 0,0 0 0,0 0 0,0 0 0,0 0 0,0 0 0,0 0 0,0 0 0,0 0 0,0 0 0,-17 42 0,17-42 0,0 0 0,0 0 0,0 0 0,0 0 0,0 0 0,0 0 0,0 0 0,-8 98 0,8-98 0,0 0 0,-9 121 0,9-121 0,-8 107 0,8-107 16,-16 97-16,16-97 15,16 93 1,-16-93-1</inkml:trace>
  <inkml:trace contextRef="#ctx0" brushRef="#br0" timeOffset="117261">21325 10999 0,'8'9'0,"-8"-9"0,0 0 0,0 0 0,0 0 0,0 0 0,0 0 0,0 0 0,0 0 0,0 0 0,0 0 0,0 0 0,0 0 0,0 0 0,0 0 0,0 0 0,25 20 0,-25-20 0,0 0 0,0 0 0,0 0 0,0 0 0,0 0 0,0 0 0,0 0 0,0 0 0,0 0 0,66 9 0,-66-9 0,0 0 0,0 0 0,83-9 0,-83 9 0,0 0 0,108 9 0,-108-9 0,99 23 0,8-4 0,1-19 0,-108 0 15,82-24 1,-32-8-1,-25 17-15,-42 25 16,17-10 0</inkml:trace>
  <inkml:trace contextRef="#ctx0" brushRef="#br0" timeOffset="117568">22036 10860 0,'17'0'0,"-17"0"0,0 0 0,0 0 0,0 0 0,0 0 0,0 0 0,0 0 0,0 0 0,0 0 0,0 0 0,0 0 0,49 9 0,-49-9 0,0 0 0,0 0 0,0 0 0,0 0 0,0 0 0,0 0 0,0 0 0,0 0 0,50 28 0,-50-28 0,0 0 0,0 0 0,0 0 0,0 0 0,0 0 0,0 0 0,0 0 0,0 0 0,0 0 0,0 0 0,0 0 0,0 0 0,0 0 0,0 0 0,0 0 0,83 42 0,-83-42 0,0 0 0,0 0 0,0 0 0,0 0 0,0 0 0,0 0 0,0 0 0,0 0 0,0 0 0,0 0 0,0 0 0,0 0 0,0 0 0,0 0 0,0 0 0,0 0 0,0 0 0,0 0 0,0 0 0,0 0 0,41 79 0,-41-79 0,0 0 0,0 89 0,0-89 0,-50 79 0,-7-28 0,-1-9 15,25 0 1,49-66-1,-24 24 1,33-37-16,16-27 16</inkml:trace>
  <inkml:trace contextRef="#ctx0" brushRef="#br0" timeOffset="118027">22524 10804 0,'0'-8'0,"0"8"0,0 0 0,0 0 0,0 0 0,0 0 0,0 0 0,0 0 0,0 0 0,0 0 0,0 0 0,0 0 0,0 0 0,0 0 0,0 18 0,0-18 0,0 0 0,0 0 0,0 0 0,0 0 0,0 0 0,0 0 0,0 0 0,-25 51 0,25-51 0,0 0 0,-24 88 0,24-88 0,-42 89 0,42-89 0,0 0 0,-16 93 0,16-93 16,0 0-1,0 37-15,16-28 16,-16-9-1,66 61 1,0-20-16,42-31 16,8-10-1,-9 14 1,26 0-1,7-10-15,-16-8 16,-8-6 0,-25 10-1,25 28-15,-42-14 16,-41-28-1,-33-28 1,0 42 0</inkml:trace>
  <inkml:trace contextRef="#ctx0" brushRef="#br0" timeOffset="118545">22599 10702 0,'16'9'0,"-16"-9"0,0 0 0,0 0 0,0 0 0,75 0 0,-75 0 0,0 0 0,124-14 0,-124 14 0,140-9 0,-8 18 0,1 15 15,16-15-15,-1-4 16,9 9-1,-41-5 1,-116-9-16,83 0 16,-33-5-1,-26-4 1,-15 9-1,-9 23-15,-9 24 16,-15 27 0,-1 10-1,-8 13-15,16-4 16,9-4-1,0-10 1,8-10 0,16-31-16,1-33 15,-17-43 1,0 52-1</inkml:trace>
  <inkml:trace contextRef="#ctx0" brushRef="#br0" timeOffset="118866">23351 10749 0,'0'18'0,"0"-18"0,0 0 0,0 0 0,0 0 0,0 0 0,0 65 0,0-65 0,0 0 0,0 0 0,0 107 0,0-107 0,0 0 0,0 121 0,0-121 0,-17 102 0,-7-13 15,24-89 1,0 0 0,0 0-16,8 56 15,25-61 1</inkml:trace>
  <inkml:trace contextRef="#ctx0" brushRef="#br0" timeOffset="119865">22921 10818 0,'0'24'0,"8"31"0,-8-55 0,0 0 0,0 0 0,0 0 0,0 0 0,0 0 0,0 0 0,0 0 0,0 0 0,0 0 0,0 0 0,0 0 0,0 0 0,0 0 0,0 99 0,0-99 0,0 0 0,0 0 0,0 0 0,0 0 0,0 0 0,0 0 0,0 0 0,0 0 0,0 0 0,9 111 0,-9-111 0,0 0 0,0 0 0,0 0 0,0 0 0,0 0 0,0 0 0,0 0 0,0 0 0,0 0 0,0 0 0,0 0 0,0 0 0,0 0 0,-25 51 0,16-51 15,9 0-15,0 0 16,0 0-1,9-23 1,-9 23-16,16-19 16,-16 19-1,42-33 1,-42 33-1,99-14-15,-99 14 16,83 28 0,-83-28-1,41 38-15,-41-38 16,-33 37-1,33-37 1,-75 51 0,75-51-16,0 0 15,-74 9 1</inkml:trace>
  <inkml:trace contextRef="#ctx0" brushRef="#br0" timeOffset="120384">23640 11060 0,'-16'-9'0,"16"9"0,0 0 0,0 0 0,0 0 0,0 0 0,0 0 0,0 0 0,0 0 0,0 0 0,0 0 0,0 0 0,0 0 0,0 0 0,-25 9 0,25-9 0,0 0 0,0 0 0,0 0 0,0 0 0,0 0 0,0 0 0,0 0 0,0 0 0,0 0 0,0 0 0,0 0 0,0 0 0,0 0 0,0 0 0,0 0 0,0 0 0,0 0 0,0 0 0,0 0 0,0 0 0,0 0 0,0 0 0,0 0 0,0 0 0,0 0 0,0 0 0,0 0 0,0 0 0,0 0 0,0 0 0,0 0 0,0 0 0,0 0 0,0 0 0,0 0 0,0 0 0,0 0 0,0 0 0,0 0 0,0 0 0,0 19 0,0-19 0,0 0 0,0 0 0,0 0 0,0 0 0,0 0 0,0 0 0,0 0 0,0 0 0,0 0 0,0 0 0,74 18 0,-74-18 0,0 0 0,0 0 0,0 0 0,0 0 0,100 0 0,-100 0 0,0 0 0,0 0 0,0 0 0,99 5 0,-99-5 0,0 0 0,0 0 0,99 19 0,-99-19 0,0 0 0,99 23 0,-99-23 0,91 9 0,-8-14 15,-17-4 1,-25 0-1,-65 14-15,24-5 16,8-5 0,-8 5-1</inkml:trace>
  <inkml:trace contextRef="#ctx0" brushRef="#br0" timeOffset="120902">24244 10935 0,'25'14'0,"-25"-14"0,0 0 0,0 0 0,0 0 0,0 0 0,0 0 0,0 0 0,0 0 0,0 0 0,0 0 0,0 0 0,0 0 0,0 0 0,0 0 0,0 0 0,0 0 0,0 0 0,0 0 0,0 0 0,0 0 0,0 0 0,0 0 0,0 0 0,0 0 0,0 0 0,0 0 0,0 0 0,0 0 0,0 0 0,0 0 0,0 0 0,0 0 0,0 0 0,0 0 0,33 13 0,-33-13 0,0 0 0,0 0 0,0 0 0,0 0 0,0 0 0,0 0 0,0 0 0,0 0 0,0 0 0,0 0 0,0 0 0,0 0 0,0 0 0,66 19 0,-66-19 0,0 0 0,0 0 0,0 0 0,66 37 0,-66-37 0,0 0 0,0 0 0,0 0 0,0 0 0,0 0 0,0 0 0,0 0 0,0 0 0,0 0 0,42 28 0,-42-28 0,0 0 0,0 0 0,0 0 0,0 0 0,0 0 0,0 0 0,0 0 0,0 0 0,0 0 0,0 0 0,0 0 0,0 0 0,0 0 0,0 0 0,0 0 0,74 19 0,-74-19 0,0 0 0,0 0 0,0 0 0,0 0 0,0 0 0,0 0 0,0 0 0,0 0 0,0 0 0,0 0 0,0 0 0,0 0 0,0 0 0,0 0 0,0 0 0,0 0 0,83 18 0,-83-18 0,0 0 0,0 0 0,0 0 0,0 0 0,0 0 0,0 0 0,0 0 0,49 14 0,-41 14 0,-41 19 15,33-47 1,-74 70-1,74-70-15,-99 65 16,99-65 0,0 0-1,-75 37 1,42-28-16</inkml:trace>
  <inkml:trace contextRef="#ctx0" brushRef="#br0" timeOffset="121234">24856 10818 0,'0'0'0,"0"33"0,0-33 0,0 0 0,0 0 0,0 0 0,0 65 0,0-65 0,0 0 0,0 0 0,-8 102 0,8-102 0,0 0 0,-17 117 0,17-117 0,-16 107 0,16-107 16,0 0 0,0 0-1,0 0-15,0 0 16,0 27-1,24-64 1,-24 37 0</inkml:trace>
  <inkml:trace contextRef="#ctx0" brushRef="#br0" timeOffset="121676">24872 10823 0,'17'5'0,"-17"-5"0,0 0 0,0 0 0,0 0 0,0 0 0,0 0 0,0 0 0,50 14 0,-50-14 0,0 0 0,0 0 0,0 0 0,0 0 0,66 0 0,-66 0 0,0 0 0,0 0 0,0 0 0,82-19 0,-82 19 0,0 0 0,0 0 0,116-23 0,-116 23 0,0 0 0,108-24 0,-108 24 0,107-18 0,-8 22 15,1 20 1,-1 13-1,-99-37-15,0 0 16,165 19 0,-115-43-1,-25 6 1,-25 22-16,-9 38 15,1 9 1,0-9 0,8 10-16,0 12 15,0 11 1,8 3-1,0 2 1,9-6-16,8-13 16,-34-93-1,9 32 1,0 0-16,0 41 15</inkml:trace>
  <inkml:trace contextRef="#ctx0" brushRef="#br0" timeOffset="122021">24773 11353 0,'17'14'0,"41"5"0,-58-19 0,0 0 0,0 0 0,0 0 0,91 28 0,-91-28 0,0 0 0,0 0 0,107 0 0,-107 0 0,0 0 0,132 4 0,-132-4 0,133 10 0,7 13 16,9-14-1,-8-18 1,-141 9-16,132-23 15,-132 23 1,74-42 0,-74 42-16</inkml:trace>
  <inkml:trace contextRef="#ctx0" brushRef="#br0" timeOffset="122358">25617 10791 0,'8'13'0,"-8"-13"0,0 0 0,0 0 0,0 0 0,0 0 0,0 0 0,0 0 0,0 0 0,0 0 0,0 0 0,0 0 0,0 0 0,0 0 0,0 0 0,-25 33 0,25-33 0,0 0 0,0 0 0,0 0 0,0 0 0,0 0 0,0 0 0,0 0 0,0 0 0,0 0 0,0 0 0,0 0 0,0 0 0,0 0 0</inkml:trace>
  <inkml:trace contextRef="#ctx0" brushRef="#br0" timeOffset="122509">25658 10776 0,'0'10'0,"0"-10"16,0 0-1,0 0 1,-8-24 0,8 24-16,0 0 15,0 0 1</inkml:trace>
  <inkml:trace contextRef="#ctx0" brushRef="#br0" timeOffset="122754">25625 10772 0,'8'14'0,"-8"-14"0,0 0 0,0 0 0,0 0 0,0 0 0,0 0 0,0 0 0,0 0 0,0 0 0,0 0 0,0 0 0,0 0 0,0 0 0,17 56 0,-17-56 0,0 0 0,0 0 0,0 0 0,0 65 0,0-65 0,0 0 0,0 0 0,-25 92 0,25-92 0,0 0 0,-25 94 0,25-94 0,-17 93 0,17-5 0,9-4 16,-9-84 0,0 0-1,8 74 1,-8-74-16</inkml:trace>
  <inkml:trace contextRef="#ctx0" brushRef="#br0" timeOffset="123109">25848 10996 0,'-16'55'0,"-34"38"0,50-93 0,0 0 0,-50 107 0,50-107 0,-41 88 0,41-88 0,-50 79 16,50-79-1,0 0 1,0 0-16,0 0 16</inkml:trace>
  <inkml:trace contextRef="#ctx0" brushRef="#br0" timeOffset="123749">25211 11196 0,'0'8'0,"0"-8"0,0 0 0,0 0 0,0 0 0,0 0 0,0 0 0,0 0 0,0 0 0,0 0 0,0 0 0,0 0 0,0 0 0,0 0 0,0 0 0,0 0 0,0 0 0,0 0 0,0 0 0,0 0 0,0 0 0,0 0 0,0 0 0,0 0 0,17-5 0,-17 5 0,0 0 0,0 0 0,0 0 0,0 0 0,0 0 0,0 0 0,0 0 0,0 0 0,0 0 0,0 0 0,0 0 0,0 0 0,0 0 0,0 0 0,0 0 0,0 0 0,0 0 0,0 0 0,0 0 0,0 0 0,8-41 0,-8 41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0,17-79 0,-17 79 0,0 0 0,0 0 0,0 0 0,0 0 0,0 0 0,0 0 0,0 0 0,0 0 0,0 0 0,0 0 0,0 0 0,0 0 0,0 0 0,0 0 0,0 0 0,0 0 0,0 0 0,0 0 0,0 0 0,0 0 0,0 0 0,0 0 0,0 0 0,0 0 0,0 0 0,0 0 0,0 0 0,0 0 0,0 0 0,0 0 0,0 0 0,0 0 0,0 0 0,0 0 0,0 0 0,0 0 0,0 0 0,0 0 0,0 0 0,-9-88 0,9 88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0,-24-47 0,24 47 0,0 0 0,0 0 0,0 0 0,0 0 0,0 0 0,0 0 0,0 0 0,0 0 0,0 0 0,0 0 0,0 0 0,0 0 0,0 0 0,-42 14 0,42-14 0,0 0 0,0 0 0,0 0 0,0 0 0,0 0 0,0 0 0,0 0 0,0 0 0,0 0 0,0 0 0,0 0 0,0 0 0,0 0 0,0 0 0,0 0 0,0 0 0,0 0 0,0 0 0,0 0 0,0 0 0,0 0 0,0 0 0,0 0 0,0 0 0,0 0 0,-58 65 0,58-65 0,0 0 0,0 0 0,0 0 0,0 0 0,0 0 0,0 0 0,0 0 0,0 0 0,0 0 0,0 0 0,0 0 0,0 0 0,0 0 0,0 0 0,0 0 0,0 0 0,0 0 0,0 0 0,0 0 0,0 0 0,0 0 0,0 0 0,0 0 0,0 0 0,-24 74 0,24-74 0,0 0 0,0 0 0,0 0 0,0 0 0,0 0 0,0 0 0,0 0 0,0 0 0,0 0 0,0 0 0,0 0 0,0 0 0,0 0 0,0 0 0,0 0 0,0 0 0,0 0 0,0 0 0,0 0 0,16-37 0,-16 37 0,0 0 0,0 0 0,0 0 0,0 0 0,0 0 0,0 0 0,0 0 0,0 0 0,0 0 0,0 0 0,0 0 0,0 0 0,0 0 0,0 0 0,0 0 0,0 0 0,0 0 0,0 0 0,0 0 0,0 0 0,0 0 0,0 0 0,-16 79 0,16-79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52 0,-8-52 0,0 0 0,0 0 0,0 0 0,0 0 0,0 0 0,0 0 0,0 0 0,0 0 0,0 0 0,0 0 0,0 0 0,0 0 0,0 0 0,0 0 0,0 0 0,0 0 0,33 23 0,-33-23 0,0 0 0,0 0 0,0 0 0,0 0 0,0 0 0,0 0 0,0 0 0,0 0 0,0 0 0,0 0 0,0 0 0,0 0 0,0 0 0,0 0 0,0 0 0,0 0 0,0 0 0,0 0 0,0 0 0,0 0 0,0 0 0,0 0 0,0 0 0,0 0 0,0 0 0,0 0 0,0 0 0,0 0 0,0 0 0,0 0 0,66-6 0,-66 6 0,0 0 0,0 0 0,0 0 0,0 0 0,0 0 0,0 0 0,0 0 0,0 0 0,0 0 0,0 0 0,0 0 0,0 0 0,0 0 0,0 0 0,0 0 0,0 0 0,0 0 0,0 0 0,0 0 0,0 0 0,0 0 0,0 0 0,0 0 0,0 0 0,0 0 0,0 0 0,0 0 0,41-55 0,-41 55 0,0 0 0,0 0 0,0 0 0,0 0 0,0 0 0,0 0 0,0 0 0,0 0 0,0 0 0,0 0 0,0 0 0,0 0 0,0 0 0,0 0 0,0 0 0,0 0 0,0 0 0,0 0 0,0 0 0,0 0 0,0 0 0,0 0 0,0 0 0,0 0 0,0 0 0,0 0 0,0 0 0,0 0 0,0 0 0,0 0 0,0 0 0,0 0 0,0 0 0,0 0 0,25-23 0,-25 23 0,0 0 0,0 0 0,0 0 0,0 0 0,0 0 0,0 0 0,0 0 0,0 0 0,0 0 0,0 0 0,0 0 0,0 0 0,0 0 0,0 0 0,0 0 0,0 0 0,0 0 0,0 0 0,0 0 0,0 0 0,0 0 0,0 0 0,0 0 0,0 0 0,0 0 0,0 0 0,0 0 0,0 0 0,0 0 0,0 0 0,0 0 0,0 0 0,0 42 0,0-42 0,0 0 0,0 0 0,0 0 0,0 0 0,17 79 0,-17-79 0,0 0 0,0 0 0,0 0 0,0 0 0,0 0 0,0 0 0,0 0 0,58 51 0,-58-51 0,0 0 0,74 28 0,-74-28 0</inkml:trace>
  <inkml:trace contextRef="#ctx0" brushRef="#br0" timeOffset="124790">19878 10786 0,'-8'18'0,"8"-18"0,0 0 0,0 0 0,0 0 0,0 0 0,0 0 0,0 0 0,-41 42 0,41-42 0,0 0 0,0 0 0,0 0 0,0 0 0,0 0 0,0 0 0,0 0 0,0 0 0,0 0 0,-58 51 0,58-51 0,0 0 0,0 0 0,-91 61 0,91-61 0,0 0 0,-83 65 0,83-65 0,-74 88 0,-9 0 15,9 10 1,7-9-1,-7-15-15,-9-37 16,25-32 0,34-14-1,15-1-15,9-22 16,0 32-1</inkml:trace>
  <inkml:trace contextRef="#ctx0" brushRef="#br0" timeOffset="125081">19118 10860 0,'8'5'0,"-8"-5"0,0 0 0,0 0 0,0 0 0,25 23 0,-25-23 0,0 0 0,41 42 0,-41-42 0,0 0 0,66 74 0,-66-74 0,0 0 0,66 75 0,-66-75 0,75 74 0,-1 1 15,0 8-15,1-3 16,-75-80 0,83 74-1,-83-74-15</inkml:trace>
  <inkml:trace contextRef="#ctx0" brushRef="#br0" timeOffset="146768.647">20432 1995 0,'0'10'0,"0"-10"0,0 0 0,0 0 0,0 0 0,0 0 0,0 0 0,0 0 0,0 0 0,0 0 0,0 0 0,0 0 0,0 0 0,0 0 0,0 0 0,0 0 0,0 0 0,0 0 0,0 0 0,0 0 0,0 0 0,0 0 0,0 0 0,0 0 0,0 0 0,0 0 0,0 0 0,17-33 0,-17 33 0,0 0 0,0 0 0,0 0 0,0 0 0,0 0 0,0 0 0,0 0 0,0 0 0,16-92 0,-16 92 0,0 0 0,0 0 0,0 0 0,0 0 0,0 0 0,0 0 0,0 0 0,0 0 0,0 0 0,0 0 0,0 0 0,0 0 0,0 0 0,17-131 0,-17 131 0,0 0 0,0 0 0,0 0 0,0 0 0,0-28 0,0 28 0,0 0 0,0 0 0,0 0 0,0 0 0,0 0 0,0 0 0,0 0 0,-8-29 0,8 29 0,0 0 0,0 0 0,0 0 0,-17-111 0,17 111 15,0 0 1,-41-79-16,41 79 16,-75-51-1,75 51 1,-99 0-16,99 0 15,-116 51 1,17 33 0,33 28-1,33 13-15,33-125 16,0 140-1,0-140 1,0 0-16,41 120 16,-41-120-1,58 75 1,-58-75-1,99 23-15,-99-23 16,100-55 0,-100 55-1,90-117-15,-7-22 16,-83 139-1,58-140 1,-58 140 0,0 0-16,0 0 15,0 0 1,33-102-1,-33 102-15,0 0 16,17 14 0,-1 51-1,-16 61 1,0-126-16,17 153 15,-17-153 1,33 102 0,-33-102-1,66 56-15,-66-56 16,99 19-1,-99-19 1</inkml:trace>
  <inkml:trace contextRef="#ctx0" brushRef="#br0" timeOffset="147340.4754">20895 1623 0,'0'-14'0,"0"14"0,0 0 0,0 0 0,0 0 0,0 0 0,0 0 0,0 0 0,0 0 0,0 0 0,0 0 0,0 0 0,0 0 0,0 0 0,0 0 0,0 0 0,0 0 0,0 0 0,0 0 0,0 0 0,0 0 0,0 0 0,9 61 0,-9-61 0,0 0 0,0 0 0,0 0 0,8 111 0,-8-111 0,0 0 0,0 0 0,8 158 0,-8-158 0,0 0 0,0 0 0,0 0 0,17 131 0,-17-131 15,16 107 1,-16-107-16,17 37 16,-17-37-1,0 0 1,0 0-16,0-23 15,0 23 1,16-5 0,-16 5-1,0-79-15,0 79 16,0 0-1,-8-135 1,8 135-16,-8-149 16,8 149-1,24-125 1,-24 125-1,50-79-15,-50 79 16,91-38 0,-91 38-1</inkml:trace>
  <inkml:trace contextRef="#ctx0" brushRef="#br0" timeOffset="147872.3158">22086 1791 0,'8'-10'0,"-8"10"0,0 0 0,0 0 0,0 0 0,0 0 0,0 0 0,0 0 0,0 0 0,0 0 0,17-51 0,-17 51 0,0 0 0,0 0 0,0 0 0,0 0 0,0 0 0,0 0 0,0 0 0,0 0 0,0 0 0,0 0 0,0 0 0,0 0 0,0 0 0,0 0 0,0 0 0,0 0 0,0 0 0,0 0 0,0 0 0,0-70 0,0 70 0,0 0 0,0 0 0,0 0 0,0 0 0,0 0 0,0 0 0,0 0 0,0 0 0,0 0 0,0 0 0,0 0 0,0 0 0,-50-41 0,50 41 0,0 0 0,0 0 0,0 0 0,0 0 0,0 0 0,0 0 0,0 0 0,0 0 0,0 0 0,-74 27 0,74-27 0,0 0 0,0 0 0,0 0 0,0 0 0,0 0 0,0 0 0,0 0 0,-25 19 0,25-19 0,0 0 0,0 0 0,0 0 0,0 0 0,0 0 0,0 0 0,-17 33 0,17-33 0,0 0 0,0 0 0,0 0 0,0 0 0,0 0 0,0 0 0,0 0 0,0 0 0,0 0 0,0 0 0,0 0 0,-107 107 0,107-107 0,0 0 0,0 0 0,0 0 0,0 0 0,0 0 0,0 0 0,0 0 0,-66 125 0,66-125 0,0 0 0,0 0 0,0 0 0,-33 135 0,33-135 16,8 107-1,-8-107-15,83 79 16,32-28 0,-115-51-1,124-9 1,-124 9-16,133-28 15,-133 28 1,0 0 0</inkml:trace>
  <inkml:trace contextRef="#ctx0" brushRef="#br0" timeOffset="148613.0935">20027 2572 0,'-8'-14'0,"8"14"0,0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0,58-14 0,-58 14 0,0 0 0,0 0 0,0 0 0,0 0 0,0 0 0,0 0 0,0 0 0,0 0 0,0 0 0,82-9 0,-82 9 0,0 0 0,0 0 0,0 0 0,0 0 0,0 0 0,0 0 0,0 0 0,0 0 0,0 0 0,141 23 0,-141-23 0,0 0 0,0 0 0,66 14 0,-66-14 0,0 0 0,0 0 0,0 0 0,141 23 0,-141-23 15,148 0 1,1-18-1,-8-6-15,-9 6 16,-16 13 0,0 1-1,-9 4-15,-107 0 16,132-5-1,9 5 1,-9 0 0,9 9-16,24 0 15,-49-13 1,-42-10-1,-7 0-15,-26 5 16,0 13 0,-32 1-1,-43 0 1,34-5-16</inkml:trace>
  <inkml:trace contextRef="#ctx0" brushRef="#br0" timeOffset="149522.8203">20176 2866 0,'0'0'0,"0"0"0,0 0 0,0 0 0,0 0 0,0 0 0,0 0 0,0 0 0,0 0 0,0 0 0,0 0 0,0 0 0,0 0 0,0 0 0,0 0 0,0 0 0,0 0 0,0 0 0,0 0 0,0 0 0,0 0 0,0 0 0,0 0 0,41-6 0,-41 6 0,0 0 0,0 0 0,0 0 0,0 0 0,0 0 0,0 0 0,0 0 0,0 0 0,0 0 0,0 0 0,0 0 0,0 0 0,0 0 0,0 0 0,0 0 0,0 0 0,0 0 0,0 0 0,0 0 0,75-28 0,-75 28 0,0 0 0,0 0 0,0 0 0,0 0 0,0 0 0,0 0 0,0 0 0,0 0 0,0 0 0,0 0 0,0 0 0,0 0 0,0 0 0,0 0 0,0 0 0,115-37 0,-115 37 0,0 0 0,0 0 0,0 0 0,0 0 0,0 0 0,0 0 0,0 0 0,0 0 0,0 0 0,0 0 0,0 0 0,50-9 0,-50 9 0,0 0 0,0 0 0,0 0 0,0 0 0,0 0 0,0 0 0,0 0 0,124-9 0,-124 9 0,0 0 0,0 0 0,0 0 0,141 4 0,-141-4 0,148 14 16,-148-14-1,149 5 1,-149-5-16,133-9 16,-133 9-1,132-14 1,-132 14-1,140-19-15,-140 19 16,158-14 0,-158 14-1,148-19-15,-148 19 16,157-18-1,-157 18 1,124-14-16,-124 14 16,116 9-1,-116-9 1,0 0-1,124 10-15,-124-10 16,108 9 0,-108-9-1</inkml:trace>
  <inkml:trace contextRef="#ctx0" brushRef="#br0" timeOffset="166896.6068">22375 2042 0,'9'0'0,"-9"0"0,0 0 0,0 0 0,0 0 0,0 0 0,0 0 0,0 0 0,0 0 0,0 0 0,0 0 0,0 0 0,0 0 0,0 0 0,0 0 0,0 0 0,0 0 0,0 0 0,0 0 0,0 0 0,0 0 0,0 0 0,0 0 0,0 0 0,0 0 0,0 0 0,0 0 0,0 0 0,0 0 0,0 0 0,0 0 0,0 0 0,0 0 0,41-23 0,-41 23 0,0 0 0,0 0 0,0 0 0,0 0 0,0 0 0,0 0 0,0 0 0,0 0 0,0 0 0,0 0 0,0 0 0,0 0 0,0 0 0,0 0 0,0 0 0,0 0 0,0 0 0,107-52 0,-107 52 0,0 0 0,0 0 0,0 0 0,0 0 0,0 0 0,0 0 0,0 0 0,0 0 0,0 0 0,0 0 0,0 0 0,0 0 0,0 0 0,50-23 0,-50 23 0,0 0 0,0 0 0,0 0 0,0 0 0,17 5 0,-17-5 0,0 0 0,0 0 0,0 0 0,0 0 0,0 0 0,0 0 0,0 0 0,140-42 0,-140 42 0,0 0 0,0 0 0,0 0 0,124-56 0,-124 56 16</inkml:trace>
  <inkml:trace contextRef="#ctx0" brushRef="#br0" timeOffset="168063.2567">23500 1307 0,'0'-10'0,"0"10"0,0 0 0,0 0 0,0 0 0,0 0 0,0 0 0,0 0 0,0 0 0,0 0 0,0 0 0,0 0 0,0 0 0,0 0 0,0 0 0,0 0 0,0 0 0,0 0 0,0 0 0,0 0 0,0 0 0,0 0 0,0 0 0,-8-46 0,8 46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0,-58-42 0,58 42 0,0 0 0,0 0 0,0 0 0,0 0 0,0 0 0,0 0 0,0 0 0,0 0 0,0 0 0,0 0 0,0 0 0,0 0 0,0 0 0,0 0 0,0 0 0,0 0 0,0 0 0,0 0 0,0 0 0,0 0 0,0 0 0,0 0 0,0 0 0,0 0 0,0 0 0,0 0 0,0 0 0,0 0 0,0 0 0,0 0 0,0 0 0,0 0 0,0 0 0,-58 33 0,58-33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0,-83 42 0,83-42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0,-49 97 0,49-97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0,24 79 0,-24-79 0,0 0 0,0 0 0,0 0 0,0 0 0,0 0 0,0 0 0,0 0 0,0 0 0,0 0 0,0 0 0,0 0 0,0 0 0,0 0 0,0 0 0,0 0 0,0 0 0,0 0 0,0 0 0,0 0 0,0 0 0,0 0 0,0 0 0,0 0 0,0 0 0,0 0 0,0 0 0,0 0 0,0 0 0,0 0 0,0 0 0,0 0 0,0 0 0,0 0 0,0 0 0,0 0 0,0 0 0,0 0 0,0 0 0,0 0 0,0 0 0,0 0 0,0 0 0,0 0 0,0 0 0,0 0 0,66 0 0,17-65 0,-83 65 0,0 0 0,0 0 0,0 0 0,0 0 0,0 0 0,0 0 0,0 0 0,0 0 0,0 0 0,0 0 0,0 0 0,0 0 0,0 0 0,0 0 0,0 0 0,0 0 0,0 0 0,0 0 0,0 0 0,66-115 0,-66 115 0,0 0 0,0 0 0,0 0 0,0 0 0,0 0 0,0 0 0,0 0 0,0 0 0,0 0 0,0 0 0,0 0 0,0 0 0,0 0 0,0 0 0,0 0 0,0 0 0,0 0 0,0 0 0,0 0 0,0 0 0,0 0 0,0 0 0,0 0 0,0 0 0,0 0 0,0 0 0,0 0 0,0 0 0,0 0 0,0 0 0,0 0 0,0 0 0,0 0 0,0 0 0,0 0 0,0 0 0,0 0 0,42-136 0,-42 136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0,16-88 0,-16 88 0,0 0 0,0 0 0,0 0 0,0 0 0,0 0 0,0 0 0,0 0 0,0 0 0,0 0 0,0 0 0,0 0 0,0 0 0,0 0 0,0 0 0,0 0 0,0 0 0,0 0 0,0 0 0,0 0 0,0 0 0,0-10 0,0 10 0,0 0 0,0 0 0,0 0 0,0 0 0,0 0 0,0 0 0,0 0 0,0 0 0,0 0 0,-16 51 0,16-51 0,0 0 0,0 0 0,0 0 0,0 0 0,0 0 0,0 0 0,0 0 0,0 0 0,-17 112 0,17-112 0,0 0 0,0 0 0,0 0 0,0 0 0,0 0 0,0 0 0,0 0 0,0 0 0,0 0 0,0 0 0,0 0 0,0 0 0,0 0 0,0 0 0,0 0 0,0 0 0,0 0 0,0 0 0,0 0 0,0 0 0,0 0 0,0 0 0,17 121 0,-17-121 0,0 0 0,0 0 0,0 0 0,0 0 0,0 0 0,0 0 0,0 0 0,0 0 0,0 0 0,58 89 0,-58-89 0,0 0 0,0 0 0,0 0 0,0 0 0,0 0 0,0 0 0,0 0 0</inkml:trace>
  <inkml:trace contextRef="#ctx0" brushRef="#br0" timeOffset="168343.1727">23797 1233 0,'-8'18'0,"8"-18"0,0 0 0,0 0 0,0 0 0,0 0 0,0 0 0,0 0 0,0 0 0,0 0 0,0 0 0,0 0 0,0 0 0,0 0 0,0 0 0,0 0 0,0 0 0,0 0 0,0 0 0,0 0 0,0 0 0,0 0 0,0 0 0,0 0 0,0 0 0,0 0 0,0 0 0,0 0 0,0 0 0,0 0 0,0 0 0,8 75 0,-8-75 0,0 0 0,0 0 0,0 0 0,0 0 0,0 0 0,0 0 0,0 0 0,0 0 0,0 0 0,0 0 0,0 0 0,0 0 0,0 0 0,0 0 0,0 0 0,0 0 0,0 0 0,0 0 0,0 0 0,17 93 0,-17-93 0,0 0 0,0 0 0,0 0 0,0 0 0,0 0 0,0 0 0,0 0 0,0 0 0,0 0 0,0 0 0,0 0 0,0 0 0</inkml:trace>
  <inkml:trace contextRef="#ctx0" brushRef="#br0" timeOffset="168552.11">23690 1046 0,'0'5'0,"0"-5"16,0 0-1,0 0 1,41 0-16,-41 0 16,75 5-1</inkml:trace>
  <inkml:trace contextRef="#ctx0" brushRef="#br0" timeOffset="168973.9833">23971 1307 0,'17'9'0,"-17"-9"0,0 0 0,0 0 0,0 0 0,0 0 0,0 0 0,0 0 0,0 0 0,0 0 0,0 0 0,41 33 0,-41-33 0,0 0 0,0 0 0,0 0 0,0 0 0,0 0 0,0 0 0,0 0 0,0 0 0,0 0 0,0 0 0,0 0 0,0 0 0,0 0 0,0 0 0,0 0 0,0 0 0,0 0 0,0 0 0,0 0 0,0 0 0,0 0 0,0 0 0,0 0 0,0 0 0,0 0 0,0 0 0,0 0 0,0 0 0,25 74 0,-25-74 0,0 0 0,0 0 0,0 0 0,0 0 0,0 0 0,0 0 0,0 0 0,0 0 0,0 0 0,0 0 0,0 0 0,0 0 0,0 0 0,0 0 0,0 0 0,0 0 0,0 0 0,0 0 0,0 0 0,0 0 0,0 0 0,0 0 0,0 0 0,0 0 0,0 0 0,0 0 0,0 0 0,0-14 0,0 14 0,0 0 0,0 0 0,0 0 0,0 0 0,0 0 0,0 0 0,0 0 0,0 0 0,0 0 0,0 0 0,0 0 0,0 0 0,0 0 0,0 0 0,0 0 0,0 0 0,0 0 0,0 0 0,0 0 0,0 0 0,0 0 0,0 0 0,0 0 0,16-23 0,-16 23 0,0 0 0,0 0 0,0 0 0,0 0 0,0 0 0,0 0 0,0 0 0,0 0 0,0 0 0,0 0 0,0 0 0,0 0 0,0 0 0,0 0 0,0 0 0,0 0 0,0 0 0,0 0 0,0 0 0,0-70 0,0 70 0,0 0 0,0 0 0,0 0 0,0 0 0,0 0 0,0 0 0,0 0 0,0 0 0,0 0 0,0 0 0,0 0 0,0 0 0,0 0 0,0 0 0,0 0 0,0 0 0,0 0 0,0 0 0,0 0 0,0 0 0,0 0 0,0 0 0,42-107 0,-42 107 0,0 0 0,0 0 0,0 0 0,0 0 0,0 0 0,0 0 0,0 0 0,0 0 0,0 0 0,58-60 0,-58 60 0,0 0 0,0 0 0,0 0 0,0 0 0,0 0 0,74 0 0,-74 0 0</inkml:trace>
  <inkml:trace contextRef="#ctx0" brushRef="#br0" timeOffset="169358.8679">24376 1581 0,'9'-32'0,"15"-33"0,-24 65 0,0 0 0,0 0 0,0 0 0,0 0 0,0 0 0,0 0 0,0 0 0,0 0 0,0 0 0,0 0 0,0 0 0,0 0 0,0 0 0,0 0 0,0 0 0,50-93 0,-50 93 0,0 0 0,0 0 0,0 0 0,0 0 0,0 0 0,0 0 0,0 0 0,0 0 0,0 0 0,0 0 0,0 0 0,0 0 0,0 0 0,0 0 0,0 0 0,0 0 0,0 0 0,0 0 0,0 0 0,0 0 0,74-94 0,-74 94 0,0 0 0,0 0 0,0 0 0,17-74 0,-17 74 15,-50 5 1,26 18 0,7 0-16,17-23 15,0 0 1,-58 98-1,58-98 1,-8 130-16,8-130 16,58 70-1,33-51 1,0-66-1</inkml:trace>
  <inkml:trace contextRef="#ctx0" brushRef="#br0" timeOffset="169633.7854">24914 1288 0,'0'9'0,"0"-9"0,0 0 0,0 0 0,0 0 0,0 0 0,0 0 0,0 0 0,0 0 0,0 0 0,0 0 0,0 0 0,0 0 0,0 0 0,-58 38 0,58-38 0,0 0 0,0 0 0,0 0 0,-58 65 0,58-65 0,0 0 0,0 0 0,-74 97 0,74-97 0,0 0 0,0 0 0,0 0 0,0 117 0,0-117 0,74 88 16,42-55-1,8-76 1,-58-12-16,-66 55 16</inkml:trace>
  <inkml:trace contextRef="#ctx0" brushRef="#br0" timeOffset="169877.7122">25021 1349 0,'8'4'0,"-8"-4"0,0 0 0,0 0 0,0 0 0,0 0 0,0 0 0,0 0 0,0 0 0,0 0 0,0 0 0,0 0 0,0 0 0,0 0 0,0 0 0,0 0 0,0 0 0,0 0 0,0 0 0,0 0 0,0 0 0,0 0 0,0 0 0,0 0 0,50 0 0,-50 0 0,0 0 0,0 0 0,0 0 0,0 0 0,0 0 0,0 0 0,0 0 0,0 0 0,0 0 0,0 0 0,0 0 0,0 0 0,0 0 0,0 0 0,0 0 0,0 0 0,0 0 0,91-9 0,-91 9 0,0 0 0,0 0 0,0 0 0,0 0 0,0 0 0,0 0 0,0 0 0,0 0 0,0 0 0,0 0 0,0 0 0,0 0 0,0 0 0,124-14 0,-124 14 0,0 0 0,0 0 0,0 0 0,0 0 0,0 0 0,0 0 0,0 0 0,0 0 0,0 0 0,0 0 0,0 0 0,0 0 0,0 0 0,0 0 0,0 0 0,0 0 0</inkml:trace>
  <inkml:trace contextRef="#ctx0" brushRef="#br0" timeOffset="170359.5676">25261 1195 0,'8'0'15,"-8"0"1,0 0-16,0 0 15,9 47 1,-9-47 0,-17 97-1,17-97-15,-8 168 16,8-168-1,16 149 1,-16-149-16,42 28 16,-42-28-1,91 42 1,-91-42-1,107-61-15,-107 61 16,74-116 0,-74 116-1,0 0-15,17-98 16,-17 98-1,-41-23 1,41 23 0,-75 60-16,75-60 15,-66 121 1,66-121-1,0 126-15,66-47 16,42-60 0,-1-52-1,1-32 1</inkml:trace>
  <inkml:trace contextRef="#ctx0" brushRef="#br0" timeOffset="170863.4163">25922 1456 0,'-16'-14'0,"16"14"0,0 0 0,0 0 0,0 0 0,0 0 0,0 0 0,0 0 0,0 0 0,0 0 0,0 0 0,0 0 0,0 0 0,0 0 0,-50 50 0,50-50 0,0 0 0,0 0 0,0 0 0,-49 89 0,49-89 0,0 0 0,0 0 0,0 0 0,0 0 0,0 0 0,0 0 0,0 0 0,0 0 0,-17 140 0,17-140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37 0,-33-37 0,0 0 0,0 0 0,0 0 0,0 0 0,0 0 0,0 0 0,0 0 0,0 0 0,0 0 0,0 0 0,0 0 0,0 0 0,0 0 0,0 0 0,0 0 0,0 0 0,0 0 0,0 0 0,0 0 0,0 0 0,0 0 0,0 0 0,0 0 0,0 0 0,0 0 0,0 0 0,0 0 0,0 0 0,0 0 0,0 0 0,0 0 0,0 0 0,0 0 0,0 0 0,0 0 0,0 0 0,0 0 0,0 0 0,0 0 0,0 0 0,0 0 0,0 0 0,0 0 0,0 0 0,50-51 0,-50 51 0,0 0 0,0 0 0,0 0 0,0 0 0,0 0 0,0 0 0,0 0 0,0 0 0,0 0 0,0 0 0,0 0 0,0 0 0,0 0 0,0 0 0,0 0 0,0 0 0,0 0 0,0 0 0,0 0 0,0 0 0,74-70 0,-74 70 0,0 0 0,0 0 0,0 0 0,0 0 0,0 0 0,0 0 0,0 0 0,0 0 0,0 0 0,0 0 0,0 0 0,0 0 0,0 0 0,0 0 0,0 0 0,0 0 0,0 0 0,0 0 0,0 0 0,66-125 0,-66 125 0,0 0 0,0 0 0,0 0 0,0 0 0,0 0 0,67-131 0,-67 131 0,0 0 0,0 0 0,0 0 0,0 0 0,0 0 0,0 0 0,0 0 0,0 0 0,0 0 0,0 0 0,0 0 0,0 0 0,0 0 0,0 0 0,0 0 0,0 0 0,0 0 0,0 0 0,0 0 0,0 0 0,0 0 0,0 0 0,0 0 0,0 0 0,0 0 0,0 0 0,0 0 0,0 0 0,0 0 0,0 0 0,0 0 0,0 0 0,0 0 0,0 0 0,0 0 0,24-111 0,-24 111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0,-8-65 0,8 65 0,0 0 0,0 0 0,0 0 0,0 0 0,0 0 0,0 0 0,0 0 0,0 0 0,0 0 0,0 0 0,-16-10 0,16 10 0,0 0 0,0 0 0,0 0 0,0 0 0,0 0 0,0 0 0,0 0 0,0 0 0,0 0 0,0 0 0,0 0 0,0 0 0,0 0 0,0 0 0,0 0 0,0 0 0,0 0 0,0 0 0,0 0 0,-33 70 0,33-70 0,0 0 0,0 0 0,0 0 0,0 0 0,0 0 0,0 0 0,0 0 0,-25 130 0,25-130 0,0 0 0,0 0 0,0 0 0,0 0 0,0 0 0,0 0 0,0 0 0,0 0 0,0 0 0,0 0 0,0 0 0,0 0 0,0 0 0,33 158 0,-33-158 0,0 0 0,0 0 0,0 0 0,0 0 0,0 0 0,0 0 0,0 0 0,0 0 0,0 0 0,82 145 0,-82-145 0,0 0 0,0 0 0,0 0 0,0 0 0,0 0 0,0 0 0,0 0 0</inkml:trace>
  <inkml:trace contextRef="#ctx0" brushRef="#br0" timeOffset="171577.2022">23244 2600 0,'8'14'0,"-8"-14"0,0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0,41-19 0,-41 19 0,0 0 0,0 0 0,0 0 0,0 0 0,0 0 0,0 0 0,0 0 0,0 0 0,0 0 0,0 0 0,0 0 0,0 0 0,0 0 0,0 0 0,0 0 0,0 0 0,0 0 0,0 0 0,0 0 0,0 0 0,0 0 0,0 0 0,0 0 0,0 0 0,0 0 0,0 0 0,0 0 0,0 0 0,0 0 0,0 0 0,0 0 0,0 0 0,0 0 0,0 0 0,0 0 0,0 0 0,0 0 0,0 0 0,0 0 0,0 0 0,0 0 0,0 0 0,91-37 0,-91 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0,99-83 0,-99 83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0,25-61 0,-25 61 0,0 0 0,0 0 0,0 0 0,0 0 0,0 0 0,0 0 0,0 0 0,0 0 0,0 0 0,0 0 0,0 0 0,0 0 0,0 0 0,0 0 0,-16-9 0,16 9 0,-25 4 0,25-4 0,0 0 0,0 0 0,0 0 0,0 0 0,0 0 0,0 0 0,0 0 0,0 0 0,0 0 0,0 0 0,0 0 0,0 0 0,0 0 0,0 0 0,0 0 0,0 0 0,0 0 0,0 0 0,0 0 0,0 0 0,0 0 0,0 0 0,0 0 0,0 0 0,0 0 0,-58 0 0,58 0 0,0 0 0,0 0 0,0 0 0,0 0 0,0 0 0,0 0 0,0 0 0,0 0 0,0 0 0,0 0 0,0 0 0,0 0 0,0 0 0,0 0 0,0 0 0,0 0 0,0 0 0,0 0 0,0 0 0,0 0 0,0 0 0,-91 69 0,91-69 0,0 0 0,0 0 0,0 0 0,0 0 0,0 0 0,0 0 0,0 0 0,0 0 0,0 0 0,0 0 0,0 0 0,0 0 0,0 0 0,0 0 0,0 0 0,0 0 0,0 0 0,-33 108 0,33-108 0,0 0 0,0 0 0,0 0 0,0 0 0,0 0 0,0 0 0,0 0 0,0 0 0,0 0 0,0 0 0,0 0 0,0 0 0,0 0 0,16 116 0,-16-116 0,0 0 0,0 0 0,0 0 0,0 0 0,67 79 0,-67-79 0,0 0 0,0 0 0,0 0 0,99 14 0,-99-14 0,0 0 0,0 0 0,99-37 0,-99 37 0,0 0 0,91-70 0,-91 70 0,91-83 0</inkml:trace>
  <inkml:trace contextRef="#ctx0" brushRef="#br0" timeOffset="172194.0171">24012 2516 0,'9'0'0,"-9"0"0,0 0 0,0 0 0,0 0 0,0 0 0,0 0 0,0 0 0,0 0 0,0 0 0,0 0 0,0 0 0,0 0 0,-25-33 0,25 33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0,-66-8 0,66 8 0,0 0 0,0 0 0,0 0 0,0 0 0,0 0 0,0 0 0,0 0 0,0 0 0,0 0 0,0 0 0,0 0 0,0 0 0,0 0 0,0 0 0,0 0 0,0 0 0,0 0 0,0 0 0,0 0 0,0 0 0,0 0 0,0 0 0,0 0 0,0 0 0,0 0 0,0 0 0,0 0 0,0 0 0,0 0 0,0 0 0,0 0 0,0 0 0,0 0 0,0 0 0,0 0 0,0 0 0,-83 41 0,83-41 0,0 0 0,0 0 0,0 0 0,0 0 0,0 0 0,0 0 0,0 0 0,0 0 0,0 0 0,0 0 0,0 0 0,0 0 0,0 0 0,0 0 0,0 0 0,0 0 0,0 0 0,0 0 0,0 0 0,0 0 0,0 0 0,0 0 0,0 0 0,0 0 0,0 0 0,0 0 0,0 0 0,0 0 0,0 0 0,0 0 0,0 0 0,0 0 0,0 0 0,0 0 0,0 0 0,0 0 0,0 0 0,0 0 0,0 0 0,0 0 0,0 0 0,-25 65 0,25-65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0,-16 102 0,16-102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70 0,-33-70 0,0 0 0,0 0 0,0 0 0,0 0 0,0 0 0,0 0 0,0 0 0,0 0 0,0 0 0,0 0 0,0 0 0,0 0 0,0 0 0,0 0 0,0 0 0,0 0 0,0 0 0,0 0 0,0 0 0,0 0 0,0 0 0,41 0 0,25-60 0,-66 60 0,0 0 0,0 0 0,0 0 0,0 0 0,0 0 0,0 0 0,0 0 0,0 0 0,0 0 0,0 0 0,0 0 0,0 0 0,0 0 0,0 0 0,0 0 0,0 0 0,0 0 0,0 0 0,0 0 0,58-121 0,-58 121 0,0 0 0,0 0 0,0 0 0,0 0 0,0 0 0,0 0 0,0 0 0,0 0 0,0 0 0,0 0 0,0 0 0,0 0 0,0 0 0,0 0 0,0 0 0,0 0 0,0 0 0,0 0 0,25-126 0,-25 126 0,0 0 0,0 0 0,0 0 0,0 0 0,0 0 0,0 0 0,0 0 0,0 0 0,0 0 0,0 0 0,0 0 0,0 0 0,0 0 0,0 0 0,0 0 0,0 0 0,0 0 0,25-125 0,-25 125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0,0-89 0,0 89 0,0 0 0,0 0 0,0 0 0,0 0 0,0 0 0,0 0 0,0 0 0,0 0 0,0 0 0,0 0 0,0 0 0,0 0 0,0 0 0,0 0 0,0 0 0,0 0 0,0 0 0,0 0 0,0 0 0,0 0 0,-17-23 0,17 23 0,0 0 0,0 0 0,0 0 0,0 0 0,0 0 0,0 0 0,0 0 0,0 0 0,0 0 0,0 0 0,0 0 0,0 0 0,0 0 0,0 0 0,0 0 0,0 0 0,0 0 0,0 0 0,0 0 0,0 51 0,0-51 0,0 0 0,0 0 0,0 0 0,0 0 0,0 0 0,0 0 0,0 0 0,0 107 0,0-107 0,0 0 0,0 0 0,0 0 0,0 0 0,0 0 0,0 0 0,25 140 0,-25-140 0,0 0 0,0 0 0,0 0 0,0 0 0,0 0 0,0 0 0,0 0 0,0 0 0,0 0 0,0 0 0,0 0 0,41 139 0,-41-139 0,0 0 0,0 0 0,0 0 0,0 0 0,0 0 0,0 0 0,0 0 0,58 84 0,-58-84 0,0 0 0,66 42 0,-66-42 0,91-9 0</inkml:trace>
  <inkml:trace contextRef="#ctx0" brushRef="#br0" timeOffset="172931.7957">24707 2507 0,'8'5'0,"-8"-5"0,0 0 0,0 0 0,0 0 0,0 0 0,0 0 0,0 0 0,0 0 0,0 0 0,0 0 0,0 0 0,0 0 0,0 0 0,0 0 0,0 0 0,0 0 0,0 0 0,0 0 0,0 0 0,0 0 0,0 0 0,17-37 0,-17 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0,0-29 0,0 29 0,0 0 0,0 0 0,0 0 0,0 0 0,0 0 0,0 0 0,0 0 0,-33 20 0,33-20 0,0 0 0,0 0 0,0 0 0,0 0 0,0 0 0,0 0 0,0 0 0,0 0 0,0 0 0,0 0 0,0 0 0,0 0 0,0 0 0,0 0 0,0 0 0,0 0 0,0 0 0,0 0 0,0 0 0,0 0 0,0 0 0,0 0 0,0 0 0,0 0 0,0 0 0,0 0 0,0 0 0,0 0 0,-42 4 0,42-4 0,0 0 0,0 0 0,0 0 0,0 0 0,0 0 0,0 0 0,0 0 0,0 0 0,0 0 0,0 0 0,0 0 0,0 0 0,0 0 0,0 0 0,0 0 0,0 0 0,0 0 0,0 0 0,0 0 0,0 0 0,0 0 0,0 0 0,0 0 0,0 0 0,0 0 0,0 0 0,0 0 0,0 0 0,0 0 0,0 0 0,0 0 0,0 0 0,0 0 0,0 0 0,0 0 0,0 0 0,0 0 0,0 0 0,0 0 0,0 0 0,0 0 0,0 0 0,-82 46 0,82-46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0,-66 89 0,66-89 0,0 0 0,0 0 0,0 0 0,0 0 0,0 0 0,0 0 0,0 0 0,0 0 0,0 0 0,0 0 0,0 0 0,0 0 0,0 0 0,0 0 0,0 0 0,0 0 0,0 0 0,0 0 0,0 0 0,0 0 0,0 0 0,0 0 0,0 0 0,0 0 0,0 0 0,0 0 0,0 0 0,0 0 0,0 0 0,0 0 0,0 0 0,0 0 0,0 0 0,0 0 0,0 0 0,0 0 0,0 0 0,0 0 0,0 0 0,0 0 0,0 0 0,0 0 0,0 0 0,8 61 0,-8-61 0,0 0 0,0 0 0,0 0 0,0 0 0,0 0 0,0 0 0,0 0 0,0 0 0,0 0 0,0 0 0,0 0 0,0 0 0,0 0 0,0 0 0,0 0 0,0 0 0,0 0 0,0 0 0,0 0 0,0 0 0,0 0 0,0 0 0,58 0 0,-58 0 0,0 0 0,0 0 0,0 0 0,0 0 0,0 0 0,0 0 0,0 0 0,0 0 0,0 0 0,0 0 0,0 0 0,0 0 0,0 0 0,0 0 0,0 0 0,0 0 0,0 0 0,0 0 0,0 0 0,0 0 0,0 0 0,0 0 0,0 0 0,0 0 0,0 0 0,0 0 0,0 0 0,0 0 0,0 0 0,0 0 0,0 0 0,0 0 0,0 0 0,0 0 0,0 0 0,91-61 0,-91 61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0,74-52 0,-74 52 0,0 0 0,0 0 0,0 0 0,0 0 0,0 0 0,0 0 0,0 0 0,0 0 0,0 0 0,0 0 0,0 0 0,0 0 0,0 0 0,0 0 0,0 0 0,0 0 0,0 0 0,0 0 0,0 0 0,0 0 0,0 0 0,33-4 0,-33 4 0,0 0 0,0 0 0,0 0 0,0 0 0,0 0 0,0 0 0,0 0 0,0 0 0,0 0 0,0 0 0,0 0 0,0 0 0,0 0 0,0 0 0,0 0 0,0 0 0,0 0 0,42 79 0,-42-79 0,0 0 0,0 0 0,0 0 0,0 0 0,0 0 0,0 0 0,0 0 0,0 0 0,0 0 0,0 0 0,0 0 0,0 0 0,0 0 0,33 149 0,-33-149 0,0 0 0,0 0 0,0 0 0,0 0 0,0 0 0,0 0 0,0 0 0,0 0 0,0 0 0,0 0 0,0 0 0,0 0 0,0 0 0,0 0 0,0 0 0,0 0 0,0 0 0,0 0 0,49 139 0,-49-139 16,-8 121-1,-42-51-15,-32-65 16,-18-39 0,100 34-1,-115-73 1</inkml:trace>
  <inkml:trace contextRef="#ctx0" brushRef="#br0" timeOffset="173481.6307">25087 2814 0,'0'14'0,"0"-14"0,0 0 0,0 0 0,0 0 0,0 0 0,0 0 0,0 0 0,0 0 0,0 0 0,0 0 0,0 0 0,0 0 0,0 0 0,0 0 0,0 0 0,0 0 0,0 0 0,0 0 0,0 0 0,0 0 0,0 0 0,0 0 0,0 0 0,0 0 0,0 0 0,17-5 0,-17 5 0,0 0 0,0 0 0,0 0 0,0 0 0,0 0 0,0 0 0,0 0 0,0 0 0,0 0 0,0 0 0,0 0 0,0 0 0,0 0 0,0 0 0,0 0 0,0 0 0,0 0 0,0 0 0,0 0 0,0 0 0,0 0 0,0 0 0,0 0 0,0 0 0,0 0 0,0 0 0,0 0 0,0 0 0,66-56 0,-66 56 0,0 0 0,0 0 0,0 0 0,0 0 0,0 0 0,0 0 0,0 0 0,0 0 0,0 0 0,0 0 0,99-97 0,-99 97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0,66-107 0,-66 107 0,0 0 0,0 0 0,0 0 0,0 0 0,0 0 0,0 0 0,0 0 0,0 0 0,0 0 0,0 0 0,0 0 0,0 0 0,0 0 0,0-28 0,0 28 0,0 0 0,0 0 0,0 0 0,0 0 0,0 0 0,0 0 0,0 0 0,0 0 0,0 0 0,0 0 0,0 0 0,0 0 0,0 0 0,0 0 0,0 0 0,0 0 0,0 0 0,-16 23 0,16-23 0,0 0 0,0 0 0,0 0 0,0 0 0,0 0 0,0 0 0,0 0 0,0 0 0,0 0 0,0 0 0,0 0 0,0 0 0,0 0 0,0 0 0,0 0 0,0 0 0,0 0 0,0 0 0,0 0 0,0 0 0,0 0 0,-17 9 0,17-9 0,0 0 0,0 0 0,0 0 0,0 0 0,0 0 0,0 0 0,0 0 0,0 0 0,0 0 0,0 0 0,0 0 0,0 0 0,0 0 0,0 0 0,0 0 0,0 0 0,0 0 0,-66 65 0,66-65 0,0 0 0,0 0 0,0 0 0,0 0 0,0 0 0,0 0 0,0 0 0,0 0 0,0 0 0,0 0 0,0 0 0,0 0 0,-41 112 0,41-112 0,0 0 0,0 0 0,0 0 0,0 0 0,0 0 0,0 0 0,0 0 0,0 0 0,0 0 0,33 79 0,-33-79 0,0 0 0,0 0 0,91 37 0,-91-37 0,0 0 0,132-23 0,-132 23 0,166-70 0,-26-22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3-21T09:39:24.4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2556 15125 0,'-25'29'0,"25"-29"0,0 0 0,0 0 0,0 0 0,0 0 0,0 0 0,-74 69 0,74-69 0,0 0 0,0 0 0,0 0 0,0 0 0,0 0 0,0 0 0,0 0 0,-91 79 0,91-79 0,0 0 0,0 0 0,0 0 0,-100 98 0,100-98 15,-58 111-15,58-111 16,-33 121-1,33-121 1,0 74-16,0-74 16,9 149-1,-9-149 1,41 145-1,-41-145-15,66 134 16,-66-134 0,99 112-1,-99-112-15,124 65 16,-124-65-1,149 29 1,-149-29 0,133-38-16,-133 38 15,115-79 1,-115 79-1,91-107-15,-91 107 16,50-154 0,-25-4-1,-25 158 1,-9-163-16,9 163 15,-33-158 1,33 158 0,-58-144-16,58 144 15,-91-130 1,91 130-1,-115-93 1,7 60-16,-16 52 16,124-19-1,-107 56 1,107-56-16,0 0 15</inkml:trace>
  <inkml:trace contextRef="#ctx0" brushRef="#br0" timeOffset="486.9512">3176 15627 0,'8'5'0,"-8"-5"0,0 0 0,0 0 0,0 0 0,0 0 0,0 0 0,0 0 0,0 0 0,0 0 0,0 0 0,0 0 0,0 0 0,0 0 0,0 0 0,0 0 0,0 0 0,0 0 0,0 0 0,0 0 0,0 0 0,0 0 0,0 0 0,0 0 0,0 0 0,0 0 0,0 0 0,0 0 0,0 0 0,0 0 0,0 0 0,0 0 0,0 0 0,0 0 0,0 0 0,0 0 0,0 0 0,0 0 0,0 0 0,0 0 0,0 0 0,0 0 0,0 0 0,50 5 0,-50-5 0,0 0 0,0 0 0,0 0 0,0 0 0,0 0 0,0 0 0,0 0 0,0 0 0,0 0 0,0 0 0,0 0 0,0 0 0,0 0 0,107 4 0,-107-4 0,0 0 0,0 0 0,0 0 0,0 0 0,0 0 0,0 0 0,0 0 0,133-9 0,-133 9 0,0 0 0,0 0 0,132-23 0,-132 23 0,0 0 0,0 0 0,0 0 0,74-14 0,59-19 0,-133 33 15,132-32 1,-132 32 0</inkml:trace>
  <inkml:trace contextRef="#ctx0" brushRef="#br0" timeOffset="1146.8853">4515 15065 0,'-8'18'0,"8"-18"0,0 0 0,0 0 0,0 0 0,-49 56 0,49-56 0,0 0 0,-83 79 0,83-79 0,-75 89 0,18 4 0,57-93 15,-34 130 1,1 0-16,25 10 16,8-140-1,8 130 1,25-14-1,25-13-15,0-48 16,25-22 0,8-24-1,0-23-15,0-23 16,8-18-1,-25-30 1,-24-8 0,0-9-16,-9-9 15,-8 8 1,-25-4-1,-24 5-15,-26-10 16,-7 5 0,16 0-1,0 19 1,-9 13-16,67 113 15,-25-38 1,-74-47 0,74 47-16,0 0 15,-83-5 1</inkml:trace>
  <inkml:trace contextRef="#ctx0" brushRef="#br0" timeOffset="1564.8435">5102 15632 0,'17'14'0,"-17"-14"0,0 0 0,0 0 0,0 0 0,0 0 0,0 0 0,0 0 0,0 0 0,0 0 0,0 0 0,0 0 0,0 0 0,0 0 0,0 0 0,0 0 0,0 0 0,0 0 0,0 0 0,0 0 0,58 23 0,-58-23 0,0 0 0,0 0 0,0 0 0,0 0 0,0 0 0,0 0 0,0 0 0,0 0 0,0 0 0,0 0 0,0 0 0,0 0 0,0 0 0,0 0 0,0 0 0,0 0 0,0 0 0,0 0 0,0 0 0,91 5 0,-91-5 0,0 0 0,0 0 0,0 0 0,0 0 0,0 0 0,0 0 0,0 0 0,124-5 0,-124 5 0,0 0 0,116-23 0,-116 23 0,115-28 0,-115 28 16,75-23 0,-75 23-1,132-56 1,-132 56-16,141-60 15</inkml:trace>
  <inkml:trace contextRef="#ctx0" brushRef="#br0" timeOffset="2194.7805">6475 14707 0,'-8'4'0,"8"-4"0,0 0 0,0 0 0,0 0 0,0 0 0,0 0 0,-33 23 0,33-23 0,0 0 0,0 0 0,0 0 0,-58 52 0,58-52 0,0 0 0,0 0 0,-83 79 0,83-79 0,0 0 0,-83 93 0,83-93 0,-66 102 0,17 0 16,24 19-1,0 14-15,33 1 16,9-7-1,24-17 1,17-19 0,8-32-16,9-15 15,-9-18 1,8-24-1,-8-13-15,17-19 16,-25-23 0,-17-28-1,-8-32 1,-8-11-16,8-8 15,-8-5 1,-17-9 0,-24 23-16,-1 24 15,-24 17 1,8 6-1,-9 9 1,67 98-16,-83-84 16,58 51-1,-82-33 1,82 33-1,-116 14-15,0 28 16</inkml:trace>
  <inkml:trace contextRef="#ctx0" brushRef="#br0" timeOffset="3358.6641">6467 14679 0,'0'0'0,"0"0"0,0 0 0,0 0 0,0 0 0,0 0 0,0 0 0,0 0 0,0 0 0,0 0 0,0 0 0,0 0 0,0 0 0,0 0 0,0 0 0,0 0 0,0 0 0,0 0 0,0 0 0,0 0 0,0 0 0,0 0 0,0 0 0,0 0 0,0 0 0,0 0 0,0 0 0,0 0 0,0 0 0,0 0 0,0 0 0,0-28 0,0 28 0,0 0 0,0 0 0,0 0 0,0 0 0,0 0 0,0 0 0,0 0 0,0 0 0,0 0 0,0 0 0,0 0 0,0 0 0,0 0 0,-33-42 0,33 42 0,0 0 0,0 0 0,0 0 0,0 0 0,-50-51 0,50 51 0,0 0 0,0 0 0,0 0 0,-74-42 0,74 42 0,0 0 0,0 0 0,-66-51 0,66 51 0,0 0 0,0 0 0,0 0 0,-58-84 0,-9 0 0,-15 5 16,7 14 0,-16 5-1,9-10-15,-9 5 16,-17-14-1,17 14 1,9 4-16,-18 5 16,9 0-1,1-5 1,-10 15-1,18 23-15,7 14 16,17 14 0,17-1-1,-17-4-15,25 5 16,-8 4-1,41-9 1</inkml:trace>
  <inkml:trace contextRef="#ctx0" brushRef="#br0" timeOffset="4011.5988">4267 13237 0,'-24'14'0,"24"-14"0,0 0 0,0 0 0,0 0 0,0 0 0,0 0 0,0 0 0,0 0 0,0 0 0,0 0 0,0 0 0,0 0 0,0 0 0,-58 42 0,58-42 0,0 0 0,0 0 0,0 0 0,0 0 0,0 0 0,0 0 0,0 0 0,-83 84 0,83-84 0,0 0 0,-66 102 0,66-102 0,-42 93 0,42-93 16,0 102-1,34 0 1,7 5-16,-8-27 16,0-2-1,-8-12 1,-9-10-1,17-29-15,17-22 16,16-14 0,-8-9-1,-17-16-15,-65 48 16,82-74-1,-58 60 1,33-98 0,-33 98-16,16-135 15,-16 135 1,-8-148-1,8 148-15,-33-144 16,33 144 0,-58-136-1,58 136 1,-66-83-16,66 83 15,-91-37 1,8 55 0,0 34-16</inkml:trace>
  <inkml:trace contextRef="#ctx0" brushRef="#br0" timeOffset="4694.5305">3912 13730 0,'-8'-5'0,"8"5"0,0 0 0,0 0 0,0 0 0,0 0 0,-25-23 0,25 23 0,0 0 0,0 0 0,-58-23 0,58 23 0,0 0 0,0 0 0,0 0 0,-75-24 0,75 24 0,0 0 0,0 0 0,0 0 0,0 0 0,-91-4 0,91 4 0,0 0 0,0 0 0,-90 4 0,90-4 0,0 0 0,0 0 0,0 0 0,-100 28 0,1 10 16,8 4-1,-8-15 1,16 10 0,17 19-16,16 5 15,-7 9 1,15-1-1,1 11-15,16 8 16,0 19 0,0 14-1,17-10 1,-8-18-16,-9-5 15,0 10 1,25-1 0,0 6-16,-8-14 15,-9 4 1,9-24-1,8-17 1,0-52-16</inkml:trace>
  <inkml:trace contextRef="#ctx0" brushRef="#br0" timeOffset="33248.6748">2696 15762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0,8-42 0,-8 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0,-8-74 0,8 74 0,0 0 0,0 0 0,0 0 0,0 0 0,0 0 0,0 0 0,0 0 0,0 0 0,0 0 0,0 0 0,0 0 0,0 0 0,0 0 0,0 0 0,0 0 0,0 0 0,0 0 0,0 0 0,0 0 0,0 0 0,0 0 0,0 0 0,0 0 0,0 0 0,0 0 0,0 0 0,0 0 0,0 0 0,0 0 0,0 0 0,0 0 0,0 0 0,0 0 0,0 0 0,0 0 0,-8-33 0,8 33 0,0 0 0,0 0 0,0 0 0,0 0 0,0 0 0,0 0 0,0 0 0,0 0 0,0 0 0,0 0 0,0 0 0,0 0 0,0 0 0,0 0 0,0 0 0,0 0 0,0 0 0,0 0 0,0 0 0,0 0 0,0 0 0,0 0 0,0 0 0,0 0 0,0 0 0,0 0 0,0 0 0,0 0 0,0 0 0,0 0 0,0 0 0,0 0 0,0 0 0,0 0 0,0 0 0,-25-18 0,25 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0,-50-38 0,50 38 0,0 0 0,0 0 0,0 0 0,0 0 0,0 0 0,0 0 0,0 0 0,0 0 0,0 0 0,0 0 0,0 0 0,0 0 0,0 0 0,0 0 0,0 0 0,0 0 0,0 0 0,0 0 0,0 0 0,0 0 0,0 0 0,0 0 0,0 0 0,0 0 0,0 0 0,0 0 0,0 0 0,0 0 0,0 0 0,0 0 0,0 0 0,0 0 0,0 0 0,0 0 0,0 0 0,0 0 0,0 0 0,0 0 0,0 0 0,0 0 0,0 0 0,-66 19 0,66-19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 89 0,41-89 0,0 0 0,0 0 0,0 0 0,0 0 0,0 0 0,0 0 0,0 0 0,0 0 0,0 0 0,0 0 0,0 0 0,0 0 0,0 0 0,0 0 0,0 0 0,0 0 0,0 0 0,0 0 0,0 0 0,0 0 0,0 0 0,0 0 0,0 0 0,0 0 0,0 0 0,0 0 0,0 0 0,0 0 0,0 0 0,0 0 0,0 0 0,0 0 0,0 0 0,0 0 0,0 0 0,0 0 0,0 0 0,0 0 0,0 0 0,0 0 0,0 0 0,0 0 0,0 121 0,0-121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79 0,-41-79 0,0 0 0,0 0 0,0 0 0,0 0 0,0 0 0,0 0 0,0 0 0,0 0 0,0 0 0,0 0 0,0 0 0,0 0 0,0 0 0,0 0 0,0 0 0,0 0 0,0 0 0,0 0 0,0 0 0,0 0 0,0 0 0,0 0 0,0 0 0,0 0 0,0 0 0,0 0 0,0 0 0,0 0 0,0 0 0,0 0 0,0 0 0,0 0 0,0 0 0,0 0 0,0 0 0,0 0 0,0 0 0,0 0 0,0 0 0,66 28 0,-66-28 0,0 0 0,0 0 0,0 0 0,0 0 0,0 0 0,0 0 0,0 0 0,0 0 0,0 0 0,0 0 0,0 0 0,0 0 0,0 0 0,0 0 0,0 0 0,0 0 0,0 0 0,0 0 0,0 0 0,0 0 0,0 0 0,0 0 0,0 0 0,0 0 0,0 0 0,0 0 0,0 0 0,0 0 0,0 0 0,0 0 0,83-47 0,-83 47 0,0 0 0,0 0 0,0 0 0,0 0 0,0 0 0,0 0 0,0 0 0,0 0 0,0 0 0,0 0 0,0 0 0,0 0 0,0 0 0,0 0 0,0 0 0,0 0 0,0 0 0,0 0 0,0 0 0,0 0 0,0 0 0,0 0 0,0 0 0,0 0 0,0 0 0,0 0 0,0 0 0,0 0 0,0 0 0,0 0 0,0 0 0,41-102 0,-41 102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0,33-56 0,-33 56 0,0 0 0,0 0 0,0 0 0,0 0 0,0 0 0,0 0 0,0 0 0,0 0 0,0 0 0,0 0 0,0 0 0,0 0 0,0 0 0,0 0 0,0 0 0,0 0 0,0 0 0,17-19 0,-17 19 0,0 0 0,0 0 0,0 0 0,0 0 0,0 0 0,0 0 0,0 0 0,0 0 0,0 0 0,0 0 0,0 0 0,0 0 0,0 0 0,17 56 0,-17-56 0,0 0 0,0 0 0,0 0 0,0 0 0,0 0 0,0 0 0,0 0 0,0 0 0,0 0 0,49 121 0,-49-121 0,0 0 0,0 0 0,0 0 0,0 0 0,0 0 0,75 116 0,-75-116 0</inkml:trace>
  <inkml:trace contextRef="#ctx0" brushRef="#br0" timeOffset="34246.575">4730 15455 0,'-8'-37'0,"8"37"0,0 0 0,0 0 0,0 0 0,0 0 0,0 0 0,0 0 0,0 0 0,0 0 0,0 0 0,0 0 0,-33-88 0,33 88 0,0 0 0,0 0 0,0 0 0,0 0 0,0 0 0,-66-70 0,66 70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0,-25-14 0,25 14 0,0 0 0,0 0 0,0 0 0,0 0 0,0 0 0,0 0 0,0 0 0,0 0 0,0 0 0,0 0 0,0 0 0,0 0 0,0 0 0,0 0 0,0 0 0,0 0 0,0 0 0,0 0 0,0 0 0,0 0 0,0 0 0,0 0 0,0 0 0,0 0 0,0 0 0,0 0 0,0 0 0,0 0 0,0 0 0,0 0 0,0 0 0,0 0 0,0 0 0,0 0 0,0 0 0,0 0 0,-8 33 0,8-33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0,-58 37 0,58-37 0,0 0 0,0 0 0,0 0 0,0 0 0,0 0 0,0 0 0,0 0 0,-41 97 0,41-97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0,8 141 0,-8-141 0,0 0 0,0 0 0,0 0 0,0 0 0,0 0 0,0 0 0,0 0 0,0 0 0,0 0 0,0 0 0,0 0 0,0 0 0,0 0 0,0 0 0,0 0 0,0 0 0,0 0 0,0 0 0,0 0 0,0 0 0,0 0 0,0 0 0,0 0 0,0 0 0,0 0 0,0 0 0,0 0 0,0 0 0,0 0 0,0 0 0,0 0 0,0 0 0,0 0 0,0 0 0,0 0 0,0 0 0,0 0 0,0 0 0,0 0 0,0 0 0,25 125 0,-25-125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0,24 70 0,-24-70 0,0 0 0,0 0 0,0 0 0,0 0 0,0 0 0,0 0 0,0 0 0,0 0 0,0 0 0,0 0 0,0 0 0,0 0 0,0 0 0,0 0 0,0 0 0,0 0 0,0 0 0,0 0 0,0 0 0,0 0 0,0 0 0,0 0 0,0 0 0,0 0 0,0 0 0,0 0 0,0 0 0,0 0 0,0 0 0,0 0 0,0 0 0,0 0 0,0 0 0,0 0 0,0 0 0,0 0 0,0 0 0,0 0 0,0 0 0,0 0 0,0 0 0,17 8 0,-17-8 0,0 0 0,0 0 0,0 0 0,0 0 0,0 0 0,0 0 0,0 0 0,0 0 0,0 0 0,0 0 0,0 0 0,0 0 0,0 0 0,0 0 0,0 0 0,0 0 0,0 0 0,0 0 0,0 0 0,0 0 0,0 0 0,0 0 0,0 0 0,0 0 0,0 0 0,0 0 0,0 0 0,0 0 0,0 0 0,0 0 0,0 0 0,0 0 0,25-60 0,-25 60 0,0 0 0,0 0 0,0 0 0,0 0 0,0 0 0,0 0 0,0 0 0,0 0 0,0 0 0,0 0 0,0 0 0,0 0 0,0 0 0,0 0 0,0 0 0,0 0 0,0 0 0,0 0 0,0 0 0,0 0 0,0 0 0,0 0 0,0 0 0,0 0 0,0 0 0,0 0 0,0 0 0,0 0 0,0 0 0,33-102 0,-33 102 0,0 0 0,0 0 0,0 0 0,0 0 0,0 0 0,0 0 0,0 0 0,0 0 0,0 0 0,0 0 0,0 0 0,0 0 0,0 0 0,0 0 0,0 0 0,0 0 0,0 0 0,0 0 0,0 0 0,0 0 0,0 0 0,0 0 0,0 0 0,0 0 0,0 0 0,0 0 0,0 0 0,0 0 0,0 0 0,0 0 0,0 0 0,0 0 0,0 0 0,0 0 0,0 0 0,0 0 0,0 0 0,66-70 0,-66 70 0,0 0 0,0 0 0,0 0 0,0 0 0,0 0 0,0 0 0,0 0 0,0 0 0,0 0 0,0 0 0,0 0 0,0 0 0,0 0 0,0 0 0,0 0 0,0 0 0,0 0 0,0 0 0,0 0 0,0 0 0,0 0 0,0 0 0,0 0 0,0 0 0,0 0 0,0 0 0,0 0 0,0 0 0,0 0 0,0 0 0,0 0 0,0 0 0,0 0 0,0 0 0,0 0 0,0 0 0,0 0 0,0 0 0,0 0 0,0 0 0,0 0 0,0 0 0,0 0 0,74-5 0,-74 5 0,0 0 0,0 0 0,0 0 0,0 0 0,42 52 0,-42-52 0,0 0 0,0 0 0,0 0 0,0 0 0,0 0 0,0 0 0,0 0 0,0 111 0,0-111 0,0 0 0,0 0 0,0 0 0,-75 117 0,75-117 15,0 0-15,0 0 16,-58 65 0,58-65-1</inkml:trace>
  <inkml:trace contextRef="#ctx0" brushRef="#br0" timeOffset="35008.4988">6500 15339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 0 0,42 0 0,0 0 0,0 0 0,0 0 0,0 0 0,0 0 0,0 0 0,0 0 0,0 0 0,0 0 0,0 0 0,0 0 0,0 0 0,0 0 0,0 0 0,0 0 0,0 0 0,0 0 0,0 0 0,0 0 0,0 0 0,0 0 0,0 0 0,0 0 0,0 0 0,0 0 0,0 0 0,0 0 0,0 0 0,0 0 0,0 0 0,0 0 0,0 0 0,0 0 0,0 0 0,-49 42 0,49-42 0,0 0 0,0 0 0,0 0 0,0 0 0,0 0 0,0 0 0,0 0 0,0 0 0,-17 24 0,17-24 0,0 0 0,0 0 0,0 0 0,0 0 0,0 0 0,0 0 0,0 0 0,0 0 0,0 0 0,0 0 0,0 0 0,0 0 0,0 0 0,0 0 0,0 0 0,25 32 0,-25-32 0,0 0 0,0 0 0,0 0 0,0 0 0,0 0 0,0 0 0,0 0 0,0 0 0,0 0 0,0 0 0,0 0 0,8 93 0,-8-93 0,0 0 0,0 0 0,0 0 0,0 0 0,0 0 0,0 0 0,0 0 0,50 116 0,-50-116 0,0 0 0,0 0 0,0 0 0,91 75 0,-8-47 16,8-56 0</inkml:trace>
  <inkml:trace contextRef="#ctx0" brushRef="#br0" timeOffset="36201.3795">4466 13665 0,'0'14'0,"0"-14"0,0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0,-25-19 0,25 19 0,0 0 0,0 0 0,0 0 0,0 0 0,0 0 0,0 0 0,0 0 0,0 0 0,0 0 0,0 0 0,0 0 0,0 0 0,0 0 0,0 0 0,0 0 0,0 0 0,0 0 0,0 0 0,0 0 0,0 0 0,0 0 0,0 0 0,0 0 0,0 0 0,0 0 0,0 0 0,0 0 0,0 0 0,0 0 0,0 0 0,0 0 0,0 0 0,0 0 0,0 0 0,0 0 0,0 0 0,0 0 0,0 0 0,0 0 0,0 0 0,-50-33 0,50 33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0,-66-42 0,66 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0,-82 19 0,82-19 0,0 0 0,0 0 0,0 0 0,0 0 0,0 0 0,0 0 0,0 0 0,0 0 0,0 0 0,0 0 0,0 0 0,0 0 0,0 0 0,0 0 0,0 0 0,0 0 0,0 0 0,0 0 0,0 0 0,0 0 0,0 0 0,0 0 0,0 0 0,0 0 0,0 0 0,0 0 0,0 0 0,0 0 0,0 0 0,0 0 0,0 0 0,0 0 0,0 0 0,0 0 0,0 0 0,0 0 0,0 0 0,0 0 0,0 0 0,0 0 0,0 0 0,0 0 0,0 0 0,-17 37 0,17-37 0,0 0 0,0 0 0,0 0 0,0 0 0,0 0 0,0 0 0,0 0 0,0 0 0,0 0 0,0 0 0,0 0 0,0 0 0,0 0 0,0 0 0,0 0 0,0 0 0,0 0 0,0 0 0,0 0 0,0 0 0,0 0 0,0 0 0,0 0 0,0 0 0,0 0 0,0 0 0,-33 66 0,33-66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69 0,0-69 0,0 0 0,0 0 0,0 0 0,0 0 0,0 0 0,0 0 0,0 0 0,0 0 0,0 0 0,0 0 0,0 0 0,0 0 0,0 0 0,0 0 0,50 51 0,-50-51 0,0 0 0,0 0 0,0 0 0,0 0 0,0 0 0,0 0 0,0 0 0,0 0 0,0 0 0,0 0 0,0 0 0,0 0 0,0 0 0,0 0 0,0 0 0,0 0 0,0 0 0,0 0 0,0 0 0,0 0 0,0 0 0,0 0 0,0 0 0,57 14 0,-57-14 0,0 0 0,0 0 0,0 0 0,0 0 0,0 0 0,0 0 0,0 0 0,0 0 0,0 0 0,0 0 0,0 0 0,0 0 0,0 0 0,0 0 0,0 0 0,0 0 0,0 0 0,0 0 0,0 0 0,58-27 0,-58 27 0,0 0 0,0 0 0,0 0 0,0 0 0,0 0 0,0 0 0,0 0 0,42-61 0,-42 61 0,0 0 0,0 0 0,0 0 0,0 0 0,0 0 0,0 0 0,16-88 0,-16 88 0,0 0 0,0 0 0,0 0 0,0 0 0,0 0 0,0-93 0,0 93 0,0 0 0,0 0 0,0 0 0,0 0 0,0-93 0,0 93 0,0 0 0,0 0 0,0 0 0,0 0 0,0 0 0,0 0 0,0 0 0,-8-107 0,8 107 0,0 0 0,0 0 0,0 0 0,-17-89 0,17 89 16,0 0-16,0 0 15,0 0 1,-16-60-1,16 60 1,8-19-16,0 56 16,9 47-1,8 23 1,-17 14-16,9 0 15,-1 5 1,9-1 0,8-23-1,8-22-15</inkml:trace>
  <inkml:trace contextRef="#ctx0" brushRef="#br0" timeOffset="43884.611">8633 14009 0,'0'0'0,"0"0"0,0 0 0,0 0 0,0 0 0,0 0 0,0 0 0,0 0 0,0 0 0,0 0 0,0 0 0,0 0 0,0 0 0,0 0 0,0 0 0,0 0 0,0 0 0,0 0 0,0 0 0,0 0 0,0 0 0,0 0 0,0 0 0,0 0 0,0 0 0,0 0 0,0 0 0,0 0 0,-8-33 0,8 33 0,0 0 0,0 0 0,0 0 0,0 0 0,0 0 0,0 0 0,0 0 0,0 0 0,0 0 0,0 0 0,0 0 0,0 0 0,0 0 0,0 0 0,0 0 0,0 0 0,0 0 0,0 0 0,0 0 0,0 0 0,0 0 0,0-69 0,0 69 0,0 0 0,0 0 0,0 0 0,0 0 0,0 0 0,0 0 0,0 0 0,0 0 0,0 0 0,0 0 0,0 0 0,0 0 0,0 0 0,0 0 0,0 0 0,0 0 0,-17-84 0,17 84 0,0 0 0,0 0 0,0 0 0,0 0 0,0 0 0,0 0 0,0 0 0,0 0 0,0 0 0,0 0 0,0 0 0,0 0 0,0 0 0,-25-89 0,25 89 0,0 0 0,0 0 0,0 0 0,0 0 0,0 0 0,0 0 0,0 0 0,0 0 0,0 0 0,0 0 0,0 0 0,0 0 0,0 0 0,-24-32 0,24 32 0,0 0 0,0 0 0,0 0 0,-58-56 0,58 56 15,-50-5 1,-8 33-16,34 33 15,-10 23 1,26-10 0,0 10-1,0-1-15,16 10 16,0-4-1,-8-89 1,33 88-16,-33-88 16,0 0-1,33 56 1,-33-56-1,58 9-15,8-36 16,-16-43 0,-9-9-1,-24-1-15,-17 80 16,16-88-1,-16 88 1,17-93-16,-17 93 16,0 0-1,0 0 1,0 0-1,8-70-15,-8 70 16,8-28 0,-8 28-1,9 42 1,7 41-16,1 20 15,-17-103 1,16 103 0,-16-103-16,0 0 15,0 0 1,0 0-1,42 60 1</inkml:trace>
  <inkml:trace contextRef="#ctx0" brushRef="#br0" timeOffset="44311.5683">9063 13879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9 0,-16-9 0,0 0 0,0 0 0,0 0 0,0 0 0,0 0 0,0 0 0,0 0 0,0 0 0,0 0 0,0 0 0,0 0 0,0 0 0,0 0 0,50 14 0,-50-14 0,0 0 0,0 0 0,0 0 0,0 0 0,0 0 0,0 0 0,0 0 0,0 0 0,0 0 0,0 0 0,0 0 0,0 0 0,0 0 0,0 0 0,0 0 0,74 28 0,-74-28 0,0 0 0,0 0 0,0 0 0,0 0 0,0 0 0,0 0 0,0 0 0,0 0 0,0 0 0,0 0 0,0 0 0,0 0 0,0 0 0,0 0 0,0 0 0,0 0 0,0 0 0,0 0 0,0 0 0,0 0 0,0 0 0,91 4 0,-91-4 0,0 0 0,0 0 0,0 0 0,0 0 0,0 0 0,0 0 0,0 0 0,0 0 0,0 0 0,0 0 0,0 0 0,0 0 0,0 0 0,0 0 0,0 0 0,0 0 0,0 0 0,83-4 0,-83 4 0,0 0 0,0 0 0,0 0 0,0 0 0,0 0 0,0 0 0,25 0 0,-25 0 0,0 0 0,0 0 0,0 0 0,0 0 0,16-9 0,-16 9 0,0 0 0,0 0 0,0 0 0,0 0 0,0 0 0,0 0 0,0 0 0,0 0 0,0 0 0,75-28 0,-75 28 0,0 0 0,0 0 0,0 0 0,0 0 0,0 0 0,0 0 0,0 0 0</inkml:trace>
  <inkml:trace contextRef="#ctx0" brushRef="#br0" timeOffset="44669.5326">9435 13646 0,'0'0'0,"0"0"0,0 0 0,0 0 0,0 0 0,0 0 0,0 0 0,0 0 0,0 0 0,0 0 0,0 0 0,0 0 0,0 0 0,0 0 0,0 0 0,0 0 0,0 0 0,17 9 0,-17-9 0,0 0 0,0 0 0,0 0 0,0 0 0,0 0 0,0 0 0,0 0 0,0 0 0,0 0 0,0 0 0,0 0 0,0 0 0,0 0 0,49 19 0,-49-19 0,0 0 0,0 0 0,0 0 0,0 0 0,0 0 0,0 0 0,0 0 0,0 0 0,0 0 0,0 0 0,0 0 0,0 0 0,0 0 0,0 0 0,0 0 0,0 0 0,0 0 0,0 0 0,0 0 0,0 0 0,0 0 0,0 0 0,0 0 0,0 0 0,0 0 0,83 19 0,-83-19 0,0 0 0,0 0 0,0 0 0,0 0 0,0 0 0,0 0 0,0 0 0,0 0 0,0 0 0,0 0 0,0 0 0,0 0 0,0 0 0,0 0 0,0 0 0,0 0 0,0 0 0,0 0 0,0 0 0,0 0 0,0 0 0,0 0 0,0 0 0,0 0 0,0 0 0,0 0 0,0 0 0,0 0 0,0 0 0,0 0 0,0 0 0,0 0 0,0 0 0,0 0 0,0 0 0,0 0 0,0 0 0,0 0 0,0 0 0,0 0 0,74 46 0,-74-46 0,0 0 0,0 0 0,0 0 0,0 0 0,0 0 0,0 0 0,0 0 0,0 0 0,0 0 0,0 0 0,0 0 0,0 0 0,0 0 0,25 75 0,-25-75 0,0 0 0,0 0 0,0 0 0,0 0 0,-8 23 0,8-23 0,0 0 0,0 0 0,0 0 0,-17 28 0,17-28 0,0 0 0,0 0 0,-41 88 0,41-88 0,0 0 0,0 0 0,0 0 0,-58 84 0,58-84 15,0 0 1,0 0-1,-41 32 1</inkml:trace>
  <inkml:trace contextRef="#ctx0" brushRef="#br0" timeOffset="45288.4707">9915 13404 0,'0'10'0,"0"-10"0,0 0 0,0 0 0,0 0 0,0 0 0,8 55 0,-8-55 0,0 0 0,0 0 0,-8 84 0,8-84 0,0 0 0,-9 112 0,9-112 0,-8 103 0,0-2 16,8 2 0,0-20-16,0-83 15,16 93 1,-16-93-1,-8 66 1,0-25-16,8-55 16,16-18-1,1-19 1,-9-24-16,9-13 15,8-5 1,8 14 0,0 19-1,-17 27-15,1 33 16,-1 14-1,9 10 1,-33-39-16,33 52 16,-25-37-1,16 65 1,-16-65-1,0 93-15,-25 5 16,25-98 0,0 0-1,0 0-15,-57 88 16,57-88-1,-67 52 1</inkml:trace>
  <inkml:trace contextRef="#ctx0" brushRef="#br0" timeOffset="45776.4213">10378 13897 0,'8'0'0,"-8"0"0,0 0 0,0 0 0,0 0 0,0 0 0,0 0 0,0 0 0,0 0 0,0 0 0,0 0 0,0 0 0,0 0 0,0 0 0,0 0 0,0 0 0,0 0 0,0 0 0,0 0 0,0 0 0,0 0 0,0 0 0,0 0 0,33 0 0,-33 0 0,0 0 0,0 0 0,0 0 0,83 5 0,-83-5 0,0 0 0,0 0 0,0 0 0,0 0 0,0 0 0,0 0 0,0 0 0,0 0 0,0 0 0,0 0 0,0 0 0,0 0 0,0 0 0,0 0 0,0 0 0,0 0 0,0 0 0,0 0 0,0 0 0,0 0 0,0 0 0,0 0 0,0 0 0,0 0 0,0 0 0,33-9 0,-33 9 0,0 0 0,0 0 0,0 0 0,0 0 0,0 0 0,0 0 0,0 0 0</inkml:trace>
  <inkml:trace contextRef="#ctx0" brushRef="#br0" timeOffset="46076.3918">10584 13753 0,'9'5'16,"-9"-5"-1,0 0 1,33 10-16,-33-10 16,49 22-1,-49-22 1,33 47-16,-41 18 15,8-65 1,-58 84 0,58-84-1,-33 41-15,33-41 16,0 0-1,0 0 1,-25 42-16</inkml:trace>
  <inkml:trace contextRef="#ctx0" brushRef="#br0" timeOffset="46426.3569">11014 13688 0,'0'0'0,"0"0"0,0 0 0,0 0 0,0 0 0,0 0 0,0 0 0,0 0 0,0 0 0,0 0 0,0 0 0,0 0 0,0 0 0,0 0 0,0 0 0,0 0 0,0 0 0,0 0 0,0 0 0,0 0 0,0 0 0,0 0 0,0 0 0,0 0 0,0 0 0,0 0 0,0 0 0,0 0 0,0 0 0,0 0 0,0 0 0,0 0 0,0 0 0,0 0 0,0 0 0,0 0 0,0 0 0,0 0 0,0 0 0,0 0 0,0 0 0,0 0 0,0 0 0,-16 5 0,16-5 0,0 0 0,0 0 0,0 0 0,0 0 0,0 0 0,0 0 0,0 0 0,0 0 0,0 0 0,0 0 0,0 0 0,0 0 0,0 0 0,0 0 0,0 0 0,0 0 0,0 0 0,0 0 0,0 0 0,-41 37 0,41-37 0,0 0 0,0 0 0,0 0 0,0 0 0,0 0 0,0 0 0,0 0 0,0 0 0,0 0 0,-42 65 0,42-65 0,0 0 0,0 0 0,0 0 0,0 0 0,0 0 0,-8 84 0,8-84 0,0 0 0,0 0 0,0 0 0,0 0 0,8 42 0,-8-42 0,0 0 0,0 0 0,0 0 0,0 0 0,0 0 0,0 0 0,0 0 0,17 93 0,-17-93 0,0 0 0,0 0 0,0 0 0,58 74 0,16-14 16</inkml:trace>
  <inkml:trace contextRef="#ctx0" brushRef="#br0" timeOffset="48066.1928">8178 14483 0,'0'10'0,"0"-10"0,0 0 0,0 0 0,0 0 0,0 0 0,0 0 0,0 0 0,0 0 0,0 0 0,0 0 0,0 0 0,0 0 0,0 0 0,0 0 0,0 0 0,0 0 0,0 0 0,0 0 0,0 0 0,0 0 0,0 0 0,0 0 0,0 0 0,0 0 0,0 0 0,0 0 0,0 0 0,0 0 0,0 0 0,0 0 0,0 0 0,0 0 0,0 0 0,0 0 0,0 0 0,9 41 0,-9-41 0,0 0 0,0 0 0,0 0 0,0 0 0,0 0 0,0 0 0,0 0 0,0 0 0,57 32 0,-57-32 0,0 0 0,0 0 0,0 0 0,0 0 0,0 0 0,0 0 0,0 0 0,0 0 0,0 0 0,0 0 0,0 0 0,0 0 0,0 0 0,50-3 0,-50 3 0,0 0 0,0 0 0,0 0 0,0 0 0,0 0 0,0 0 0,0 0 0,0 0 0,0 0 0,99 0 0,-99 0 0,0 0 0,0 0 0,108-15 0,-108 15 0,0 0 0,107-4 0,-107 4 0,108 0 0,-1 0 0,1-10 16,8-8-1,-9-5 1,17 4-16,0 0 16,8 1-1,92-15 1,-76 10-16,-7 0 15,8 4 1,-25-4 0,25-5-1,0 5-15,8-1 16,-25 10-1,-8-9 1,0-1-16,0 7 16,-17 17-1,-107 0 1</inkml:trace>
  <inkml:trace contextRef="#ctx0" brushRef="#br0" timeOffset="59832.0162">13280 13734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0,17-41 0,-17 41 0,0 0 0,0 0 0,0 0 0,0 0 0,0 0 0,0 0 0,0 0 0,0 0 0,0 0 0,0 0 0,0 0 0,0 0 0,0 0 0,0 0 0,0 0 0,0 0 0,0 0 0,0 0 0,0 0 0,33-61 0,-33 61 0,0 0 0,0 0 0,0 0 0,0 0 0,0 0 0,0 0 0,0 0 0,0 0 0,0 0 0,0 0 0,0 0 0,0 0 0,0 0 0,0 0 0,0 0 0,8-88 0,-8 88 0,0 0 0,0 0 0,0 0 0,0 0 0,0 0 0,-8-19 0,8 19 0,0 0 0,0 0 0,0 0 0,0 0 0,0 0 0,0 0 0,0 0 0,0 0 0,0 0 0,-9-18 0,9 18 0,0 0 0,0 0 0,-33-56 0,33 56 0,0 0 0,0 0 0,0 0 0,-58-56 0,58 56 0,-66 9 16,0 47-1,16 23 1,34 23-16,16-102 16,0 98-1,0-98 1,33 88-1,-33-88-15,0 0 16,0 0 0,66 52-1,-66-52-15,91 0 16,-8-42-1,-83 42 1,0 0 0,66-89-16,-66 89 15,0 0 1,0 0-1,0 0 1,41-46-16,-41 46 16,0 0-1,25 9 1,-25-9-16,33 42 15,-33-42 1,58 84 0,-58-84-1,0 0-15,74 60 16,-74-60-1,67 10 1,-67-10-16,66-38 16,-66 38-1,49-69 1,-49 69-1,0 0-15,0 0 16,0 0 0,17-70-1,-17 70-15,0 0 16,0 0-1,0 0 1,25-51-16,-25 51 16,33-28-1,0 18 1,41-8-1,25 4-15,1 9 16,-100 5 0,107 5-1,-107-5 1,0 0-16,50 5 15</inkml:trace>
  <inkml:trace contextRef="#ctx0" brushRef="#br0" timeOffset="60148.9845">14156 13404 0,'0'5'0,"0"-5"0,0 0 0,0 0 0,0 0 0,0 0 0,0 0 0,0 0 0,0 0 0,0 0 0,0 0 0,0 0 0,0 0 0,0 0 0,25 9 0,-25-9 0,0 0 0,0 0 0,0 0 0,58 23 0,-58-23 0,0 0 0,0 0 0,0 0 0,0 0 0,0 0 0,75 47 0,-75-47 0,0 0 0,57 65 0,-57-65 0,0 0 0,0 0 0,0 0 0,0 0 0,0 0 0,17 102 0,-17-102 0,-25 103 0,0-81 16,9-12-1,16-10 1,-33 37-16,24-46 15</inkml:trace>
  <inkml:trace contextRef="#ctx0" brushRef="#br0" timeOffset="60685.9308">14661 13246 0,'8'0'0,"-8"0"0,0 0 0,0 0 0,0 0 0,0 0 0,17 47 0,-17-47 0,0 0 0,0 0 0,8 79 0,-8-79 0,0 0 0,-8 121 0,8-121 0,-9 102 0,9-9 15,0-93 1,17 88-1,-17-88 1,0 84-16,0-84 16,-8 42-1,-1-51 1,34-47-16,8-5 15,-8 15 1,-41 69 0,16-23-1,41-51-15,-41 51 16,74-47-1,-74 47 1,58-4-16,-58 4 16,58 37-1,-58-37 1,8 70-1,-66 18-15,-8-27 16,66-61 0,0 0-1,0 0-15,-33 14 16,33-38-1</inkml:trace>
  <inkml:trace contextRef="#ctx0" brushRef="#br0" timeOffset="60998.8995">15140 13734 0,'9'10'0,"-9"-10"0,0 0 0,0 0 0,0 0 0,0 0 0,0 0 0,0 0 0,0 0 0,0 0 0,0 0 0,41 19 0,-41-19 0,0 0 0,0 0 0,0 0 0,0 0 0,0 0 0,0 0 0,0 0 0,0 0 0,0 0 0,0 0 0,0 0 0,0 0 0,0 0 0,0 0 0,0 0 0,74 22 0,-74-22 0,0 0 0,0 0 0,0 0 0,0 0 0,0 0 0,0 0 0,0 0 0,0 0 0,0 0 0,0 0 0,0 0 0,108-5 0,-108 5 0,0 0 0,0 0 0,0 0 0,99-27 0,-99 27 0,0 0 0,0 0 0,108-23 0,-108 23 0,0 0 0,0 0 0,0 0 0,74-14 0,-74 14 15,25 0-15,-25 0 16,0 0-1</inkml:trace>
  <inkml:trace contextRef="#ctx0" brushRef="#br0" timeOffset="61321.8672">15603 13525 0,'0'5'0,"0"-5"0,0 0 0,0 0 0,0 0 0,0 0 0,0 0 0,0 0 0,0 0 0,25 18 0,-25-18 0,0 0 0,0 0 0,0 0 0,0 0 0,0 0 0,0 0 0,0 0 0,0 0 0,0 0 0,0 0 0,0 0 0,0 0 0,0 0 0,0 0 0,0 0 0,0 0 0,83 32 0,-83-32 0,0 0 0,0 0 0,0 0 0,0 0 0,0 0 0,83 66 0,-83-66 0,0 0 0,0 0 0,0 0 0,0 0 0,0 0 0,33 88 0,-33-88 0,0 0 0,-33 80 0,33-80 0,-33 32 0,-34 33 15,67-65-15,0 0 16,0 0-1,-41 28 1</inkml:trace>
  <inkml:trace contextRef="#ctx0" brushRef="#br0" timeOffset="61719.8274">16306 13548 0,'9'5'0,"-9"-5"0,0 0 0,0 0 0,0 0 0,0 0 0,0 0 0,0 0 0,0 0 0,0 0 0,0 0 0,0 0 0,0 0 0,-34 19 0,34-19 0,-57 28 0,57-28 0,0 0 0,0 0 0,0 0 0,0 0 0,0 0 0,0 0 0,-100 41 0,100-41 0,0 0 0,0 0 0,0 0 0,0 0 0,0 0 0,0 0 0,0 0 0,0 0 0,0 0 0,-66 70 0,66-70 0,0 0 0,0 0 0,-33 84 0,33-84 0,0 0 0,0 0 0,0 0 0,8 112 0,25-10 16,25-28 0,-82-120-16,98 92 15,-74-46 1,83-4-1,-83 4-15,99-33 16</inkml:trace>
  <inkml:trace contextRef="#ctx0" brushRef="#br0" timeOffset="62093.7899">16546 13785 0,'0'10'0,"0"-10"0,0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14 0,-33-14 0,0 0 0,0 0 0,0 0 0,0 0 0,0 0 0,0 0 0,75 9 0,-75-9 0,0 0 0,0 0 0,0 0 0,0 0 0,0 0 0,0 0 0,115-9 0,-115 9 0,0 0 0,0 0 0,0 0 0,0 0 0,0 0 0,0 0 0,0 0 0,0 0 0,0 0 0,0 0 0,0 0 0,108-5 0,-108 5 0,0 0 0,0 0 0,0 0 0,0 0 0,0 0 0,0 0 0,0 0 0,49 0 0,-49 0 0,0 0 0,0 0 0,0 0 0,91 10 0,-91-10 16,0 0-16,91-10 15</inkml:trace>
  <inkml:trace contextRef="#ctx0" brushRef="#br0" timeOffset="62429.7564">17017 13553 0,'17'15'0,"32"2"0,-49-17 0,0 0 0,0 0 0,0 0 0,0 0 0,0 0 0,0 0 0,0 0 0,58 42 0,-58-42 0,0 0 0,0 0 0,0 0 0,75 56 0,-75-56 0,0 0 0,0 0 0,0 0 0,0 0 0,0 0 0,66 61 0,-66-61 0,0 0 0,0 0 0,0 0 0,0 0 0,0 0 0,0 0 0,0 0 0,0 0 0,0 0 0,0 0 0,16 60 0,-16-60 0,-33 51 0,-16-32 15,-42 32 1,91-51-16,0 0 15,0 0 1,0 0 0</inkml:trace>
  <inkml:trace contextRef="#ctx0" brushRef="#br0" timeOffset="63053.694">17571 13362 0,'-8'6'0,"8"-6"0,0 0 0,0 0 0,0 0 0,0 0 0,-8 46 0,8-46 0,0 0 0,0 0 0,-8 83 0,8-83 0,0 0 0,-25 112 0,25-112 0,-25 98 0,17 4 0,32-9 16,1-5-1,-25-88 1,0 0 0,0 0-16,9 65 15,-9-37 1,-9-28-1,9-32 1,0-15-16,0-9 16,0 84-1,25-102 1,25-1-16,24 16 15,9 7 1,-83 52 0,74 0-1,-24 23-15,-25 38 16,-25 18-1,-17 14 1,-16-10-16,33-83 16,-74 65-1,-17-17 1,-58-26-1,83-54-15,66 32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3-21T09:46:44.1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19556 14618 0,'0'-4'0,"0"4"0,0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18 0,-8-18 0,0 0 0,0 0 0,0 0 0,0 0 0,0 0 0,0 0 0,0 0 0,0 0 0,0 0 0,0 0 0,8 14 0,-8-14 0,0 0 0,0 0 0,0 0 0,0 0 0,0 0 0,0 0 0,0 0 0,0 0 0,0 0 0,0 0 0,0 0 0,0 0 0,0 0 0,0 0 0,0 0 0,0 0 0,0 0 0,0 0 0,0 0 0,0 0 0,0 0 0,0 0 0,0 0 0,0 0 0,0 0 0,0 0 0,0 0 0,0 0 0,0 0 0,0 0 0,0 0 0,0 0 0,0 0 0,0 0 0,0 0 0,0 0 0,17-5 0,-17 5 0,0 0 0,0 0 0,0 0 0,0 0 0,0 0 0,0 0 0,0 0 0,0 0 0,0 0 0,0 0 0,0 0 0,0 0 0,0 0 0,0 0 0,0 0 0,0 0 0,0 0 0,0 0 0,0 0 0,0 0 0,0 0 0,0 0 0,8 14 0,-8-14 0</inkml:trace>
  <inkml:trace contextRef="#ctx0" brushRef="#br0" timeOffset="266371.9602">18770 12372 0,'-8'10'0,"8"-10"0,0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4 0,-8-4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0,0-19 0,0 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0,-8-19 0,8 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0,-33-13 0,33 13 0,0 0 0,0 0 0,0 0 0,0 0 0,0 0 0,0 0 0,0 0 0,0 0 0,0 0 0,0 0 0,0 0 0,0 0 0,0 0 0,0 0 0,0 0 0,0 0 0,0 0 0,0 0 0,0 0 0,0 0 0,0 0 0,0 0 0,-50-19 0,50 19 0,0 0 0,0 0 0,0 0 0,0 0 0,0 0 0,0 0 0,0 0 0,0 0 0,0 0 0,0 0 0,0 0 0,0 0 0,0 0 0,0 0 0,0 0 0,0 0 0,0 0 0,0 0 0,0 0 0,0 0 0,0 0 0,0 0 0,0 0 0,0 0 0,0 0 0,0 0 0,0 0 0,0 0 0,0 0 0,0 0 0,0 0 0,-82 0 0,82 0 0,0 0 0,0 0 0,0 0 0,0 0 0,0 0 0,0 0 0,0 0 0,0 0 0,0 0 0,0 0 0,0 0 0,0 0 0,0 0 0,0 0 0,0 0 0,-91 19 0,91-19 0,0 0 0,0 0 0,0 0 0,0 0 0,0 0 0,0 0 0,0 0 0,0 0 0,0 0 0,0 0 0,0 0 0,-83 18 0,83-18 0,0 0 0,0 0 0,0 0 0,0 0 0,0 0 0,0 0 0,0 0 0,-99 24 0,99-24 0,0 0 0,0 0 0,0 0 0,-99 23 0,99-23 0,-108 18 15,108-18 1,-99 23-1,-17 1-15,116-24 16,-107 23 0,107-23-1,-100 33-15,1 8 16,16 15-1,9-9 1,74-47 0,-91 46-16,91-46 15,-83 56 1,-8-5-1,91-51-15,-91 56 16,9 4 0,24-4-1,0 0 1,0 9-16,9-4 15,49-61 1,-75 74 0,17-4-1,58-70-15,-66 84 16,8 9-1,9-10 1,-18 52-16,51-51 16,-17 4-1,-8 5 1,-1 0-1,1-14-15,8 5 16,16 4 0,1 10-1,-1 0-15,-8 0 16,-8-5-1,-16 0 1,16 14-16,8-1 16,17-8-1,8-5 1,0-4-1,0 4-15,-9-14 16,1 0 0,-9-5-1,17 1-15,9-14 16,7-2-1,-24-86 1,33 110 0,-25-83-16,41 80 15,-41-80 1,41 97-1,-41-97 1,0 0-16,67 116 16,-67-116-1,0 0 1,82 117-16,-82-117 15,83 111 1,-83-111 0,0 0-1,99 112-15,-99-112 16,108 102-1,-108-102 1,91 84-16,-91-84 16,107 74-1,-107-74 1,108 70-1,-108-70-15,99 65 16,-99-65 0,0 0-1,116 47-15,-116-47 16,124 51-1,-124-51 1,115 74-16,-115-74 16,133 61-1,-133-61 1,107 65-1,-107-65-15,108 65 16,-108-65 0,107 51-1,-107-51 1,0 0-16,116 37 15,-116-37 1,0 0 0,116 28-16,-116-28 15,0 0 1,132 33-1,-132-33 1,124 37-16,-124-37 16,0 0-1,0 0 1,132 33-16,-132-33 15,0 0 1,0 0 0,108 32-1,-108-32-15,0 0 16,0 0-1,0 0 1,99 19-16,-99-19 16,0 0-1,0 0 1,0 0-1,99 0-15,-99 0 16,0 0 0,0 0-1,0 0-15</inkml:trace>
  <inkml:trace contextRef="#ctx0" brushRef="#br0" timeOffset="290295.744">19688 14948 0,'0'10'0,"0"-10"0,0 0 0,0 0 0,0 0 0,0 0 0,0 0 0,0 0 0,0 0 0,0 0 0,0 0 0,0 0 0,0 0 0,0 0 0,0 0 0,0 0 0,0 0 0,0 0 0,0 0 0,0 0 0,0 0 0,0 0 0,0 0 0,0 0 0,0 0 0,0 0 0,0 0 0,0 0 0,0 0 0,0 0 0,0 0 0,0 0 0,0 0 0,0 0 0,0 0 0,0 0 0,0 0 0,0 0 0,0 0 0,0 0 0,0 0 0,0 0 0,0 0 0,17 42 0,-17-42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18 0,-16-18 0,0 0 0,0 0 0,0 0 0,0 0 0,0 0 0,0 0 0,0 0 0,0 0 0,0 0 0,0 0 0,0 0 0,0 0 0,0 0 0,0 0 0,0 0 0,0 0 0,0 0 0,0 0 0,0 0 0,0 0 0,0 0 0,0 0 0,0 0 0,0 0 0,0 0 0,0 0 0,0 0 0,0 0 0,0 0 0,25 9 0,-25-9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 70 0,-50-70 0,0 0 0,0 0 0,0 0 0,0 0 0,0 0 0,0 0 0,0 0 0,0 0 0,0 0 0,0 0 0,0 0 0,0 0 0,0 0 0,0 0 0,0 0 0,66 69 0,-66-69 0,0 0 0,0 0 0,0 0 0,0 0 0,0 0 0,0 0 0,0 0 0,0 0 0,0 0 0,0 0 0,0 0 0,0 0 0,0 0 0,0 0 0,0 0 0,0 0 0,0 0 0,0 0 0,0 0 0,0 0 0,91 52 0,-91-52 0,0 0 0,0 0 0,0 0 0,66 75 0,-66-75 16,0 0-1,107 51 1,-107-51-16,108 56 16,-108-56-1,0 0 1,116 46-16,-116-46 15,0 0 1,132 28 0,-132-28-1,132 28-15,-132-28 16,132 18-1,-132-18 1,116 14-16,16-9 16,-132-5-1,100-19 1,-100 19-1,0 0-15,115-32 16,-7 4 0,-108 28-1,116-37-15,-116 37 16,107-37-1,-107 37 1,116-47 0,-116 47-16,116-46 15,-116 46 1,0 0-1,115-56-15,-115 56 16,133-56 0,-133 56-1,116-51 1,-116 51-16,124-56 15,-124 56 1,0 0 0,107-51-16,-107 51 15,124-42 1,-124 42-1,0 0 1,0 0-16,99-70 16,-99 70-1,0 0 1,108-65-1,8 14-15,-116 51 16,74-65 0,-74 65-1,0 0-15,83-51 16,-83 51-1,82-52 1,-82 52-16,0 0 16,66-74-1,-66 74 1</inkml:trace>
  <inkml:trace contextRef="#ctx0" brushRef="#br0" timeOffset="352628.208">17381 5921 0,'8'9'0,"-8"-9"0,0 0 0,0 0 0,0 0 0,0 0 0,58 0 0,-58 0 0,0 0 0,0 0 0,83-9 0,-83 9 0,0 0 0,0 0 0,0 0 0,107-24 0,-107 24 0,0 0 0,0 0 0,100-13 0,-100 13 0,99-19 0,-16 0 15,-83 19 1,115-18-1,-32 28-15,-33 12 16,-83-32 0,33 10-1</inkml:trace>
  <inkml:trace contextRef="#ctx0" brushRef="#br0" timeOffset="353050.2924">17547 6014 0,'-9'24'0,"9"22"0,0-46 0,0 0 0,0 0 0,-8 69 0,8-69 0,0 0 0,-17 103 0,17-103 0,-33 121 0,0 18 16,8-14-16,17-17 15,8-108 1,33 69 0,-33-69-1,58 75-15,33-15 16,0-32-1,-8-46 1,-9-43-16,1-13 16,-26 18-1,-24 9 1,-25 47-1</inkml:trace>
  <inkml:trace contextRef="#ctx0" brushRef="#br0" timeOffset="353295.3408">17563 6656 0,'-8'0'0,"8"0"0,0 0 0,0 0 0,0 0 0,0 0 0,0 0 0,0 0 0,0 0 0,0 0 0,8-23 0,-8 23 0,0 0 0,0 0 0,0 0 0,0 0 0,0 0 0,0 0 0,0 0 0,0 0 0,0 0 0,0 0 0,0 0 0,0 0 0,0 0 0,50-29 0,-50 29 0,0 0 0,0 0 0,0 0 0,0 0 0,91-41 0,-91 41 0,0 0 0,0 0 0,0 0 0,91-33 0,-91 33 0,0 0 0,0 0 0,82-37 0,-82 37 0,0 0 0,0 0 0,0 0 0,91-28 0,-91 28 16</inkml:trace>
  <inkml:trace contextRef="#ctx0" brushRef="#br0" timeOffset="353684.4192">18191 6433 0,'0'17'0,"0"-17"0,0 0 0,0 0 0,0 0 0,0 0 0,0 0 0,0 0 0,0 0 0,0 0 0,-8 61 0,8-61 0,0 0 0,0 0 0,0 0 0,0 0 0,0 0 0,0 0 0,0 0 0,0 0 0,0 0 0,0 0 0,0 0 0,0 0 0,0 0 0,-8 122 0,8-122 0,0 0 0,0 0 0,0 0 0,0 0 0,0 0 0,0 0 0,0 0 0,0 0 0,0 0 0,0 134 0,0-134 0,0 0 0,0 0 0,0 0 0,0 0 0,0 0 0,0 0 0,0 0 0,41 66 0,-41-66 16,58-5-1,-41-9-15,-9-14 16,-8 28 0,58-79-1,-58 79 1,49-51-16,-24 45 15,-25 6 1,33 43 0,-33-43-16,33 93 15,-33-93 1,33 32-1</inkml:trace>
  <inkml:trace contextRef="#ctx0" brushRef="#br0" timeOffset="354522.5868">18712 6042 0,'0'4'0,"-8"29"0,8-33 0,0 0 0,0 0 0,0 0 0,-8 56 0,8-56 0,0 0 0,0 0 0,0 93 0,0-93 0,0 0 0,8 107 0,-8-107 0,8 135 0,9 18 0,-1-13 15,1-33 1,-17-107 0,41 65-16,-41-65 15,83 9 1,0-69-1,-1-43 1,-32-4-16,-25 28 16,-17 5-1,-33 18 1,-8 9-16,-16 47 15,-1 38 1,0 45 0,17-4-1,25 14-15,16-23 16,9-5-1,16-9 1,0-28-16,8-33 16,17-41-1,8-19 1,17-14-1,-25-6-15,-17 16 16,-16 18 0,-8 14-1,-9 14-15,8 41 16,-7 33-1,7 19 1,-8-5 0,1-4-16,-1 8 15,-8-3 1,-8-11-1,8-31-15,0-43 16,0 10 0,-9-33-1,9-33 1,0-22-16,17 4 15,16 4 1,17-8 0,24-10-16,25-10 15</inkml:trace>
  <inkml:trace contextRef="#ctx0" brushRef="#br0" timeOffset="355118.706">20366 6502 0,'0'14'0,"0"-14"0,0 0 0,0 0 0,0 0 0,0 0 0,0 0 0,0 0 0,0 0 0,0 0 0,0 0 0,0 0 0,-25 61 0,25-61 0,0 0 0,0 0 0,-8 79 0,8-79 0,0 0 0,-8 125 0,8-125 0,-9 130 0,1 19 15,8-14 1,8-28-16,-8-107 15,0 0 1,17 56 0,-9-61-1,-8-74-15,-25-60 16,1-29-1,-1 5 1,17 24-16,8 46 16,0 37-1,-9 24 1,9 4-1,9-5-15,40-4 16,26-5 0,7 9-1,18 19-15,7 42 16,-33 38-1,-32 22 1,-34-9-16,-41-4 16,-33-1-1,-25-9 1,0 14-1,16-9-15,26-80 16,49 10 0</inkml:trace>
  <inkml:trace contextRef="#ctx0" brushRef="#br0" timeOffset="355624.8072">21069 6572 0,'8'-9'0,"-8"9"0,0 0 0,0 0 0,0 0 0,0 0 0,0 0 0,0 0 0,0 0 0,0 0 0,0 0 0,0 0 0,0 0 0,0 0 0,8-28 0,-8 28 0,0 0 0,0 0 0,0 0 0,0 0 0,0 0 0,0 0 0,0 0 0,0-70 0,0 70 0,0 0 0,0 0 0,0 0 0,-16-70 0,16 70 0,0 0 0,0 0 0,0 0 0,0 0 0,0 0 0,0 0 0,0 0 0,0 0 0,0 0 0,0 0 0,0 0 0,0 0 0,0 0 0,0 0 0,0 0 0,0 0 0,0 0 0,0 0 0,0 0 0,0 0 0,0 0 0,0 0 0,0 0 0,0 0 0,0 0 0,-66-18 0,66 18 0,0 0 0,0 0 0,0 0 0,0 0 0,0 0 0,0 0 0,0 0 0,0 0 0,0 0 0,0 0 0,0 0 0,0 0 0,0 0 0,0 0 0,0 0 0,0 0 0,0 0 0,0 0 0,0 0 0,0 0 0,0 0 0,0 0 0,0 0 0,-99 46 0,99-46 0,0 0 0,0 0 0,0 0 0,0 0 0,0 0 0,0 0 0,0 0 0,0 0 0,0 0 0,0 0 0,0 0 0,0 0 0,0 0 0,0 0 0,0 0 0,0 0 0,0 0 0,0 0 0,0 0 0,0 0 0,0 0 0,-83 84 0,83-84 0,0 0 0,0 0 0,0 0 0,0 0 0,0 0 0,0 0 0,0 0 0,0 0 0,0 0 0,0 0 0,0 0 0,0 0 0,0 0 0,0 0 0,0 0 0,0 0 0,0 0 0,0 0 0,0 0 0,0 0 0,0 0 0,-25 56 0,25-56 0,0 0 0,0 0 0,0 0 0,0 0 0,0 0 0,0 0 0,0 0 0,0 0 0,0 0 0,0 0 0,0 0 0,0 0 0,0 0 0,0 0 0,0 0 0,0 0 0,0 0 0,0 0 0,0 0 0,0 0 0,-33 87 0,33-87 0,0 0 0,0 0 0,0 0 0,0 0 0,0 0 0,0 0 0,0 0 0,0 0 0,0 0 0,0 0 0,0 0 0,0 0 0,0 0 0,0 0 0,0 0 0,0 0 0,0 0 0,0 0 0,0 0 0,0 0 0,0 0 0,0 0 0,0 0 0,0 0 0,0 0 0,0 0 0,0 0 0,0 0 0,0 0 0,0 0 0,0 0 0,0 0 0,0 0 0,0 0 0,0 0 0,0 0 0,0 0 0,0 0 0,0 0 0,0 0 0,0 0 0,0 0 0,0 0 0,0 0 0,0 0 0,0 71 0,0-71 0,0 0 0,0 0 0,0 0 0,0 0 0,0 0 0,0 0 0,0 0 0,0 0 0,0 0 0,0 0 0,0 0 0,0 0 0,0 0 0,0 0 0,0 0 0,0 0 0,0 0 0,0 0 0,0 0 0,0 0 0,0 0 0,0 0 0,0 0 0,0 0 0,0 0 0,0 0 0,0 0 0,0 0 0,0 0 0,0 0 0,0 0 0,0 0 0,0 0 0,50 14 0,-50-14 0,0 0 0,0 0 0,0 0 0,0 0 0,0 0 0,0 0 0,0 0 0,0 0 0,0 0 0,0 0 0,0 0 0,0 0 0,0 0 0,0 0 0,0 0 0,0 0 0,74-24 0,-74 24 0,0 0 0,0 0 0,0 0 0,0 0 0,0 0 0,0 0 0,0 0 0,0 0 0,0 0 0,0 0 0,0 0 0,0 0 0,0 0 0,0 0 0,0 0 0,0 0 0,0 0 0,0 0 0,0 0 0,0 0 0,0 0 0,0 0 0,0 0 0,0 0 0,0 0 0,0 0 0,0 0 0,0 0 0,0 0 0,0 0 0,0 0 0,0 0 0,0 0 0,0 0 0,0 0 0,0 0 0,0 0 0,99-37 0,-99 37 0,0 0 0,0 0 0,0 0 0,0 0 0,0 0 0,0 0 0,0 0 0,0 0 0,0 0 0,0 0 0,0 0 0,0 0 0,0 0 0,0 0 0,0 0 0,0 0 0,0 0 0,0 0 0,0 0 0,83 0 0,-83 0 0,0 0 0,0 0 0,0 0 0,0 0 0,0 0 0,0 0 0,0 0 0,66 47 0,-66-47 0,0 0 0,0 0 0,0 0 0,0 0 0,0 0 0,0 0 0,0 0 0,0 0 0,0 0 0,0 0 0,0 0 0,0 0 0,0 0 0,74 56 0,-74-56 0,0 0 0,0 0 0,0 0 0,0 0 0,75 27 0,-75-27 0,0 0 0,0 0 0,0 0 0,66-27 0,-66 27 0,0 0 0,0 0 0,50-70 0,-50 70 0,0 0 0,33-103 0,-33 103 0</inkml:trace>
  <inkml:trace contextRef="#ctx0" brushRef="#br0" timeOffset="355879.8576">21193 6381 0,'25'10'0,"41"-1"0,-66-9 0,0 0 0,0 0 0,0 0 0,0 0 0,74 14 0,-74-14 0,0 0 0,0 0 0,0 0 0,108-10 0,-108 10 0,0 0 0,0 0 0,116-27 0,-116 27 0,0 0 0,0 0 0,0 0 0,115-24 0,-115 24 16,0 0-1,0 0-15,33-51 16,-74-65-1</inkml:trace>
  <inkml:trace contextRef="#ctx0" brushRef="#br0" timeOffset="356079.8982">21424 6158 0,'-8'0'0,"8"0"0,0 0 0,0 0 0,0 0 0,0 0 0,-8 33 0,8-33 0,0 0 0,0 0 0,16 83 0,-16-83 0,0 0 0,9 126 0,-9-126 0,16 153 0,-16 5 15,-8-28 1,8-130-16,0 43 16,17-109-1,16-82 1</inkml:trace>
  <inkml:trace contextRef="#ctx0" brushRef="#br0" timeOffset="356518.986">21879 5977 0,'0'14'0,"-8"41"0,8-55 0,0 0 0,-25 117 0,25-117 0,0 167 0,0 10 16,0-10-1,0-167-15,0 0 16,0 0 0,0 0-1,0 0-15,-16 70 16,16-89-1,0-83 1,49 4 0,-7-4-16,7 4 15,17 38 1,0 65-1,9 60-15,-26 33 16,1-1 0,-9 1-1,-16 18 1,-16 14-16,-18-9 15,-16-19 1,25-102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3-28T08:08:26.17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1" timeString="2017-03-28T08:08:36.879"/>
    </inkml:context>
  </inkml:definitions>
  <inkml:trace contextRef="#ctx0" brushRef="#br0">7459 7683 0,'-17'10'0,"17"-10"0,0 0 0,0 0 0,0 0 0,0 0 0,0 0 0,0 0 0,0 0 0,0 0 0,0 0 0,0 0 0,0 0 0,0 0 0,0 0 0,0 0 0,0 0 0,0 0 0,0 0 0,0 0 0,0 0 0,0 0 0,0 0 0,0 0 0,0 0 0,0 0 0,0 0 0,0 0 0,0 0 0,0 0 0,0 0 0,0 0 0,0 0 0,0 0 0,0 0 0,-41-5 0,41 5 0,0 0 0,0 0 0,0 0 0,0 0 0,0 0 0,0 0 0,0 0 0,0 0 0,0 0 0,0 0 0,0 0 0,0 0 0,0 0 0,0 0 0,0 0 0,0 0 0,0 0 0,0 0 0,0 0 0,0 0 0,0 0 0,0 0 0,0 0 0,0 0 0,0 0 0,0 0 0,0 0 0,0 0 0,0 0 0,0 0 0,0 0 0,0 0 0,0 0 0,-8 5 0,8-5 0,0 0 0,0 0 0,0 0 0,0 0 0,0 0 0,0 0 0,0 0 0,0 0 0,0 0 0,0 0 0,0 0 0,16 0 0,-16 0 0,0 0 0,0 0 0,0 0 0,0 0 0,0 0 0,0 0 0,0 0 0,0 0 0,0 0 0,0 0 0,0 0 0,0 0 0,0 0 0,0 0 0,0 0 0,0 0 0,0 0 0,0 0 0,0 0 0,0 0 0,0 0 0,0 0 0,0 0 0,0 0 0,0 0 0,0 0 0,0 0 0,0 0 0,0 0 0,0 0 0,0 0 0,33 14 0,-33-14 0,0 0 0,0 0 0,0 0 0,0 0 0,0 0 0,0 0 0,0 0 0,0 0 0,0 0 0,0 0 0,0 0 0,0 0 0,0 0 0,0 0 0,0 0 0,67 0 0,-67 0 0,0 0 0,0 0 0,0 0 0,0 0 0,0 0 0,91 23 0,-91-23 0,0 0 0,0 0 0,0 0 0,0 0 0,99 19 0,-99-19 0,0 0 0,0 0 0,0 0 0,0 0 0,0 0 0,0 0 0,0 0 0,124 14 0,-124-14 0,0 0 0,0 0 0,0 0 0,116 9 0,-116-9 15,140 5 1,-8-5 0,-8 4-1,-8-4-15,-17-18 16,-8 8-1,58 15 1,-58 27-16,8-22 16,1-24-1,-18-14 1,17 0-1,1 28-15,-1 19 16,0 9 0,-16-24-1,-17-13-15,-16-19 16,-1 19-1,1 23 1,8 23 0,8-4-16,-17-24 15,1-18 1,-9-20-1,9 11-15,-17 4 16,-8 5 0,8 4-1,-50 5 1,17 0-16,0 0 15,0 0 1,9 0 0,-9 0-16,-17 23 15,-8 19 1</inkml:trace>
  <inkml:trace contextRef="#ctx0" brushRef="#br0" timeOffset="1184">14165 7674 0,'-17'5'0,"17"-5"0,0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0,0-5 0,0 5 0,0 0 0,0 0 0,0 0 0,0 0 0,0 0 0,0 0 0,0 0 0,0 0 0,0 0 0,0 0 0,0 0 0,0 0 0,0 0 0,0 0 0,0 0 0,0 0 0,0 0 0,0 0 0,0 0 0,0 0 0,0 0 0,25 0 0,-25 0 0,0 0 0,0 0 0,0 0 0,0 0 0,0 0 0,0 0 0,0 0 0,0 0 0,0 0 0,0 0 0,0 0 0,0 0 0,0 0 0,0 0 0,0 0 0,0 0 0,0 0 0,33 0 0,-33 0 0,0 0 0,0 0 0,0 0 0,0 0 0,0 0 0,0 0 0,0 0 0,0 0 0,0 0 0,0 0 0,0 0 0,0 0 0,0 0 0,58-4 0,-58 4 0,0 0 0,0 0 0,0 0 0,0 0 0,0 0 0,0 0 0,0 0 0,0 0 0,0 0 0,116 0 0,-116 0 0,0 0 0,0 0 0,99 4 0,-99-4 0,0 0 0,99 5 0,-99-5 0,108 0 0,-26 0 0,9 4 15,17 1 1,-1-5 0,9 0-16,8 0 15,41-9 1,-57 13-1,-17 6-15,0-1 16,-9 0 0,-15-4-1,-26-14 1,-16 9-16,-25-5 15,0 5 1,-25 5 0,-8-5-16,-8 4 15,-34-4 1,75 0-1</inkml:trace>
  <inkml:trace contextRef="#ctx0" brushRef="#br0" timeOffset="1757">14264 7836 0,'25'0'0,"-25"0"0,0 0 0,0 0 0,0 0 0,0 0 0,0 0 0,0 0 0,0 0 0,0 0 0,0 0 0,0 0 0,0 0 0,0 0 0,0 0 0,0 0 0,0 0 0,0 0 0,0 0 0,0 0 0,0 0 0,0 0 0,0 0 0,0 0 0,0 0 0,74-4 0,-74 4 0,0 0 0,0 0 0,0 0 0,0 0 0,75 0 0,-75 0 0,0 0 0,0 0 0,0 0 0,82 0 0,-82 0 0,0 0 0,0 0 0,91 10 0,-91-10 0,0 0 0,0 0 0,0 0 0,108-6 0,7 2 0,26-4 15,0 3 1,24 5-1,-33-5-15,-33 5 16,-8-5 0,-16 10-1,8 0 1,-9 4-16,-74-9 15</inkml:trace>
  <inkml:trace contextRef="#ctx1" brushRef="#br0">16492 6544 0,'141'88'0,"88"71"0,107 53 15,157 123 1,54 53-16,0 70 15,70 72-15,89 105 16,0 17-16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068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en-US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94325" y="0"/>
            <a:ext cx="42068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en-US"/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13050" y="561975"/>
            <a:ext cx="3976688" cy="2752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9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93813" y="3484563"/>
            <a:ext cx="7013575" cy="325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9125"/>
            <a:ext cx="4206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en-US"/>
          </a:p>
        </p:txBody>
      </p:sp>
      <p:sp>
        <p:nvSpPr>
          <p:cNvPr id="289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94325" y="6969125"/>
            <a:ext cx="4206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57CC67CD-5498-4BAB-A659-DC808519D1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1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8002588" y="-33338"/>
            <a:ext cx="1900237" cy="39687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zh-TW" sz="1100" b="0" smtClean="0">
                <a:solidFill>
                  <a:schemeClr val="bg2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rPr>
              <a:t>Algorithmic Foundations</a:t>
            </a:r>
          </a:p>
          <a:p>
            <a:pPr algn="ctr">
              <a:lnSpc>
                <a:spcPct val="90000"/>
              </a:lnSpc>
              <a:defRPr/>
            </a:pPr>
            <a:r>
              <a:rPr lang="en-US" altLang="zh-TW" sz="1100" b="0" smtClean="0">
                <a:solidFill>
                  <a:schemeClr val="bg2"/>
                </a:solidFill>
                <a:latin typeface="Verdana" panose="020B0604030504040204" pitchFamily="34" charset="0"/>
                <a:ea typeface="STCaiyun" pitchFamily="2" charset="-122"/>
                <a:cs typeface="+mn-cs"/>
              </a:rPr>
              <a:t>COMP108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>
              <a:defRPr b="1">
                <a:latin typeface="Verdana" pitchFamily="34" charset="0"/>
              </a:defRPr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>
              <a:defRPr b="1"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88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F4BB5E-DF88-4247-B363-2C9EF89F6E25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(Graph)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674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0138" y="0"/>
            <a:ext cx="2455862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550" y="0"/>
            <a:ext cx="7215188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D399BB-D056-49F6-9036-E1DB0F41A63B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(Graph)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" y="0"/>
            <a:ext cx="98234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0200" y="1219200"/>
            <a:ext cx="4587875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0475" y="1219200"/>
            <a:ext cx="4587875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61FEF2-2896-472C-83F0-CA53591B5E95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(Graph)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574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4B8D88-01BB-43F4-92D4-71F4B5240336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(Graph)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351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ABD73-E3B2-4787-BFE5-B2A0E7F4CFC7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(Graph)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3782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1219200"/>
            <a:ext cx="4587875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0475" y="1219200"/>
            <a:ext cx="4587875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478376-0230-446D-9711-B0220FD8DA7D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(Graph)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9541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F3306-E2D3-4024-AAD8-C9E265148CEA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(Graph)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9059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3F843-02BE-40EE-BFBE-0789C78CC3B1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(Graph)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150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63CC4-F69E-4326-BEB9-E9C542569D3E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(Graph)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0390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00"/>
            </a:lvl1pPr>
          </a:lstStyle>
          <a:p>
            <a:fld id="{A6B1C6D3-DBB7-4D55-9C72-B4A93E353D6C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(Graph)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017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CC489-0B57-4CDA-A1FB-F2C055EDB3ED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(Graph)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175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550" y="0"/>
            <a:ext cx="98234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1219200"/>
            <a:ext cx="93281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8002588" y="-33338"/>
            <a:ext cx="1900237" cy="39687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zh-TW" sz="1100" b="0" smtClean="0">
                <a:solidFill>
                  <a:schemeClr val="bg2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rPr>
              <a:t>Algorithmic Foundations</a:t>
            </a:r>
          </a:p>
          <a:p>
            <a:pPr algn="ctr">
              <a:lnSpc>
                <a:spcPct val="90000"/>
              </a:lnSpc>
              <a:defRPr/>
            </a:pPr>
            <a:r>
              <a:rPr lang="en-US" altLang="zh-TW" sz="1100" b="0" smtClean="0">
                <a:solidFill>
                  <a:schemeClr val="bg2"/>
                </a:solidFill>
                <a:latin typeface="Verdana" panose="020B0604030504040204" pitchFamily="34" charset="0"/>
                <a:ea typeface="STCaiyun" pitchFamily="2" charset="-122"/>
                <a:cs typeface="+mn-cs"/>
              </a:rPr>
              <a:t>COMP108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85100" y="6284913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 b="0">
                <a:latin typeface="Verdana" pitchFamily="34" charset="0"/>
                <a:ea typeface="新細明體" pitchFamily="18" charset="-120"/>
              </a:defRPr>
            </a:lvl1pPr>
          </a:lstStyle>
          <a:p>
            <a:fld id="{75A389EA-8A6A-4E90-B8F4-F35034B3298D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(Graph)</a:t>
            </a:r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5" r:id="rId1"/>
    <p:sldLayoutId id="2147484415" r:id="rId2"/>
    <p:sldLayoutId id="2147484416" r:id="rId3"/>
    <p:sldLayoutId id="2147484417" r:id="rId4"/>
    <p:sldLayoutId id="2147484418" r:id="rId5"/>
    <p:sldLayoutId id="2147484419" r:id="rId6"/>
    <p:sldLayoutId id="2147484420" r:id="rId7"/>
    <p:sldLayoutId id="2147484426" r:id="rId8"/>
    <p:sldLayoutId id="2147484421" r:id="rId9"/>
    <p:sldLayoutId id="2147484422" r:id="rId10"/>
    <p:sldLayoutId id="2147484423" r:id="rId11"/>
    <p:sldLayoutId id="214748442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SzPct val="80000"/>
        <a:buFont typeface="Wingdings" pitchFamily="2" charset="2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SzPct val="75000"/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emf"/><Relationship Id="rId5" Type="http://schemas.openxmlformats.org/officeDocument/2006/relationships/customXml" Target="../ink/ink8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e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1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emf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emf"/><Relationship Id="rId4" Type="http://schemas.openxmlformats.org/officeDocument/2006/relationships/customXml" Target="../ink/ink20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4538" y="1123950"/>
            <a:ext cx="8420100" cy="2592388"/>
          </a:xfrm>
        </p:spPr>
        <p:txBody>
          <a:bodyPr/>
          <a:lstStyle/>
          <a:p>
            <a:pPr eaLnBrk="1" hangingPunct="1"/>
            <a:r>
              <a:rPr lang="en-US" altLang="zh-TW" smtClean="0"/>
              <a:t>COMP108</a:t>
            </a:r>
            <a:br>
              <a:rPr lang="en-US" altLang="zh-TW" smtClean="0"/>
            </a:br>
            <a:r>
              <a:rPr lang="en-US" altLang="zh-TW" smtClean="0"/>
              <a:t>Algorithmic Foundations</a:t>
            </a:r>
            <a:br>
              <a:rPr lang="en-US" altLang="zh-TW" smtClean="0"/>
            </a:br>
            <a:r>
              <a:rPr lang="en-US" altLang="zh-TW" sz="1800" smtClean="0"/>
              <a:t/>
            </a:r>
            <a:br>
              <a:rPr lang="en-US" altLang="zh-TW" sz="1800" smtClean="0"/>
            </a:br>
            <a:r>
              <a:rPr lang="en-US" altLang="zh-TW" sz="2800" smtClean="0"/>
              <a:t>Graph Theory</a:t>
            </a:r>
            <a:endParaRPr lang="en-US" altLang="zh-TW" smtClean="0"/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415925" y="3548063"/>
            <a:ext cx="92424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  <a:buFont typeface="Wingdings" pitchFamily="2" charset="2"/>
              <a:buNone/>
            </a:pPr>
            <a:endParaRPr lang="zh-TW" altLang="en-US" sz="3200" dirty="0">
              <a:latin typeface="Comic Sans MS" pitchFamily="66" charset="0"/>
              <a:ea typeface="新細明體" pitchFamily="18" charset="-120"/>
            </a:endParaRPr>
          </a:p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  <a:buFont typeface="Wingdings" pitchFamily="2" charset="2"/>
              <a:buNone/>
            </a:pPr>
            <a:r>
              <a:rPr lang="en-US" altLang="zh-TW" sz="3200" dirty="0">
                <a:latin typeface="Comic Sans MS" pitchFamily="66" charset="0"/>
                <a:ea typeface="新細明體" pitchFamily="18" charset="-120"/>
              </a:rPr>
              <a:t>Prudence Wong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  <a:buFont typeface="Wingdings" pitchFamily="2" charset="2"/>
              <a:buNone/>
            </a:pPr>
            <a:r>
              <a:rPr lang="en-US" altLang="zh-TW" dirty="0">
                <a:latin typeface="Comic Sans MS" pitchFamily="66" charset="0"/>
                <a:ea typeface="新細明體" pitchFamily="18" charset="-120"/>
              </a:rPr>
              <a:t>http://www.csc.liv.ac.uk/~</a:t>
            </a:r>
            <a:r>
              <a:rPr lang="en-US" altLang="zh-TW" dirty="0" smtClean="0">
                <a:latin typeface="Comic Sans MS" pitchFamily="66" charset="0"/>
                <a:ea typeface="新細明體" pitchFamily="18" charset="-120"/>
              </a:rPr>
              <a:t>pwong/teaching/comp108/201617</a:t>
            </a:r>
            <a:endParaRPr lang="zh-TW" altLang="en-US" dirty="0">
              <a:latin typeface="Comic Sans MS" pitchFamily="66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369E90-E75A-4F0B-A79D-43BFFE8844D2}" type="slidenum">
              <a:rPr lang="zh-TW" altLang="en-US" sz="1100" b="0">
                <a:latin typeface="Verdana" pitchFamily="34" charset="0"/>
              </a:rPr>
              <a:pPr eaLnBrk="1" hangingPunct="1"/>
              <a:t>10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Representation</a:t>
            </a:r>
            <a:r>
              <a:rPr lang="en-US" altLang="zh-TW" sz="3200" smtClean="0"/>
              <a:t> (of undirected graphs)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066800"/>
            <a:ext cx="9328150" cy="5486400"/>
          </a:xfrm>
        </p:spPr>
        <p:txBody>
          <a:bodyPr/>
          <a:lstStyle/>
          <a:p>
            <a:pPr eaLnBrk="1" hangingPunct="1">
              <a:spcAft>
                <a:spcPct val="30000"/>
              </a:spcAft>
            </a:pPr>
            <a:r>
              <a:rPr lang="en-US" altLang="zh-TW" sz="3000" dirty="0" smtClean="0">
                <a:ea typeface="新細明體" pitchFamily="18" charset="-120"/>
              </a:rPr>
              <a:t>An undirected graph can be represented by </a:t>
            </a:r>
            <a:r>
              <a:rPr lang="en-US" altLang="zh-TW" sz="3000" b="1" u="sng" dirty="0" smtClean="0">
                <a:solidFill>
                  <a:srgbClr val="FF0000"/>
                </a:solidFill>
                <a:ea typeface="新細明體" pitchFamily="18" charset="-120"/>
              </a:rPr>
              <a:t>adjacency matrix</a:t>
            </a:r>
            <a:r>
              <a:rPr lang="en-US" altLang="zh-TW" sz="3000" dirty="0" smtClean="0">
                <a:ea typeface="新細明體" pitchFamily="18" charset="-120"/>
              </a:rPr>
              <a:t>, </a:t>
            </a:r>
            <a:r>
              <a:rPr lang="en-US" altLang="zh-TW" sz="3000" b="1" u="sng" dirty="0" smtClean="0">
                <a:solidFill>
                  <a:srgbClr val="FF0000"/>
                </a:solidFill>
                <a:ea typeface="新細明體" pitchFamily="18" charset="-120"/>
              </a:rPr>
              <a:t>adjacency list</a:t>
            </a:r>
            <a:r>
              <a:rPr lang="en-US" altLang="zh-TW" sz="3000" dirty="0" smtClean="0">
                <a:ea typeface="新細明體" pitchFamily="18" charset="-120"/>
              </a:rPr>
              <a:t>, </a:t>
            </a:r>
            <a:r>
              <a:rPr lang="en-US" altLang="zh-TW" sz="3000" b="1" u="sng" dirty="0" smtClean="0">
                <a:solidFill>
                  <a:srgbClr val="FF0000"/>
                </a:solidFill>
                <a:ea typeface="新細明體" pitchFamily="18" charset="-120"/>
              </a:rPr>
              <a:t>incidence matrix</a:t>
            </a:r>
            <a:r>
              <a:rPr lang="en-US" altLang="zh-TW" sz="3000" dirty="0" smtClean="0">
                <a:ea typeface="新細明體" pitchFamily="18" charset="-120"/>
              </a:rPr>
              <a:t> or </a:t>
            </a:r>
            <a:r>
              <a:rPr lang="en-US" altLang="zh-TW" sz="3000" b="1" u="sng" dirty="0" smtClean="0">
                <a:solidFill>
                  <a:srgbClr val="FF0000"/>
                </a:solidFill>
                <a:ea typeface="新細明體" pitchFamily="18" charset="-120"/>
              </a:rPr>
              <a:t>incidence list</a:t>
            </a:r>
            <a:r>
              <a:rPr lang="en-US" altLang="zh-TW" sz="3000" dirty="0" smtClean="0">
                <a:ea typeface="新細明體" pitchFamily="18" charset="-120"/>
              </a:rPr>
              <a:t>.</a:t>
            </a:r>
          </a:p>
          <a:p>
            <a:pPr eaLnBrk="1" hangingPunct="1">
              <a:spcAft>
                <a:spcPct val="30000"/>
              </a:spcAft>
            </a:pPr>
            <a:r>
              <a:rPr lang="en-US" altLang="zh-TW" sz="3000" dirty="0" smtClean="0">
                <a:ea typeface="新細明體" pitchFamily="18" charset="-120"/>
              </a:rPr>
              <a:t>Adjacency matrix and adjacency list record the relationship between </a:t>
            </a:r>
            <a:r>
              <a:rPr lang="en-US" altLang="zh-TW" sz="3000" b="1" dirty="0" smtClean="0">
                <a:solidFill>
                  <a:schemeClr val="accent2"/>
                </a:solidFill>
                <a:ea typeface="新細明體" pitchFamily="18" charset="-120"/>
              </a:rPr>
              <a:t>vertex adjacency</a:t>
            </a:r>
            <a:r>
              <a:rPr lang="en-US" altLang="zh-TW" sz="3000" dirty="0" smtClean="0">
                <a:ea typeface="新細明體" pitchFamily="18" charset="-120"/>
              </a:rPr>
              <a:t>, i.e., a vertex is adjacent to which other vertices</a:t>
            </a:r>
          </a:p>
          <a:p>
            <a:pPr eaLnBrk="1" hangingPunct="1">
              <a:spcAft>
                <a:spcPct val="30000"/>
              </a:spcAft>
            </a:pPr>
            <a:r>
              <a:rPr lang="en-US" altLang="zh-TW" sz="3000" dirty="0" smtClean="0">
                <a:solidFill>
                  <a:schemeClr val="folHlink"/>
                </a:solidFill>
                <a:ea typeface="新細明體" pitchFamily="18" charset="-120"/>
              </a:rPr>
              <a:t>Incidence matrix and incidence list record the relationship between </a:t>
            </a:r>
            <a:r>
              <a:rPr lang="en-US" altLang="zh-TW" sz="3000" b="1" dirty="0" smtClean="0">
                <a:solidFill>
                  <a:schemeClr val="folHlink"/>
                </a:solidFill>
                <a:ea typeface="新細明體" pitchFamily="18" charset="-120"/>
              </a:rPr>
              <a:t>edge incidence</a:t>
            </a:r>
            <a:r>
              <a:rPr lang="en-US" altLang="zh-TW" sz="3000" dirty="0" smtClean="0">
                <a:solidFill>
                  <a:schemeClr val="folHlink"/>
                </a:solidFill>
                <a:ea typeface="新細明體" pitchFamily="18" charset="-120"/>
              </a:rPr>
              <a:t>, i.e., an edge is incident with which two vertices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 Structure - Matrix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000" smtClean="0"/>
              <a:t>Rectangular / 2-dimensional array</a:t>
            </a:r>
          </a:p>
          <a:p>
            <a:pPr lvl="1"/>
            <a:r>
              <a:rPr lang="en-US" altLang="en-US" smtClean="0"/>
              <a:t>m-by-n matrix</a:t>
            </a:r>
          </a:p>
          <a:p>
            <a:pPr lvl="2"/>
            <a:r>
              <a:rPr lang="en-US" altLang="en-US" smtClean="0"/>
              <a:t>m rows</a:t>
            </a:r>
          </a:p>
          <a:p>
            <a:pPr lvl="2"/>
            <a:r>
              <a:rPr lang="en-US" altLang="en-US" smtClean="0"/>
              <a:t>n columns</a:t>
            </a:r>
          </a:p>
          <a:p>
            <a:pPr lvl="1"/>
            <a:r>
              <a:rPr lang="en-US" altLang="en-US" smtClean="0"/>
              <a:t>a</a:t>
            </a:r>
            <a:r>
              <a:rPr lang="en-US" altLang="en-US" baseline="-25000" smtClean="0"/>
              <a:t>i,j</a:t>
            </a:r>
          </a:p>
          <a:p>
            <a:pPr lvl="2"/>
            <a:r>
              <a:rPr lang="en-US" altLang="en-US" smtClean="0"/>
              <a:t>row i, column j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FE5042A-C490-468C-8D02-153B86C04034}" type="slidenum">
              <a:rPr lang="zh-TW" altLang="en-US" sz="1100" b="0">
                <a:latin typeface="Verdana" pitchFamily="34" charset="0"/>
              </a:rPr>
              <a:pPr eaLnBrk="1" hangingPunct="1"/>
              <a:t>11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13317" name="Text Box 16"/>
          <p:cNvSpPr txBox="1">
            <a:spLocks noChangeArrowheads="1"/>
          </p:cNvSpPr>
          <p:nvPr/>
        </p:nvSpPr>
        <p:spPr bwMode="auto">
          <a:xfrm>
            <a:off x="4024313" y="1857375"/>
            <a:ext cx="5643562" cy="298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71500" algn="ctr"/>
                <a:tab pos="949325" algn="ctr"/>
                <a:tab pos="1339850" algn="ctr"/>
                <a:tab pos="2111375" algn="ctr"/>
                <a:tab pos="2974975" algn="ctr"/>
                <a:tab pos="3606800" algn="ctr"/>
                <a:tab pos="4121150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571500" algn="ctr"/>
                <a:tab pos="949325" algn="ctr"/>
                <a:tab pos="1339850" algn="ctr"/>
                <a:tab pos="2111375" algn="ctr"/>
                <a:tab pos="2974975" algn="ctr"/>
                <a:tab pos="3606800" algn="ctr"/>
                <a:tab pos="4121150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571500" algn="ctr"/>
                <a:tab pos="949325" algn="ctr"/>
                <a:tab pos="1339850" algn="ctr"/>
                <a:tab pos="2111375" algn="ctr"/>
                <a:tab pos="2974975" algn="ctr"/>
                <a:tab pos="3606800" algn="ctr"/>
                <a:tab pos="4121150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571500" algn="ctr"/>
                <a:tab pos="949325" algn="ctr"/>
                <a:tab pos="1339850" algn="ctr"/>
                <a:tab pos="2111375" algn="ctr"/>
                <a:tab pos="2974975" algn="ctr"/>
                <a:tab pos="3606800" algn="ctr"/>
                <a:tab pos="4121150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571500" algn="ctr"/>
                <a:tab pos="949325" algn="ctr"/>
                <a:tab pos="1339850" algn="ctr"/>
                <a:tab pos="2111375" algn="ctr"/>
                <a:tab pos="2974975" algn="ctr"/>
                <a:tab pos="3606800" algn="ctr"/>
                <a:tab pos="4121150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2111375" algn="ctr"/>
                <a:tab pos="2974975" algn="ctr"/>
                <a:tab pos="3606800" algn="ctr"/>
                <a:tab pos="4121150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2111375" algn="ctr"/>
                <a:tab pos="2974975" algn="ctr"/>
                <a:tab pos="3606800" algn="ctr"/>
                <a:tab pos="4121150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2111375" algn="ctr"/>
                <a:tab pos="2974975" algn="ctr"/>
                <a:tab pos="3606800" algn="ctr"/>
                <a:tab pos="4121150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2111375" algn="ctr"/>
                <a:tab pos="2974975" algn="ctr"/>
                <a:tab pos="3606800" algn="ctr"/>
                <a:tab pos="4121150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m-by-n matrix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a</a:t>
            </a:r>
            <a:r>
              <a:rPr lang="en-US" altLang="zh-TW" baseline="-2500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i,j</a:t>
            </a: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			</a:t>
            </a:r>
            <a:r>
              <a:rPr lang="en-US" altLang="zh-TW" sz="2000">
                <a:latin typeface="Comic Sans MS" pitchFamily="66" charset="0"/>
                <a:ea typeface="新細明體" pitchFamily="18" charset="-120"/>
              </a:rPr>
              <a:t>n columns</a:t>
            </a:r>
            <a:endParaRPr lang="en-US" altLang="zh-TW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zh-TW">
                <a:latin typeface="Comic Sans MS" pitchFamily="66" charset="0"/>
                <a:ea typeface="新細明體" pitchFamily="18" charset="-120"/>
              </a:rPr>
              <a:t>			</a:t>
            </a: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</a:t>
            </a:r>
            <a:r>
              <a:rPr lang="en-US" altLang="zh-TW" baseline="-2500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1,1</a:t>
            </a: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 a</a:t>
            </a:r>
            <a:r>
              <a:rPr lang="en-US" altLang="zh-TW" baseline="-2500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1,2</a:t>
            </a: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a</a:t>
            </a:r>
            <a:r>
              <a:rPr lang="en-US" altLang="zh-TW" baseline="-2500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1,3</a:t>
            </a: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…	 a</a:t>
            </a:r>
            <a:r>
              <a:rPr lang="en-US" altLang="zh-TW" baseline="-2500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1,n</a:t>
            </a:r>
            <a:endParaRPr lang="en-US" altLang="zh-TW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 		a</a:t>
            </a:r>
            <a:r>
              <a:rPr lang="en-US" altLang="zh-TW" baseline="-2500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2,1</a:t>
            </a: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 a</a:t>
            </a:r>
            <a:r>
              <a:rPr lang="en-US" altLang="zh-TW" baseline="-2500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2,2</a:t>
            </a: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a</a:t>
            </a:r>
            <a:r>
              <a:rPr lang="en-US" altLang="zh-TW" baseline="-2500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2,3</a:t>
            </a: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…	 a</a:t>
            </a:r>
            <a:r>
              <a:rPr lang="en-US" altLang="zh-TW" baseline="-2500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2,n</a:t>
            </a:r>
            <a:endParaRPr lang="en-US" altLang="zh-TW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zh-TW" sz="2000">
                <a:latin typeface="Comic Sans MS" pitchFamily="66" charset="0"/>
                <a:ea typeface="新細明體" pitchFamily="18" charset="-120"/>
              </a:rPr>
              <a:t>m rows		</a:t>
            </a: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</a:t>
            </a:r>
            <a:r>
              <a:rPr lang="en-US" altLang="zh-TW" baseline="-2500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3,1</a:t>
            </a: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 a</a:t>
            </a:r>
            <a:r>
              <a:rPr lang="en-US" altLang="zh-TW" baseline="-2500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3,2</a:t>
            </a: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a</a:t>
            </a:r>
            <a:r>
              <a:rPr lang="en-US" altLang="zh-TW" baseline="-2500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3,3</a:t>
            </a: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…	 a</a:t>
            </a:r>
            <a:r>
              <a:rPr lang="en-US" altLang="zh-TW" baseline="-2500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3,n</a:t>
            </a:r>
            <a:endParaRPr lang="en-US" altLang="zh-TW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</a:t>
            </a:r>
          </a:p>
          <a:p>
            <a:pPr eaLnBrk="1" hangingPunct="1">
              <a:spcAft>
                <a:spcPts val="600"/>
              </a:spcAft>
            </a:pP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		 a</a:t>
            </a:r>
            <a:r>
              <a:rPr lang="en-US" altLang="zh-TW" baseline="-2500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m,1</a:t>
            </a: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 a</a:t>
            </a:r>
            <a:r>
              <a:rPr lang="en-US" altLang="zh-TW" baseline="-2500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m,2</a:t>
            </a: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a</a:t>
            </a:r>
            <a:r>
              <a:rPr lang="en-US" altLang="zh-TW" baseline="-2500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m,3</a:t>
            </a: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…	 a</a:t>
            </a:r>
            <a:r>
              <a:rPr lang="en-US" altLang="zh-TW" baseline="-2500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m,n</a:t>
            </a:r>
            <a:endParaRPr lang="en-US" altLang="zh-TW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</p:txBody>
      </p:sp>
      <p:grpSp>
        <p:nvGrpSpPr>
          <p:cNvPr id="13318" name="Group 127"/>
          <p:cNvGrpSpPr>
            <a:grpSpLocks/>
          </p:cNvGrpSpPr>
          <p:nvPr/>
        </p:nvGrpSpPr>
        <p:grpSpPr bwMode="auto">
          <a:xfrm>
            <a:off x="5167313" y="2571750"/>
            <a:ext cx="3503612" cy="2286000"/>
            <a:chOff x="1847" y="3072"/>
            <a:chExt cx="1154" cy="1056"/>
          </a:xfrm>
        </p:grpSpPr>
        <p:sp>
          <p:nvSpPr>
            <p:cNvPr id="13323" name="AutoShape 17"/>
            <p:cNvSpPr>
              <a:spLocks/>
            </p:cNvSpPr>
            <p:nvPr/>
          </p:nvSpPr>
          <p:spPr bwMode="auto">
            <a:xfrm>
              <a:off x="1847" y="3072"/>
              <a:ext cx="48" cy="1056"/>
            </a:xfrm>
            <a:prstGeom prst="leftBracket">
              <a:avLst>
                <a:gd name="adj" fmla="val 183333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4" name="AutoShape 18"/>
            <p:cNvSpPr>
              <a:spLocks/>
            </p:cNvSpPr>
            <p:nvPr/>
          </p:nvSpPr>
          <p:spPr bwMode="auto">
            <a:xfrm flipH="1">
              <a:off x="2953" y="3072"/>
              <a:ext cx="48" cy="1056"/>
            </a:xfrm>
            <a:prstGeom prst="leftBracket">
              <a:avLst>
                <a:gd name="adj" fmla="val 183333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cxnSp>
        <p:nvCxnSpPr>
          <p:cNvPr id="13319" name="Straight Connector 9"/>
          <p:cNvCxnSpPr>
            <a:cxnSpLocks noChangeShapeType="1"/>
          </p:cNvCxnSpPr>
          <p:nvPr/>
        </p:nvCxnSpPr>
        <p:spPr bwMode="auto">
          <a:xfrm rot="5400000">
            <a:off x="5525294" y="4214019"/>
            <a:ext cx="285750" cy="1588"/>
          </a:xfrm>
          <a:prstGeom prst="line">
            <a:avLst/>
          </a:prstGeom>
          <a:noFill/>
          <a:ln w="28575" algn="ctr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0" name="Straight Connector 10"/>
          <p:cNvCxnSpPr>
            <a:cxnSpLocks noChangeShapeType="1"/>
          </p:cNvCxnSpPr>
          <p:nvPr/>
        </p:nvCxnSpPr>
        <p:spPr bwMode="auto">
          <a:xfrm rot="5400000">
            <a:off x="6095207" y="4214019"/>
            <a:ext cx="285750" cy="1587"/>
          </a:xfrm>
          <a:prstGeom prst="line">
            <a:avLst/>
          </a:prstGeom>
          <a:noFill/>
          <a:ln w="28575" algn="ctr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1" name="Straight Connector 11"/>
          <p:cNvCxnSpPr>
            <a:cxnSpLocks noChangeShapeType="1"/>
          </p:cNvCxnSpPr>
          <p:nvPr/>
        </p:nvCxnSpPr>
        <p:spPr bwMode="auto">
          <a:xfrm rot="5400000">
            <a:off x="6882607" y="4214019"/>
            <a:ext cx="285750" cy="1587"/>
          </a:xfrm>
          <a:prstGeom prst="line">
            <a:avLst/>
          </a:prstGeom>
          <a:noFill/>
          <a:ln w="28575" algn="ctr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2" name="Straight Connector 12"/>
          <p:cNvCxnSpPr>
            <a:cxnSpLocks noChangeShapeType="1"/>
          </p:cNvCxnSpPr>
          <p:nvPr/>
        </p:nvCxnSpPr>
        <p:spPr bwMode="auto">
          <a:xfrm rot="5400000">
            <a:off x="8095457" y="4214019"/>
            <a:ext cx="285750" cy="1587"/>
          </a:xfrm>
          <a:prstGeom prst="line">
            <a:avLst/>
          </a:prstGeom>
          <a:noFill/>
          <a:ln w="28575" algn="ctr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 Structure - Linked List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000" smtClean="0"/>
              <a:t>List of elements (nodes) connected together like a chain</a:t>
            </a:r>
          </a:p>
          <a:p>
            <a:r>
              <a:rPr lang="en-US" altLang="en-US" sz="3000" smtClean="0"/>
              <a:t>Each node contains two fields:</a:t>
            </a:r>
          </a:p>
          <a:p>
            <a:pPr lvl="1"/>
            <a:r>
              <a:rPr lang="en-US" altLang="en-US" smtClean="0"/>
              <a:t>"data" field: stores whatever type of elements</a:t>
            </a:r>
          </a:p>
          <a:p>
            <a:pPr lvl="1"/>
            <a:r>
              <a:rPr lang="en-US" altLang="en-US" smtClean="0"/>
              <a:t>"next" field: pointer to link this node to the next node in the list</a:t>
            </a:r>
          </a:p>
          <a:p>
            <a:r>
              <a:rPr lang="en-US" altLang="en-US" sz="3000" smtClean="0"/>
              <a:t>Head / Tail</a:t>
            </a:r>
          </a:p>
          <a:p>
            <a:pPr lvl="1"/>
            <a:r>
              <a:rPr lang="en-US" altLang="en-US" smtClean="0"/>
              <a:t>pointer to the beginning &amp; end of list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47F289-561D-45BB-9F32-6463656D5480}" type="slidenum">
              <a:rPr lang="zh-TW" altLang="en-US" sz="1100" b="0">
                <a:latin typeface="Verdana" pitchFamily="34" charset="0"/>
              </a:rPr>
              <a:pPr eaLnBrk="1" hangingPunct="1"/>
              <a:t>12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7310438" y="2143125"/>
            <a:ext cx="1928812" cy="785813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400925" y="2324100"/>
            <a:ext cx="8540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cs typeface="+mn-cs"/>
              </a:rPr>
              <a:t>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10563" y="2324100"/>
            <a:ext cx="84296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cs typeface="+mn-cs"/>
              </a:rPr>
              <a:t>next</a:t>
            </a:r>
          </a:p>
        </p:txBody>
      </p:sp>
      <p:cxnSp>
        <p:nvCxnSpPr>
          <p:cNvPr id="9" name="Straight Connector 8"/>
          <p:cNvCxnSpPr>
            <a:cxnSpLocks noChangeShapeType="1"/>
            <a:stCxn id="5" idx="0"/>
            <a:endCxn id="5" idx="2"/>
          </p:cNvCxnSpPr>
          <p:nvPr/>
        </p:nvCxnSpPr>
        <p:spPr bwMode="auto">
          <a:xfrm rot="16200000" flipH="1">
            <a:off x="7881937" y="2535238"/>
            <a:ext cx="7858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5024438" y="4500563"/>
            <a:ext cx="1071562" cy="642937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6988" y="4643438"/>
            <a:ext cx="560387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10</a:t>
            </a:r>
          </a:p>
        </p:txBody>
      </p: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rot="5400000">
            <a:off x="5489575" y="4821238"/>
            <a:ext cx="642937" cy="1588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ounded Rectangle 14"/>
          <p:cNvSpPr>
            <a:spLocks noChangeArrowheads="1"/>
          </p:cNvSpPr>
          <p:nvPr/>
        </p:nvSpPr>
        <p:spPr bwMode="auto">
          <a:xfrm>
            <a:off x="6310313" y="4500563"/>
            <a:ext cx="1071562" cy="642937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1425" y="4643438"/>
            <a:ext cx="560388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30</a:t>
            </a:r>
          </a:p>
        </p:txBody>
      </p: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 rot="5400000">
            <a:off x="6775450" y="4821238"/>
            <a:ext cx="642937" cy="1588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>
            <a:off x="5881688" y="4857750"/>
            <a:ext cx="428625" cy="1588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7596188" y="4500563"/>
            <a:ext cx="1071562" cy="642937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07300" y="4643438"/>
            <a:ext cx="560388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20</a:t>
            </a:r>
          </a:p>
        </p:txBody>
      </p: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 rot="5400000">
            <a:off x="8061325" y="4821238"/>
            <a:ext cx="642937" cy="1588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/>
          <p:cNvCxnSpPr>
            <a:cxnSpLocks noChangeShapeType="1"/>
          </p:cNvCxnSpPr>
          <p:nvPr/>
        </p:nvCxnSpPr>
        <p:spPr bwMode="auto">
          <a:xfrm>
            <a:off x="7167563" y="4857750"/>
            <a:ext cx="428625" cy="1588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Oval 40"/>
          <p:cNvSpPr/>
          <p:nvPr/>
        </p:nvSpPr>
        <p:spPr bwMode="auto">
          <a:xfrm>
            <a:off x="3738563" y="4286250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head</a:t>
            </a:r>
          </a:p>
        </p:txBody>
      </p:sp>
      <p:cxnSp>
        <p:nvCxnSpPr>
          <p:cNvPr id="42" name="Straight Arrow Connector 41"/>
          <p:cNvCxnSpPr>
            <a:cxnSpLocks noChangeShapeType="1"/>
            <a:stCxn id="41" idx="5"/>
            <a:endCxn id="10" idx="1"/>
          </p:cNvCxnSpPr>
          <p:nvPr/>
        </p:nvCxnSpPr>
        <p:spPr bwMode="auto">
          <a:xfrm rot="16200000" flipH="1">
            <a:off x="4783932" y="4582319"/>
            <a:ext cx="49212" cy="431800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Oval 45"/>
          <p:cNvSpPr/>
          <p:nvPr/>
        </p:nvSpPr>
        <p:spPr bwMode="auto">
          <a:xfrm>
            <a:off x="8810625" y="4214813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tail</a:t>
            </a:r>
          </a:p>
        </p:txBody>
      </p:sp>
      <p:cxnSp>
        <p:nvCxnSpPr>
          <p:cNvPr id="47" name="Straight Arrow Connector 46"/>
          <p:cNvCxnSpPr>
            <a:cxnSpLocks noChangeShapeType="1"/>
            <a:stCxn id="46" idx="3"/>
            <a:endCxn id="25" idx="3"/>
          </p:cNvCxnSpPr>
          <p:nvPr/>
        </p:nvCxnSpPr>
        <p:spPr bwMode="auto">
          <a:xfrm rot="5400000">
            <a:off x="8751888" y="4618037"/>
            <a:ext cx="120650" cy="288925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Connector 51"/>
          <p:cNvCxnSpPr>
            <a:cxnSpLocks noChangeShapeType="1"/>
          </p:cNvCxnSpPr>
          <p:nvPr/>
        </p:nvCxnSpPr>
        <p:spPr bwMode="auto">
          <a:xfrm rot="5400000">
            <a:off x="8239126" y="4714875"/>
            <a:ext cx="571500" cy="142875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5" grpId="0" animBg="1"/>
      <p:bldP spid="6" grpId="0"/>
      <p:bldP spid="7" grpId="0"/>
      <p:bldP spid="10" grpId="0" animBg="1"/>
      <p:bldP spid="11" grpId="0"/>
      <p:bldP spid="15" grpId="0" animBg="1"/>
      <p:bldP spid="16" grpId="0"/>
      <p:bldP spid="25" grpId="0" animBg="1"/>
      <p:bldP spid="26" grpId="0"/>
      <p:bldP spid="41" grpId="0" animBg="1"/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 Structure - Linked List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30200" y="928688"/>
            <a:ext cx="9328150" cy="577691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ct val="0"/>
              </a:spcAft>
            </a:pPr>
            <a:r>
              <a:rPr lang="en-US" altLang="en-US" sz="3000" smtClean="0"/>
              <a:t>Queue (FIFO: first-in-first-out)</a:t>
            </a:r>
          </a:p>
          <a:p>
            <a:pPr lvl="1">
              <a:spcBef>
                <a:spcPts val="6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mtClean="0"/>
              <a:t>Insert element (enqueue) to tail</a:t>
            </a:r>
          </a:p>
          <a:p>
            <a:pPr lvl="1">
              <a:spcBef>
                <a:spcPts val="6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mtClean="0"/>
              <a:t>Remove element (dequeue) from head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47016E-A603-4DE7-A916-A2F4E9C9E268}" type="slidenum">
              <a:rPr lang="zh-TW" altLang="en-US" sz="1100" b="0">
                <a:latin typeface="Verdana" pitchFamily="34" charset="0"/>
              </a:rPr>
              <a:pPr eaLnBrk="1" hangingPunct="1"/>
              <a:t>13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15365" name="Rounded Rectangle 9"/>
          <p:cNvSpPr>
            <a:spLocks noChangeArrowheads="1"/>
          </p:cNvSpPr>
          <p:nvPr/>
        </p:nvSpPr>
        <p:spPr bwMode="auto">
          <a:xfrm>
            <a:off x="4024313" y="2641600"/>
            <a:ext cx="1071562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06863" y="2784475"/>
            <a:ext cx="56038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10</a:t>
            </a:r>
          </a:p>
        </p:txBody>
      </p:sp>
      <p:cxnSp>
        <p:nvCxnSpPr>
          <p:cNvPr id="15367" name="Straight Connector 12"/>
          <p:cNvCxnSpPr>
            <a:cxnSpLocks noChangeShapeType="1"/>
          </p:cNvCxnSpPr>
          <p:nvPr/>
        </p:nvCxnSpPr>
        <p:spPr bwMode="auto">
          <a:xfrm rot="5400000">
            <a:off x="4487863" y="2963863"/>
            <a:ext cx="642937" cy="1587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8" name="Rounded Rectangle 14"/>
          <p:cNvSpPr>
            <a:spLocks noChangeArrowheads="1"/>
          </p:cNvSpPr>
          <p:nvPr/>
        </p:nvSpPr>
        <p:spPr bwMode="auto">
          <a:xfrm>
            <a:off x="5310188" y="2641600"/>
            <a:ext cx="1071562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1300" y="2784475"/>
            <a:ext cx="5603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30</a:t>
            </a:r>
          </a:p>
        </p:txBody>
      </p:sp>
      <p:cxnSp>
        <p:nvCxnSpPr>
          <p:cNvPr id="15370" name="Straight Connector 16"/>
          <p:cNvCxnSpPr>
            <a:cxnSpLocks noChangeShapeType="1"/>
          </p:cNvCxnSpPr>
          <p:nvPr/>
        </p:nvCxnSpPr>
        <p:spPr bwMode="auto">
          <a:xfrm rot="5400000">
            <a:off x="5775325" y="2963863"/>
            <a:ext cx="642937" cy="1588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1" name="Straight Arrow Connector 23"/>
          <p:cNvCxnSpPr>
            <a:cxnSpLocks noChangeShapeType="1"/>
          </p:cNvCxnSpPr>
          <p:nvPr/>
        </p:nvCxnSpPr>
        <p:spPr bwMode="auto">
          <a:xfrm>
            <a:off x="4881563" y="2998788"/>
            <a:ext cx="428625" cy="1587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2" name="Rounded Rectangle 24"/>
          <p:cNvSpPr>
            <a:spLocks noChangeArrowheads="1"/>
          </p:cNvSpPr>
          <p:nvPr/>
        </p:nvSpPr>
        <p:spPr bwMode="auto">
          <a:xfrm>
            <a:off x="6596063" y="2641600"/>
            <a:ext cx="1071562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07175" y="2784475"/>
            <a:ext cx="5603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20</a:t>
            </a:r>
          </a:p>
        </p:txBody>
      </p:sp>
      <p:cxnSp>
        <p:nvCxnSpPr>
          <p:cNvPr id="15374" name="Straight Connector 26"/>
          <p:cNvCxnSpPr>
            <a:cxnSpLocks noChangeShapeType="1"/>
          </p:cNvCxnSpPr>
          <p:nvPr/>
        </p:nvCxnSpPr>
        <p:spPr bwMode="auto">
          <a:xfrm rot="5400000">
            <a:off x="7061200" y="2963863"/>
            <a:ext cx="642937" cy="1588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5" name="Straight Arrow Connector 27"/>
          <p:cNvCxnSpPr>
            <a:cxnSpLocks noChangeShapeType="1"/>
          </p:cNvCxnSpPr>
          <p:nvPr/>
        </p:nvCxnSpPr>
        <p:spPr bwMode="auto">
          <a:xfrm>
            <a:off x="6167438" y="2998788"/>
            <a:ext cx="428625" cy="1587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Oval 40"/>
          <p:cNvSpPr/>
          <p:nvPr/>
        </p:nvSpPr>
        <p:spPr bwMode="auto">
          <a:xfrm>
            <a:off x="2595563" y="2641600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head</a:t>
            </a:r>
          </a:p>
        </p:txBody>
      </p:sp>
      <p:cxnSp>
        <p:nvCxnSpPr>
          <p:cNvPr id="15377" name="Straight Arrow Connector 41"/>
          <p:cNvCxnSpPr>
            <a:cxnSpLocks noChangeShapeType="1"/>
            <a:stCxn id="41" idx="6"/>
            <a:endCxn id="15365" idx="1"/>
          </p:cNvCxnSpPr>
          <p:nvPr/>
        </p:nvCxnSpPr>
        <p:spPr bwMode="auto">
          <a:xfrm>
            <a:off x="3595688" y="2927350"/>
            <a:ext cx="428625" cy="36513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Oval 45"/>
          <p:cNvSpPr/>
          <p:nvPr/>
        </p:nvSpPr>
        <p:spPr bwMode="auto">
          <a:xfrm>
            <a:off x="8024813" y="2641600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tail</a:t>
            </a:r>
          </a:p>
        </p:txBody>
      </p:sp>
      <p:cxnSp>
        <p:nvCxnSpPr>
          <p:cNvPr id="15379" name="Straight Arrow Connector 46"/>
          <p:cNvCxnSpPr>
            <a:cxnSpLocks noChangeShapeType="1"/>
            <a:stCxn id="46" idx="2"/>
            <a:endCxn id="15372" idx="3"/>
          </p:cNvCxnSpPr>
          <p:nvPr/>
        </p:nvCxnSpPr>
        <p:spPr bwMode="auto">
          <a:xfrm rot="10800000" flipV="1">
            <a:off x="7667625" y="2927350"/>
            <a:ext cx="357188" cy="36513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309563" y="3643313"/>
            <a:ext cx="163512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cs typeface="+mn-cs"/>
              </a:rPr>
              <a:t>Insert 40</a:t>
            </a:r>
          </a:p>
        </p:txBody>
      </p:sp>
      <p:sp>
        <p:nvSpPr>
          <p:cNvPr id="34" name="Rounded Rectangle 33"/>
          <p:cNvSpPr>
            <a:spLocks noChangeArrowheads="1"/>
          </p:cNvSpPr>
          <p:nvPr/>
        </p:nvSpPr>
        <p:spPr bwMode="auto">
          <a:xfrm>
            <a:off x="3524250" y="3571875"/>
            <a:ext cx="1071563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06800" y="3714750"/>
            <a:ext cx="5603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10</a:t>
            </a:r>
          </a:p>
        </p:txBody>
      </p: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 rot="5400000">
            <a:off x="3987800" y="3894138"/>
            <a:ext cx="642937" cy="1588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Rounded Rectangle 36"/>
          <p:cNvSpPr>
            <a:spLocks noChangeArrowheads="1"/>
          </p:cNvSpPr>
          <p:nvPr/>
        </p:nvSpPr>
        <p:spPr bwMode="auto">
          <a:xfrm>
            <a:off x="4810125" y="3571875"/>
            <a:ext cx="1071563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21238" y="3714750"/>
            <a:ext cx="56038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30</a:t>
            </a:r>
          </a:p>
        </p:txBody>
      </p:sp>
      <p:cxnSp>
        <p:nvCxnSpPr>
          <p:cNvPr id="39" name="Straight Connector 38"/>
          <p:cNvCxnSpPr>
            <a:cxnSpLocks noChangeShapeType="1"/>
          </p:cNvCxnSpPr>
          <p:nvPr/>
        </p:nvCxnSpPr>
        <p:spPr bwMode="auto">
          <a:xfrm rot="5400000">
            <a:off x="5275263" y="3894138"/>
            <a:ext cx="642937" cy="1587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Arrow Connector 39"/>
          <p:cNvCxnSpPr>
            <a:cxnSpLocks noChangeShapeType="1"/>
          </p:cNvCxnSpPr>
          <p:nvPr/>
        </p:nvCxnSpPr>
        <p:spPr bwMode="auto">
          <a:xfrm>
            <a:off x="4381500" y="3929063"/>
            <a:ext cx="428625" cy="1587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Rounded Rectangle 42"/>
          <p:cNvSpPr>
            <a:spLocks noChangeArrowheads="1"/>
          </p:cNvSpPr>
          <p:nvPr/>
        </p:nvSpPr>
        <p:spPr bwMode="auto">
          <a:xfrm>
            <a:off x="6096000" y="3571875"/>
            <a:ext cx="1071563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07113" y="3714750"/>
            <a:ext cx="56038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20</a:t>
            </a:r>
          </a:p>
        </p:txBody>
      </p:sp>
      <p:cxnSp>
        <p:nvCxnSpPr>
          <p:cNvPr id="45" name="Straight Connector 44"/>
          <p:cNvCxnSpPr>
            <a:cxnSpLocks noChangeShapeType="1"/>
          </p:cNvCxnSpPr>
          <p:nvPr/>
        </p:nvCxnSpPr>
        <p:spPr bwMode="auto">
          <a:xfrm rot="5400000">
            <a:off x="6561138" y="3894138"/>
            <a:ext cx="642937" cy="1587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Arrow Connector 47"/>
          <p:cNvCxnSpPr>
            <a:cxnSpLocks noChangeShapeType="1"/>
          </p:cNvCxnSpPr>
          <p:nvPr/>
        </p:nvCxnSpPr>
        <p:spPr bwMode="auto">
          <a:xfrm>
            <a:off x="5667375" y="3929063"/>
            <a:ext cx="428625" cy="1587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Oval 48"/>
          <p:cNvSpPr/>
          <p:nvPr/>
        </p:nvSpPr>
        <p:spPr bwMode="auto">
          <a:xfrm>
            <a:off x="2095500" y="3571875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head</a:t>
            </a:r>
          </a:p>
        </p:txBody>
      </p:sp>
      <p:cxnSp>
        <p:nvCxnSpPr>
          <p:cNvPr id="50" name="Straight Arrow Connector 49"/>
          <p:cNvCxnSpPr>
            <a:cxnSpLocks noChangeShapeType="1"/>
            <a:stCxn id="49" idx="6"/>
            <a:endCxn id="34" idx="1"/>
          </p:cNvCxnSpPr>
          <p:nvPr/>
        </p:nvCxnSpPr>
        <p:spPr bwMode="auto">
          <a:xfrm>
            <a:off x="3095625" y="3857625"/>
            <a:ext cx="428625" cy="36513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Oval 50"/>
          <p:cNvSpPr/>
          <p:nvPr/>
        </p:nvSpPr>
        <p:spPr bwMode="auto">
          <a:xfrm>
            <a:off x="8834438" y="3571875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tail</a:t>
            </a:r>
          </a:p>
        </p:txBody>
      </p:sp>
      <p:cxnSp>
        <p:nvCxnSpPr>
          <p:cNvPr id="52" name="Straight Arrow Connector 51"/>
          <p:cNvCxnSpPr>
            <a:cxnSpLocks noChangeShapeType="1"/>
            <a:stCxn id="51" idx="2"/>
          </p:cNvCxnSpPr>
          <p:nvPr/>
        </p:nvCxnSpPr>
        <p:spPr bwMode="auto">
          <a:xfrm rot="10800000" flipV="1">
            <a:off x="8477250" y="3857625"/>
            <a:ext cx="357188" cy="36513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Rounded Rectangle 52"/>
          <p:cNvSpPr>
            <a:spLocks noChangeArrowheads="1"/>
          </p:cNvSpPr>
          <p:nvPr/>
        </p:nvSpPr>
        <p:spPr bwMode="auto">
          <a:xfrm>
            <a:off x="7381875" y="3571875"/>
            <a:ext cx="1071563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92988" y="3714750"/>
            <a:ext cx="56038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40</a:t>
            </a:r>
          </a:p>
        </p:txBody>
      </p:sp>
      <p:cxnSp>
        <p:nvCxnSpPr>
          <p:cNvPr id="55" name="Straight Connector 54"/>
          <p:cNvCxnSpPr>
            <a:cxnSpLocks noChangeShapeType="1"/>
          </p:cNvCxnSpPr>
          <p:nvPr/>
        </p:nvCxnSpPr>
        <p:spPr bwMode="auto">
          <a:xfrm rot="5400000">
            <a:off x="7847013" y="3894138"/>
            <a:ext cx="642937" cy="1587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Arrow Connector 55"/>
          <p:cNvCxnSpPr>
            <a:cxnSpLocks noChangeShapeType="1"/>
          </p:cNvCxnSpPr>
          <p:nvPr/>
        </p:nvCxnSpPr>
        <p:spPr bwMode="auto">
          <a:xfrm>
            <a:off x="6953250" y="3929063"/>
            <a:ext cx="428625" cy="1587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TextBox 56"/>
          <p:cNvSpPr txBox="1"/>
          <p:nvPr/>
        </p:nvSpPr>
        <p:spPr>
          <a:xfrm>
            <a:off x="571500" y="4286250"/>
            <a:ext cx="91678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cs typeface="+mn-cs"/>
              </a:rPr>
              <a:t>create </a:t>
            </a:r>
            <a:r>
              <a:rPr lang="en-US" dirty="0" err="1">
                <a:latin typeface="+mn-lt"/>
                <a:cs typeface="+mn-cs"/>
              </a:rPr>
              <a:t>newnode</a:t>
            </a:r>
            <a:r>
              <a:rPr lang="en-US" dirty="0">
                <a:latin typeface="+mn-lt"/>
                <a:cs typeface="+mn-cs"/>
              </a:rPr>
              <a:t> of 40; </a:t>
            </a:r>
            <a:r>
              <a:rPr lang="en-US" dirty="0" err="1">
                <a:latin typeface="+mn-lt"/>
                <a:cs typeface="+mn-cs"/>
              </a:rPr>
              <a:t>tail.next</a:t>
            </a:r>
            <a:r>
              <a:rPr lang="en-US" dirty="0">
                <a:latin typeface="+mn-lt"/>
                <a:cs typeface="+mn-cs"/>
              </a:rPr>
              <a:t> = </a:t>
            </a:r>
            <a:r>
              <a:rPr lang="en-US" dirty="0" err="1">
                <a:latin typeface="+mn-lt"/>
                <a:cs typeface="+mn-cs"/>
              </a:rPr>
              <a:t>newnode</a:t>
            </a:r>
            <a:r>
              <a:rPr lang="en-US" dirty="0">
                <a:latin typeface="+mn-lt"/>
                <a:cs typeface="+mn-cs"/>
              </a:rPr>
              <a:t>; tail = </a:t>
            </a:r>
            <a:r>
              <a:rPr lang="en-US" dirty="0" err="1">
                <a:latin typeface="+mn-lt"/>
                <a:cs typeface="+mn-cs"/>
              </a:rPr>
              <a:t>tail.next</a:t>
            </a:r>
            <a:endParaRPr lang="en-US" dirty="0">
              <a:latin typeface="+mn-lt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7188" y="5038725"/>
            <a:ext cx="127476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cs typeface="+mn-cs"/>
              </a:rPr>
              <a:t>Remove</a:t>
            </a:r>
          </a:p>
        </p:txBody>
      </p:sp>
      <p:sp>
        <p:nvSpPr>
          <p:cNvPr id="59" name="Rounded Rectangle 58"/>
          <p:cNvSpPr>
            <a:spLocks noChangeArrowheads="1"/>
          </p:cNvSpPr>
          <p:nvPr/>
        </p:nvSpPr>
        <p:spPr bwMode="auto">
          <a:xfrm>
            <a:off x="2024063" y="5000625"/>
            <a:ext cx="1071562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106613" y="5143500"/>
            <a:ext cx="56038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10</a:t>
            </a:r>
          </a:p>
        </p:txBody>
      </p:sp>
      <p:cxnSp>
        <p:nvCxnSpPr>
          <p:cNvPr id="61" name="Straight Connector 60"/>
          <p:cNvCxnSpPr>
            <a:cxnSpLocks noChangeShapeType="1"/>
          </p:cNvCxnSpPr>
          <p:nvPr/>
        </p:nvCxnSpPr>
        <p:spPr bwMode="auto">
          <a:xfrm rot="5400000">
            <a:off x="2487613" y="5322888"/>
            <a:ext cx="642937" cy="1587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Rounded Rectangle 61"/>
          <p:cNvSpPr>
            <a:spLocks noChangeArrowheads="1"/>
          </p:cNvSpPr>
          <p:nvPr/>
        </p:nvSpPr>
        <p:spPr bwMode="auto">
          <a:xfrm>
            <a:off x="4857750" y="4967288"/>
            <a:ext cx="1071563" cy="642937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868863" y="5110163"/>
            <a:ext cx="56038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30</a:t>
            </a:r>
          </a:p>
        </p:txBody>
      </p:sp>
      <p:cxnSp>
        <p:nvCxnSpPr>
          <p:cNvPr id="64" name="Straight Connector 63"/>
          <p:cNvCxnSpPr>
            <a:cxnSpLocks noChangeShapeType="1"/>
          </p:cNvCxnSpPr>
          <p:nvPr/>
        </p:nvCxnSpPr>
        <p:spPr bwMode="auto">
          <a:xfrm rot="5400000">
            <a:off x="5322888" y="5289550"/>
            <a:ext cx="642938" cy="1587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" name="Rounded Rectangle 65"/>
          <p:cNvSpPr>
            <a:spLocks noChangeArrowheads="1"/>
          </p:cNvSpPr>
          <p:nvPr/>
        </p:nvSpPr>
        <p:spPr bwMode="auto">
          <a:xfrm>
            <a:off x="6143625" y="4967288"/>
            <a:ext cx="1071563" cy="642937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154738" y="5110163"/>
            <a:ext cx="56038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20</a:t>
            </a:r>
          </a:p>
        </p:txBody>
      </p:sp>
      <p:cxnSp>
        <p:nvCxnSpPr>
          <p:cNvPr id="68" name="Straight Connector 67"/>
          <p:cNvCxnSpPr>
            <a:cxnSpLocks noChangeShapeType="1"/>
          </p:cNvCxnSpPr>
          <p:nvPr/>
        </p:nvCxnSpPr>
        <p:spPr bwMode="auto">
          <a:xfrm rot="5400000">
            <a:off x="6608763" y="5289550"/>
            <a:ext cx="642938" cy="1587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Straight Arrow Connector 68"/>
          <p:cNvCxnSpPr>
            <a:cxnSpLocks noChangeShapeType="1"/>
          </p:cNvCxnSpPr>
          <p:nvPr/>
        </p:nvCxnSpPr>
        <p:spPr bwMode="auto">
          <a:xfrm>
            <a:off x="5715000" y="5324475"/>
            <a:ext cx="428625" cy="1588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" name="Oval 69"/>
          <p:cNvSpPr/>
          <p:nvPr/>
        </p:nvSpPr>
        <p:spPr bwMode="auto">
          <a:xfrm>
            <a:off x="3452813" y="4967288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head</a:t>
            </a:r>
          </a:p>
        </p:txBody>
      </p:sp>
      <p:cxnSp>
        <p:nvCxnSpPr>
          <p:cNvPr id="71" name="Straight Arrow Connector 70"/>
          <p:cNvCxnSpPr>
            <a:cxnSpLocks noChangeShapeType="1"/>
            <a:stCxn id="70" idx="6"/>
            <a:endCxn id="63" idx="1"/>
          </p:cNvCxnSpPr>
          <p:nvPr/>
        </p:nvCxnSpPr>
        <p:spPr bwMode="auto">
          <a:xfrm>
            <a:off x="4452938" y="5253038"/>
            <a:ext cx="415925" cy="88900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" name="Oval 71"/>
          <p:cNvSpPr/>
          <p:nvPr/>
        </p:nvSpPr>
        <p:spPr bwMode="auto">
          <a:xfrm>
            <a:off x="8882063" y="4967288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tail</a:t>
            </a:r>
          </a:p>
        </p:txBody>
      </p:sp>
      <p:cxnSp>
        <p:nvCxnSpPr>
          <p:cNvPr id="73" name="Straight Arrow Connector 72"/>
          <p:cNvCxnSpPr>
            <a:cxnSpLocks noChangeShapeType="1"/>
            <a:stCxn id="72" idx="2"/>
          </p:cNvCxnSpPr>
          <p:nvPr/>
        </p:nvCxnSpPr>
        <p:spPr bwMode="auto">
          <a:xfrm rot="10800000" flipV="1">
            <a:off x="8524875" y="5253038"/>
            <a:ext cx="357188" cy="36512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" name="Rounded Rectangle 73"/>
          <p:cNvSpPr>
            <a:spLocks noChangeArrowheads="1"/>
          </p:cNvSpPr>
          <p:nvPr/>
        </p:nvSpPr>
        <p:spPr bwMode="auto">
          <a:xfrm>
            <a:off x="7429500" y="4967288"/>
            <a:ext cx="1071563" cy="642937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440613" y="5110163"/>
            <a:ext cx="56038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40</a:t>
            </a:r>
          </a:p>
        </p:txBody>
      </p:sp>
      <p:cxnSp>
        <p:nvCxnSpPr>
          <p:cNvPr id="76" name="Straight Connector 75"/>
          <p:cNvCxnSpPr>
            <a:cxnSpLocks noChangeShapeType="1"/>
          </p:cNvCxnSpPr>
          <p:nvPr/>
        </p:nvCxnSpPr>
        <p:spPr bwMode="auto">
          <a:xfrm rot="5400000">
            <a:off x="7894638" y="5289550"/>
            <a:ext cx="642938" cy="1587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Straight Arrow Connector 76"/>
          <p:cNvCxnSpPr>
            <a:cxnSpLocks noChangeShapeType="1"/>
          </p:cNvCxnSpPr>
          <p:nvPr/>
        </p:nvCxnSpPr>
        <p:spPr bwMode="auto">
          <a:xfrm>
            <a:off x="7000875" y="5324475"/>
            <a:ext cx="428625" cy="1588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TextBox 77"/>
          <p:cNvSpPr txBox="1"/>
          <p:nvPr/>
        </p:nvSpPr>
        <p:spPr>
          <a:xfrm>
            <a:off x="619125" y="5681663"/>
            <a:ext cx="778668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cs typeface="+mn-cs"/>
              </a:rPr>
              <a:t>return whatever head points to; head = </a:t>
            </a:r>
            <a:r>
              <a:rPr lang="en-US" dirty="0" err="1">
                <a:latin typeface="+mn-lt"/>
                <a:cs typeface="+mn-cs"/>
              </a:rPr>
              <a:t>head.next</a:t>
            </a:r>
            <a:endParaRPr lang="en-US" dirty="0">
              <a:latin typeface="+mn-lt"/>
              <a:cs typeface="+mn-cs"/>
            </a:endParaRPr>
          </a:p>
        </p:txBody>
      </p:sp>
      <p:cxnSp>
        <p:nvCxnSpPr>
          <p:cNvPr id="15421" name="Straight Connector 81"/>
          <p:cNvCxnSpPr>
            <a:cxnSpLocks noChangeShapeType="1"/>
          </p:cNvCxnSpPr>
          <p:nvPr/>
        </p:nvCxnSpPr>
        <p:spPr bwMode="auto">
          <a:xfrm rot="5400000">
            <a:off x="7239001" y="2857500"/>
            <a:ext cx="571500" cy="142875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" name="Straight Connector 82"/>
          <p:cNvCxnSpPr>
            <a:cxnSpLocks noChangeShapeType="1"/>
          </p:cNvCxnSpPr>
          <p:nvPr/>
        </p:nvCxnSpPr>
        <p:spPr bwMode="auto">
          <a:xfrm rot="5400000">
            <a:off x="8024813" y="3786187"/>
            <a:ext cx="571500" cy="142875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Straight Connector 83"/>
          <p:cNvCxnSpPr>
            <a:cxnSpLocks noChangeShapeType="1"/>
          </p:cNvCxnSpPr>
          <p:nvPr/>
        </p:nvCxnSpPr>
        <p:spPr bwMode="auto">
          <a:xfrm rot="5400000">
            <a:off x="8096251" y="5214937"/>
            <a:ext cx="571500" cy="142875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35" grpId="0"/>
      <p:bldP spid="37" grpId="0" animBg="1"/>
      <p:bldP spid="38" grpId="0"/>
      <p:bldP spid="43" grpId="0" animBg="1"/>
      <p:bldP spid="44" grpId="0"/>
      <p:bldP spid="49" grpId="0" animBg="1"/>
      <p:bldP spid="51" grpId="0" animBg="1"/>
      <p:bldP spid="53" grpId="0" animBg="1"/>
      <p:bldP spid="54" grpId="0"/>
      <p:bldP spid="57" grpId="0"/>
      <p:bldP spid="58" grpId="0"/>
      <p:bldP spid="59" grpId="0" animBg="1"/>
      <p:bldP spid="60" grpId="0"/>
      <p:bldP spid="62" grpId="0" animBg="1"/>
      <p:bldP spid="63" grpId="0"/>
      <p:bldP spid="66" grpId="0" animBg="1"/>
      <p:bldP spid="67" grpId="0"/>
      <p:bldP spid="70" grpId="0" animBg="1"/>
      <p:bldP spid="72" grpId="0" animBg="1"/>
      <p:bldP spid="74" grpId="0" animBg="1"/>
      <p:bldP spid="75" grpId="0"/>
      <p:bldP spid="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C369E18-5187-4D51-B9CE-9E403F84F281}" type="slidenum">
              <a:rPr lang="zh-TW" altLang="en-US" sz="1100" b="0">
                <a:latin typeface="Verdana" pitchFamily="34" charset="0"/>
              </a:rPr>
              <a:pPr eaLnBrk="1" hangingPunct="1"/>
              <a:t>14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Adjacency matrix / list</a:t>
            </a:r>
            <a:endParaRPr lang="en-US" altLang="zh-TW" sz="3200" smtClean="0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066800"/>
            <a:ext cx="9328150" cy="5486400"/>
          </a:xfrm>
        </p:spPr>
        <p:txBody>
          <a:bodyPr/>
          <a:lstStyle/>
          <a:p>
            <a:pPr eaLnBrk="1" hangingPunct="1"/>
            <a:r>
              <a:rPr lang="en-US" altLang="zh-TW" sz="3000" b="1" smtClean="0">
                <a:solidFill>
                  <a:srgbClr val="339966"/>
                </a:solidFill>
                <a:ea typeface="新細明體" pitchFamily="18" charset="-120"/>
              </a:rPr>
              <a:t>Adjacency matrix</a:t>
            </a:r>
            <a:r>
              <a:rPr lang="en-US" altLang="zh-TW" sz="3000" smtClean="0">
                <a:ea typeface="新細明體" pitchFamily="18" charset="-120"/>
              </a:rPr>
              <a:t> M for a simple </a:t>
            </a:r>
            <a:r>
              <a:rPr lang="en-US" altLang="zh-TW" sz="3000" b="1" u="sng" smtClean="0">
                <a:ea typeface="新細明體" pitchFamily="18" charset="-120"/>
              </a:rPr>
              <a:t>undirected</a:t>
            </a:r>
            <a:r>
              <a:rPr lang="en-US" altLang="zh-TW" sz="3000" smtClean="0">
                <a:ea typeface="新細明體" pitchFamily="18" charset="-120"/>
              </a:rPr>
              <a:t> graph with n vertices is an </a:t>
            </a:r>
            <a:r>
              <a:rPr lang="en-US" altLang="zh-TW" sz="3000" b="1" smtClean="0">
                <a:solidFill>
                  <a:srgbClr val="FF0000"/>
                </a:solidFill>
                <a:ea typeface="新細明體" pitchFamily="18" charset="-120"/>
              </a:rPr>
              <a:t>nxn</a:t>
            </a:r>
            <a:r>
              <a:rPr lang="en-US" altLang="zh-TW" sz="3000" smtClean="0">
                <a:ea typeface="新細明體" pitchFamily="18" charset="-120"/>
              </a:rPr>
              <a:t> matrix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M(i, j) = 1 if vertex i and vertex j are adjacent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M(i, j) = 0 otherwise</a:t>
            </a:r>
          </a:p>
          <a:p>
            <a:pPr eaLnBrk="1" hangingPunct="1"/>
            <a:r>
              <a:rPr lang="en-US" altLang="zh-TW" sz="3000" b="1" smtClean="0">
                <a:solidFill>
                  <a:srgbClr val="339966"/>
                </a:solidFill>
                <a:ea typeface="新細明體" pitchFamily="18" charset="-120"/>
              </a:rPr>
              <a:t>Adjacency list:</a:t>
            </a:r>
            <a:r>
              <a:rPr lang="en-US" altLang="zh-TW" sz="3000" smtClean="0">
                <a:ea typeface="新細明體" pitchFamily="18" charset="-120"/>
              </a:rPr>
              <a:t> each vertex has a list of vertices to which it is adjacent</a:t>
            </a:r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 flipV="1">
            <a:off x="495300" y="5486400"/>
            <a:ext cx="908050" cy="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6390" name="Freeform 5"/>
          <p:cNvSpPr>
            <a:spLocks/>
          </p:cNvSpPr>
          <p:nvPr/>
        </p:nvSpPr>
        <p:spPr bwMode="auto">
          <a:xfrm>
            <a:off x="495300" y="5105400"/>
            <a:ext cx="1981200" cy="825500"/>
          </a:xfrm>
          <a:custGeom>
            <a:avLst/>
            <a:gdLst>
              <a:gd name="T0" fmla="*/ 0 w 1152"/>
              <a:gd name="T1" fmla="*/ 2147483647 h 520"/>
              <a:gd name="T2" fmla="*/ 2147483647 w 1152"/>
              <a:gd name="T3" fmla="*/ 2147483647 h 520"/>
              <a:gd name="T4" fmla="*/ 2147483647 w 1152"/>
              <a:gd name="T5" fmla="*/ 0 h 520"/>
              <a:gd name="T6" fmla="*/ 0 60000 65536"/>
              <a:gd name="T7" fmla="*/ 0 60000 65536"/>
              <a:gd name="T8" fmla="*/ 0 60000 65536"/>
              <a:gd name="T9" fmla="*/ 0 w 1152"/>
              <a:gd name="T10" fmla="*/ 0 h 520"/>
              <a:gd name="T11" fmla="*/ 1152 w 1152"/>
              <a:gd name="T12" fmla="*/ 520 h 5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520">
                <a:moveTo>
                  <a:pt x="0" y="240"/>
                </a:moveTo>
                <a:cubicBezTo>
                  <a:pt x="216" y="380"/>
                  <a:pt x="432" y="520"/>
                  <a:pt x="624" y="480"/>
                </a:cubicBezTo>
                <a:cubicBezTo>
                  <a:pt x="816" y="440"/>
                  <a:pt x="984" y="220"/>
                  <a:pt x="1152" y="0"/>
                </a:cubicBezTo>
              </a:path>
            </a:pathLst>
          </a:cu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6391" name="Line 6"/>
          <p:cNvSpPr>
            <a:spLocks noChangeShapeType="1"/>
          </p:cNvSpPr>
          <p:nvPr/>
        </p:nvSpPr>
        <p:spPr bwMode="auto">
          <a:xfrm flipV="1">
            <a:off x="1485900" y="5105400"/>
            <a:ext cx="908050" cy="3048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412750" y="4800600"/>
            <a:ext cx="0" cy="6096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1403350" y="4876800"/>
            <a:ext cx="0" cy="3810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6394" name="Line 9"/>
          <p:cNvSpPr>
            <a:spLocks noChangeShapeType="1"/>
          </p:cNvSpPr>
          <p:nvPr/>
        </p:nvSpPr>
        <p:spPr bwMode="auto">
          <a:xfrm>
            <a:off x="495300" y="4800600"/>
            <a:ext cx="908050" cy="6096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6395" name="Line 10"/>
          <p:cNvSpPr>
            <a:spLocks noChangeShapeType="1"/>
          </p:cNvSpPr>
          <p:nvPr/>
        </p:nvSpPr>
        <p:spPr bwMode="auto">
          <a:xfrm flipV="1">
            <a:off x="495300" y="4724400"/>
            <a:ext cx="908050" cy="6858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6396" name="Oval 11"/>
          <p:cNvSpPr>
            <a:spLocks noChangeArrowheads="1"/>
          </p:cNvSpPr>
          <p:nvPr/>
        </p:nvSpPr>
        <p:spPr bwMode="auto">
          <a:xfrm>
            <a:off x="247650" y="4495800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16397" name="Oval 12"/>
          <p:cNvSpPr>
            <a:spLocks noChangeArrowheads="1"/>
          </p:cNvSpPr>
          <p:nvPr/>
        </p:nvSpPr>
        <p:spPr bwMode="auto">
          <a:xfrm>
            <a:off x="1238250" y="4495800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16398" name="Oval 13"/>
          <p:cNvSpPr>
            <a:spLocks noChangeArrowheads="1"/>
          </p:cNvSpPr>
          <p:nvPr/>
        </p:nvSpPr>
        <p:spPr bwMode="auto">
          <a:xfrm>
            <a:off x="247650" y="5257800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16399" name="Oval 14"/>
          <p:cNvSpPr>
            <a:spLocks noChangeArrowheads="1"/>
          </p:cNvSpPr>
          <p:nvPr/>
        </p:nvSpPr>
        <p:spPr bwMode="auto">
          <a:xfrm>
            <a:off x="1238250" y="5257800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16400" name="Oval 15"/>
          <p:cNvSpPr>
            <a:spLocks noChangeArrowheads="1"/>
          </p:cNvSpPr>
          <p:nvPr/>
        </p:nvSpPr>
        <p:spPr bwMode="auto">
          <a:xfrm>
            <a:off x="2228850" y="4876800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200720" name="Text Box 16"/>
          <p:cNvSpPr txBox="1">
            <a:spLocks noChangeArrowheads="1"/>
          </p:cNvSpPr>
          <p:nvPr/>
        </p:nvSpPr>
        <p:spPr bwMode="auto">
          <a:xfrm>
            <a:off x="2624138" y="4419600"/>
            <a:ext cx="2906712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</a:t>
            </a: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	b	c	d	e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	0	0	1	1	0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b	0	0	1	1	0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c	1	1	0	1	1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d	1	1	1	0	1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e	0	0	1	1	0</a:t>
            </a:r>
          </a:p>
        </p:txBody>
      </p:sp>
      <p:grpSp>
        <p:nvGrpSpPr>
          <p:cNvPr id="2" name="Group 127"/>
          <p:cNvGrpSpPr>
            <a:grpSpLocks/>
          </p:cNvGrpSpPr>
          <p:nvPr/>
        </p:nvGrpSpPr>
        <p:grpSpPr bwMode="auto">
          <a:xfrm>
            <a:off x="3024188" y="4876800"/>
            <a:ext cx="2063750" cy="1676400"/>
            <a:chOff x="1824" y="3072"/>
            <a:chExt cx="1200" cy="1056"/>
          </a:xfrm>
        </p:grpSpPr>
        <p:sp>
          <p:nvSpPr>
            <p:cNvPr id="16476" name="AutoShape 17"/>
            <p:cNvSpPr>
              <a:spLocks/>
            </p:cNvSpPr>
            <p:nvPr/>
          </p:nvSpPr>
          <p:spPr bwMode="auto">
            <a:xfrm>
              <a:off x="1824" y="3072"/>
              <a:ext cx="48" cy="1056"/>
            </a:xfrm>
            <a:prstGeom prst="leftBracket">
              <a:avLst>
                <a:gd name="adj" fmla="val 183333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77" name="AutoShape 18"/>
            <p:cNvSpPr>
              <a:spLocks/>
            </p:cNvSpPr>
            <p:nvPr/>
          </p:nvSpPr>
          <p:spPr bwMode="auto">
            <a:xfrm flipH="1">
              <a:off x="2976" y="3072"/>
              <a:ext cx="48" cy="1056"/>
            </a:xfrm>
            <a:prstGeom prst="leftBracket">
              <a:avLst>
                <a:gd name="adj" fmla="val 183333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128"/>
          <p:cNvGrpSpPr>
            <a:grpSpLocks/>
          </p:cNvGrpSpPr>
          <p:nvPr/>
        </p:nvGrpSpPr>
        <p:grpSpPr bwMode="auto">
          <a:xfrm>
            <a:off x="5448300" y="4445000"/>
            <a:ext cx="4292600" cy="2368550"/>
            <a:chOff x="3168" y="2732"/>
            <a:chExt cx="2496" cy="1492"/>
          </a:xfrm>
        </p:grpSpPr>
        <p:sp>
          <p:nvSpPr>
            <p:cNvPr id="16404" name="Rectangle 19"/>
            <p:cNvSpPr>
              <a:spLocks noChangeArrowheads="1"/>
            </p:cNvSpPr>
            <p:nvPr/>
          </p:nvSpPr>
          <p:spPr bwMode="auto">
            <a:xfrm>
              <a:off x="3171" y="2775"/>
              <a:ext cx="429" cy="280"/>
            </a:xfrm>
            <a:prstGeom prst="rect">
              <a:avLst/>
            </a:prstGeom>
            <a:noFill/>
            <a:ln w="12700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5" name="Rectangle 20"/>
            <p:cNvSpPr>
              <a:spLocks noChangeArrowheads="1"/>
            </p:cNvSpPr>
            <p:nvPr/>
          </p:nvSpPr>
          <p:spPr bwMode="auto">
            <a:xfrm>
              <a:off x="3168" y="3060"/>
              <a:ext cx="432" cy="280"/>
            </a:xfrm>
            <a:prstGeom prst="rect">
              <a:avLst/>
            </a:prstGeom>
            <a:noFill/>
            <a:ln w="12700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6" name="Rectangle 21"/>
            <p:cNvSpPr>
              <a:spLocks noChangeArrowheads="1"/>
            </p:cNvSpPr>
            <p:nvPr/>
          </p:nvSpPr>
          <p:spPr bwMode="auto">
            <a:xfrm>
              <a:off x="3168" y="3348"/>
              <a:ext cx="432" cy="280"/>
            </a:xfrm>
            <a:prstGeom prst="rect">
              <a:avLst/>
            </a:prstGeom>
            <a:noFill/>
            <a:ln w="12700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7" name="Rectangle 22"/>
            <p:cNvSpPr>
              <a:spLocks noChangeArrowheads="1"/>
            </p:cNvSpPr>
            <p:nvPr/>
          </p:nvSpPr>
          <p:spPr bwMode="auto">
            <a:xfrm>
              <a:off x="3168" y="3636"/>
              <a:ext cx="432" cy="280"/>
            </a:xfrm>
            <a:prstGeom prst="rect">
              <a:avLst/>
            </a:prstGeom>
            <a:noFill/>
            <a:ln w="12700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8" name="Rectangle 23"/>
            <p:cNvSpPr>
              <a:spLocks noChangeArrowheads="1"/>
            </p:cNvSpPr>
            <p:nvPr/>
          </p:nvSpPr>
          <p:spPr bwMode="auto">
            <a:xfrm>
              <a:off x="3168" y="3924"/>
              <a:ext cx="432" cy="280"/>
            </a:xfrm>
            <a:prstGeom prst="rect">
              <a:avLst/>
            </a:prstGeom>
            <a:noFill/>
            <a:ln w="12700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9" name="Rectangle 24"/>
            <p:cNvSpPr>
              <a:spLocks noChangeArrowheads="1"/>
            </p:cNvSpPr>
            <p:nvPr/>
          </p:nvSpPr>
          <p:spPr bwMode="auto">
            <a:xfrm>
              <a:off x="3715" y="2761"/>
              <a:ext cx="37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0" name="Line 25"/>
            <p:cNvSpPr>
              <a:spLocks noChangeShapeType="1"/>
            </p:cNvSpPr>
            <p:nvPr/>
          </p:nvSpPr>
          <p:spPr bwMode="auto">
            <a:xfrm>
              <a:off x="3482" y="2771"/>
              <a:ext cx="0" cy="144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11" name="Line 26"/>
            <p:cNvSpPr>
              <a:spLocks noChangeShapeType="1"/>
            </p:cNvSpPr>
            <p:nvPr/>
          </p:nvSpPr>
          <p:spPr bwMode="auto">
            <a:xfrm>
              <a:off x="4011" y="2760"/>
              <a:ext cx="0" cy="2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12" name="Rectangle 27"/>
            <p:cNvSpPr>
              <a:spLocks noChangeArrowheads="1"/>
            </p:cNvSpPr>
            <p:nvPr/>
          </p:nvSpPr>
          <p:spPr bwMode="auto">
            <a:xfrm>
              <a:off x="4236" y="2763"/>
              <a:ext cx="37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3" name="Line 28"/>
            <p:cNvSpPr>
              <a:spLocks noChangeShapeType="1"/>
            </p:cNvSpPr>
            <p:nvPr/>
          </p:nvSpPr>
          <p:spPr bwMode="auto">
            <a:xfrm>
              <a:off x="4532" y="2762"/>
              <a:ext cx="0" cy="2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14" name="Rectangle 29"/>
            <p:cNvSpPr>
              <a:spLocks noChangeArrowheads="1"/>
            </p:cNvSpPr>
            <p:nvPr/>
          </p:nvSpPr>
          <p:spPr bwMode="auto">
            <a:xfrm>
              <a:off x="4759" y="3384"/>
              <a:ext cx="37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5" name="Line 30"/>
            <p:cNvSpPr>
              <a:spLocks noChangeShapeType="1"/>
            </p:cNvSpPr>
            <p:nvPr/>
          </p:nvSpPr>
          <p:spPr bwMode="auto">
            <a:xfrm>
              <a:off x="5055" y="3383"/>
              <a:ext cx="0" cy="2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16" name="Rectangle 31"/>
            <p:cNvSpPr>
              <a:spLocks noChangeArrowheads="1"/>
            </p:cNvSpPr>
            <p:nvPr/>
          </p:nvSpPr>
          <p:spPr bwMode="auto">
            <a:xfrm>
              <a:off x="3712" y="3064"/>
              <a:ext cx="37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7" name="Line 32"/>
            <p:cNvSpPr>
              <a:spLocks noChangeShapeType="1"/>
            </p:cNvSpPr>
            <p:nvPr/>
          </p:nvSpPr>
          <p:spPr bwMode="auto">
            <a:xfrm>
              <a:off x="4008" y="3063"/>
              <a:ext cx="0" cy="2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18" name="Rectangle 33"/>
            <p:cNvSpPr>
              <a:spLocks noChangeArrowheads="1"/>
            </p:cNvSpPr>
            <p:nvPr/>
          </p:nvSpPr>
          <p:spPr bwMode="auto">
            <a:xfrm>
              <a:off x="4227" y="3069"/>
              <a:ext cx="37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9" name="Line 34"/>
            <p:cNvSpPr>
              <a:spLocks noChangeShapeType="1"/>
            </p:cNvSpPr>
            <p:nvPr/>
          </p:nvSpPr>
          <p:spPr bwMode="auto">
            <a:xfrm>
              <a:off x="4523" y="3068"/>
              <a:ext cx="0" cy="2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20" name="Rectangle 35"/>
            <p:cNvSpPr>
              <a:spLocks noChangeArrowheads="1"/>
            </p:cNvSpPr>
            <p:nvPr/>
          </p:nvSpPr>
          <p:spPr bwMode="auto">
            <a:xfrm>
              <a:off x="3721" y="3361"/>
              <a:ext cx="37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1" name="Line 36"/>
            <p:cNvSpPr>
              <a:spLocks noChangeShapeType="1"/>
            </p:cNvSpPr>
            <p:nvPr/>
          </p:nvSpPr>
          <p:spPr bwMode="auto">
            <a:xfrm>
              <a:off x="4017" y="3360"/>
              <a:ext cx="0" cy="2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22" name="Rectangle 37"/>
            <p:cNvSpPr>
              <a:spLocks noChangeArrowheads="1"/>
            </p:cNvSpPr>
            <p:nvPr/>
          </p:nvSpPr>
          <p:spPr bwMode="auto">
            <a:xfrm>
              <a:off x="4236" y="3366"/>
              <a:ext cx="37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3" name="Line 38"/>
            <p:cNvSpPr>
              <a:spLocks noChangeShapeType="1"/>
            </p:cNvSpPr>
            <p:nvPr/>
          </p:nvSpPr>
          <p:spPr bwMode="auto">
            <a:xfrm>
              <a:off x="4532" y="3360"/>
              <a:ext cx="0" cy="2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24" name="Rectangle 45"/>
            <p:cNvSpPr>
              <a:spLocks noChangeArrowheads="1"/>
            </p:cNvSpPr>
            <p:nvPr/>
          </p:nvSpPr>
          <p:spPr bwMode="auto">
            <a:xfrm>
              <a:off x="3709" y="3952"/>
              <a:ext cx="37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5" name="Line 46"/>
            <p:cNvSpPr>
              <a:spLocks noChangeShapeType="1"/>
            </p:cNvSpPr>
            <p:nvPr/>
          </p:nvSpPr>
          <p:spPr bwMode="auto">
            <a:xfrm>
              <a:off x="4005" y="3951"/>
              <a:ext cx="0" cy="2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26" name="Rectangle 47"/>
            <p:cNvSpPr>
              <a:spLocks noChangeArrowheads="1"/>
            </p:cNvSpPr>
            <p:nvPr/>
          </p:nvSpPr>
          <p:spPr bwMode="auto">
            <a:xfrm>
              <a:off x="4224" y="3957"/>
              <a:ext cx="37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7" name="Line 48"/>
            <p:cNvSpPr>
              <a:spLocks noChangeShapeType="1"/>
            </p:cNvSpPr>
            <p:nvPr/>
          </p:nvSpPr>
          <p:spPr bwMode="auto">
            <a:xfrm>
              <a:off x="4520" y="3956"/>
              <a:ext cx="0" cy="2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28" name="Rectangle 49"/>
            <p:cNvSpPr>
              <a:spLocks noChangeArrowheads="1"/>
            </p:cNvSpPr>
            <p:nvPr/>
          </p:nvSpPr>
          <p:spPr bwMode="auto">
            <a:xfrm>
              <a:off x="3209" y="2777"/>
              <a:ext cx="20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a</a:t>
              </a:r>
            </a:p>
          </p:txBody>
        </p:sp>
        <p:sp>
          <p:nvSpPr>
            <p:cNvPr id="16429" name="Rectangle 50"/>
            <p:cNvSpPr>
              <a:spLocks noChangeArrowheads="1"/>
            </p:cNvSpPr>
            <p:nvPr/>
          </p:nvSpPr>
          <p:spPr bwMode="auto">
            <a:xfrm>
              <a:off x="3209" y="3056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16430" name="Rectangle 51"/>
            <p:cNvSpPr>
              <a:spLocks noChangeArrowheads="1"/>
            </p:cNvSpPr>
            <p:nvPr/>
          </p:nvSpPr>
          <p:spPr bwMode="auto">
            <a:xfrm>
              <a:off x="3195" y="3353"/>
              <a:ext cx="19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16431" name="Rectangle 52"/>
            <p:cNvSpPr>
              <a:spLocks noChangeArrowheads="1"/>
            </p:cNvSpPr>
            <p:nvPr/>
          </p:nvSpPr>
          <p:spPr bwMode="auto">
            <a:xfrm>
              <a:off x="3191" y="3641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16432" name="Rectangle 53"/>
            <p:cNvSpPr>
              <a:spLocks noChangeArrowheads="1"/>
            </p:cNvSpPr>
            <p:nvPr/>
          </p:nvSpPr>
          <p:spPr bwMode="auto">
            <a:xfrm>
              <a:off x="3200" y="3929"/>
              <a:ext cx="20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e</a:t>
              </a:r>
            </a:p>
          </p:txBody>
        </p:sp>
        <p:sp>
          <p:nvSpPr>
            <p:cNvPr id="16433" name="Rectangle 54"/>
            <p:cNvSpPr>
              <a:spLocks noChangeArrowheads="1"/>
            </p:cNvSpPr>
            <p:nvPr/>
          </p:nvSpPr>
          <p:spPr bwMode="auto">
            <a:xfrm>
              <a:off x="3744" y="3033"/>
              <a:ext cx="19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16434" name="Rectangle 55"/>
            <p:cNvSpPr>
              <a:spLocks noChangeArrowheads="1"/>
            </p:cNvSpPr>
            <p:nvPr/>
          </p:nvSpPr>
          <p:spPr bwMode="auto">
            <a:xfrm>
              <a:off x="3753" y="3330"/>
              <a:ext cx="20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a</a:t>
              </a:r>
            </a:p>
          </p:txBody>
        </p:sp>
        <p:sp>
          <p:nvSpPr>
            <p:cNvPr id="16435" name="Rectangle 57"/>
            <p:cNvSpPr>
              <a:spLocks noChangeArrowheads="1"/>
            </p:cNvSpPr>
            <p:nvPr/>
          </p:nvSpPr>
          <p:spPr bwMode="auto">
            <a:xfrm>
              <a:off x="3744" y="2736"/>
              <a:ext cx="19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16436" name="Rectangle 58"/>
            <p:cNvSpPr>
              <a:spLocks noChangeArrowheads="1"/>
            </p:cNvSpPr>
            <p:nvPr/>
          </p:nvSpPr>
          <p:spPr bwMode="auto">
            <a:xfrm>
              <a:off x="3735" y="3924"/>
              <a:ext cx="19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16437" name="Rectangle 59"/>
            <p:cNvSpPr>
              <a:spLocks noChangeArrowheads="1"/>
            </p:cNvSpPr>
            <p:nvPr/>
          </p:nvSpPr>
          <p:spPr bwMode="auto">
            <a:xfrm>
              <a:off x="4259" y="2732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16438" name="Rectangle 61"/>
            <p:cNvSpPr>
              <a:spLocks noChangeArrowheads="1"/>
            </p:cNvSpPr>
            <p:nvPr/>
          </p:nvSpPr>
          <p:spPr bwMode="auto">
            <a:xfrm>
              <a:off x="4800" y="3362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16439" name="Rectangle 62"/>
            <p:cNvSpPr>
              <a:spLocks noChangeArrowheads="1"/>
            </p:cNvSpPr>
            <p:nvPr/>
          </p:nvSpPr>
          <p:spPr bwMode="auto">
            <a:xfrm>
              <a:off x="4268" y="3344"/>
              <a:ext cx="211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16440" name="Rectangle 63"/>
            <p:cNvSpPr>
              <a:spLocks noChangeArrowheads="1"/>
            </p:cNvSpPr>
            <p:nvPr/>
          </p:nvSpPr>
          <p:spPr bwMode="auto">
            <a:xfrm>
              <a:off x="4259" y="3938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16441" name="Rectangle 64"/>
            <p:cNvSpPr>
              <a:spLocks noChangeArrowheads="1"/>
            </p:cNvSpPr>
            <p:nvPr/>
          </p:nvSpPr>
          <p:spPr bwMode="auto">
            <a:xfrm>
              <a:off x="4259" y="304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16442" name="Line 66"/>
            <p:cNvSpPr>
              <a:spLocks noChangeShapeType="1"/>
            </p:cNvSpPr>
            <p:nvPr/>
          </p:nvSpPr>
          <p:spPr bwMode="auto">
            <a:xfrm>
              <a:off x="3552" y="2928"/>
              <a:ext cx="192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43" name="Line 79"/>
            <p:cNvSpPr>
              <a:spLocks noChangeShapeType="1"/>
            </p:cNvSpPr>
            <p:nvPr/>
          </p:nvSpPr>
          <p:spPr bwMode="auto">
            <a:xfrm flipH="1">
              <a:off x="4523" y="3072"/>
              <a:ext cx="85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44" name="Line 83"/>
            <p:cNvSpPr>
              <a:spLocks noChangeShapeType="1"/>
            </p:cNvSpPr>
            <p:nvPr/>
          </p:nvSpPr>
          <p:spPr bwMode="auto">
            <a:xfrm>
              <a:off x="3552" y="3168"/>
              <a:ext cx="192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45" name="Line 84"/>
            <p:cNvSpPr>
              <a:spLocks noChangeShapeType="1"/>
            </p:cNvSpPr>
            <p:nvPr/>
          </p:nvSpPr>
          <p:spPr bwMode="auto">
            <a:xfrm>
              <a:off x="3552" y="3487"/>
              <a:ext cx="192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46" name="Line 85"/>
            <p:cNvSpPr>
              <a:spLocks noChangeShapeType="1"/>
            </p:cNvSpPr>
            <p:nvPr/>
          </p:nvSpPr>
          <p:spPr bwMode="auto">
            <a:xfrm>
              <a:off x="3552" y="3757"/>
              <a:ext cx="192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47" name="Line 86"/>
            <p:cNvSpPr>
              <a:spLocks noChangeShapeType="1"/>
            </p:cNvSpPr>
            <p:nvPr/>
          </p:nvSpPr>
          <p:spPr bwMode="auto">
            <a:xfrm>
              <a:off x="3552" y="4080"/>
              <a:ext cx="192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48" name="Line 87"/>
            <p:cNvSpPr>
              <a:spLocks noChangeShapeType="1"/>
            </p:cNvSpPr>
            <p:nvPr/>
          </p:nvSpPr>
          <p:spPr bwMode="auto">
            <a:xfrm>
              <a:off x="4032" y="292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49" name="Line 88"/>
            <p:cNvSpPr>
              <a:spLocks noChangeShapeType="1"/>
            </p:cNvSpPr>
            <p:nvPr/>
          </p:nvSpPr>
          <p:spPr bwMode="auto">
            <a:xfrm>
              <a:off x="4032" y="316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50" name="Line 89"/>
            <p:cNvSpPr>
              <a:spLocks noChangeShapeType="1"/>
            </p:cNvSpPr>
            <p:nvPr/>
          </p:nvSpPr>
          <p:spPr bwMode="auto">
            <a:xfrm>
              <a:off x="4032" y="3487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51" name="Line 91"/>
            <p:cNvSpPr>
              <a:spLocks noChangeShapeType="1"/>
            </p:cNvSpPr>
            <p:nvPr/>
          </p:nvSpPr>
          <p:spPr bwMode="auto">
            <a:xfrm>
              <a:off x="4032" y="408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52" name="Line 92"/>
            <p:cNvSpPr>
              <a:spLocks noChangeShapeType="1"/>
            </p:cNvSpPr>
            <p:nvPr/>
          </p:nvSpPr>
          <p:spPr bwMode="auto">
            <a:xfrm>
              <a:off x="4569" y="3487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53" name="Rectangle 94"/>
            <p:cNvSpPr>
              <a:spLocks noChangeArrowheads="1"/>
            </p:cNvSpPr>
            <p:nvPr/>
          </p:nvSpPr>
          <p:spPr bwMode="auto">
            <a:xfrm>
              <a:off x="5293" y="3384"/>
              <a:ext cx="37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54" name="Line 95"/>
            <p:cNvSpPr>
              <a:spLocks noChangeShapeType="1"/>
            </p:cNvSpPr>
            <p:nvPr/>
          </p:nvSpPr>
          <p:spPr bwMode="auto">
            <a:xfrm>
              <a:off x="5589" y="3383"/>
              <a:ext cx="0" cy="2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55" name="Rectangle 96"/>
            <p:cNvSpPr>
              <a:spLocks noChangeArrowheads="1"/>
            </p:cNvSpPr>
            <p:nvPr/>
          </p:nvSpPr>
          <p:spPr bwMode="auto">
            <a:xfrm>
              <a:off x="5334" y="3362"/>
              <a:ext cx="20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e</a:t>
              </a:r>
            </a:p>
          </p:txBody>
        </p:sp>
        <p:sp>
          <p:nvSpPr>
            <p:cNvPr id="16456" name="Line 97"/>
            <p:cNvSpPr>
              <a:spLocks noChangeShapeType="1"/>
            </p:cNvSpPr>
            <p:nvPr/>
          </p:nvSpPr>
          <p:spPr bwMode="auto">
            <a:xfrm>
              <a:off x="5103" y="3487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57" name="Line 107"/>
            <p:cNvSpPr>
              <a:spLocks noChangeShapeType="1"/>
            </p:cNvSpPr>
            <p:nvPr/>
          </p:nvSpPr>
          <p:spPr bwMode="auto">
            <a:xfrm flipH="1">
              <a:off x="4512" y="2784"/>
              <a:ext cx="85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58" name="Line 108"/>
            <p:cNvSpPr>
              <a:spLocks noChangeShapeType="1"/>
            </p:cNvSpPr>
            <p:nvPr/>
          </p:nvSpPr>
          <p:spPr bwMode="auto">
            <a:xfrm flipH="1">
              <a:off x="5568" y="3397"/>
              <a:ext cx="85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59" name="Rectangle 109"/>
            <p:cNvSpPr>
              <a:spLocks noChangeArrowheads="1"/>
            </p:cNvSpPr>
            <p:nvPr/>
          </p:nvSpPr>
          <p:spPr bwMode="auto">
            <a:xfrm>
              <a:off x="4759" y="3664"/>
              <a:ext cx="37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60" name="Line 110"/>
            <p:cNvSpPr>
              <a:spLocks noChangeShapeType="1"/>
            </p:cNvSpPr>
            <p:nvPr/>
          </p:nvSpPr>
          <p:spPr bwMode="auto">
            <a:xfrm>
              <a:off x="5055" y="3663"/>
              <a:ext cx="0" cy="2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61" name="Rectangle 111"/>
            <p:cNvSpPr>
              <a:spLocks noChangeArrowheads="1"/>
            </p:cNvSpPr>
            <p:nvPr/>
          </p:nvSpPr>
          <p:spPr bwMode="auto">
            <a:xfrm>
              <a:off x="3721" y="3641"/>
              <a:ext cx="37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62" name="Line 112"/>
            <p:cNvSpPr>
              <a:spLocks noChangeShapeType="1"/>
            </p:cNvSpPr>
            <p:nvPr/>
          </p:nvSpPr>
          <p:spPr bwMode="auto">
            <a:xfrm>
              <a:off x="4017" y="3640"/>
              <a:ext cx="0" cy="2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63" name="Rectangle 113"/>
            <p:cNvSpPr>
              <a:spLocks noChangeArrowheads="1"/>
            </p:cNvSpPr>
            <p:nvPr/>
          </p:nvSpPr>
          <p:spPr bwMode="auto">
            <a:xfrm>
              <a:off x="4236" y="3646"/>
              <a:ext cx="37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64" name="Line 114"/>
            <p:cNvSpPr>
              <a:spLocks noChangeShapeType="1"/>
            </p:cNvSpPr>
            <p:nvPr/>
          </p:nvSpPr>
          <p:spPr bwMode="auto">
            <a:xfrm>
              <a:off x="4532" y="3640"/>
              <a:ext cx="0" cy="2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65" name="Rectangle 115"/>
            <p:cNvSpPr>
              <a:spLocks noChangeArrowheads="1"/>
            </p:cNvSpPr>
            <p:nvPr/>
          </p:nvSpPr>
          <p:spPr bwMode="auto">
            <a:xfrm>
              <a:off x="3753" y="3610"/>
              <a:ext cx="20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a</a:t>
              </a:r>
            </a:p>
          </p:txBody>
        </p:sp>
        <p:sp>
          <p:nvSpPr>
            <p:cNvPr id="16466" name="Rectangle 116"/>
            <p:cNvSpPr>
              <a:spLocks noChangeArrowheads="1"/>
            </p:cNvSpPr>
            <p:nvPr/>
          </p:nvSpPr>
          <p:spPr bwMode="auto">
            <a:xfrm>
              <a:off x="4800" y="3642"/>
              <a:ext cx="19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16467" name="Rectangle 117"/>
            <p:cNvSpPr>
              <a:spLocks noChangeArrowheads="1"/>
            </p:cNvSpPr>
            <p:nvPr/>
          </p:nvSpPr>
          <p:spPr bwMode="auto">
            <a:xfrm>
              <a:off x="4268" y="3624"/>
              <a:ext cx="211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16468" name="Line 118"/>
            <p:cNvSpPr>
              <a:spLocks noChangeShapeType="1"/>
            </p:cNvSpPr>
            <p:nvPr/>
          </p:nvSpPr>
          <p:spPr bwMode="auto">
            <a:xfrm>
              <a:off x="4032" y="3757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69" name="Line 119"/>
            <p:cNvSpPr>
              <a:spLocks noChangeShapeType="1"/>
            </p:cNvSpPr>
            <p:nvPr/>
          </p:nvSpPr>
          <p:spPr bwMode="auto">
            <a:xfrm>
              <a:off x="4560" y="3757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70" name="Rectangle 120"/>
            <p:cNvSpPr>
              <a:spLocks noChangeArrowheads="1"/>
            </p:cNvSpPr>
            <p:nvPr/>
          </p:nvSpPr>
          <p:spPr bwMode="auto">
            <a:xfrm>
              <a:off x="5293" y="3664"/>
              <a:ext cx="37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71" name="Line 121"/>
            <p:cNvSpPr>
              <a:spLocks noChangeShapeType="1"/>
            </p:cNvSpPr>
            <p:nvPr/>
          </p:nvSpPr>
          <p:spPr bwMode="auto">
            <a:xfrm>
              <a:off x="5589" y="3663"/>
              <a:ext cx="0" cy="2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72" name="Rectangle 122"/>
            <p:cNvSpPr>
              <a:spLocks noChangeArrowheads="1"/>
            </p:cNvSpPr>
            <p:nvPr/>
          </p:nvSpPr>
          <p:spPr bwMode="auto">
            <a:xfrm>
              <a:off x="5334" y="3642"/>
              <a:ext cx="20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e</a:t>
              </a:r>
            </a:p>
          </p:txBody>
        </p:sp>
        <p:sp>
          <p:nvSpPr>
            <p:cNvPr id="16473" name="Line 123"/>
            <p:cNvSpPr>
              <a:spLocks noChangeShapeType="1"/>
            </p:cNvSpPr>
            <p:nvPr/>
          </p:nvSpPr>
          <p:spPr bwMode="auto">
            <a:xfrm>
              <a:off x="5094" y="3757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74" name="Line 124"/>
            <p:cNvSpPr>
              <a:spLocks noChangeShapeType="1"/>
            </p:cNvSpPr>
            <p:nvPr/>
          </p:nvSpPr>
          <p:spPr bwMode="auto">
            <a:xfrm flipH="1">
              <a:off x="5568" y="3667"/>
              <a:ext cx="85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75" name="Line 125"/>
            <p:cNvSpPr>
              <a:spLocks noChangeShapeType="1"/>
            </p:cNvSpPr>
            <p:nvPr/>
          </p:nvSpPr>
          <p:spPr bwMode="auto">
            <a:xfrm flipH="1">
              <a:off x="4512" y="3936"/>
              <a:ext cx="85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12280" y="2754360"/>
              <a:ext cx="8102880" cy="37627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2920" y="2745000"/>
                <a:ext cx="8121600" cy="3781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 autoUpdateAnimBg="0"/>
      <p:bldP spid="200720" grpId="0" uiExpand="1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2A4F678-716B-48A9-B588-A3A2E15EA0B7}" type="slidenum">
              <a:rPr lang="zh-TW" altLang="en-US" sz="1100" b="0">
                <a:latin typeface="Verdana" pitchFamily="34" charset="0"/>
              </a:rPr>
              <a:pPr eaLnBrk="1" hangingPunct="1"/>
              <a:t>15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Representation</a:t>
            </a:r>
            <a:r>
              <a:rPr lang="en-US" altLang="zh-TW" sz="3200" smtClean="0"/>
              <a:t> (of undirected graphs)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066800"/>
            <a:ext cx="9328150" cy="5486400"/>
          </a:xfrm>
        </p:spPr>
        <p:txBody>
          <a:bodyPr/>
          <a:lstStyle/>
          <a:p>
            <a:pPr eaLnBrk="1" hangingPunct="1">
              <a:spcAft>
                <a:spcPct val="30000"/>
              </a:spcAft>
            </a:pPr>
            <a:r>
              <a:rPr lang="en-US" altLang="zh-TW" sz="3000" dirty="0" smtClean="0">
                <a:ea typeface="新細明體" pitchFamily="18" charset="-120"/>
              </a:rPr>
              <a:t>An undirected graph can be represented by </a:t>
            </a:r>
            <a:r>
              <a:rPr lang="en-US" altLang="zh-TW" sz="3000" b="1" u="sng" dirty="0" smtClean="0">
                <a:solidFill>
                  <a:srgbClr val="FF0000"/>
                </a:solidFill>
                <a:ea typeface="新細明體" pitchFamily="18" charset="-120"/>
              </a:rPr>
              <a:t>adjacency matrix</a:t>
            </a:r>
            <a:r>
              <a:rPr lang="en-US" altLang="zh-TW" sz="3000" dirty="0" smtClean="0">
                <a:ea typeface="新細明體" pitchFamily="18" charset="-120"/>
              </a:rPr>
              <a:t>, </a:t>
            </a:r>
            <a:r>
              <a:rPr lang="en-US" altLang="zh-TW" sz="3000" b="1" u="sng" dirty="0" smtClean="0">
                <a:solidFill>
                  <a:srgbClr val="FF0000"/>
                </a:solidFill>
                <a:ea typeface="新細明體" pitchFamily="18" charset="-120"/>
              </a:rPr>
              <a:t>adjacency list</a:t>
            </a:r>
            <a:r>
              <a:rPr lang="en-US" altLang="zh-TW" sz="3000" dirty="0" smtClean="0">
                <a:ea typeface="新細明體" pitchFamily="18" charset="-120"/>
              </a:rPr>
              <a:t>, </a:t>
            </a:r>
            <a:r>
              <a:rPr lang="en-US" altLang="zh-TW" sz="3000" b="1" u="sng" dirty="0" smtClean="0">
                <a:solidFill>
                  <a:srgbClr val="FF0000"/>
                </a:solidFill>
                <a:ea typeface="新細明體" pitchFamily="18" charset="-120"/>
              </a:rPr>
              <a:t>incidence matrix</a:t>
            </a:r>
            <a:r>
              <a:rPr lang="en-US" altLang="zh-TW" sz="3000" dirty="0" smtClean="0">
                <a:ea typeface="新細明體" pitchFamily="18" charset="-120"/>
              </a:rPr>
              <a:t> or </a:t>
            </a:r>
            <a:r>
              <a:rPr lang="en-US" altLang="zh-TW" sz="3000" b="1" u="sng" dirty="0" smtClean="0">
                <a:solidFill>
                  <a:srgbClr val="FF0000"/>
                </a:solidFill>
                <a:ea typeface="新細明體" pitchFamily="18" charset="-120"/>
              </a:rPr>
              <a:t>incidence list</a:t>
            </a:r>
            <a:r>
              <a:rPr lang="en-US" altLang="zh-TW" sz="3000" dirty="0" smtClean="0">
                <a:ea typeface="新細明體" pitchFamily="18" charset="-120"/>
              </a:rPr>
              <a:t>.</a:t>
            </a:r>
          </a:p>
          <a:p>
            <a:pPr eaLnBrk="1" hangingPunct="1">
              <a:spcAft>
                <a:spcPct val="30000"/>
              </a:spcAft>
            </a:pPr>
            <a:r>
              <a:rPr lang="en-US" altLang="zh-TW" sz="3000" dirty="0" smtClean="0">
                <a:solidFill>
                  <a:schemeClr val="folHlink"/>
                </a:solidFill>
                <a:ea typeface="新細明體" pitchFamily="18" charset="-120"/>
              </a:rPr>
              <a:t>Adjacency matrix and adjacency list record the relationship between </a:t>
            </a:r>
            <a:r>
              <a:rPr lang="en-US" altLang="zh-TW" sz="3000" b="1" dirty="0" smtClean="0">
                <a:solidFill>
                  <a:schemeClr val="folHlink"/>
                </a:solidFill>
                <a:ea typeface="新細明體" pitchFamily="18" charset="-120"/>
              </a:rPr>
              <a:t>vertex adjacency</a:t>
            </a:r>
            <a:r>
              <a:rPr lang="en-US" altLang="zh-TW" sz="3000" dirty="0" smtClean="0">
                <a:solidFill>
                  <a:schemeClr val="folHlink"/>
                </a:solidFill>
                <a:ea typeface="新細明體" pitchFamily="18" charset="-120"/>
              </a:rPr>
              <a:t>, i.e., a vertex is adjacent to which other vertices</a:t>
            </a:r>
          </a:p>
          <a:p>
            <a:pPr eaLnBrk="1" hangingPunct="1">
              <a:spcAft>
                <a:spcPct val="30000"/>
              </a:spcAft>
            </a:pPr>
            <a:r>
              <a:rPr lang="en-US" altLang="zh-TW" sz="3000" dirty="0" smtClean="0">
                <a:ea typeface="新細明體" pitchFamily="18" charset="-120"/>
              </a:rPr>
              <a:t>Incidence matrix and incidence list record the relationship between </a:t>
            </a:r>
            <a:r>
              <a:rPr lang="en-US" altLang="zh-TW" sz="3000" b="1" dirty="0" smtClean="0">
                <a:solidFill>
                  <a:schemeClr val="accent2"/>
                </a:solidFill>
                <a:ea typeface="新細明體" pitchFamily="18" charset="-120"/>
              </a:rPr>
              <a:t>edge incidence</a:t>
            </a:r>
            <a:r>
              <a:rPr lang="en-US" altLang="zh-TW" sz="3000" dirty="0" smtClean="0">
                <a:ea typeface="新細明體" pitchFamily="18" charset="-120"/>
              </a:rPr>
              <a:t>, i.e., an edge is incident with which two vertices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8AC060-1526-4BD4-A398-D95564CBD6BE}" type="slidenum">
              <a:rPr lang="zh-TW" altLang="en-US" sz="1100" b="0">
                <a:latin typeface="Verdana" pitchFamily="34" charset="0"/>
              </a:rPr>
              <a:pPr eaLnBrk="1" hangingPunct="1"/>
              <a:t>16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Incidence matrix / list</a:t>
            </a:r>
            <a:endParaRPr lang="en-US" altLang="zh-TW" sz="3200" smtClean="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906000" cy="5486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ct val="0"/>
              </a:spcAft>
            </a:pPr>
            <a:r>
              <a:rPr lang="en-US" altLang="zh-TW" sz="3000" b="1" smtClean="0">
                <a:solidFill>
                  <a:srgbClr val="339966"/>
                </a:solidFill>
                <a:ea typeface="新細明體" pitchFamily="18" charset="-120"/>
              </a:rPr>
              <a:t>Incidence matrix</a:t>
            </a:r>
            <a:r>
              <a:rPr lang="en-US" altLang="zh-TW" sz="3000" smtClean="0">
                <a:ea typeface="新細明體" pitchFamily="18" charset="-120"/>
              </a:rPr>
              <a:t> M for a simple </a:t>
            </a:r>
            <a:r>
              <a:rPr lang="en-US" altLang="zh-TW" sz="3000" b="1" u="sng" smtClean="0">
                <a:ea typeface="新細明體" pitchFamily="18" charset="-120"/>
              </a:rPr>
              <a:t>undirected</a:t>
            </a:r>
            <a:r>
              <a:rPr lang="en-US" altLang="zh-TW" sz="3000" smtClean="0">
                <a:ea typeface="新細明體" pitchFamily="18" charset="-120"/>
              </a:rPr>
              <a:t> graph with n vertices and m edges is an </a:t>
            </a:r>
            <a:r>
              <a:rPr lang="en-US" altLang="zh-TW" sz="3000" b="1" smtClean="0">
                <a:solidFill>
                  <a:srgbClr val="FF0000"/>
                </a:solidFill>
                <a:ea typeface="新細明體" pitchFamily="18" charset="-120"/>
              </a:rPr>
              <a:t>mxn</a:t>
            </a:r>
            <a:r>
              <a:rPr lang="en-US" altLang="zh-TW" sz="3000" smtClean="0">
                <a:ea typeface="新細明體" pitchFamily="18" charset="-120"/>
              </a:rPr>
              <a:t> matrix</a:t>
            </a:r>
          </a:p>
          <a:p>
            <a:pPr lvl="1" eaLnBrk="1" hangingPunct="1">
              <a:spcBef>
                <a:spcPts val="600"/>
              </a:spcBef>
              <a:spcAft>
                <a:spcPct val="0"/>
              </a:spcAft>
            </a:pPr>
            <a:r>
              <a:rPr lang="en-US" altLang="zh-TW" smtClean="0">
                <a:ea typeface="新細明體" pitchFamily="18" charset="-120"/>
              </a:rPr>
              <a:t>M(i, j) = 1 if edge i and vertex j are incidence</a:t>
            </a:r>
          </a:p>
          <a:p>
            <a:pPr lvl="1" eaLnBrk="1" hangingPunct="1">
              <a:spcBef>
                <a:spcPts val="600"/>
              </a:spcBef>
              <a:spcAft>
                <a:spcPct val="0"/>
              </a:spcAft>
            </a:pPr>
            <a:r>
              <a:rPr lang="en-US" altLang="zh-TW" smtClean="0">
                <a:ea typeface="新細明體" pitchFamily="18" charset="-120"/>
              </a:rPr>
              <a:t>M(i, j) = 0 otherwise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</a:pPr>
            <a:r>
              <a:rPr lang="en-US" altLang="zh-TW" sz="3000" b="1" smtClean="0">
                <a:solidFill>
                  <a:srgbClr val="339966"/>
                </a:solidFill>
                <a:ea typeface="新細明體" pitchFamily="18" charset="-120"/>
              </a:rPr>
              <a:t>Incidence list:</a:t>
            </a:r>
            <a:r>
              <a:rPr lang="en-US" altLang="zh-TW" sz="3000" smtClean="0">
                <a:ea typeface="新細明體" pitchFamily="18" charset="-120"/>
              </a:rPr>
              <a:t> each edge has a list of vertices to which it is incident with</a:t>
            </a: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 flipV="1">
            <a:off x="1617663" y="5181600"/>
            <a:ext cx="908050" cy="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8438" name="Freeform 5"/>
          <p:cNvSpPr>
            <a:spLocks/>
          </p:cNvSpPr>
          <p:nvPr/>
        </p:nvSpPr>
        <p:spPr bwMode="auto">
          <a:xfrm>
            <a:off x="1617663" y="4800600"/>
            <a:ext cx="1981200" cy="825500"/>
          </a:xfrm>
          <a:custGeom>
            <a:avLst/>
            <a:gdLst>
              <a:gd name="T0" fmla="*/ 0 w 1152"/>
              <a:gd name="T1" fmla="*/ 2147483647 h 520"/>
              <a:gd name="T2" fmla="*/ 2147483647 w 1152"/>
              <a:gd name="T3" fmla="*/ 2147483647 h 520"/>
              <a:gd name="T4" fmla="*/ 2147483647 w 1152"/>
              <a:gd name="T5" fmla="*/ 0 h 520"/>
              <a:gd name="T6" fmla="*/ 0 60000 65536"/>
              <a:gd name="T7" fmla="*/ 0 60000 65536"/>
              <a:gd name="T8" fmla="*/ 0 60000 65536"/>
              <a:gd name="T9" fmla="*/ 0 w 1152"/>
              <a:gd name="T10" fmla="*/ 0 h 520"/>
              <a:gd name="T11" fmla="*/ 1152 w 1152"/>
              <a:gd name="T12" fmla="*/ 520 h 5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520">
                <a:moveTo>
                  <a:pt x="0" y="240"/>
                </a:moveTo>
                <a:cubicBezTo>
                  <a:pt x="216" y="380"/>
                  <a:pt x="432" y="520"/>
                  <a:pt x="624" y="480"/>
                </a:cubicBezTo>
                <a:cubicBezTo>
                  <a:pt x="816" y="440"/>
                  <a:pt x="984" y="220"/>
                  <a:pt x="1152" y="0"/>
                </a:cubicBezTo>
              </a:path>
            </a:pathLst>
          </a:cu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 flipV="1">
            <a:off x="2608263" y="4800600"/>
            <a:ext cx="908050" cy="3048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1535113" y="4495800"/>
            <a:ext cx="0" cy="6096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2525713" y="4572000"/>
            <a:ext cx="0" cy="3810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8442" name="Line 9"/>
          <p:cNvSpPr>
            <a:spLocks noChangeShapeType="1"/>
          </p:cNvSpPr>
          <p:nvPr/>
        </p:nvSpPr>
        <p:spPr bwMode="auto">
          <a:xfrm>
            <a:off x="1617663" y="4495800"/>
            <a:ext cx="908050" cy="6096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8443" name="Line 10"/>
          <p:cNvSpPr>
            <a:spLocks noChangeShapeType="1"/>
          </p:cNvSpPr>
          <p:nvPr/>
        </p:nvSpPr>
        <p:spPr bwMode="auto">
          <a:xfrm flipV="1">
            <a:off x="1617663" y="4419600"/>
            <a:ext cx="908050" cy="6858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8444" name="Oval 11"/>
          <p:cNvSpPr>
            <a:spLocks noChangeArrowheads="1"/>
          </p:cNvSpPr>
          <p:nvPr/>
        </p:nvSpPr>
        <p:spPr bwMode="auto">
          <a:xfrm>
            <a:off x="1370013" y="4191000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18445" name="Oval 12"/>
          <p:cNvSpPr>
            <a:spLocks noChangeArrowheads="1"/>
          </p:cNvSpPr>
          <p:nvPr/>
        </p:nvSpPr>
        <p:spPr bwMode="auto">
          <a:xfrm>
            <a:off x="2360613" y="4191000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18446" name="Oval 13"/>
          <p:cNvSpPr>
            <a:spLocks noChangeArrowheads="1"/>
          </p:cNvSpPr>
          <p:nvPr/>
        </p:nvSpPr>
        <p:spPr bwMode="auto">
          <a:xfrm>
            <a:off x="1370013" y="4953000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18447" name="Oval 14"/>
          <p:cNvSpPr>
            <a:spLocks noChangeArrowheads="1"/>
          </p:cNvSpPr>
          <p:nvPr/>
        </p:nvSpPr>
        <p:spPr bwMode="auto">
          <a:xfrm>
            <a:off x="2360613" y="4953000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18448" name="Oval 15"/>
          <p:cNvSpPr>
            <a:spLocks noChangeArrowheads="1"/>
          </p:cNvSpPr>
          <p:nvPr/>
        </p:nvSpPr>
        <p:spPr bwMode="auto">
          <a:xfrm>
            <a:off x="3351213" y="4572000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201744" name="Text Box 16"/>
          <p:cNvSpPr txBox="1">
            <a:spLocks noChangeArrowheads="1"/>
          </p:cNvSpPr>
          <p:nvPr/>
        </p:nvSpPr>
        <p:spPr bwMode="auto">
          <a:xfrm>
            <a:off x="3746500" y="3810000"/>
            <a:ext cx="2906713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</a:t>
            </a: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	b	c	d	e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1	1	0	1	0	0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2	1	0	0	1	0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3	0	1	1	0	0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4	0	1	0	1	0</a:t>
            </a:r>
          </a:p>
          <a:p>
            <a:pPr eaLnBrk="1" hangingPunct="1">
              <a:buFontTx/>
              <a:buAutoNum type="arabicPlain" startAt="5"/>
            </a:pP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0	0	1	1	0</a:t>
            </a:r>
          </a:p>
          <a:p>
            <a:pPr eaLnBrk="1" hangingPunct="1">
              <a:buFontTx/>
              <a:buAutoNum type="arabicPlain" startAt="5"/>
            </a:pP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0	0	0	1	1</a:t>
            </a:r>
          </a:p>
          <a:p>
            <a:pPr eaLnBrk="1" hangingPunct="1">
              <a:buFontTx/>
              <a:buAutoNum type="arabicPlain" startAt="5"/>
            </a:pP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0	0	1	0	1</a:t>
            </a:r>
          </a:p>
        </p:txBody>
      </p:sp>
      <p:sp>
        <p:nvSpPr>
          <p:cNvPr id="18450" name="Text Box 91"/>
          <p:cNvSpPr txBox="1">
            <a:spLocks noChangeArrowheads="1"/>
          </p:cNvSpPr>
          <p:nvPr/>
        </p:nvSpPr>
        <p:spPr bwMode="auto">
          <a:xfrm>
            <a:off x="1122363" y="45720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 sz="2000">
                <a:latin typeface="Comic Sans MS" pitchFamily="66" charset="0"/>
                <a:ea typeface="新細明體" pitchFamily="18" charset="-120"/>
              </a:rPr>
              <a:t>1</a:t>
            </a:r>
          </a:p>
        </p:txBody>
      </p:sp>
      <p:sp>
        <p:nvSpPr>
          <p:cNvPr id="18451" name="Text Box 92"/>
          <p:cNvSpPr txBox="1">
            <a:spLocks noChangeArrowheads="1"/>
          </p:cNvSpPr>
          <p:nvPr/>
        </p:nvSpPr>
        <p:spPr bwMode="auto">
          <a:xfrm>
            <a:off x="1700213" y="43434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 sz="2000">
                <a:latin typeface="Comic Sans MS" pitchFamily="66" charset="0"/>
                <a:ea typeface="新細明體" pitchFamily="18" charset="-120"/>
              </a:rPr>
              <a:t>2</a:t>
            </a:r>
          </a:p>
        </p:txBody>
      </p:sp>
      <p:sp>
        <p:nvSpPr>
          <p:cNvPr id="18452" name="Text Box 93"/>
          <p:cNvSpPr txBox="1">
            <a:spLocks noChangeArrowheads="1"/>
          </p:cNvSpPr>
          <p:nvPr/>
        </p:nvSpPr>
        <p:spPr bwMode="auto">
          <a:xfrm>
            <a:off x="2030413" y="43275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 sz="2000">
                <a:latin typeface="Comic Sans MS" pitchFamily="66" charset="0"/>
                <a:ea typeface="新細明體" pitchFamily="18" charset="-120"/>
              </a:rPr>
              <a:t>3</a:t>
            </a:r>
          </a:p>
        </p:txBody>
      </p:sp>
      <p:sp>
        <p:nvSpPr>
          <p:cNvPr id="18453" name="Text Box 94"/>
          <p:cNvSpPr txBox="1">
            <a:spLocks noChangeArrowheads="1"/>
          </p:cNvSpPr>
          <p:nvPr/>
        </p:nvSpPr>
        <p:spPr bwMode="auto">
          <a:xfrm>
            <a:off x="2443163" y="45720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 sz="2000">
                <a:latin typeface="Comic Sans MS" pitchFamily="66" charset="0"/>
                <a:ea typeface="新細明體" pitchFamily="18" charset="-120"/>
              </a:rPr>
              <a:t>4</a:t>
            </a:r>
          </a:p>
        </p:txBody>
      </p:sp>
      <p:sp>
        <p:nvSpPr>
          <p:cNvPr id="18454" name="Text Box 95"/>
          <p:cNvSpPr txBox="1">
            <a:spLocks noChangeArrowheads="1"/>
          </p:cNvSpPr>
          <p:nvPr/>
        </p:nvSpPr>
        <p:spPr bwMode="auto">
          <a:xfrm>
            <a:off x="1947863" y="48768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 sz="2000">
                <a:latin typeface="Comic Sans MS" pitchFamily="66" charset="0"/>
                <a:ea typeface="新細明體" pitchFamily="18" charset="-120"/>
              </a:rPr>
              <a:t>5</a:t>
            </a:r>
          </a:p>
        </p:txBody>
      </p:sp>
      <p:sp>
        <p:nvSpPr>
          <p:cNvPr id="18455" name="Text Box 96"/>
          <p:cNvSpPr txBox="1">
            <a:spLocks noChangeArrowheads="1"/>
          </p:cNvSpPr>
          <p:nvPr/>
        </p:nvSpPr>
        <p:spPr bwMode="auto">
          <a:xfrm>
            <a:off x="2900363" y="45720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 sz="2000">
                <a:latin typeface="Comic Sans MS" pitchFamily="66" charset="0"/>
                <a:ea typeface="新細明體" pitchFamily="18" charset="-120"/>
              </a:rPr>
              <a:t>6</a:t>
            </a:r>
          </a:p>
        </p:txBody>
      </p:sp>
      <p:sp>
        <p:nvSpPr>
          <p:cNvPr id="18456" name="Text Box 97"/>
          <p:cNvSpPr txBox="1">
            <a:spLocks noChangeArrowheads="1"/>
          </p:cNvSpPr>
          <p:nvPr/>
        </p:nvSpPr>
        <p:spPr bwMode="auto">
          <a:xfrm>
            <a:off x="1865313" y="53943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 sz="2000">
                <a:latin typeface="Comic Sans MS" pitchFamily="66" charset="0"/>
                <a:ea typeface="新細明體" pitchFamily="18" charset="-120"/>
              </a:rPr>
              <a:t>7</a:t>
            </a:r>
          </a:p>
        </p:txBody>
      </p:sp>
      <p:grpSp>
        <p:nvGrpSpPr>
          <p:cNvPr id="2" name="Group 134"/>
          <p:cNvGrpSpPr>
            <a:grpSpLocks/>
          </p:cNvGrpSpPr>
          <p:nvPr/>
        </p:nvGrpSpPr>
        <p:grpSpPr bwMode="auto">
          <a:xfrm>
            <a:off x="4146550" y="4267200"/>
            <a:ext cx="2011363" cy="2438400"/>
            <a:chOff x="1818" y="2688"/>
            <a:chExt cx="1169" cy="1536"/>
          </a:xfrm>
        </p:grpSpPr>
        <p:sp>
          <p:nvSpPr>
            <p:cNvPr id="18538" name="AutoShape 17"/>
            <p:cNvSpPr>
              <a:spLocks/>
            </p:cNvSpPr>
            <p:nvPr/>
          </p:nvSpPr>
          <p:spPr bwMode="auto">
            <a:xfrm>
              <a:off x="1818" y="2688"/>
              <a:ext cx="48" cy="1536"/>
            </a:xfrm>
            <a:prstGeom prst="leftBracket">
              <a:avLst>
                <a:gd name="adj" fmla="val 266667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39" name="AutoShape 98"/>
            <p:cNvSpPr>
              <a:spLocks/>
            </p:cNvSpPr>
            <p:nvPr/>
          </p:nvSpPr>
          <p:spPr bwMode="auto">
            <a:xfrm flipH="1">
              <a:off x="2939" y="2688"/>
              <a:ext cx="48" cy="1536"/>
            </a:xfrm>
            <a:prstGeom prst="leftBracket">
              <a:avLst>
                <a:gd name="adj" fmla="val 266667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135"/>
          <p:cNvGrpSpPr>
            <a:grpSpLocks/>
          </p:cNvGrpSpPr>
          <p:nvPr/>
        </p:nvGrpSpPr>
        <p:grpSpPr bwMode="auto">
          <a:xfrm>
            <a:off x="6570663" y="3886200"/>
            <a:ext cx="2454275" cy="2863850"/>
            <a:chOff x="3168" y="2448"/>
            <a:chExt cx="1427" cy="1804"/>
          </a:xfrm>
        </p:grpSpPr>
        <p:sp>
          <p:nvSpPr>
            <p:cNvPr id="18460" name="Rectangle 19"/>
            <p:cNvSpPr>
              <a:spLocks noChangeArrowheads="1"/>
            </p:cNvSpPr>
            <p:nvPr/>
          </p:nvSpPr>
          <p:spPr bwMode="auto">
            <a:xfrm>
              <a:off x="3171" y="2485"/>
              <a:ext cx="421" cy="238"/>
            </a:xfrm>
            <a:prstGeom prst="rect">
              <a:avLst/>
            </a:prstGeom>
            <a:noFill/>
            <a:ln w="12700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1" name="Rectangle 20"/>
            <p:cNvSpPr>
              <a:spLocks noChangeArrowheads="1"/>
            </p:cNvSpPr>
            <p:nvPr/>
          </p:nvSpPr>
          <p:spPr bwMode="auto">
            <a:xfrm>
              <a:off x="3168" y="2727"/>
              <a:ext cx="424" cy="238"/>
            </a:xfrm>
            <a:prstGeom prst="rect">
              <a:avLst/>
            </a:prstGeom>
            <a:noFill/>
            <a:ln w="12700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2" name="Rectangle 21"/>
            <p:cNvSpPr>
              <a:spLocks noChangeArrowheads="1"/>
            </p:cNvSpPr>
            <p:nvPr/>
          </p:nvSpPr>
          <p:spPr bwMode="auto">
            <a:xfrm>
              <a:off x="3168" y="2972"/>
              <a:ext cx="424" cy="238"/>
            </a:xfrm>
            <a:prstGeom prst="rect">
              <a:avLst/>
            </a:prstGeom>
            <a:noFill/>
            <a:ln w="12700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3" name="Rectangle 22"/>
            <p:cNvSpPr>
              <a:spLocks noChangeArrowheads="1"/>
            </p:cNvSpPr>
            <p:nvPr/>
          </p:nvSpPr>
          <p:spPr bwMode="auto">
            <a:xfrm>
              <a:off x="3168" y="3217"/>
              <a:ext cx="424" cy="238"/>
            </a:xfrm>
            <a:prstGeom prst="rect">
              <a:avLst/>
            </a:prstGeom>
            <a:noFill/>
            <a:ln w="12700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4" name="Rectangle 23"/>
            <p:cNvSpPr>
              <a:spLocks noChangeArrowheads="1"/>
            </p:cNvSpPr>
            <p:nvPr/>
          </p:nvSpPr>
          <p:spPr bwMode="auto">
            <a:xfrm>
              <a:off x="3168" y="3462"/>
              <a:ext cx="424" cy="238"/>
            </a:xfrm>
            <a:prstGeom prst="rect">
              <a:avLst/>
            </a:prstGeom>
            <a:noFill/>
            <a:ln w="12700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5" name="Rectangle 24"/>
            <p:cNvSpPr>
              <a:spLocks noChangeArrowheads="1"/>
            </p:cNvSpPr>
            <p:nvPr/>
          </p:nvSpPr>
          <p:spPr bwMode="auto">
            <a:xfrm>
              <a:off x="3704" y="2473"/>
              <a:ext cx="364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6" name="Line 25"/>
            <p:cNvSpPr>
              <a:spLocks noChangeShapeType="1"/>
            </p:cNvSpPr>
            <p:nvPr/>
          </p:nvSpPr>
          <p:spPr bwMode="auto">
            <a:xfrm flipH="1">
              <a:off x="3456" y="2496"/>
              <a:ext cx="0" cy="1728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67" name="Line 26"/>
            <p:cNvSpPr>
              <a:spLocks noChangeShapeType="1"/>
            </p:cNvSpPr>
            <p:nvPr/>
          </p:nvSpPr>
          <p:spPr bwMode="auto">
            <a:xfrm>
              <a:off x="3995" y="2472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68" name="Rectangle 27"/>
            <p:cNvSpPr>
              <a:spLocks noChangeArrowheads="1"/>
            </p:cNvSpPr>
            <p:nvPr/>
          </p:nvSpPr>
          <p:spPr bwMode="auto">
            <a:xfrm>
              <a:off x="4215" y="2474"/>
              <a:ext cx="364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9" name="Line 28"/>
            <p:cNvSpPr>
              <a:spLocks noChangeShapeType="1"/>
            </p:cNvSpPr>
            <p:nvPr/>
          </p:nvSpPr>
          <p:spPr bwMode="auto">
            <a:xfrm>
              <a:off x="4506" y="2474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70" name="Rectangle 31"/>
            <p:cNvSpPr>
              <a:spLocks noChangeArrowheads="1"/>
            </p:cNvSpPr>
            <p:nvPr/>
          </p:nvSpPr>
          <p:spPr bwMode="auto">
            <a:xfrm>
              <a:off x="3702" y="2730"/>
              <a:ext cx="363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71" name="Line 32"/>
            <p:cNvSpPr>
              <a:spLocks noChangeShapeType="1"/>
            </p:cNvSpPr>
            <p:nvPr/>
          </p:nvSpPr>
          <p:spPr bwMode="auto">
            <a:xfrm>
              <a:off x="3992" y="2730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72" name="Rectangle 33"/>
            <p:cNvSpPr>
              <a:spLocks noChangeArrowheads="1"/>
            </p:cNvSpPr>
            <p:nvPr/>
          </p:nvSpPr>
          <p:spPr bwMode="auto">
            <a:xfrm>
              <a:off x="4207" y="2735"/>
              <a:ext cx="364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73" name="Line 34"/>
            <p:cNvSpPr>
              <a:spLocks noChangeShapeType="1"/>
            </p:cNvSpPr>
            <p:nvPr/>
          </p:nvSpPr>
          <p:spPr bwMode="auto">
            <a:xfrm>
              <a:off x="4497" y="2734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74" name="Rectangle 35"/>
            <p:cNvSpPr>
              <a:spLocks noChangeArrowheads="1"/>
            </p:cNvSpPr>
            <p:nvPr/>
          </p:nvSpPr>
          <p:spPr bwMode="auto">
            <a:xfrm>
              <a:off x="3710" y="2983"/>
              <a:ext cx="364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75" name="Line 36"/>
            <p:cNvSpPr>
              <a:spLocks noChangeShapeType="1"/>
            </p:cNvSpPr>
            <p:nvPr/>
          </p:nvSpPr>
          <p:spPr bwMode="auto">
            <a:xfrm>
              <a:off x="4001" y="2982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76" name="Rectangle 37"/>
            <p:cNvSpPr>
              <a:spLocks noChangeArrowheads="1"/>
            </p:cNvSpPr>
            <p:nvPr/>
          </p:nvSpPr>
          <p:spPr bwMode="auto">
            <a:xfrm>
              <a:off x="4215" y="2987"/>
              <a:ext cx="364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77" name="Line 38"/>
            <p:cNvSpPr>
              <a:spLocks noChangeShapeType="1"/>
            </p:cNvSpPr>
            <p:nvPr/>
          </p:nvSpPr>
          <p:spPr bwMode="auto">
            <a:xfrm>
              <a:off x="4506" y="2982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78" name="Rectangle 39"/>
            <p:cNvSpPr>
              <a:spLocks noChangeArrowheads="1"/>
            </p:cNvSpPr>
            <p:nvPr/>
          </p:nvSpPr>
          <p:spPr bwMode="auto">
            <a:xfrm>
              <a:off x="3699" y="3486"/>
              <a:ext cx="363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79" name="Line 40"/>
            <p:cNvSpPr>
              <a:spLocks noChangeShapeType="1"/>
            </p:cNvSpPr>
            <p:nvPr/>
          </p:nvSpPr>
          <p:spPr bwMode="auto">
            <a:xfrm>
              <a:off x="3989" y="3485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80" name="Rectangle 41"/>
            <p:cNvSpPr>
              <a:spLocks noChangeArrowheads="1"/>
            </p:cNvSpPr>
            <p:nvPr/>
          </p:nvSpPr>
          <p:spPr bwMode="auto">
            <a:xfrm>
              <a:off x="4204" y="3490"/>
              <a:ext cx="364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1" name="Line 42"/>
            <p:cNvSpPr>
              <a:spLocks noChangeShapeType="1"/>
            </p:cNvSpPr>
            <p:nvPr/>
          </p:nvSpPr>
          <p:spPr bwMode="auto">
            <a:xfrm>
              <a:off x="4494" y="3489"/>
              <a:ext cx="0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82" name="Rectangle 43"/>
            <p:cNvSpPr>
              <a:spLocks noChangeArrowheads="1"/>
            </p:cNvSpPr>
            <p:nvPr/>
          </p:nvSpPr>
          <p:spPr bwMode="auto">
            <a:xfrm>
              <a:off x="3208" y="2487"/>
              <a:ext cx="21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1</a:t>
              </a:r>
            </a:p>
          </p:txBody>
        </p:sp>
        <p:sp>
          <p:nvSpPr>
            <p:cNvPr id="18483" name="Rectangle 44"/>
            <p:cNvSpPr>
              <a:spLocks noChangeArrowheads="1"/>
            </p:cNvSpPr>
            <p:nvPr/>
          </p:nvSpPr>
          <p:spPr bwMode="auto">
            <a:xfrm>
              <a:off x="3208" y="2724"/>
              <a:ext cx="21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2</a:t>
              </a:r>
            </a:p>
          </p:txBody>
        </p:sp>
        <p:sp>
          <p:nvSpPr>
            <p:cNvPr id="18484" name="Rectangle 45"/>
            <p:cNvSpPr>
              <a:spLocks noChangeArrowheads="1"/>
            </p:cNvSpPr>
            <p:nvPr/>
          </p:nvSpPr>
          <p:spPr bwMode="auto">
            <a:xfrm>
              <a:off x="3194" y="2976"/>
              <a:ext cx="21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3</a:t>
              </a:r>
            </a:p>
          </p:txBody>
        </p:sp>
        <p:sp>
          <p:nvSpPr>
            <p:cNvPr id="18485" name="Rectangle 46"/>
            <p:cNvSpPr>
              <a:spLocks noChangeArrowheads="1"/>
            </p:cNvSpPr>
            <p:nvPr/>
          </p:nvSpPr>
          <p:spPr bwMode="auto">
            <a:xfrm>
              <a:off x="3191" y="3221"/>
              <a:ext cx="21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4</a:t>
              </a:r>
            </a:p>
          </p:txBody>
        </p:sp>
        <p:sp>
          <p:nvSpPr>
            <p:cNvPr id="18486" name="Rectangle 47"/>
            <p:cNvSpPr>
              <a:spLocks noChangeArrowheads="1"/>
            </p:cNvSpPr>
            <p:nvPr/>
          </p:nvSpPr>
          <p:spPr bwMode="auto">
            <a:xfrm>
              <a:off x="3199" y="3466"/>
              <a:ext cx="21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5</a:t>
              </a:r>
            </a:p>
          </p:txBody>
        </p:sp>
        <p:sp>
          <p:nvSpPr>
            <p:cNvPr id="18487" name="Rectangle 48"/>
            <p:cNvSpPr>
              <a:spLocks noChangeArrowheads="1"/>
            </p:cNvSpPr>
            <p:nvPr/>
          </p:nvSpPr>
          <p:spPr bwMode="auto">
            <a:xfrm>
              <a:off x="3733" y="2704"/>
              <a:ext cx="20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a</a:t>
              </a:r>
            </a:p>
          </p:txBody>
        </p:sp>
        <p:sp>
          <p:nvSpPr>
            <p:cNvPr id="18488" name="Rectangle 49"/>
            <p:cNvSpPr>
              <a:spLocks noChangeArrowheads="1"/>
            </p:cNvSpPr>
            <p:nvPr/>
          </p:nvSpPr>
          <p:spPr bwMode="auto">
            <a:xfrm>
              <a:off x="3742" y="2957"/>
              <a:ext cx="211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18489" name="Rectangle 50"/>
            <p:cNvSpPr>
              <a:spLocks noChangeArrowheads="1"/>
            </p:cNvSpPr>
            <p:nvPr/>
          </p:nvSpPr>
          <p:spPr bwMode="auto">
            <a:xfrm>
              <a:off x="3733" y="2451"/>
              <a:ext cx="20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a</a:t>
              </a:r>
            </a:p>
          </p:txBody>
        </p:sp>
        <p:sp>
          <p:nvSpPr>
            <p:cNvPr id="18490" name="Rectangle 51"/>
            <p:cNvSpPr>
              <a:spLocks noChangeArrowheads="1"/>
            </p:cNvSpPr>
            <p:nvPr/>
          </p:nvSpPr>
          <p:spPr bwMode="auto">
            <a:xfrm>
              <a:off x="3724" y="3462"/>
              <a:ext cx="19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18491" name="Rectangle 52"/>
            <p:cNvSpPr>
              <a:spLocks noChangeArrowheads="1"/>
            </p:cNvSpPr>
            <p:nvPr/>
          </p:nvSpPr>
          <p:spPr bwMode="auto">
            <a:xfrm>
              <a:off x="4238" y="2448"/>
              <a:ext cx="19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18492" name="Rectangle 54"/>
            <p:cNvSpPr>
              <a:spLocks noChangeArrowheads="1"/>
            </p:cNvSpPr>
            <p:nvPr/>
          </p:nvSpPr>
          <p:spPr bwMode="auto">
            <a:xfrm>
              <a:off x="4247" y="2969"/>
              <a:ext cx="19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18493" name="Rectangle 55"/>
            <p:cNvSpPr>
              <a:spLocks noChangeArrowheads="1"/>
            </p:cNvSpPr>
            <p:nvPr/>
          </p:nvSpPr>
          <p:spPr bwMode="auto">
            <a:xfrm>
              <a:off x="4238" y="3474"/>
              <a:ext cx="20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18494" name="Rectangle 56"/>
            <p:cNvSpPr>
              <a:spLocks noChangeArrowheads="1"/>
            </p:cNvSpPr>
            <p:nvPr/>
          </p:nvSpPr>
          <p:spPr bwMode="auto">
            <a:xfrm>
              <a:off x="4238" y="2716"/>
              <a:ext cx="20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18495" name="Line 57"/>
            <p:cNvSpPr>
              <a:spLocks noChangeShapeType="1"/>
            </p:cNvSpPr>
            <p:nvPr/>
          </p:nvSpPr>
          <p:spPr bwMode="auto">
            <a:xfrm>
              <a:off x="3545" y="2615"/>
              <a:ext cx="188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96" name="Line 58"/>
            <p:cNvSpPr>
              <a:spLocks noChangeShapeType="1"/>
            </p:cNvSpPr>
            <p:nvPr/>
          </p:nvSpPr>
          <p:spPr bwMode="auto">
            <a:xfrm flipH="1">
              <a:off x="4497" y="2737"/>
              <a:ext cx="83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97" name="Line 59"/>
            <p:cNvSpPr>
              <a:spLocks noChangeShapeType="1"/>
            </p:cNvSpPr>
            <p:nvPr/>
          </p:nvSpPr>
          <p:spPr bwMode="auto">
            <a:xfrm>
              <a:off x="3545" y="2819"/>
              <a:ext cx="188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98" name="Line 60"/>
            <p:cNvSpPr>
              <a:spLocks noChangeShapeType="1"/>
            </p:cNvSpPr>
            <p:nvPr/>
          </p:nvSpPr>
          <p:spPr bwMode="auto">
            <a:xfrm>
              <a:off x="3545" y="3064"/>
              <a:ext cx="188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99" name="Line 61"/>
            <p:cNvSpPr>
              <a:spLocks noChangeShapeType="1"/>
            </p:cNvSpPr>
            <p:nvPr/>
          </p:nvSpPr>
          <p:spPr bwMode="auto">
            <a:xfrm>
              <a:off x="3545" y="3350"/>
              <a:ext cx="188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00" name="Line 62"/>
            <p:cNvSpPr>
              <a:spLocks noChangeShapeType="1"/>
            </p:cNvSpPr>
            <p:nvPr/>
          </p:nvSpPr>
          <p:spPr bwMode="auto">
            <a:xfrm>
              <a:off x="3545" y="3595"/>
              <a:ext cx="188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01" name="Line 63"/>
            <p:cNvSpPr>
              <a:spLocks noChangeShapeType="1"/>
            </p:cNvSpPr>
            <p:nvPr/>
          </p:nvSpPr>
          <p:spPr bwMode="auto">
            <a:xfrm>
              <a:off x="4015" y="2615"/>
              <a:ext cx="1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02" name="Line 64"/>
            <p:cNvSpPr>
              <a:spLocks noChangeShapeType="1"/>
            </p:cNvSpPr>
            <p:nvPr/>
          </p:nvSpPr>
          <p:spPr bwMode="auto">
            <a:xfrm>
              <a:off x="4015" y="2819"/>
              <a:ext cx="1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03" name="Line 65"/>
            <p:cNvSpPr>
              <a:spLocks noChangeShapeType="1"/>
            </p:cNvSpPr>
            <p:nvPr/>
          </p:nvSpPr>
          <p:spPr bwMode="auto">
            <a:xfrm>
              <a:off x="4015" y="3064"/>
              <a:ext cx="1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04" name="Line 66"/>
            <p:cNvSpPr>
              <a:spLocks noChangeShapeType="1"/>
            </p:cNvSpPr>
            <p:nvPr/>
          </p:nvSpPr>
          <p:spPr bwMode="auto">
            <a:xfrm>
              <a:off x="4015" y="3595"/>
              <a:ext cx="1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05" name="Line 72"/>
            <p:cNvSpPr>
              <a:spLocks noChangeShapeType="1"/>
            </p:cNvSpPr>
            <p:nvPr/>
          </p:nvSpPr>
          <p:spPr bwMode="auto">
            <a:xfrm flipH="1">
              <a:off x="4486" y="2492"/>
              <a:ext cx="84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06" name="Rectangle 76"/>
            <p:cNvSpPr>
              <a:spLocks noChangeArrowheads="1"/>
            </p:cNvSpPr>
            <p:nvPr/>
          </p:nvSpPr>
          <p:spPr bwMode="auto">
            <a:xfrm>
              <a:off x="3710" y="3221"/>
              <a:ext cx="364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07" name="Line 77"/>
            <p:cNvSpPr>
              <a:spLocks noChangeShapeType="1"/>
            </p:cNvSpPr>
            <p:nvPr/>
          </p:nvSpPr>
          <p:spPr bwMode="auto">
            <a:xfrm>
              <a:off x="4001" y="3221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08" name="Rectangle 78"/>
            <p:cNvSpPr>
              <a:spLocks noChangeArrowheads="1"/>
            </p:cNvSpPr>
            <p:nvPr/>
          </p:nvSpPr>
          <p:spPr bwMode="auto">
            <a:xfrm>
              <a:off x="4215" y="3226"/>
              <a:ext cx="364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09" name="Line 79"/>
            <p:cNvSpPr>
              <a:spLocks noChangeShapeType="1"/>
            </p:cNvSpPr>
            <p:nvPr/>
          </p:nvSpPr>
          <p:spPr bwMode="auto">
            <a:xfrm>
              <a:off x="4506" y="3221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10" name="Rectangle 80"/>
            <p:cNvSpPr>
              <a:spLocks noChangeArrowheads="1"/>
            </p:cNvSpPr>
            <p:nvPr/>
          </p:nvSpPr>
          <p:spPr bwMode="auto">
            <a:xfrm>
              <a:off x="3742" y="3195"/>
              <a:ext cx="211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18511" name="Rectangle 82"/>
            <p:cNvSpPr>
              <a:spLocks noChangeArrowheads="1"/>
            </p:cNvSpPr>
            <p:nvPr/>
          </p:nvSpPr>
          <p:spPr bwMode="auto">
            <a:xfrm>
              <a:off x="4247" y="3208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18512" name="Line 83"/>
            <p:cNvSpPr>
              <a:spLocks noChangeShapeType="1"/>
            </p:cNvSpPr>
            <p:nvPr/>
          </p:nvSpPr>
          <p:spPr bwMode="auto">
            <a:xfrm>
              <a:off x="4015" y="3302"/>
              <a:ext cx="1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13" name="Line 90"/>
            <p:cNvSpPr>
              <a:spLocks noChangeShapeType="1"/>
            </p:cNvSpPr>
            <p:nvPr/>
          </p:nvSpPr>
          <p:spPr bwMode="auto">
            <a:xfrm flipH="1">
              <a:off x="4486" y="3472"/>
              <a:ext cx="84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14" name="Rectangle 100"/>
            <p:cNvSpPr>
              <a:spLocks noChangeArrowheads="1"/>
            </p:cNvSpPr>
            <p:nvPr/>
          </p:nvSpPr>
          <p:spPr bwMode="auto">
            <a:xfrm>
              <a:off x="3168" y="3709"/>
              <a:ext cx="424" cy="238"/>
            </a:xfrm>
            <a:prstGeom prst="rect">
              <a:avLst/>
            </a:prstGeom>
            <a:noFill/>
            <a:ln w="12700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15" name="Rectangle 101"/>
            <p:cNvSpPr>
              <a:spLocks noChangeArrowheads="1"/>
            </p:cNvSpPr>
            <p:nvPr/>
          </p:nvSpPr>
          <p:spPr bwMode="auto">
            <a:xfrm>
              <a:off x="3168" y="3954"/>
              <a:ext cx="424" cy="238"/>
            </a:xfrm>
            <a:prstGeom prst="rect">
              <a:avLst/>
            </a:prstGeom>
            <a:noFill/>
            <a:ln w="12700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16" name="Rectangle 102"/>
            <p:cNvSpPr>
              <a:spLocks noChangeArrowheads="1"/>
            </p:cNvSpPr>
            <p:nvPr/>
          </p:nvSpPr>
          <p:spPr bwMode="auto">
            <a:xfrm>
              <a:off x="3699" y="3978"/>
              <a:ext cx="363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17" name="Line 103"/>
            <p:cNvSpPr>
              <a:spLocks noChangeShapeType="1"/>
            </p:cNvSpPr>
            <p:nvPr/>
          </p:nvSpPr>
          <p:spPr bwMode="auto">
            <a:xfrm>
              <a:off x="3989" y="3977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18" name="Rectangle 104"/>
            <p:cNvSpPr>
              <a:spLocks noChangeArrowheads="1"/>
            </p:cNvSpPr>
            <p:nvPr/>
          </p:nvSpPr>
          <p:spPr bwMode="auto">
            <a:xfrm>
              <a:off x="4204" y="3982"/>
              <a:ext cx="364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19" name="Line 105"/>
            <p:cNvSpPr>
              <a:spLocks noChangeShapeType="1"/>
            </p:cNvSpPr>
            <p:nvPr/>
          </p:nvSpPr>
          <p:spPr bwMode="auto">
            <a:xfrm>
              <a:off x="4494" y="3981"/>
              <a:ext cx="0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20" name="Rectangle 106"/>
            <p:cNvSpPr>
              <a:spLocks noChangeArrowheads="1"/>
            </p:cNvSpPr>
            <p:nvPr/>
          </p:nvSpPr>
          <p:spPr bwMode="auto">
            <a:xfrm>
              <a:off x="3191" y="3713"/>
              <a:ext cx="21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6</a:t>
              </a:r>
            </a:p>
          </p:txBody>
        </p:sp>
        <p:sp>
          <p:nvSpPr>
            <p:cNvPr id="18521" name="Rectangle 107"/>
            <p:cNvSpPr>
              <a:spLocks noChangeArrowheads="1"/>
            </p:cNvSpPr>
            <p:nvPr/>
          </p:nvSpPr>
          <p:spPr bwMode="auto">
            <a:xfrm>
              <a:off x="3199" y="3958"/>
              <a:ext cx="21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7</a:t>
              </a:r>
            </a:p>
          </p:txBody>
        </p:sp>
        <p:sp>
          <p:nvSpPr>
            <p:cNvPr id="18522" name="Rectangle 108"/>
            <p:cNvSpPr>
              <a:spLocks noChangeArrowheads="1"/>
            </p:cNvSpPr>
            <p:nvPr/>
          </p:nvSpPr>
          <p:spPr bwMode="auto">
            <a:xfrm>
              <a:off x="3724" y="3954"/>
              <a:ext cx="19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18523" name="Rectangle 109"/>
            <p:cNvSpPr>
              <a:spLocks noChangeArrowheads="1"/>
            </p:cNvSpPr>
            <p:nvPr/>
          </p:nvSpPr>
          <p:spPr bwMode="auto">
            <a:xfrm>
              <a:off x="4238" y="3966"/>
              <a:ext cx="20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e</a:t>
              </a:r>
            </a:p>
          </p:txBody>
        </p:sp>
        <p:sp>
          <p:nvSpPr>
            <p:cNvPr id="18524" name="Line 110"/>
            <p:cNvSpPr>
              <a:spLocks noChangeShapeType="1"/>
            </p:cNvSpPr>
            <p:nvPr/>
          </p:nvSpPr>
          <p:spPr bwMode="auto">
            <a:xfrm>
              <a:off x="3545" y="3842"/>
              <a:ext cx="188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25" name="Line 111"/>
            <p:cNvSpPr>
              <a:spLocks noChangeShapeType="1"/>
            </p:cNvSpPr>
            <p:nvPr/>
          </p:nvSpPr>
          <p:spPr bwMode="auto">
            <a:xfrm>
              <a:off x="3545" y="4087"/>
              <a:ext cx="188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26" name="Line 112"/>
            <p:cNvSpPr>
              <a:spLocks noChangeShapeType="1"/>
            </p:cNvSpPr>
            <p:nvPr/>
          </p:nvSpPr>
          <p:spPr bwMode="auto">
            <a:xfrm>
              <a:off x="4015" y="4087"/>
              <a:ext cx="1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27" name="Rectangle 116"/>
            <p:cNvSpPr>
              <a:spLocks noChangeArrowheads="1"/>
            </p:cNvSpPr>
            <p:nvPr/>
          </p:nvSpPr>
          <p:spPr bwMode="auto">
            <a:xfrm>
              <a:off x="3710" y="3713"/>
              <a:ext cx="364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28" name="Line 117"/>
            <p:cNvSpPr>
              <a:spLocks noChangeShapeType="1"/>
            </p:cNvSpPr>
            <p:nvPr/>
          </p:nvSpPr>
          <p:spPr bwMode="auto">
            <a:xfrm>
              <a:off x="4001" y="3713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29" name="Rectangle 118"/>
            <p:cNvSpPr>
              <a:spLocks noChangeArrowheads="1"/>
            </p:cNvSpPr>
            <p:nvPr/>
          </p:nvSpPr>
          <p:spPr bwMode="auto">
            <a:xfrm>
              <a:off x="4215" y="3718"/>
              <a:ext cx="364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30" name="Line 119"/>
            <p:cNvSpPr>
              <a:spLocks noChangeShapeType="1"/>
            </p:cNvSpPr>
            <p:nvPr/>
          </p:nvSpPr>
          <p:spPr bwMode="auto">
            <a:xfrm>
              <a:off x="4506" y="3713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31" name="Rectangle 120"/>
            <p:cNvSpPr>
              <a:spLocks noChangeArrowheads="1"/>
            </p:cNvSpPr>
            <p:nvPr/>
          </p:nvSpPr>
          <p:spPr bwMode="auto">
            <a:xfrm>
              <a:off x="3742" y="368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18532" name="Rectangle 122"/>
            <p:cNvSpPr>
              <a:spLocks noChangeArrowheads="1"/>
            </p:cNvSpPr>
            <p:nvPr/>
          </p:nvSpPr>
          <p:spPr bwMode="auto">
            <a:xfrm>
              <a:off x="4247" y="3700"/>
              <a:ext cx="20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e</a:t>
              </a:r>
            </a:p>
          </p:txBody>
        </p:sp>
        <p:sp>
          <p:nvSpPr>
            <p:cNvPr id="18533" name="Line 123"/>
            <p:cNvSpPr>
              <a:spLocks noChangeShapeType="1"/>
            </p:cNvSpPr>
            <p:nvPr/>
          </p:nvSpPr>
          <p:spPr bwMode="auto">
            <a:xfrm>
              <a:off x="4015" y="3794"/>
              <a:ext cx="1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34" name="Line 130"/>
            <p:cNvSpPr>
              <a:spLocks noChangeShapeType="1"/>
            </p:cNvSpPr>
            <p:nvPr/>
          </p:nvSpPr>
          <p:spPr bwMode="auto">
            <a:xfrm flipH="1">
              <a:off x="4486" y="3964"/>
              <a:ext cx="84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35" name="Line 131"/>
            <p:cNvSpPr>
              <a:spLocks noChangeShapeType="1"/>
            </p:cNvSpPr>
            <p:nvPr/>
          </p:nvSpPr>
          <p:spPr bwMode="auto">
            <a:xfrm flipH="1">
              <a:off x="4512" y="2976"/>
              <a:ext cx="83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36" name="Line 132"/>
            <p:cNvSpPr>
              <a:spLocks noChangeShapeType="1"/>
            </p:cNvSpPr>
            <p:nvPr/>
          </p:nvSpPr>
          <p:spPr bwMode="auto">
            <a:xfrm flipH="1">
              <a:off x="4512" y="3216"/>
              <a:ext cx="83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37" name="Line 133"/>
            <p:cNvSpPr>
              <a:spLocks noChangeShapeType="1"/>
            </p:cNvSpPr>
            <p:nvPr/>
          </p:nvSpPr>
          <p:spPr bwMode="auto">
            <a:xfrm flipH="1">
              <a:off x="4512" y="3696"/>
              <a:ext cx="83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8459" name="Text Box 136"/>
          <p:cNvSpPr txBox="1">
            <a:spLocks noChangeArrowheads="1"/>
          </p:cNvSpPr>
          <p:nvPr/>
        </p:nvSpPr>
        <p:spPr bwMode="auto">
          <a:xfrm>
            <a:off x="1122363" y="5867400"/>
            <a:ext cx="25765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labels of edge are edge number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575760" y="3368880"/>
              <a:ext cx="2628720" cy="3837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66400" y="3359520"/>
                <a:ext cx="2647440" cy="402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 autoUpdateAnimBg="0"/>
      <p:bldP spid="201744" grpId="0" uiExpand="1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BAB955A-0006-4954-AC43-7DF92CD42B32}" type="slidenum">
              <a:rPr lang="zh-TW" altLang="en-US" sz="1100" b="0">
                <a:latin typeface="Verdana" pitchFamily="34" charset="0"/>
              </a:rPr>
              <a:pPr eaLnBrk="1" hangingPunct="1"/>
              <a:t>17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Exercise</a:t>
            </a:r>
            <a:endParaRPr lang="en-GB" altLang="en-US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981075"/>
            <a:ext cx="9328150" cy="5486400"/>
          </a:xfrm>
        </p:spPr>
        <p:txBody>
          <a:bodyPr/>
          <a:lstStyle/>
          <a:p>
            <a:pPr eaLnBrk="1" hangingPunct="1"/>
            <a:r>
              <a:rPr lang="en-US" altLang="zh-TW" sz="3000" smtClean="0">
                <a:ea typeface="新細明體" pitchFamily="18" charset="-120"/>
              </a:rPr>
              <a:t>Give the adjacency matrix and incidence matrix of the following graph</a:t>
            </a:r>
            <a:endParaRPr lang="en-GB" altLang="en-US" sz="3000" smtClean="0"/>
          </a:p>
        </p:txBody>
      </p:sp>
      <p:sp>
        <p:nvSpPr>
          <p:cNvPr id="19461" name="Line 4"/>
          <p:cNvSpPr>
            <a:spLocks noChangeShapeType="1"/>
          </p:cNvSpPr>
          <p:nvPr/>
        </p:nvSpPr>
        <p:spPr bwMode="auto">
          <a:xfrm flipV="1">
            <a:off x="2706688" y="3113088"/>
            <a:ext cx="1273175" cy="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 flipV="1">
            <a:off x="2706688" y="4073525"/>
            <a:ext cx="1273175" cy="10795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9463" name="Line 6"/>
          <p:cNvSpPr>
            <a:spLocks noChangeShapeType="1"/>
          </p:cNvSpPr>
          <p:nvPr/>
        </p:nvSpPr>
        <p:spPr bwMode="auto">
          <a:xfrm>
            <a:off x="1203325" y="3219450"/>
            <a:ext cx="0" cy="85407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9464" name="Line 7"/>
          <p:cNvSpPr>
            <a:spLocks noChangeShapeType="1"/>
          </p:cNvSpPr>
          <p:nvPr/>
        </p:nvSpPr>
        <p:spPr bwMode="auto">
          <a:xfrm>
            <a:off x="1319213" y="3219450"/>
            <a:ext cx="1273175" cy="85407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9465" name="Line 8"/>
          <p:cNvSpPr>
            <a:spLocks noChangeShapeType="1"/>
          </p:cNvSpPr>
          <p:nvPr/>
        </p:nvSpPr>
        <p:spPr bwMode="auto">
          <a:xfrm flipV="1">
            <a:off x="1319213" y="3113088"/>
            <a:ext cx="1273175" cy="960437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9466" name="Oval 9"/>
          <p:cNvSpPr>
            <a:spLocks noChangeArrowheads="1"/>
          </p:cNvSpPr>
          <p:nvPr/>
        </p:nvSpPr>
        <p:spPr bwMode="auto">
          <a:xfrm>
            <a:off x="971550" y="2792413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19467" name="Oval 10"/>
          <p:cNvSpPr>
            <a:spLocks noChangeArrowheads="1"/>
          </p:cNvSpPr>
          <p:nvPr/>
        </p:nvSpPr>
        <p:spPr bwMode="auto">
          <a:xfrm>
            <a:off x="2360613" y="2792413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19468" name="Oval 11"/>
          <p:cNvSpPr>
            <a:spLocks noChangeArrowheads="1"/>
          </p:cNvSpPr>
          <p:nvPr/>
        </p:nvSpPr>
        <p:spPr bwMode="auto">
          <a:xfrm>
            <a:off x="971550" y="3860800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19469" name="Oval 12"/>
          <p:cNvSpPr>
            <a:spLocks noChangeArrowheads="1"/>
          </p:cNvSpPr>
          <p:nvPr/>
        </p:nvSpPr>
        <p:spPr bwMode="auto">
          <a:xfrm>
            <a:off x="2360613" y="3860800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19470" name="Oval 13"/>
          <p:cNvSpPr>
            <a:spLocks noChangeArrowheads="1"/>
          </p:cNvSpPr>
          <p:nvPr/>
        </p:nvSpPr>
        <p:spPr bwMode="auto">
          <a:xfrm>
            <a:off x="3633788" y="3860800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19471" name="Oval 14"/>
          <p:cNvSpPr>
            <a:spLocks noChangeArrowheads="1"/>
          </p:cNvSpPr>
          <p:nvPr/>
        </p:nvSpPr>
        <p:spPr bwMode="auto">
          <a:xfrm>
            <a:off x="3633788" y="2792413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19472" name="Text Box 15"/>
          <p:cNvSpPr txBox="1">
            <a:spLocks noChangeArrowheads="1"/>
          </p:cNvSpPr>
          <p:nvPr/>
        </p:nvSpPr>
        <p:spPr bwMode="auto">
          <a:xfrm>
            <a:off x="409575" y="4768850"/>
            <a:ext cx="25765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labels of edge are edge number</a:t>
            </a:r>
          </a:p>
        </p:txBody>
      </p:sp>
      <p:sp>
        <p:nvSpPr>
          <p:cNvPr id="19473" name="Text Box 16"/>
          <p:cNvSpPr txBox="1">
            <a:spLocks noChangeArrowheads="1"/>
          </p:cNvSpPr>
          <p:nvPr/>
        </p:nvSpPr>
        <p:spPr bwMode="auto">
          <a:xfrm>
            <a:off x="754063" y="33575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 sz="2000">
                <a:latin typeface="Comic Sans MS" pitchFamily="66" charset="0"/>
                <a:ea typeface="新細明體" pitchFamily="18" charset="-120"/>
              </a:rPr>
              <a:t>1</a:t>
            </a:r>
          </a:p>
        </p:txBody>
      </p:sp>
      <p:sp>
        <p:nvSpPr>
          <p:cNvPr id="19474" name="Text Box 17"/>
          <p:cNvSpPr txBox="1">
            <a:spLocks noChangeArrowheads="1"/>
          </p:cNvSpPr>
          <p:nvPr/>
        </p:nvSpPr>
        <p:spPr bwMode="auto">
          <a:xfrm>
            <a:off x="1546225" y="30686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 sz="2000">
                <a:latin typeface="Comic Sans MS" pitchFamily="66" charset="0"/>
                <a:ea typeface="新細明體" pitchFamily="18" charset="-120"/>
              </a:rPr>
              <a:t>2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1568450" y="375285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 sz="2000">
                <a:latin typeface="Comic Sans MS" pitchFamily="66" charset="0"/>
                <a:ea typeface="新細明體" pitchFamily="18" charset="-120"/>
              </a:rPr>
              <a:t>3</a:t>
            </a:r>
          </a:p>
        </p:txBody>
      </p:sp>
      <p:sp>
        <p:nvSpPr>
          <p:cNvPr id="19476" name="Text Box 19"/>
          <p:cNvSpPr txBox="1">
            <a:spLocks noChangeArrowheads="1"/>
          </p:cNvSpPr>
          <p:nvPr/>
        </p:nvSpPr>
        <p:spPr bwMode="auto">
          <a:xfrm>
            <a:off x="3130550" y="27813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 sz="2000">
                <a:latin typeface="Comic Sans MS" pitchFamily="66" charset="0"/>
                <a:ea typeface="新細明體" pitchFamily="18" charset="-120"/>
              </a:rPr>
              <a:t>4</a:t>
            </a:r>
          </a:p>
        </p:txBody>
      </p:sp>
      <p:sp>
        <p:nvSpPr>
          <p:cNvPr id="19477" name="Text Box 20"/>
          <p:cNvSpPr txBox="1">
            <a:spLocks noChangeArrowheads="1"/>
          </p:cNvSpPr>
          <p:nvPr/>
        </p:nvSpPr>
        <p:spPr bwMode="auto">
          <a:xfrm>
            <a:off x="3059113" y="37179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 sz="2000">
                <a:latin typeface="Comic Sans MS" pitchFamily="66" charset="0"/>
                <a:ea typeface="新細明體" pitchFamily="18" charset="-120"/>
              </a:rPr>
              <a:t>5</a:t>
            </a:r>
          </a:p>
        </p:txBody>
      </p:sp>
      <p:sp>
        <p:nvSpPr>
          <p:cNvPr id="21526" name="Text Box 23"/>
          <p:cNvSpPr txBox="1">
            <a:spLocks noChangeArrowheads="1"/>
          </p:cNvSpPr>
          <p:nvPr/>
        </p:nvSpPr>
        <p:spPr bwMode="auto">
          <a:xfrm>
            <a:off x="5168900" y="1484313"/>
            <a:ext cx="31686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</a:t>
            </a: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	b	c	d	e	f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	0	0	0	1	1	0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b	0	0	1	1	0	0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c	0	1	0	0	0	0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d	1	1	0	0	0	0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e	1	0	0	0	0	1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f	0	0	0	0	1	0</a:t>
            </a:r>
          </a:p>
        </p:txBody>
      </p:sp>
      <p:sp>
        <p:nvSpPr>
          <p:cNvPr id="19479" name="AutoShape 25"/>
          <p:cNvSpPr>
            <a:spLocks/>
          </p:cNvSpPr>
          <p:nvPr/>
        </p:nvSpPr>
        <p:spPr bwMode="auto">
          <a:xfrm>
            <a:off x="5586413" y="1916113"/>
            <a:ext cx="85725" cy="2232025"/>
          </a:xfrm>
          <a:prstGeom prst="leftBracket">
            <a:avLst>
              <a:gd name="adj" fmla="val 216975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80" name="AutoShape 26"/>
          <p:cNvSpPr>
            <a:spLocks/>
          </p:cNvSpPr>
          <p:nvPr/>
        </p:nvSpPr>
        <p:spPr bwMode="auto">
          <a:xfrm flipH="1">
            <a:off x="7832725" y="1916113"/>
            <a:ext cx="85725" cy="2232025"/>
          </a:xfrm>
          <a:prstGeom prst="leftBracket">
            <a:avLst>
              <a:gd name="adj" fmla="val 216975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9" name="Text Box 27"/>
          <p:cNvSpPr txBox="1">
            <a:spLocks noChangeArrowheads="1"/>
          </p:cNvSpPr>
          <p:nvPr/>
        </p:nvSpPr>
        <p:spPr bwMode="auto">
          <a:xfrm>
            <a:off x="5432425" y="4340225"/>
            <a:ext cx="2906713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</a:t>
            </a: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	b	c	d	e	f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1	1	0	0	1	0	0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2	1	0	0	0	1	0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3	0	1	0	1	0	0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4	0	1	1	0	0	0</a:t>
            </a:r>
          </a:p>
          <a:p>
            <a:pPr eaLnBrk="1" hangingPunct="1">
              <a:buFontTx/>
              <a:buAutoNum type="arabicPlain" startAt="5"/>
            </a:pPr>
            <a:r>
              <a:rPr lang="en-GB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0	0	0	0	1	1</a:t>
            </a:r>
            <a:endParaRPr lang="en-US" altLang="zh-TW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19482" name="AutoShape 29"/>
          <p:cNvSpPr>
            <a:spLocks/>
          </p:cNvSpPr>
          <p:nvPr/>
        </p:nvSpPr>
        <p:spPr bwMode="auto">
          <a:xfrm>
            <a:off x="5816600" y="4797425"/>
            <a:ext cx="84138" cy="1754188"/>
          </a:xfrm>
          <a:prstGeom prst="leftBracket">
            <a:avLst>
              <a:gd name="adj" fmla="val 173741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83" name="AutoShape 30"/>
          <p:cNvSpPr>
            <a:spLocks/>
          </p:cNvSpPr>
          <p:nvPr/>
        </p:nvSpPr>
        <p:spPr bwMode="auto">
          <a:xfrm flipH="1">
            <a:off x="8108950" y="4797425"/>
            <a:ext cx="84138" cy="1754188"/>
          </a:xfrm>
          <a:prstGeom prst="leftBracket">
            <a:avLst>
              <a:gd name="adj" fmla="val 173741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6" grpId="0" build="p"/>
      <p:bldP spid="2152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Directed graph …</a:t>
            </a:r>
            <a:endParaRPr lang="en-US" alt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F3C0F98-6C87-4940-B76C-05827653881C}" type="slidenum">
              <a:rPr lang="zh-TW" altLang="en-US" sz="1100" b="0">
                <a:latin typeface="Verdana" pitchFamily="34" charset="0"/>
              </a:rPr>
              <a:pPr eaLnBrk="1" hangingPunct="1"/>
              <a:t>19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Directed graph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990600"/>
            <a:ext cx="9328150" cy="5486400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altLang="zh-TW" sz="2800" smtClean="0">
                <a:ea typeface="新細明體" pitchFamily="18" charset="-120"/>
              </a:rPr>
              <a:t>Given a directed graph G, a vertex </a:t>
            </a:r>
            <a:r>
              <a:rPr lang="en-US" altLang="zh-TW" sz="2800" b="1" i="1" smtClean="0">
                <a:solidFill>
                  <a:schemeClr val="accent2"/>
                </a:solidFill>
                <a:ea typeface="新細明體" pitchFamily="18" charset="-120"/>
              </a:rPr>
              <a:t>a</a:t>
            </a:r>
            <a:r>
              <a:rPr lang="en-US" altLang="zh-TW" sz="2800" smtClean="0">
                <a:ea typeface="新細明體" pitchFamily="18" charset="-120"/>
              </a:rPr>
              <a:t> is said to be </a:t>
            </a:r>
            <a:r>
              <a:rPr lang="en-US" altLang="zh-TW" sz="2800" b="1" smtClean="0">
                <a:solidFill>
                  <a:srgbClr val="FF0000"/>
                </a:solidFill>
                <a:ea typeface="新細明體" pitchFamily="18" charset="-120"/>
              </a:rPr>
              <a:t>connected to</a:t>
            </a:r>
            <a:r>
              <a:rPr lang="en-US" altLang="zh-TW" sz="2800" smtClean="0">
                <a:ea typeface="新細明體" pitchFamily="18" charset="-120"/>
              </a:rPr>
              <a:t> a vertex </a:t>
            </a:r>
            <a:r>
              <a:rPr lang="en-US" altLang="zh-TW" sz="2800" b="1" i="1" smtClean="0">
                <a:solidFill>
                  <a:schemeClr val="accent2"/>
                </a:solidFill>
                <a:ea typeface="新細明體" pitchFamily="18" charset="-120"/>
              </a:rPr>
              <a:t>b</a:t>
            </a:r>
            <a:r>
              <a:rPr lang="en-US" altLang="zh-TW" sz="2800" smtClean="0">
                <a:ea typeface="新細明體" pitchFamily="18" charset="-120"/>
              </a:rPr>
              <a:t> if there is a path from</a:t>
            </a:r>
            <a:br>
              <a:rPr lang="en-US" altLang="zh-TW" sz="2800" smtClean="0">
                <a:ea typeface="新細明體" pitchFamily="18" charset="-120"/>
              </a:rPr>
            </a:br>
            <a:r>
              <a:rPr lang="en-US" altLang="zh-TW" sz="2800" b="1" i="1" smtClean="0">
                <a:solidFill>
                  <a:schemeClr val="accent2"/>
                </a:solidFill>
                <a:ea typeface="新細明體" pitchFamily="18" charset="-120"/>
              </a:rPr>
              <a:t>a</a:t>
            </a:r>
            <a:r>
              <a:rPr lang="en-US" altLang="zh-TW" sz="2800" smtClean="0">
                <a:ea typeface="新細明體" pitchFamily="18" charset="-120"/>
              </a:rPr>
              <a:t> to </a:t>
            </a:r>
            <a:r>
              <a:rPr lang="en-US" altLang="zh-TW" sz="2800" b="1" i="1" smtClean="0">
                <a:solidFill>
                  <a:schemeClr val="accent2"/>
                </a:solidFill>
                <a:ea typeface="新細明體" pitchFamily="18" charset="-120"/>
              </a:rPr>
              <a:t>b</a:t>
            </a:r>
            <a:r>
              <a:rPr lang="en-US" altLang="zh-TW" sz="2800" smtClean="0">
                <a:ea typeface="新細明體" pitchFamily="18" charset="-120"/>
              </a:rPr>
              <a:t>.</a:t>
            </a:r>
          </a:p>
          <a:p>
            <a:pPr eaLnBrk="1" hangingPunct="1">
              <a:spcAft>
                <a:spcPct val="0"/>
              </a:spcAft>
            </a:pPr>
            <a:r>
              <a:rPr lang="en-US" altLang="zh-TW" sz="2800" smtClean="0">
                <a:ea typeface="新細明體" pitchFamily="18" charset="-120"/>
              </a:rPr>
              <a:t>E.g., G represents the routes provided by a certain airline. That means, a vertex represents a city and an edge represents a flight from a city to another city. Then we may ask question like: Can we fly from one city to another?</a:t>
            </a:r>
            <a:endParaRPr lang="zh-TW" altLang="en-US" sz="2800" smtClean="0">
              <a:ea typeface="新細明體" pitchFamily="18" charset="-120"/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539750" y="4652963"/>
            <a:ext cx="3841750" cy="1776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2200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Reminder: A directed graph G=(V,E) consists of a set of vertices V and a set of edges E. Each edge is an ordered pair of vertices.</a:t>
            </a:r>
            <a:endParaRPr lang="zh-TW" altLang="en-US" sz="2200" b="0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78350" y="4175125"/>
            <a:ext cx="2393950" cy="1435100"/>
            <a:chOff x="2496" y="3168"/>
            <a:chExt cx="1392" cy="904"/>
          </a:xfrm>
        </p:grpSpPr>
        <p:sp>
          <p:nvSpPr>
            <p:cNvPr id="21513" name="Line 27"/>
            <p:cNvSpPr>
              <a:spLocks noChangeShapeType="1"/>
            </p:cNvSpPr>
            <p:nvPr/>
          </p:nvSpPr>
          <p:spPr bwMode="auto">
            <a:xfrm>
              <a:off x="3216" y="3264"/>
              <a:ext cx="432" cy="24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1514" name="Freeform 5"/>
            <p:cNvSpPr>
              <a:spLocks/>
            </p:cNvSpPr>
            <p:nvPr/>
          </p:nvSpPr>
          <p:spPr bwMode="auto">
            <a:xfrm>
              <a:off x="2640" y="3648"/>
              <a:ext cx="1056" cy="424"/>
            </a:xfrm>
            <a:custGeom>
              <a:avLst/>
              <a:gdLst>
                <a:gd name="T0" fmla="*/ 0 w 1152"/>
                <a:gd name="T1" fmla="*/ 2 h 520"/>
                <a:gd name="T2" fmla="*/ 5 w 1152"/>
                <a:gd name="T3" fmla="*/ 2 h 520"/>
                <a:gd name="T4" fmla="*/ 12 w 1152"/>
                <a:gd name="T5" fmla="*/ 0 h 520"/>
                <a:gd name="T6" fmla="*/ 0 60000 65536"/>
                <a:gd name="T7" fmla="*/ 0 60000 65536"/>
                <a:gd name="T8" fmla="*/ 0 60000 65536"/>
                <a:gd name="T9" fmla="*/ 0 w 1152"/>
                <a:gd name="T10" fmla="*/ 0 h 520"/>
                <a:gd name="T11" fmla="*/ 1152 w 1152"/>
                <a:gd name="T12" fmla="*/ 520 h 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520">
                  <a:moveTo>
                    <a:pt x="0" y="240"/>
                  </a:moveTo>
                  <a:cubicBezTo>
                    <a:pt x="216" y="380"/>
                    <a:pt x="432" y="520"/>
                    <a:pt x="624" y="480"/>
                  </a:cubicBezTo>
                  <a:cubicBezTo>
                    <a:pt x="816" y="440"/>
                    <a:pt x="984" y="220"/>
                    <a:pt x="1152" y="0"/>
                  </a:cubicBezTo>
                </a:path>
              </a:pathLst>
            </a:cu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 type="stealth" w="lg" len="lg"/>
            </a:ln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1515" name="Line 6"/>
            <p:cNvSpPr>
              <a:spLocks noChangeShapeType="1"/>
            </p:cNvSpPr>
            <p:nvPr/>
          </p:nvSpPr>
          <p:spPr bwMode="auto">
            <a:xfrm flipV="1">
              <a:off x="3312" y="3566"/>
              <a:ext cx="339" cy="13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1516" name="Line 8"/>
            <p:cNvSpPr>
              <a:spLocks noChangeShapeType="1"/>
            </p:cNvSpPr>
            <p:nvPr/>
          </p:nvSpPr>
          <p:spPr bwMode="auto">
            <a:xfrm flipV="1">
              <a:off x="2688" y="3249"/>
              <a:ext cx="373" cy="15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1517" name="Line 11"/>
            <p:cNvSpPr>
              <a:spLocks noChangeShapeType="1"/>
            </p:cNvSpPr>
            <p:nvPr/>
          </p:nvSpPr>
          <p:spPr bwMode="auto">
            <a:xfrm>
              <a:off x="3168" y="3408"/>
              <a:ext cx="0" cy="24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1518" name="Line 13"/>
            <p:cNvSpPr>
              <a:spLocks noChangeShapeType="1"/>
            </p:cNvSpPr>
            <p:nvPr/>
          </p:nvSpPr>
          <p:spPr bwMode="auto">
            <a:xfrm flipV="1">
              <a:off x="2640" y="3360"/>
              <a:ext cx="432" cy="384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1519" name="Oval 18"/>
            <p:cNvSpPr>
              <a:spLocks noChangeArrowheads="1"/>
            </p:cNvSpPr>
            <p:nvPr/>
          </p:nvSpPr>
          <p:spPr bwMode="auto">
            <a:xfrm>
              <a:off x="2496" y="3168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a</a:t>
              </a:r>
            </a:p>
          </p:txBody>
        </p:sp>
        <p:sp>
          <p:nvSpPr>
            <p:cNvPr id="21520" name="Oval 19"/>
            <p:cNvSpPr>
              <a:spLocks noChangeArrowheads="1"/>
            </p:cNvSpPr>
            <p:nvPr/>
          </p:nvSpPr>
          <p:spPr bwMode="auto">
            <a:xfrm>
              <a:off x="3072" y="3168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21521" name="Oval 20"/>
            <p:cNvSpPr>
              <a:spLocks noChangeArrowheads="1"/>
            </p:cNvSpPr>
            <p:nvPr/>
          </p:nvSpPr>
          <p:spPr bwMode="auto">
            <a:xfrm>
              <a:off x="2496" y="3648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21522" name="Oval 21"/>
            <p:cNvSpPr>
              <a:spLocks noChangeArrowheads="1"/>
            </p:cNvSpPr>
            <p:nvPr/>
          </p:nvSpPr>
          <p:spPr bwMode="auto">
            <a:xfrm>
              <a:off x="3072" y="3648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21523" name="Oval 23"/>
            <p:cNvSpPr>
              <a:spLocks noChangeArrowheads="1"/>
            </p:cNvSpPr>
            <p:nvPr/>
          </p:nvSpPr>
          <p:spPr bwMode="auto">
            <a:xfrm>
              <a:off x="3648" y="3408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e</a:t>
              </a:r>
            </a:p>
          </p:txBody>
        </p:sp>
      </p:grpSp>
      <p:sp>
        <p:nvSpPr>
          <p:cNvPr id="208920" name="Rectangle 24"/>
          <p:cNvSpPr>
            <a:spLocks noChangeArrowheads="1"/>
          </p:cNvSpPr>
          <p:nvPr/>
        </p:nvSpPr>
        <p:spPr bwMode="auto">
          <a:xfrm>
            <a:off x="7137400" y="4141788"/>
            <a:ext cx="2673350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E = { (a,b), (b,d), (b,e), (c,b), (c,e), (d,e) }</a:t>
            </a:r>
          </a:p>
        </p:txBody>
      </p:sp>
      <p:sp>
        <p:nvSpPr>
          <p:cNvPr id="208921" name="Rectangle 25"/>
          <p:cNvSpPr>
            <a:spLocks noChangeArrowheads="1"/>
          </p:cNvSpPr>
          <p:nvPr/>
        </p:nvSpPr>
        <p:spPr bwMode="auto">
          <a:xfrm>
            <a:off x="7137400" y="5313363"/>
            <a:ext cx="2601913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b="0">
                <a:latin typeface="Comic Sans MS" pitchFamily="66" charset="0"/>
                <a:ea typeface="新細明體" pitchFamily="18" charset="-120"/>
              </a:rPr>
              <a:t>N.B. (a,b) is in E, but (b,a) is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 autoUpdateAnimBg="0"/>
      <p:bldP spid="208920" grpId="0" animBg="1" autoUpdateAnimBg="0"/>
      <p:bldP spid="208921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95300" y="-152400"/>
            <a:ext cx="8915400" cy="1143000"/>
          </a:xfrm>
        </p:spPr>
        <p:txBody>
          <a:bodyPr/>
          <a:lstStyle/>
          <a:p>
            <a:pPr algn="ctr" eaLnBrk="1" hangingPunct="1"/>
            <a:r>
              <a:rPr lang="en-US" altLang="en-US" smtClean="0">
                <a:latin typeface="Comic Sans MS" pitchFamily="66" charset="0"/>
              </a:rPr>
              <a:t>How to Measure 4L?</a:t>
            </a:r>
          </a:p>
        </p:txBody>
      </p:sp>
      <p:sp>
        <p:nvSpPr>
          <p:cNvPr id="5123" name="TextBox 14"/>
          <p:cNvSpPr txBox="1">
            <a:spLocks noChangeArrowheads="1"/>
          </p:cNvSpPr>
          <p:nvPr/>
        </p:nvSpPr>
        <p:spPr bwMode="auto">
          <a:xfrm>
            <a:off x="3467100" y="3733800"/>
            <a:ext cx="61087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en-US" sz="2800">
                <a:latin typeface="Comic Sans MS" pitchFamily="66" charset="0"/>
              </a:rPr>
              <a:t>You can pour water from one container to another </a:t>
            </a:r>
          </a:p>
        </p:txBody>
      </p:sp>
      <p:sp>
        <p:nvSpPr>
          <p:cNvPr id="5124" name="TextBox 14"/>
          <p:cNvSpPr txBox="1">
            <a:spLocks noChangeArrowheads="1"/>
          </p:cNvSpPr>
          <p:nvPr/>
        </p:nvSpPr>
        <p:spPr bwMode="auto">
          <a:xfrm>
            <a:off x="5365750" y="1219200"/>
            <a:ext cx="4449763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>
                <a:latin typeface="Comic Sans MS" pitchFamily="66" charset="0"/>
              </a:rPr>
              <a:t>a 3L container &amp;</a:t>
            </a:r>
          </a:p>
          <a:p>
            <a:pPr eaLnBrk="1" hangingPunct="1"/>
            <a:r>
              <a:rPr lang="en-US" altLang="en-US" sz="2800">
                <a:latin typeface="Comic Sans MS" pitchFamily="66" charset="0"/>
              </a:rPr>
              <a:t>a 5L container </a:t>
            </a:r>
          </a:p>
          <a:p>
            <a:pPr eaLnBrk="1" hangingPunct="1"/>
            <a:r>
              <a:rPr lang="en-US" altLang="en-US" sz="2800">
                <a:latin typeface="Comic Sans MS" pitchFamily="66" charset="0"/>
              </a:rPr>
              <a:t>(without mark)</a:t>
            </a:r>
          </a:p>
          <a:p>
            <a:pPr eaLnBrk="1" hangingPunct="1"/>
            <a:endParaRPr lang="en-US" altLang="en-US" sz="2800">
              <a:latin typeface="Comic Sans MS" pitchFamily="66" charset="0"/>
            </a:endParaRPr>
          </a:p>
          <a:p>
            <a:pPr eaLnBrk="1" hangingPunct="1"/>
            <a:r>
              <a:rPr lang="en-US" altLang="en-US" sz="2800">
                <a:latin typeface="Comic Sans MS" pitchFamily="66" charset="0"/>
              </a:rPr>
              <a:t>infinite supply of water</a:t>
            </a:r>
          </a:p>
        </p:txBody>
      </p:sp>
      <p:sp>
        <p:nvSpPr>
          <p:cNvPr id="46" name="Cloud Callout 45"/>
          <p:cNvSpPr/>
          <p:nvPr/>
        </p:nvSpPr>
        <p:spPr>
          <a:xfrm>
            <a:off x="577850" y="5124450"/>
            <a:ext cx="9328150" cy="1657350"/>
          </a:xfrm>
          <a:prstGeom prst="cloudCallout">
            <a:avLst>
              <a:gd name="adj1" fmla="val -19372"/>
              <a:gd name="adj2" fmla="val -57328"/>
            </a:avLst>
          </a:prstGeom>
          <a:noFill/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FF0000"/>
                </a:solidFill>
              </a:rPr>
              <a:t>How to measure 4L of water?</a:t>
            </a:r>
          </a:p>
        </p:txBody>
      </p:sp>
      <p:sp>
        <p:nvSpPr>
          <p:cNvPr id="16" name="Flowchart: Magnetic Disk 15"/>
          <p:cNvSpPr/>
          <p:nvPr/>
        </p:nvSpPr>
        <p:spPr>
          <a:xfrm>
            <a:off x="742950" y="1828800"/>
            <a:ext cx="1898650" cy="1600200"/>
          </a:xfrm>
          <a:prstGeom prst="flowChartMagneticDisk">
            <a:avLst/>
          </a:prstGeom>
          <a:noFill/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</a:rPr>
              <a:t>3L</a:t>
            </a:r>
          </a:p>
        </p:txBody>
      </p:sp>
      <p:sp>
        <p:nvSpPr>
          <p:cNvPr id="17" name="Flowchart: Magnetic Disk 16"/>
          <p:cNvSpPr/>
          <p:nvPr/>
        </p:nvSpPr>
        <p:spPr>
          <a:xfrm>
            <a:off x="2971800" y="1143000"/>
            <a:ext cx="1898650" cy="2286000"/>
          </a:xfrm>
          <a:prstGeom prst="flowChartMagneticDisk">
            <a:avLst/>
          </a:prstGeom>
          <a:noFill/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</a:rPr>
              <a:t>5L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B2E7946-473B-4D08-8AFA-70B04E55690D}" type="slidenum">
              <a:rPr lang="zh-TW" altLang="en-US" sz="1100" b="0">
                <a:latin typeface="Verdana" pitchFamily="34" charset="0"/>
              </a:rPr>
              <a:pPr eaLnBrk="1" hangingPunct="1"/>
              <a:t>20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In/Out degree</a:t>
            </a:r>
            <a:r>
              <a:rPr lang="en-US" altLang="zh-TW" sz="3600" smtClean="0"/>
              <a:t> (in directed graphs)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000" smtClean="0">
                <a:ea typeface="新細明體" pitchFamily="18" charset="-120"/>
              </a:rPr>
              <a:t>The </a:t>
            </a:r>
            <a:r>
              <a:rPr lang="en-US" altLang="zh-TW" sz="3000" b="1" u="sng" smtClean="0">
                <a:solidFill>
                  <a:srgbClr val="FF0000"/>
                </a:solidFill>
                <a:ea typeface="新細明體" pitchFamily="18" charset="-120"/>
              </a:rPr>
              <a:t>in-degree</a:t>
            </a:r>
            <a:r>
              <a:rPr lang="en-US" altLang="zh-TW" sz="3000" smtClean="0">
                <a:ea typeface="新細明體" pitchFamily="18" charset="-120"/>
              </a:rPr>
              <a:t> of a vertex </a:t>
            </a:r>
            <a:r>
              <a:rPr lang="en-US" altLang="zh-TW" sz="3000" b="1" i="1" smtClean="0">
                <a:solidFill>
                  <a:schemeClr val="accent2"/>
                </a:solidFill>
                <a:ea typeface="新細明體" pitchFamily="18" charset="-120"/>
              </a:rPr>
              <a:t>v</a:t>
            </a:r>
            <a:r>
              <a:rPr lang="en-US" altLang="zh-TW" sz="3000" smtClean="0">
                <a:ea typeface="新細明體" pitchFamily="18" charset="-120"/>
              </a:rPr>
              <a:t> is the number of edges </a:t>
            </a:r>
            <a:r>
              <a:rPr lang="en-US" altLang="zh-TW" sz="3000" b="1" i="1" smtClean="0">
                <a:solidFill>
                  <a:schemeClr val="accent2"/>
                </a:solidFill>
                <a:ea typeface="新細明體" pitchFamily="18" charset="-120"/>
              </a:rPr>
              <a:t>leading to</a:t>
            </a:r>
            <a:r>
              <a:rPr lang="en-US" altLang="zh-TW" sz="3000" smtClean="0">
                <a:ea typeface="新細明體" pitchFamily="18" charset="-120"/>
              </a:rPr>
              <a:t> the vertex </a:t>
            </a:r>
            <a:r>
              <a:rPr lang="en-US" altLang="zh-TW" sz="3000" b="1" i="1" smtClean="0">
                <a:solidFill>
                  <a:schemeClr val="accent2"/>
                </a:solidFill>
                <a:ea typeface="新細明體" pitchFamily="18" charset="-120"/>
              </a:rPr>
              <a:t>v</a:t>
            </a:r>
            <a:r>
              <a:rPr lang="en-US" altLang="zh-TW" sz="3000" smtClean="0">
                <a:ea typeface="新細明體" pitchFamily="18" charset="-120"/>
              </a:rPr>
              <a:t>.</a:t>
            </a:r>
          </a:p>
          <a:p>
            <a:pPr eaLnBrk="1" hangingPunct="1"/>
            <a:r>
              <a:rPr lang="en-US" altLang="zh-TW" sz="3000" smtClean="0">
                <a:ea typeface="新細明體" pitchFamily="18" charset="-120"/>
              </a:rPr>
              <a:t>The </a:t>
            </a:r>
            <a:r>
              <a:rPr lang="en-US" altLang="zh-TW" sz="3000" b="1" u="sng" smtClean="0">
                <a:solidFill>
                  <a:srgbClr val="FF0000"/>
                </a:solidFill>
                <a:ea typeface="新細明體" pitchFamily="18" charset="-120"/>
              </a:rPr>
              <a:t>out-degree</a:t>
            </a:r>
            <a:r>
              <a:rPr lang="en-US" altLang="zh-TW" sz="3000" smtClean="0">
                <a:ea typeface="新細明體" pitchFamily="18" charset="-120"/>
              </a:rPr>
              <a:t> of a vertex </a:t>
            </a:r>
            <a:r>
              <a:rPr lang="en-US" altLang="zh-TW" sz="3000" b="1" i="1" smtClean="0">
                <a:solidFill>
                  <a:schemeClr val="accent2"/>
                </a:solidFill>
                <a:ea typeface="新細明體" pitchFamily="18" charset="-120"/>
              </a:rPr>
              <a:t>v</a:t>
            </a:r>
            <a:r>
              <a:rPr lang="en-US" altLang="zh-TW" sz="3000" smtClean="0">
                <a:ea typeface="新細明體" pitchFamily="18" charset="-120"/>
              </a:rPr>
              <a:t> is the number of edges </a:t>
            </a:r>
            <a:r>
              <a:rPr lang="en-US" altLang="zh-TW" sz="3000" b="1" i="1" smtClean="0">
                <a:solidFill>
                  <a:schemeClr val="accent2"/>
                </a:solidFill>
                <a:ea typeface="新細明體" pitchFamily="18" charset="-120"/>
              </a:rPr>
              <a:t>leading away</a:t>
            </a:r>
            <a:r>
              <a:rPr lang="en-US" altLang="zh-TW" sz="3000" smtClean="0">
                <a:ea typeface="新細明體" pitchFamily="18" charset="-120"/>
              </a:rPr>
              <a:t> from the vertex </a:t>
            </a:r>
            <a:r>
              <a:rPr lang="en-US" altLang="zh-TW" sz="3000" b="1" i="1" smtClean="0">
                <a:solidFill>
                  <a:schemeClr val="accent2"/>
                </a:solidFill>
                <a:ea typeface="新細明體" pitchFamily="18" charset="-120"/>
              </a:rPr>
              <a:t>v</a:t>
            </a:r>
            <a:r>
              <a:rPr lang="en-US" altLang="zh-TW" sz="3000" smtClean="0">
                <a:ea typeface="新細明體" pitchFamily="18" charset="-120"/>
              </a:rPr>
              <a:t>.</a:t>
            </a:r>
          </a:p>
        </p:txBody>
      </p:sp>
      <p:sp>
        <p:nvSpPr>
          <p:cNvPr id="71685" name="Rectangle 18"/>
          <p:cNvSpPr>
            <a:spLocks noChangeArrowheads="1"/>
          </p:cNvSpPr>
          <p:nvPr/>
        </p:nvSpPr>
        <p:spPr bwMode="auto">
          <a:xfrm>
            <a:off x="3871913" y="3657600"/>
            <a:ext cx="37147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49325" algn="ctr"/>
                <a:tab pos="2566988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949325" algn="ctr"/>
                <a:tab pos="2566988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949325" algn="ctr"/>
                <a:tab pos="2566988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949325" algn="ctr"/>
                <a:tab pos="2566988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949325" algn="ctr"/>
                <a:tab pos="2566988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49325" algn="ctr"/>
                <a:tab pos="2566988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49325" algn="ctr"/>
                <a:tab pos="2566988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49325" algn="ctr"/>
                <a:tab pos="2566988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49325" algn="ctr"/>
                <a:tab pos="2566988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b="0" u="sng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v</a:t>
            </a:r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</a:t>
            </a:r>
            <a:r>
              <a:rPr lang="en-US" altLang="zh-TW" b="0" u="sng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in-deg(v)</a:t>
            </a:r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</a:t>
            </a:r>
            <a:r>
              <a:rPr lang="en-US" altLang="zh-TW" b="0" u="sng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out-deg(v)</a:t>
            </a:r>
          </a:p>
          <a:p>
            <a:pPr eaLnBrk="1" hangingPunct="1"/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	0	1</a:t>
            </a:r>
          </a:p>
          <a:p>
            <a:pPr eaLnBrk="1" hangingPunct="1"/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b	2	2</a:t>
            </a:r>
          </a:p>
          <a:p>
            <a:pPr eaLnBrk="1" hangingPunct="1"/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c	0	2</a:t>
            </a:r>
          </a:p>
          <a:p>
            <a:pPr eaLnBrk="1" hangingPunct="1"/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d	1	1</a:t>
            </a:r>
          </a:p>
          <a:p>
            <a:pPr eaLnBrk="1" hangingPunct="1"/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e	3	0</a:t>
            </a:r>
          </a:p>
        </p:txBody>
      </p:sp>
      <p:sp>
        <p:nvSpPr>
          <p:cNvPr id="71686" name="Text Box 21"/>
          <p:cNvSpPr txBox="1">
            <a:spLocks noChangeArrowheads="1"/>
          </p:cNvSpPr>
          <p:nvPr/>
        </p:nvSpPr>
        <p:spPr bwMode="auto">
          <a:xfrm>
            <a:off x="3754438" y="5867400"/>
            <a:ext cx="598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46163" algn="ctr"/>
                <a:tab pos="26638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046163" algn="ctr"/>
                <a:tab pos="26638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046163" algn="ctr"/>
                <a:tab pos="26638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046163" algn="ctr"/>
                <a:tab pos="26638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046163" algn="ctr"/>
                <a:tab pos="26638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46163" algn="ctr"/>
                <a:tab pos="26638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46163" algn="ctr"/>
                <a:tab pos="26638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46163" algn="ctr"/>
                <a:tab pos="26638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46163" algn="ctr"/>
                <a:tab pos="26638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b="0">
                <a:latin typeface="Comic Sans MS" pitchFamily="66" charset="0"/>
                <a:ea typeface="新細明體" pitchFamily="18" charset="-120"/>
              </a:rPr>
              <a:t>sum:	6	6	Always equal?</a:t>
            </a:r>
          </a:p>
        </p:txBody>
      </p:sp>
      <p:sp>
        <p:nvSpPr>
          <p:cNvPr id="22535" name="Line 23"/>
          <p:cNvSpPr>
            <a:spLocks noChangeShapeType="1"/>
          </p:cNvSpPr>
          <p:nvPr/>
        </p:nvSpPr>
        <p:spPr bwMode="auto">
          <a:xfrm>
            <a:off x="2551113" y="3854450"/>
            <a:ext cx="742950" cy="3810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536" name="Freeform 24"/>
          <p:cNvSpPr>
            <a:spLocks/>
          </p:cNvSpPr>
          <p:nvPr/>
        </p:nvSpPr>
        <p:spPr bwMode="auto">
          <a:xfrm>
            <a:off x="1560513" y="4464050"/>
            <a:ext cx="1816100" cy="673100"/>
          </a:xfrm>
          <a:custGeom>
            <a:avLst/>
            <a:gdLst>
              <a:gd name="T0" fmla="*/ 0 w 1152"/>
              <a:gd name="T1" fmla="*/ 2147483647 h 520"/>
              <a:gd name="T2" fmla="*/ 2147483647 w 1152"/>
              <a:gd name="T3" fmla="*/ 2147483647 h 520"/>
              <a:gd name="T4" fmla="*/ 2147483647 w 1152"/>
              <a:gd name="T5" fmla="*/ 0 h 520"/>
              <a:gd name="T6" fmla="*/ 0 60000 65536"/>
              <a:gd name="T7" fmla="*/ 0 60000 65536"/>
              <a:gd name="T8" fmla="*/ 0 60000 65536"/>
              <a:gd name="T9" fmla="*/ 0 w 1152"/>
              <a:gd name="T10" fmla="*/ 0 h 520"/>
              <a:gd name="T11" fmla="*/ 1152 w 1152"/>
              <a:gd name="T12" fmla="*/ 520 h 5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520">
                <a:moveTo>
                  <a:pt x="0" y="240"/>
                </a:moveTo>
                <a:cubicBezTo>
                  <a:pt x="216" y="380"/>
                  <a:pt x="432" y="520"/>
                  <a:pt x="624" y="480"/>
                </a:cubicBezTo>
                <a:cubicBezTo>
                  <a:pt x="816" y="440"/>
                  <a:pt x="984" y="220"/>
                  <a:pt x="1152" y="0"/>
                </a:cubicBezTo>
              </a:path>
            </a:pathLst>
          </a:custGeom>
          <a:noFill/>
          <a:ln w="28575">
            <a:solidFill>
              <a:srgbClr val="3399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537" name="Line 25"/>
          <p:cNvSpPr>
            <a:spLocks noChangeShapeType="1"/>
          </p:cNvSpPr>
          <p:nvPr/>
        </p:nvSpPr>
        <p:spPr bwMode="auto">
          <a:xfrm flipV="1">
            <a:off x="2716213" y="4365625"/>
            <a:ext cx="493712" cy="17462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538" name="Line 26"/>
          <p:cNvSpPr>
            <a:spLocks noChangeShapeType="1"/>
          </p:cNvSpPr>
          <p:nvPr/>
        </p:nvSpPr>
        <p:spPr bwMode="auto">
          <a:xfrm>
            <a:off x="1643063" y="3854450"/>
            <a:ext cx="631825" cy="635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539" name="Line 27"/>
          <p:cNvSpPr>
            <a:spLocks noChangeShapeType="1"/>
          </p:cNvSpPr>
          <p:nvPr/>
        </p:nvSpPr>
        <p:spPr bwMode="auto">
          <a:xfrm>
            <a:off x="2468563" y="4083050"/>
            <a:ext cx="0" cy="3810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540" name="Line 28"/>
          <p:cNvSpPr>
            <a:spLocks noChangeShapeType="1"/>
          </p:cNvSpPr>
          <p:nvPr/>
        </p:nvSpPr>
        <p:spPr bwMode="auto">
          <a:xfrm flipV="1">
            <a:off x="1560513" y="4006850"/>
            <a:ext cx="742950" cy="6096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541" name="Oval 29"/>
          <p:cNvSpPr>
            <a:spLocks noChangeArrowheads="1"/>
          </p:cNvSpPr>
          <p:nvPr/>
        </p:nvSpPr>
        <p:spPr bwMode="auto">
          <a:xfrm>
            <a:off x="1312863" y="3702050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22542" name="Oval 30"/>
          <p:cNvSpPr>
            <a:spLocks noChangeArrowheads="1"/>
          </p:cNvSpPr>
          <p:nvPr/>
        </p:nvSpPr>
        <p:spPr bwMode="auto">
          <a:xfrm>
            <a:off x="2303463" y="3702050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22543" name="Oval 31"/>
          <p:cNvSpPr>
            <a:spLocks noChangeArrowheads="1"/>
          </p:cNvSpPr>
          <p:nvPr/>
        </p:nvSpPr>
        <p:spPr bwMode="auto">
          <a:xfrm>
            <a:off x="1312863" y="4464050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22544" name="Oval 32"/>
          <p:cNvSpPr>
            <a:spLocks noChangeArrowheads="1"/>
          </p:cNvSpPr>
          <p:nvPr/>
        </p:nvSpPr>
        <p:spPr bwMode="auto">
          <a:xfrm>
            <a:off x="2303463" y="4464050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22545" name="Oval 33"/>
          <p:cNvSpPr>
            <a:spLocks noChangeArrowheads="1"/>
          </p:cNvSpPr>
          <p:nvPr/>
        </p:nvSpPr>
        <p:spPr bwMode="auto">
          <a:xfrm>
            <a:off x="3294063" y="4083050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7775280" y="1118520"/>
              <a:ext cx="1744560" cy="12862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65920" y="1109160"/>
                <a:ext cx="1763280" cy="1305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 build="p"/>
      <p:bldP spid="7168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D7B5FA1-070D-493D-92C7-6020FB404BA3}" type="slidenum">
              <a:rPr lang="zh-TW" altLang="en-US" sz="1100" b="0">
                <a:latin typeface="Verdana" pitchFamily="34" charset="0"/>
              </a:rPr>
              <a:pPr eaLnBrk="1" hangingPunct="1"/>
              <a:t>21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Representation</a:t>
            </a:r>
            <a:r>
              <a:rPr lang="en-US" altLang="zh-TW" sz="3200" smtClean="0"/>
              <a:t> (of directed graphs)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066800"/>
            <a:ext cx="9328150" cy="5486400"/>
          </a:xfrm>
        </p:spPr>
        <p:txBody>
          <a:bodyPr/>
          <a:lstStyle/>
          <a:p>
            <a:pPr eaLnBrk="1" hangingPunct="1"/>
            <a:r>
              <a:rPr lang="en-US" altLang="zh-TW" sz="3000" smtClean="0">
                <a:ea typeface="新細明體" pitchFamily="18" charset="-120"/>
              </a:rPr>
              <a:t>Similar to undirected graph, a directed graph can be represented by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b="1" u="sng" smtClean="0">
                <a:solidFill>
                  <a:srgbClr val="FF0000"/>
                </a:solidFill>
                <a:ea typeface="新細明體" pitchFamily="18" charset="-120"/>
              </a:rPr>
              <a:t>adjacency matrix</a:t>
            </a:r>
            <a:r>
              <a:rPr lang="en-US" altLang="zh-TW" sz="3000" smtClean="0">
                <a:ea typeface="新細明體" pitchFamily="18" charset="-120"/>
              </a:rPr>
              <a:t>, </a:t>
            </a:r>
            <a:r>
              <a:rPr lang="en-US" altLang="zh-TW" sz="3000" b="1" u="sng" smtClean="0">
                <a:solidFill>
                  <a:srgbClr val="FF0000"/>
                </a:solidFill>
                <a:ea typeface="新細明體" pitchFamily="18" charset="-120"/>
              </a:rPr>
              <a:t>adjacency list</a:t>
            </a:r>
            <a:r>
              <a:rPr lang="en-US" altLang="zh-TW" sz="3000" smtClean="0">
                <a:ea typeface="新細明體" pitchFamily="18" charset="-120"/>
              </a:rPr>
              <a:t>, </a:t>
            </a:r>
            <a:r>
              <a:rPr lang="en-US" altLang="zh-TW" sz="3000" b="1" u="sng" smtClean="0">
                <a:solidFill>
                  <a:srgbClr val="FF0000"/>
                </a:solidFill>
                <a:ea typeface="新細明體" pitchFamily="18" charset="-120"/>
              </a:rPr>
              <a:t>incidence matrix</a:t>
            </a:r>
            <a:r>
              <a:rPr lang="en-US" altLang="zh-TW" sz="3000" smtClean="0">
                <a:ea typeface="新細明體" pitchFamily="18" charset="-120"/>
              </a:rPr>
              <a:t> or </a:t>
            </a:r>
            <a:r>
              <a:rPr lang="en-US" altLang="zh-TW" sz="3000" b="1" u="sng" smtClean="0">
                <a:solidFill>
                  <a:srgbClr val="FF0000"/>
                </a:solidFill>
                <a:ea typeface="新細明體" pitchFamily="18" charset="-120"/>
              </a:rPr>
              <a:t>incidence list</a:t>
            </a:r>
            <a:r>
              <a:rPr lang="en-US" altLang="zh-TW" sz="3000" smtClean="0">
                <a:ea typeface="新細明體" pitchFamily="18" charset="-12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8AECBA-D6E8-4F2A-82B0-FCB1F582B412}" type="slidenum">
              <a:rPr lang="zh-TW" altLang="en-US" sz="1100" b="0">
                <a:latin typeface="Verdana" pitchFamily="34" charset="0"/>
              </a:rPr>
              <a:pPr eaLnBrk="1" hangingPunct="1"/>
              <a:t>22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Adjacency matrix / list</a:t>
            </a:r>
            <a:endParaRPr lang="en-US" altLang="zh-TW" sz="3200" smtClean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990600"/>
            <a:ext cx="9328150" cy="54864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0"/>
              </a:spcAft>
            </a:pPr>
            <a:r>
              <a:rPr lang="en-US" altLang="zh-TW" sz="3000" b="1" smtClean="0">
                <a:solidFill>
                  <a:srgbClr val="339966"/>
                </a:solidFill>
                <a:ea typeface="新細明體" pitchFamily="18" charset="-120"/>
              </a:rPr>
              <a:t>Adjacency matrix</a:t>
            </a:r>
            <a:r>
              <a:rPr lang="en-US" altLang="zh-TW" sz="3000" smtClean="0">
                <a:ea typeface="新細明體" pitchFamily="18" charset="-120"/>
              </a:rPr>
              <a:t> M for a </a:t>
            </a:r>
            <a:r>
              <a:rPr lang="en-US" altLang="zh-TW" sz="3000" b="1" smtClean="0">
                <a:ea typeface="新細明體" pitchFamily="18" charset="-120"/>
              </a:rPr>
              <a:t>directed</a:t>
            </a:r>
            <a:r>
              <a:rPr lang="en-US" altLang="zh-TW" sz="3000" smtClean="0">
                <a:ea typeface="新細明體" pitchFamily="18" charset="-120"/>
              </a:rPr>
              <a:t> graph with n vertices is an </a:t>
            </a:r>
            <a:r>
              <a:rPr lang="en-US" altLang="zh-TW" sz="3000" b="1" smtClean="0">
                <a:solidFill>
                  <a:srgbClr val="FF0000"/>
                </a:solidFill>
                <a:ea typeface="新細明體" pitchFamily="18" charset="-120"/>
              </a:rPr>
              <a:t>nxn</a:t>
            </a:r>
            <a:r>
              <a:rPr lang="en-US" altLang="zh-TW" sz="3000" smtClean="0">
                <a:ea typeface="新細明體" pitchFamily="18" charset="-120"/>
              </a:rPr>
              <a:t> matrix</a:t>
            </a:r>
          </a:p>
          <a:p>
            <a:pPr lvl="1" eaLnBrk="1" hangingPunct="1">
              <a:spcBef>
                <a:spcPct val="10000"/>
              </a:spcBef>
              <a:spcAft>
                <a:spcPct val="0"/>
              </a:spcAft>
            </a:pPr>
            <a:r>
              <a:rPr lang="en-US" altLang="zh-TW" smtClean="0">
                <a:ea typeface="新細明體" pitchFamily="18" charset="-120"/>
              </a:rPr>
              <a:t>M(i, j) = 1 if (i,j) is an edge</a:t>
            </a:r>
          </a:p>
          <a:p>
            <a:pPr lvl="1" eaLnBrk="1" hangingPunct="1">
              <a:spcBef>
                <a:spcPct val="10000"/>
              </a:spcBef>
              <a:spcAft>
                <a:spcPct val="0"/>
              </a:spcAft>
            </a:pPr>
            <a:r>
              <a:rPr lang="en-US" altLang="zh-TW" smtClean="0">
                <a:ea typeface="新細明體" pitchFamily="18" charset="-120"/>
              </a:rPr>
              <a:t>M(i, j) = 0 otherwise</a:t>
            </a:r>
          </a:p>
          <a:p>
            <a:pPr eaLnBrk="1" hangingPunct="1">
              <a:spcBef>
                <a:spcPts val="1200"/>
              </a:spcBef>
              <a:spcAft>
                <a:spcPct val="0"/>
              </a:spcAft>
            </a:pPr>
            <a:r>
              <a:rPr lang="en-US" altLang="zh-TW" sz="3000" b="1" smtClean="0">
                <a:solidFill>
                  <a:srgbClr val="339966"/>
                </a:solidFill>
                <a:ea typeface="新細明體" pitchFamily="18" charset="-120"/>
              </a:rPr>
              <a:t>Adjacency list:</a:t>
            </a:r>
          </a:p>
          <a:p>
            <a:pPr lvl="1" eaLnBrk="1" hangingPunct="1">
              <a:spcBef>
                <a:spcPct val="10000"/>
              </a:spcBef>
              <a:spcAft>
                <a:spcPct val="0"/>
              </a:spcAft>
            </a:pPr>
            <a:r>
              <a:rPr lang="en-US" altLang="zh-TW" smtClean="0">
                <a:ea typeface="新細明體" pitchFamily="18" charset="-120"/>
              </a:rPr>
              <a:t>each vertex </a:t>
            </a:r>
            <a:r>
              <a:rPr lang="en-US" altLang="zh-TW" b="1" i="1" smtClean="0">
                <a:ea typeface="新細明體" pitchFamily="18" charset="-120"/>
              </a:rPr>
              <a:t>u</a:t>
            </a:r>
            <a:r>
              <a:rPr lang="en-US" altLang="zh-TW" smtClean="0">
                <a:ea typeface="新細明體" pitchFamily="18" charset="-120"/>
              </a:rPr>
              <a:t> has a list of vertices pointed to by an edge leading away from </a:t>
            </a:r>
            <a:r>
              <a:rPr lang="en-US" altLang="zh-TW" b="1" i="1" smtClean="0">
                <a:ea typeface="新細明體" pitchFamily="18" charset="-120"/>
              </a:rPr>
              <a:t>u</a:t>
            </a:r>
          </a:p>
        </p:txBody>
      </p:sp>
      <p:sp>
        <p:nvSpPr>
          <p:cNvPr id="214032" name="Text Box 16"/>
          <p:cNvSpPr txBox="1">
            <a:spLocks noChangeArrowheads="1"/>
          </p:cNvSpPr>
          <p:nvPr/>
        </p:nvSpPr>
        <p:spPr bwMode="auto">
          <a:xfrm>
            <a:off x="4271963" y="4433888"/>
            <a:ext cx="2906712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</a:t>
            </a: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	b	c	d	e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	0	1	0	0	0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b	0	0	0	1	1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c	0	1	0	0	1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d	0	0	0	0	1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e	0	0	0	0	0</a:t>
            </a:r>
          </a:p>
        </p:txBody>
      </p:sp>
      <p:grpSp>
        <p:nvGrpSpPr>
          <p:cNvPr id="2" name="Group 102"/>
          <p:cNvGrpSpPr>
            <a:grpSpLocks/>
          </p:cNvGrpSpPr>
          <p:nvPr/>
        </p:nvGrpSpPr>
        <p:grpSpPr bwMode="auto">
          <a:xfrm>
            <a:off x="4705350" y="4891088"/>
            <a:ext cx="2009775" cy="1676400"/>
            <a:chOff x="1824" y="3072"/>
            <a:chExt cx="1169" cy="1056"/>
          </a:xfrm>
        </p:grpSpPr>
        <p:sp>
          <p:nvSpPr>
            <p:cNvPr id="24636" name="AutoShape 17"/>
            <p:cNvSpPr>
              <a:spLocks/>
            </p:cNvSpPr>
            <p:nvPr/>
          </p:nvSpPr>
          <p:spPr bwMode="auto">
            <a:xfrm>
              <a:off x="1824" y="3072"/>
              <a:ext cx="48" cy="1056"/>
            </a:xfrm>
            <a:prstGeom prst="leftBracket">
              <a:avLst>
                <a:gd name="adj" fmla="val 183333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37" name="AutoShape 18"/>
            <p:cNvSpPr>
              <a:spLocks/>
            </p:cNvSpPr>
            <p:nvPr/>
          </p:nvSpPr>
          <p:spPr bwMode="auto">
            <a:xfrm flipH="1">
              <a:off x="2945" y="3072"/>
              <a:ext cx="48" cy="1056"/>
            </a:xfrm>
            <a:prstGeom prst="leftBracket">
              <a:avLst>
                <a:gd name="adj" fmla="val 183333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103"/>
          <p:cNvGrpSpPr>
            <a:grpSpLocks/>
          </p:cNvGrpSpPr>
          <p:nvPr/>
        </p:nvGrpSpPr>
        <p:grpSpPr bwMode="auto">
          <a:xfrm>
            <a:off x="7096125" y="4357688"/>
            <a:ext cx="2476500" cy="2347912"/>
            <a:chOff x="3168" y="2736"/>
            <a:chExt cx="1440" cy="1479"/>
          </a:xfrm>
        </p:grpSpPr>
        <p:sp>
          <p:nvSpPr>
            <p:cNvPr id="24596" name="Rectangle 19"/>
            <p:cNvSpPr>
              <a:spLocks noChangeArrowheads="1"/>
            </p:cNvSpPr>
            <p:nvPr/>
          </p:nvSpPr>
          <p:spPr bwMode="auto">
            <a:xfrm>
              <a:off x="3171" y="2775"/>
              <a:ext cx="429" cy="280"/>
            </a:xfrm>
            <a:prstGeom prst="rect">
              <a:avLst/>
            </a:prstGeom>
            <a:noFill/>
            <a:ln w="12700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7" name="Rectangle 20"/>
            <p:cNvSpPr>
              <a:spLocks noChangeArrowheads="1"/>
            </p:cNvSpPr>
            <p:nvPr/>
          </p:nvSpPr>
          <p:spPr bwMode="auto">
            <a:xfrm>
              <a:off x="3168" y="3060"/>
              <a:ext cx="432" cy="280"/>
            </a:xfrm>
            <a:prstGeom prst="rect">
              <a:avLst/>
            </a:prstGeom>
            <a:noFill/>
            <a:ln w="12700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8" name="Rectangle 21"/>
            <p:cNvSpPr>
              <a:spLocks noChangeArrowheads="1"/>
            </p:cNvSpPr>
            <p:nvPr/>
          </p:nvSpPr>
          <p:spPr bwMode="auto">
            <a:xfrm>
              <a:off x="3168" y="3348"/>
              <a:ext cx="432" cy="280"/>
            </a:xfrm>
            <a:prstGeom prst="rect">
              <a:avLst/>
            </a:prstGeom>
            <a:noFill/>
            <a:ln w="12700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9" name="Rectangle 22"/>
            <p:cNvSpPr>
              <a:spLocks noChangeArrowheads="1"/>
            </p:cNvSpPr>
            <p:nvPr/>
          </p:nvSpPr>
          <p:spPr bwMode="auto">
            <a:xfrm>
              <a:off x="3168" y="3636"/>
              <a:ext cx="432" cy="280"/>
            </a:xfrm>
            <a:prstGeom prst="rect">
              <a:avLst/>
            </a:prstGeom>
            <a:noFill/>
            <a:ln w="12700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00" name="Rectangle 23"/>
            <p:cNvSpPr>
              <a:spLocks noChangeArrowheads="1"/>
            </p:cNvSpPr>
            <p:nvPr/>
          </p:nvSpPr>
          <p:spPr bwMode="auto">
            <a:xfrm>
              <a:off x="3168" y="3924"/>
              <a:ext cx="432" cy="280"/>
            </a:xfrm>
            <a:prstGeom prst="rect">
              <a:avLst/>
            </a:prstGeom>
            <a:noFill/>
            <a:ln w="12700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01" name="Rectangle 24"/>
            <p:cNvSpPr>
              <a:spLocks noChangeArrowheads="1"/>
            </p:cNvSpPr>
            <p:nvPr/>
          </p:nvSpPr>
          <p:spPr bwMode="auto">
            <a:xfrm>
              <a:off x="3715" y="2761"/>
              <a:ext cx="37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02" name="Line 25"/>
            <p:cNvSpPr>
              <a:spLocks noChangeShapeType="1"/>
            </p:cNvSpPr>
            <p:nvPr/>
          </p:nvSpPr>
          <p:spPr bwMode="auto">
            <a:xfrm>
              <a:off x="3482" y="2771"/>
              <a:ext cx="0" cy="144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03" name="Line 26"/>
            <p:cNvSpPr>
              <a:spLocks noChangeShapeType="1"/>
            </p:cNvSpPr>
            <p:nvPr/>
          </p:nvSpPr>
          <p:spPr bwMode="auto">
            <a:xfrm>
              <a:off x="4011" y="2760"/>
              <a:ext cx="0" cy="2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04" name="Rectangle 31"/>
            <p:cNvSpPr>
              <a:spLocks noChangeArrowheads="1"/>
            </p:cNvSpPr>
            <p:nvPr/>
          </p:nvSpPr>
          <p:spPr bwMode="auto">
            <a:xfrm>
              <a:off x="3712" y="3064"/>
              <a:ext cx="37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05" name="Line 32"/>
            <p:cNvSpPr>
              <a:spLocks noChangeShapeType="1"/>
            </p:cNvSpPr>
            <p:nvPr/>
          </p:nvSpPr>
          <p:spPr bwMode="auto">
            <a:xfrm>
              <a:off x="4008" y="3063"/>
              <a:ext cx="0" cy="2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06" name="Rectangle 33"/>
            <p:cNvSpPr>
              <a:spLocks noChangeArrowheads="1"/>
            </p:cNvSpPr>
            <p:nvPr/>
          </p:nvSpPr>
          <p:spPr bwMode="auto">
            <a:xfrm>
              <a:off x="4227" y="3069"/>
              <a:ext cx="37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07" name="Line 34"/>
            <p:cNvSpPr>
              <a:spLocks noChangeShapeType="1"/>
            </p:cNvSpPr>
            <p:nvPr/>
          </p:nvSpPr>
          <p:spPr bwMode="auto">
            <a:xfrm>
              <a:off x="4523" y="3068"/>
              <a:ext cx="0" cy="2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08" name="Rectangle 35"/>
            <p:cNvSpPr>
              <a:spLocks noChangeArrowheads="1"/>
            </p:cNvSpPr>
            <p:nvPr/>
          </p:nvSpPr>
          <p:spPr bwMode="auto">
            <a:xfrm>
              <a:off x="3721" y="3361"/>
              <a:ext cx="37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09" name="Line 36"/>
            <p:cNvSpPr>
              <a:spLocks noChangeShapeType="1"/>
            </p:cNvSpPr>
            <p:nvPr/>
          </p:nvSpPr>
          <p:spPr bwMode="auto">
            <a:xfrm>
              <a:off x="4017" y="3360"/>
              <a:ext cx="0" cy="2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10" name="Rectangle 37"/>
            <p:cNvSpPr>
              <a:spLocks noChangeArrowheads="1"/>
            </p:cNvSpPr>
            <p:nvPr/>
          </p:nvSpPr>
          <p:spPr bwMode="auto">
            <a:xfrm>
              <a:off x="4236" y="3366"/>
              <a:ext cx="37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11" name="Line 38"/>
            <p:cNvSpPr>
              <a:spLocks noChangeShapeType="1"/>
            </p:cNvSpPr>
            <p:nvPr/>
          </p:nvSpPr>
          <p:spPr bwMode="auto">
            <a:xfrm>
              <a:off x="4532" y="3360"/>
              <a:ext cx="0" cy="2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12" name="Rectangle 43"/>
            <p:cNvSpPr>
              <a:spLocks noChangeArrowheads="1"/>
            </p:cNvSpPr>
            <p:nvPr/>
          </p:nvSpPr>
          <p:spPr bwMode="auto">
            <a:xfrm>
              <a:off x="3209" y="2777"/>
              <a:ext cx="20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a</a:t>
              </a:r>
            </a:p>
          </p:txBody>
        </p:sp>
        <p:sp>
          <p:nvSpPr>
            <p:cNvPr id="24613" name="Rectangle 44"/>
            <p:cNvSpPr>
              <a:spLocks noChangeArrowheads="1"/>
            </p:cNvSpPr>
            <p:nvPr/>
          </p:nvSpPr>
          <p:spPr bwMode="auto">
            <a:xfrm>
              <a:off x="3209" y="3056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24614" name="Rectangle 45"/>
            <p:cNvSpPr>
              <a:spLocks noChangeArrowheads="1"/>
            </p:cNvSpPr>
            <p:nvPr/>
          </p:nvSpPr>
          <p:spPr bwMode="auto">
            <a:xfrm>
              <a:off x="3195" y="3353"/>
              <a:ext cx="19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24615" name="Rectangle 46"/>
            <p:cNvSpPr>
              <a:spLocks noChangeArrowheads="1"/>
            </p:cNvSpPr>
            <p:nvPr/>
          </p:nvSpPr>
          <p:spPr bwMode="auto">
            <a:xfrm>
              <a:off x="3191" y="3641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24616" name="Rectangle 47"/>
            <p:cNvSpPr>
              <a:spLocks noChangeArrowheads="1"/>
            </p:cNvSpPr>
            <p:nvPr/>
          </p:nvSpPr>
          <p:spPr bwMode="auto">
            <a:xfrm>
              <a:off x="3200" y="3929"/>
              <a:ext cx="20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e</a:t>
              </a:r>
            </a:p>
          </p:txBody>
        </p:sp>
        <p:sp>
          <p:nvSpPr>
            <p:cNvPr id="24617" name="Rectangle 48"/>
            <p:cNvSpPr>
              <a:spLocks noChangeArrowheads="1"/>
            </p:cNvSpPr>
            <p:nvPr/>
          </p:nvSpPr>
          <p:spPr bwMode="auto">
            <a:xfrm>
              <a:off x="3744" y="3033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24618" name="Rectangle 49"/>
            <p:cNvSpPr>
              <a:spLocks noChangeArrowheads="1"/>
            </p:cNvSpPr>
            <p:nvPr/>
          </p:nvSpPr>
          <p:spPr bwMode="auto">
            <a:xfrm>
              <a:off x="3753" y="3330"/>
              <a:ext cx="211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24619" name="Rectangle 50"/>
            <p:cNvSpPr>
              <a:spLocks noChangeArrowheads="1"/>
            </p:cNvSpPr>
            <p:nvPr/>
          </p:nvSpPr>
          <p:spPr bwMode="auto">
            <a:xfrm>
              <a:off x="3744" y="2736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24620" name="Rectangle 54"/>
            <p:cNvSpPr>
              <a:spLocks noChangeArrowheads="1"/>
            </p:cNvSpPr>
            <p:nvPr/>
          </p:nvSpPr>
          <p:spPr bwMode="auto">
            <a:xfrm>
              <a:off x="4268" y="3344"/>
              <a:ext cx="20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e</a:t>
              </a:r>
            </a:p>
          </p:txBody>
        </p:sp>
        <p:sp>
          <p:nvSpPr>
            <p:cNvPr id="24621" name="Rectangle 56"/>
            <p:cNvSpPr>
              <a:spLocks noChangeArrowheads="1"/>
            </p:cNvSpPr>
            <p:nvPr/>
          </p:nvSpPr>
          <p:spPr bwMode="auto">
            <a:xfrm>
              <a:off x="4259" y="3047"/>
              <a:ext cx="20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e</a:t>
              </a:r>
            </a:p>
          </p:txBody>
        </p:sp>
        <p:sp>
          <p:nvSpPr>
            <p:cNvPr id="24622" name="Line 57"/>
            <p:cNvSpPr>
              <a:spLocks noChangeShapeType="1"/>
            </p:cNvSpPr>
            <p:nvPr/>
          </p:nvSpPr>
          <p:spPr bwMode="auto">
            <a:xfrm>
              <a:off x="3552" y="2928"/>
              <a:ext cx="192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23" name="Line 58"/>
            <p:cNvSpPr>
              <a:spLocks noChangeShapeType="1"/>
            </p:cNvSpPr>
            <p:nvPr/>
          </p:nvSpPr>
          <p:spPr bwMode="auto">
            <a:xfrm flipH="1">
              <a:off x="4523" y="3072"/>
              <a:ext cx="85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24" name="Line 59"/>
            <p:cNvSpPr>
              <a:spLocks noChangeShapeType="1"/>
            </p:cNvSpPr>
            <p:nvPr/>
          </p:nvSpPr>
          <p:spPr bwMode="auto">
            <a:xfrm>
              <a:off x="3552" y="3168"/>
              <a:ext cx="192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25" name="Line 60"/>
            <p:cNvSpPr>
              <a:spLocks noChangeShapeType="1"/>
            </p:cNvSpPr>
            <p:nvPr/>
          </p:nvSpPr>
          <p:spPr bwMode="auto">
            <a:xfrm>
              <a:off x="3552" y="3456"/>
              <a:ext cx="192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26" name="Line 61"/>
            <p:cNvSpPr>
              <a:spLocks noChangeShapeType="1"/>
            </p:cNvSpPr>
            <p:nvPr/>
          </p:nvSpPr>
          <p:spPr bwMode="auto">
            <a:xfrm>
              <a:off x="3552" y="3792"/>
              <a:ext cx="192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27" name="Line 64"/>
            <p:cNvSpPr>
              <a:spLocks noChangeShapeType="1"/>
            </p:cNvSpPr>
            <p:nvPr/>
          </p:nvSpPr>
          <p:spPr bwMode="auto">
            <a:xfrm>
              <a:off x="4032" y="316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28" name="Line 65"/>
            <p:cNvSpPr>
              <a:spLocks noChangeShapeType="1"/>
            </p:cNvSpPr>
            <p:nvPr/>
          </p:nvSpPr>
          <p:spPr bwMode="auto">
            <a:xfrm>
              <a:off x="4032" y="345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29" name="Line 72"/>
            <p:cNvSpPr>
              <a:spLocks noChangeShapeType="1"/>
            </p:cNvSpPr>
            <p:nvPr/>
          </p:nvSpPr>
          <p:spPr bwMode="auto">
            <a:xfrm flipH="1">
              <a:off x="3995" y="2776"/>
              <a:ext cx="85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30" name="Line 73"/>
            <p:cNvSpPr>
              <a:spLocks noChangeShapeType="1"/>
            </p:cNvSpPr>
            <p:nvPr/>
          </p:nvSpPr>
          <p:spPr bwMode="auto">
            <a:xfrm flipH="1">
              <a:off x="4512" y="3360"/>
              <a:ext cx="85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31" name="Rectangle 76"/>
            <p:cNvSpPr>
              <a:spLocks noChangeArrowheads="1"/>
            </p:cNvSpPr>
            <p:nvPr/>
          </p:nvSpPr>
          <p:spPr bwMode="auto">
            <a:xfrm>
              <a:off x="3721" y="3641"/>
              <a:ext cx="37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32" name="Line 77"/>
            <p:cNvSpPr>
              <a:spLocks noChangeShapeType="1"/>
            </p:cNvSpPr>
            <p:nvPr/>
          </p:nvSpPr>
          <p:spPr bwMode="auto">
            <a:xfrm>
              <a:off x="4017" y="3640"/>
              <a:ext cx="0" cy="2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33" name="Rectangle 80"/>
            <p:cNvSpPr>
              <a:spLocks noChangeArrowheads="1"/>
            </p:cNvSpPr>
            <p:nvPr/>
          </p:nvSpPr>
          <p:spPr bwMode="auto">
            <a:xfrm>
              <a:off x="3753" y="3610"/>
              <a:ext cx="20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e</a:t>
              </a:r>
            </a:p>
          </p:txBody>
        </p:sp>
        <p:sp>
          <p:nvSpPr>
            <p:cNvPr id="24634" name="Line 89"/>
            <p:cNvSpPr>
              <a:spLocks noChangeShapeType="1"/>
            </p:cNvSpPr>
            <p:nvPr/>
          </p:nvSpPr>
          <p:spPr bwMode="auto">
            <a:xfrm flipH="1">
              <a:off x="3995" y="3648"/>
              <a:ext cx="85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35" name="Line 90"/>
            <p:cNvSpPr>
              <a:spLocks noChangeShapeType="1"/>
            </p:cNvSpPr>
            <p:nvPr/>
          </p:nvSpPr>
          <p:spPr bwMode="auto">
            <a:xfrm flipH="1">
              <a:off x="3504" y="3936"/>
              <a:ext cx="85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584" name="Group 104"/>
          <p:cNvGrpSpPr>
            <a:grpSpLocks/>
          </p:cNvGrpSpPr>
          <p:nvPr/>
        </p:nvGrpSpPr>
        <p:grpSpPr bwMode="auto">
          <a:xfrm>
            <a:off x="1416050" y="4508500"/>
            <a:ext cx="2393950" cy="1435100"/>
            <a:chOff x="2496" y="3168"/>
            <a:chExt cx="1392" cy="904"/>
          </a:xfrm>
        </p:grpSpPr>
        <p:sp>
          <p:nvSpPr>
            <p:cNvPr id="24585" name="Line 105"/>
            <p:cNvSpPr>
              <a:spLocks noChangeShapeType="1"/>
            </p:cNvSpPr>
            <p:nvPr/>
          </p:nvSpPr>
          <p:spPr bwMode="auto">
            <a:xfrm>
              <a:off x="3216" y="3264"/>
              <a:ext cx="432" cy="24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4586" name="Freeform 106"/>
            <p:cNvSpPr>
              <a:spLocks/>
            </p:cNvSpPr>
            <p:nvPr/>
          </p:nvSpPr>
          <p:spPr bwMode="auto">
            <a:xfrm>
              <a:off x="2640" y="3648"/>
              <a:ext cx="1056" cy="424"/>
            </a:xfrm>
            <a:custGeom>
              <a:avLst/>
              <a:gdLst>
                <a:gd name="T0" fmla="*/ 0 w 1152"/>
                <a:gd name="T1" fmla="*/ 2 h 520"/>
                <a:gd name="T2" fmla="*/ 5 w 1152"/>
                <a:gd name="T3" fmla="*/ 2 h 520"/>
                <a:gd name="T4" fmla="*/ 12 w 1152"/>
                <a:gd name="T5" fmla="*/ 0 h 520"/>
                <a:gd name="T6" fmla="*/ 0 60000 65536"/>
                <a:gd name="T7" fmla="*/ 0 60000 65536"/>
                <a:gd name="T8" fmla="*/ 0 60000 65536"/>
                <a:gd name="T9" fmla="*/ 0 w 1152"/>
                <a:gd name="T10" fmla="*/ 0 h 520"/>
                <a:gd name="T11" fmla="*/ 1152 w 1152"/>
                <a:gd name="T12" fmla="*/ 520 h 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520">
                  <a:moveTo>
                    <a:pt x="0" y="240"/>
                  </a:moveTo>
                  <a:cubicBezTo>
                    <a:pt x="216" y="380"/>
                    <a:pt x="432" y="520"/>
                    <a:pt x="624" y="480"/>
                  </a:cubicBezTo>
                  <a:cubicBezTo>
                    <a:pt x="816" y="440"/>
                    <a:pt x="984" y="220"/>
                    <a:pt x="1152" y="0"/>
                  </a:cubicBezTo>
                </a:path>
              </a:pathLst>
            </a:cu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 type="stealth" w="lg" len="lg"/>
            </a:ln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4587" name="Line 107"/>
            <p:cNvSpPr>
              <a:spLocks noChangeShapeType="1"/>
            </p:cNvSpPr>
            <p:nvPr/>
          </p:nvSpPr>
          <p:spPr bwMode="auto">
            <a:xfrm flipV="1">
              <a:off x="3312" y="3566"/>
              <a:ext cx="339" cy="13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4588" name="Line 108"/>
            <p:cNvSpPr>
              <a:spLocks noChangeShapeType="1"/>
            </p:cNvSpPr>
            <p:nvPr/>
          </p:nvSpPr>
          <p:spPr bwMode="auto">
            <a:xfrm flipV="1">
              <a:off x="2688" y="3249"/>
              <a:ext cx="373" cy="15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4589" name="Line 109"/>
            <p:cNvSpPr>
              <a:spLocks noChangeShapeType="1"/>
            </p:cNvSpPr>
            <p:nvPr/>
          </p:nvSpPr>
          <p:spPr bwMode="auto">
            <a:xfrm>
              <a:off x="3168" y="3408"/>
              <a:ext cx="0" cy="24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4590" name="Line 110"/>
            <p:cNvSpPr>
              <a:spLocks noChangeShapeType="1"/>
            </p:cNvSpPr>
            <p:nvPr/>
          </p:nvSpPr>
          <p:spPr bwMode="auto">
            <a:xfrm flipV="1">
              <a:off x="2640" y="3360"/>
              <a:ext cx="432" cy="384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4591" name="Oval 111"/>
            <p:cNvSpPr>
              <a:spLocks noChangeArrowheads="1"/>
            </p:cNvSpPr>
            <p:nvPr/>
          </p:nvSpPr>
          <p:spPr bwMode="auto">
            <a:xfrm>
              <a:off x="2496" y="3168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a</a:t>
              </a:r>
            </a:p>
          </p:txBody>
        </p:sp>
        <p:sp>
          <p:nvSpPr>
            <p:cNvPr id="24592" name="Oval 112"/>
            <p:cNvSpPr>
              <a:spLocks noChangeArrowheads="1"/>
            </p:cNvSpPr>
            <p:nvPr/>
          </p:nvSpPr>
          <p:spPr bwMode="auto">
            <a:xfrm>
              <a:off x="3072" y="3168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24593" name="Oval 113"/>
            <p:cNvSpPr>
              <a:spLocks noChangeArrowheads="1"/>
            </p:cNvSpPr>
            <p:nvPr/>
          </p:nvSpPr>
          <p:spPr bwMode="auto">
            <a:xfrm>
              <a:off x="2496" y="3648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24594" name="Oval 114"/>
            <p:cNvSpPr>
              <a:spLocks noChangeArrowheads="1"/>
            </p:cNvSpPr>
            <p:nvPr/>
          </p:nvSpPr>
          <p:spPr bwMode="auto">
            <a:xfrm>
              <a:off x="3072" y="3648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24595" name="Oval 115"/>
            <p:cNvSpPr>
              <a:spLocks noChangeArrowheads="1"/>
            </p:cNvSpPr>
            <p:nvPr/>
          </p:nvSpPr>
          <p:spPr bwMode="auto">
            <a:xfrm>
              <a:off x="3648" y="3408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e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652640" y="5533920"/>
              <a:ext cx="360" cy="118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43280" y="5524560"/>
                <a:ext cx="19080" cy="30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 autoUpdateAnimBg="0"/>
      <p:bldP spid="214032" grpId="0" uiExpand="1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4305264-B3D8-4AC6-822C-802316F8D8DD}" type="slidenum">
              <a:rPr lang="zh-TW" altLang="en-US" sz="1100" b="0">
                <a:latin typeface="Verdana" pitchFamily="34" charset="0"/>
              </a:rPr>
              <a:pPr eaLnBrk="1" hangingPunct="1"/>
              <a:t>23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Incidence matrix / list</a:t>
            </a:r>
            <a:endParaRPr lang="en-US" altLang="zh-TW" sz="3200" smtClean="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838200"/>
            <a:ext cx="9328150" cy="5486400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altLang="zh-TW" sz="3000" b="1" smtClean="0">
                <a:solidFill>
                  <a:srgbClr val="339966"/>
                </a:solidFill>
                <a:ea typeface="新細明體" pitchFamily="18" charset="-120"/>
              </a:rPr>
              <a:t>Incidence matrix</a:t>
            </a:r>
            <a:r>
              <a:rPr lang="en-US" altLang="zh-TW" sz="3000" smtClean="0">
                <a:ea typeface="新細明體" pitchFamily="18" charset="-120"/>
              </a:rPr>
              <a:t> M for a </a:t>
            </a:r>
            <a:r>
              <a:rPr lang="en-US" altLang="zh-TW" sz="3000" b="1" u="sng" smtClean="0">
                <a:ea typeface="新細明體" pitchFamily="18" charset="-120"/>
              </a:rPr>
              <a:t>directed</a:t>
            </a:r>
            <a:r>
              <a:rPr lang="en-US" altLang="zh-TW" sz="3000" smtClean="0">
                <a:ea typeface="新細明體" pitchFamily="18" charset="-120"/>
              </a:rPr>
              <a:t> graph with n vertices and m edges is an </a:t>
            </a:r>
            <a:r>
              <a:rPr lang="en-US" altLang="zh-TW" sz="3000" b="1" smtClean="0">
                <a:solidFill>
                  <a:srgbClr val="FF0000"/>
                </a:solidFill>
                <a:ea typeface="新細明體" pitchFamily="18" charset="-120"/>
              </a:rPr>
              <a:t>mxn</a:t>
            </a:r>
            <a:r>
              <a:rPr lang="en-US" altLang="zh-TW" sz="3000" smtClean="0">
                <a:ea typeface="新細明體" pitchFamily="18" charset="-120"/>
              </a:rPr>
              <a:t> matrix</a:t>
            </a:r>
          </a:p>
          <a:p>
            <a:pPr lvl="1" eaLnBrk="1" hangingPunct="1">
              <a:spcAft>
                <a:spcPct val="0"/>
              </a:spcAft>
            </a:pPr>
            <a:r>
              <a:rPr lang="en-US" altLang="zh-TW" smtClean="0">
                <a:ea typeface="新細明體" pitchFamily="18" charset="-120"/>
              </a:rPr>
              <a:t>M(i, j) = 1 if edge i is leading away from vertex j</a:t>
            </a:r>
          </a:p>
          <a:p>
            <a:pPr lvl="1" eaLnBrk="1" hangingPunct="1">
              <a:spcAft>
                <a:spcPct val="0"/>
              </a:spcAft>
            </a:pPr>
            <a:r>
              <a:rPr lang="en-US" altLang="zh-TW" smtClean="0">
                <a:ea typeface="新細明體" pitchFamily="18" charset="-120"/>
              </a:rPr>
              <a:t>M(i, j) = -1 if edge i is leading to vertex j</a:t>
            </a:r>
          </a:p>
          <a:p>
            <a:pPr eaLnBrk="1" hangingPunct="1">
              <a:spcBef>
                <a:spcPts val="1200"/>
              </a:spcBef>
              <a:spcAft>
                <a:spcPct val="0"/>
              </a:spcAft>
            </a:pPr>
            <a:r>
              <a:rPr lang="en-US" altLang="zh-TW" sz="3000" b="1" smtClean="0">
                <a:solidFill>
                  <a:srgbClr val="339966"/>
                </a:solidFill>
                <a:ea typeface="新細明體" pitchFamily="18" charset="-120"/>
              </a:rPr>
              <a:t>Incidence list:</a:t>
            </a:r>
            <a:r>
              <a:rPr lang="en-US" altLang="zh-TW" sz="3000" smtClean="0">
                <a:ea typeface="新細明體" pitchFamily="18" charset="-120"/>
              </a:rPr>
              <a:t> each edge has a list of two </a:t>
            </a:r>
            <a:r>
              <a:rPr lang="en-US" altLang="zh-TW" smtClean="0">
                <a:ea typeface="新細明體" pitchFamily="18" charset="-120"/>
              </a:rPr>
              <a:t>vertices </a:t>
            </a:r>
            <a:r>
              <a:rPr lang="en-US" altLang="zh-TW" sz="2800" smtClean="0">
                <a:ea typeface="新細明體" pitchFamily="18" charset="-120"/>
              </a:rPr>
              <a:t>(leading away is 1st and leading to is 2nd)</a:t>
            </a:r>
          </a:p>
        </p:txBody>
      </p:sp>
      <p:sp>
        <p:nvSpPr>
          <p:cNvPr id="215056" name="Text Box 16"/>
          <p:cNvSpPr txBox="1">
            <a:spLocks noChangeArrowheads="1"/>
          </p:cNvSpPr>
          <p:nvPr/>
        </p:nvSpPr>
        <p:spPr bwMode="auto">
          <a:xfrm>
            <a:off x="4024313" y="3886200"/>
            <a:ext cx="2906712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631825" algn="r"/>
                <a:tab pos="1146175" algn="r"/>
                <a:tab pos="1481138" algn="r"/>
                <a:tab pos="1944688" algn="r"/>
                <a:tab pos="2511425" algn="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631825" algn="r"/>
                <a:tab pos="1146175" algn="r"/>
                <a:tab pos="1481138" algn="r"/>
                <a:tab pos="1944688" algn="r"/>
                <a:tab pos="2511425" algn="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631825" algn="r"/>
                <a:tab pos="1146175" algn="r"/>
                <a:tab pos="1481138" algn="r"/>
                <a:tab pos="1944688" algn="r"/>
                <a:tab pos="2511425" algn="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631825" algn="r"/>
                <a:tab pos="1146175" algn="r"/>
                <a:tab pos="1481138" algn="r"/>
                <a:tab pos="1944688" algn="r"/>
                <a:tab pos="2511425" algn="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631825" algn="r"/>
                <a:tab pos="1146175" algn="r"/>
                <a:tab pos="1481138" algn="r"/>
                <a:tab pos="1944688" algn="r"/>
                <a:tab pos="2511425" algn="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1825" algn="r"/>
                <a:tab pos="1146175" algn="r"/>
                <a:tab pos="1481138" algn="r"/>
                <a:tab pos="1944688" algn="r"/>
                <a:tab pos="2511425" algn="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1825" algn="r"/>
                <a:tab pos="1146175" algn="r"/>
                <a:tab pos="1481138" algn="r"/>
                <a:tab pos="1944688" algn="r"/>
                <a:tab pos="2511425" algn="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1825" algn="r"/>
                <a:tab pos="1146175" algn="r"/>
                <a:tab pos="1481138" algn="r"/>
                <a:tab pos="1944688" algn="r"/>
                <a:tab pos="2511425" algn="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1825" algn="r"/>
                <a:tab pos="1146175" algn="r"/>
                <a:tab pos="1481138" algn="r"/>
                <a:tab pos="1944688" algn="r"/>
                <a:tab pos="2511425" algn="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</a:t>
            </a: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		b	c	d	e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1	1	-1	0	0	0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2	0	-1	1	0	0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3		0	1	0	-1	0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4	0	1	0	0	-1</a:t>
            </a:r>
          </a:p>
          <a:p>
            <a:pPr eaLnBrk="1" hangingPunct="1">
              <a:buFontTx/>
              <a:buAutoNum type="arabicPlain" startAt="5"/>
            </a:pP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0	0	0	1	-1</a:t>
            </a:r>
          </a:p>
          <a:p>
            <a:pPr eaLnBrk="1" hangingPunct="1">
              <a:buFontTx/>
              <a:buAutoNum type="arabicPlain" startAt="5"/>
            </a:pP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0	0	1	0	-1</a:t>
            </a:r>
          </a:p>
        </p:txBody>
      </p:sp>
      <p:grpSp>
        <p:nvGrpSpPr>
          <p:cNvPr id="2" name="Group 134"/>
          <p:cNvGrpSpPr>
            <a:grpSpLocks/>
          </p:cNvGrpSpPr>
          <p:nvPr/>
        </p:nvGrpSpPr>
        <p:grpSpPr bwMode="auto">
          <a:xfrm>
            <a:off x="7070725" y="4090988"/>
            <a:ext cx="2454275" cy="2462212"/>
            <a:chOff x="3168" y="2577"/>
            <a:chExt cx="1427" cy="1551"/>
          </a:xfrm>
        </p:grpSpPr>
        <p:sp>
          <p:nvSpPr>
            <p:cNvPr id="25628" name="Rectangle 18"/>
            <p:cNvSpPr>
              <a:spLocks noChangeArrowheads="1"/>
            </p:cNvSpPr>
            <p:nvPr/>
          </p:nvSpPr>
          <p:spPr bwMode="auto">
            <a:xfrm>
              <a:off x="3171" y="2614"/>
              <a:ext cx="421" cy="238"/>
            </a:xfrm>
            <a:prstGeom prst="rect">
              <a:avLst/>
            </a:prstGeom>
            <a:noFill/>
            <a:ln w="12700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29" name="Rectangle 19"/>
            <p:cNvSpPr>
              <a:spLocks noChangeArrowheads="1"/>
            </p:cNvSpPr>
            <p:nvPr/>
          </p:nvSpPr>
          <p:spPr bwMode="auto">
            <a:xfrm>
              <a:off x="3168" y="2856"/>
              <a:ext cx="424" cy="238"/>
            </a:xfrm>
            <a:prstGeom prst="rect">
              <a:avLst/>
            </a:prstGeom>
            <a:noFill/>
            <a:ln w="12700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30" name="Rectangle 20"/>
            <p:cNvSpPr>
              <a:spLocks noChangeArrowheads="1"/>
            </p:cNvSpPr>
            <p:nvPr/>
          </p:nvSpPr>
          <p:spPr bwMode="auto">
            <a:xfrm>
              <a:off x="3168" y="3101"/>
              <a:ext cx="424" cy="238"/>
            </a:xfrm>
            <a:prstGeom prst="rect">
              <a:avLst/>
            </a:prstGeom>
            <a:noFill/>
            <a:ln w="12700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31" name="Rectangle 21"/>
            <p:cNvSpPr>
              <a:spLocks noChangeArrowheads="1"/>
            </p:cNvSpPr>
            <p:nvPr/>
          </p:nvSpPr>
          <p:spPr bwMode="auto">
            <a:xfrm>
              <a:off x="3168" y="3346"/>
              <a:ext cx="424" cy="238"/>
            </a:xfrm>
            <a:prstGeom prst="rect">
              <a:avLst/>
            </a:prstGeom>
            <a:noFill/>
            <a:ln w="12700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32" name="Rectangle 22"/>
            <p:cNvSpPr>
              <a:spLocks noChangeArrowheads="1"/>
            </p:cNvSpPr>
            <p:nvPr/>
          </p:nvSpPr>
          <p:spPr bwMode="auto">
            <a:xfrm>
              <a:off x="3168" y="3591"/>
              <a:ext cx="424" cy="238"/>
            </a:xfrm>
            <a:prstGeom prst="rect">
              <a:avLst/>
            </a:prstGeom>
            <a:noFill/>
            <a:ln w="12700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33" name="Rectangle 23"/>
            <p:cNvSpPr>
              <a:spLocks noChangeArrowheads="1"/>
            </p:cNvSpPr>
            <p:nvPr/>
          </p:nvSpPr>
          <p:spPr bwMode="auto">
            <a:xfrm>
              <a:off x="3704" y="2602"/>
              <a:ext cx="364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34" name="Line 24"/>
            <p:cNvSpPr>
              <a:spLocks noChangeShapeType="1"/>
            </p:cNvSpPr>
            <p:nvPr/>
          </p:nvSpPr>
          <p:spPr bwMode="auto">
            <a:xfrm flipH="1">
              <a:off x="3456" y="2625"/>
              <a:ext cx="0" cy="144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35" name="Line 25"/>
            <p:cNvSpPr>
              <a:spLocks noChangeShapeType="1"/>
            </p:cNvSpPr>
            <p:nvPr/>
          </p:nvSpPr>
          <p:spPr bwMode="auto">
            <a:xfrm>
              <a:off x="3995" y="2601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36" name="Rectangle 26"/>
            <p:cNvSpPr>
              <a:spLocks noChangeArrowheads="1"/>
            </p:cNvSpPr>
            <p:nvPr/>
          </p:nvSpPr>
          <p:spPr bwMode="auto">
            <a:xfrm>
              <a:off x="4215" y="2603"/>
              <a:ext cx="364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37" name="Line 27"/>
            <p:cNvSpPr>
              <a:spLocks noChangeShapeType="1"/>
            </p:cNvSpPr>
            <p:nvPr/>
          </p:nvSpPr>
          <p:spPr bwMode="auto">
            <a:xfrm>
              <a:off x="4506" y="2603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38" name="Rectangle 28"/>
            <p:cNvSpPr>
              <a:spLocks noChangeArrowheads="1"/>
            </p:cNvSpPr>
            <p:nvPr/>
          </p:nvSpPr>
          <p:spPr bwMode="auto">
            <a:xfrm>
              <a:off x="3702" y="2859"/>
              <a:ext cx="363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39" name="Line 29"/>
            <p:cNvSpPr>
              <a:spLocks noChangeShapeType="1"/>
            </p:cNvSpPr>
            <p:nvPr/>
          </p:nvSpPr>
          <p:spPr bwMode="auto">
            <a:xfrm>
              <a:off x="3992" y="2859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40" name="Rectangle 30"/>
            <p:cNvSpPr>
              <a:spLocks noChangeArrowheads="1"/>
            </p:cNvSpPr>
            <p:nvPr/>
          </p:nvSpPr>
          <p:spPr bwMode="auto">
            <a:xfrm>
              <a:off x="4207" y="2864"/>
              <a:ext cx="364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41" name="Line 31"/>
            <p:cNvSpPr>
              <a:spLocks noChangeShapeType="1"/>
            </p:cNvSpPr>
            <p:nvPr/>
          </p:nvSpPr>
          <p:spPr bwMode="auto">
            <a:xfrm>
              <a:off x="4497" y="2863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42" name="Rectangle 32"/>
            <p:cNvSpPr>
              <a:spLocks noChangeArrowheads="1"/>
            </p:cNvSpPr>
            <p:nvPr/>
          </p:nvSpPr>
          <p:spPr bwMode="auto">
            <a:xfrm>
              <a:off x="3710" y="3112"/>
              <a:ext cx="364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43" name="Line 33"/>
            <p:cNvSpPr>
              <a:spLocks noChangeShapeType="1"/>
            </p:cNvSpPr>
            <p:nvPr/>
          </p:nvSpPr>
          <p:spPr bwMode="auto">
            <a:xfrm>
              <a:off x="4001" y="3111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44" name="Rectangle 34"/>
            <p:cNvSpPr>
              <a:spLocks noChangeArrowheads="1"/>
            </p:cNvSpPr>
            <p:nvPr/>
          </p:nvSpPr>
          <p:spPr bwMode="auto">
            <a:xfrm>
              <a:off x="4215" y="3116"/>
              <a:ext cx="364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45" name="Line 35"/>
            <p:cNvSpPr>
              <a:spLocks noChangeShapeType="1"/>
            </p:cNvSpPr>
            <p:nvPr/>
          </p:nvSpPr>
          <p:spPr bwMode="auto">
            <a:xfrm>
              <a:off x="4506" y="3111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46" name="Rectangle 36"/>
            <p:cNvSpPr>
              <a:spLocks noChangeArrowheads="1"/>
            </p:cNvSpPr>
            <p:nvPr/>
          </p:nvSpPr>
          <p:spPr bwMode="auto">
            <a:xfrm>
              <a:off x="3699" y="3615"/>
              <a:ext cx="363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47" name="Line 37"/>
            <p:cNvSpPr>
              <a:spLocks noChangeShapeType="1"/>
            </p:cNvSpPr>
            <p:nvPr/>
          </p:nvSpPr>
          <p:spPr bwMode="auto">
            <a:xfrm>
              <a:off x="3989" y="3614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48" name="Rectangle 38"/>
            <p:cNvSpPr>
              <a:spLocks noChangeArrowheads="1"/>
            </p:cNvSpPr>
            <p:nvPr/>
          </p:nvSpPr>
          <p:spPr bwMode="auto">
            <a:xfrm>
              <a:off x="4204" y="3619"/>
              <a:ext cx="364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49" name="Line 39"/>
            <p:cNvSpPr>
              <a:spLocks noChangeShapeType="1"/>
            </p:cNvSpPr>
            <p:nvPr/>
          </p:nvSpPr>
          <p:spPr bwMode="auto">
            <a:xfrm>
              <a:off x="4494" y="3618"/>
              <a:ext cx="0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50" name="Rectangle 40"/>
            <p:cNvSpPr>
              <a:spLocks noChangeArrowheads="1"/>
            </p:cNvSpPr>
            <p:nvPr/>
          </p:nvSpPr>
          <p:spPr bwMode="auto">
            <a:xfrm>
              <a:off x="3208" y="2616"/>
              <a:ext cx="21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1</a:t>
              </a:r>
            </a:p>
          </p:txBody>
        </p:sp>
        <p:sp>
          <p:nvSpPr>
            <p:cNvPr id="25651" name="Rectangle 41"/>
            <p:cNvSpPr>
              <a:spLocks noChangeArrowheads="1"/>
            </p:cNvSpPr>
            <p:nvPr/>
          </p:nvSpPr>
          <p:spPr bwMode="auto">
            <a:xfrm>
              <a:off x="3208" y="2853"/>
              <a:ext cx="21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2</a:t>
              </a:r>
            </a:p>
          </p:txBody>
        </p:sp>
        <p:sp>
          <p:nvSpPr>
            <p:cNvPr id="25652" name="Rectangle 42"/>
            <p:cNvSpPr>
              <a:spLocks noChangeArrowheads="1"/>
            </p:cNvSpPr>
            <p:nvPr/>
          </p:nvSpPr>
          <p:spPr bwMode="auto">
            <a:xfrm>
              <a:off x="3194" y="3105"/>
              <a:ext cx="21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3</a:t>
              </a:r>
            </a:p>
          </p:txBody>
        </p:sp>
        <p:sp>
          <p:nvSpPr>
            <p:cNvPr id="25653" name="Rectangle 43"/>
            <p:cNvSpPr>
              <a:spLocks noChangeArrowheads="1"/>
            </p:cNvSpPr>
            <p:nvPr/>
          </p:nvSpPr>
          <p:spPr bwMode="auto">
            <a:xfrm>
              <a:off x="3191" y="3350"/>
              <a:ext cx="21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4</a:t>
              </a:r>
            </a:p>
          </p:txBody>
        </p:sp>
        <p:sp>
          <p:nvSpPr>
            <p:cNvPr id="25654" name="Rectangle 44"/>
            <p:cNvSpPr>
              <a:spLocks noChangeArrowheads="1"/>
            </p:cNvSpPr>
            <p:nvPr/>
          </p:nvSpPr>
          <p:spPr bwMode="auto">
            <a:xfrm>
              <a:off x="3199" y="3595"/>
              <a:ext cx="21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5</a:t>
              </a:r>
            </a:p>
          </p:txBody>
        </p:sp>
        <p:sp>
          <p:nvSpPr>
            <p:cNvPr id="25655" name="Rectangle 45"/>
            <p:cNvSpPr>
              <a:spLocks noChangeArrowheads="1"/>
            </p:cNvSpPr>
            <p:nvPr/>
          </p:nvSpPr>
          <p:spPr bwMode="auto">
            <a:xfrm>
              <a:off x="3733" y="2833"/>
              <a:ext cx="19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25656" name="Rectangle 46"/>
            <p:cNvSpPr>
              <a:spLocks noChangeArrowheads="1"/>
            </p:cNvSpPr>
            <p:nvPr/>
          </p:nvSpPr>
          <p:spPr bwMode="auto">
            <a:xfrm>
              <a:off x="3742" y="3086"/>
              <a:ext cx="211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25657" name="Rectangle 47"/>
            <p:cNvSpPr>
              <a:spLocks noChangeArrowheads="1"/>
            </p:cNvSpPr>
            <p:nvPr/>
          </p:nvSpPr>
          <p:spPr bwMode="auto">
            <a:xfrm>
              <a:off x="3733" y="2580"/>
              <a:ext cx="20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a</a:t>
              </a:r>
            </a:p>
          </p:txBody>
        </p:sp>
        <p:sp>
          <p:nvSpPr>
            <p:cNvPr id="25658" name="Rectangle 48"/>
            <p:cNvSpPr>
              <a:spLocks noChangeArrowheads="1"/>
            </p:cNvSpPr>
            <p:nvPr/>
          </p:nvSpPr>
          <p:spPr bwMode="auto">
            <a:xfrm>
              <a:off x="3724" y="3591"/>
              <a:ext cx="20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25659" name="Rectangle 49"/>
            <p:cNvSpPr>
              <a:spLocks noChangeArrowheads="1"/>
            </p:cNvSpPr>
            <p:nvPr/>
          </p:nvSpPr>
          <p:spPr bwMode="auto">
            <a:xfrm>
              <a:off x="4238" y="257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25660" name="Rectangle 50"/>
            <p:cNvSpPr>
              <a:spLocks noChangeArrowheads="1"/>
            </p:cNvSpPr>
            <p:nvPr/>
          </p:nvSpPr>
          <p:spPr bwMode="auto">
            <a:xfrm>
              <a:off x="4247" y="3098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25661" name="Rectangle 51"/>
            <p:cNvSpPr>
              <a:spLocks noChangeArrowheads="1"/>
            </p:cNvSpPr>
            <p:nvPr/>
          </p:nvSpPr>
          <p:spPr bwMode="auto">
            <a:xfrm>
              <a:off x="4238" y="3603"/>
              <a:ext cx="20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e</a:t>
              </a:r>
              <a:endParaRPr lang="en-US" altLang="zh-TW">
                <a:solidFill>
                  <a:srgbClr val="5F5F5F"/>
                </a:solidFill>
                <a:latin typeface="Comic Sans MS" pitchFamily="66" charset="0"/>
                <a:ea typeface="新細明體" pitchFamily="18" charset="-120"/>
              </a:endParaRPr>
            </a:p>
          </p:txBody>
        </p:sp>
        <p:sp>
          <p:nvSpPr>
            <p:cNvPr id="25662" name="Rectangle 52"/>
            <p:cNvSpPr>
              <a:spLocks noChangeArrowheads="1"/>
            </p:cNvSpPr>
            <p:nvPr/>
          </p:nvSpPr>
          <p:spPr bwMode="auto">
            <a:xfrm>
              <a:off x="4238" y="284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25663" name="Line 53"/>
            <p:cNvSpPr>
              <a:spLocks noChangeShapeType="1"/>
            </p:cNvSpPr>
            <p:nvPr/>
          </p:nvSpPr>
          <p:spPr bwMode="auto">
            <a:xfrm>
              <a:off x="3545" y="2744"/>
              <a:ext cx="188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64" name="Line 54"/>
            <p:cNvSpPr>
              <a:spLocks noChangeShapeType="1"/>
            </p:cNvSpPr>
            <p:nvPr/>
          </p:nvSpPr>
          <p:spPr bwMode="auto">
            <a:xfrm flipH="1">
              <a:off x="4497" y="2866"/>
              <a:ext cx="83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65" name="Line 55"/>
            <p:cNvSpPr>
              <a:spLocks noChangeShapeType="1"/>
            </p:cNvSpPr>
            <p:nvPr/>
          </p:nvSpPr>
          <p:spPr bwMode="auto">
            <a:xfrm>
              <a:off x="3545" y="2948"/>
              <a:ext cx="188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66" name="Line 56"/>
            <p:cNvSpPr>
              <a:spLocks noChangeShapeType="1"/>
            </p:cNvSpPr>
            <p:nvPr/>
          </p:nvSpPr>
          <p:spPr bwMode="auto">
            <a:xfrm>
              <a:off x="3545" y="3193"/>
              <a:ext cx="188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67" name="Line 57"/>
            <p:cNvSpPr>
              <a:spLocks noChangeShapeType="1"/>
            </p:cNvSpPr>
            <p:nvPr/>
          </p:nvSpPr>
          <p:spPr bwMode="auto">
            <a:xfrm>
              <a:off x="3545" y="3479"/>
              <a:ext cx="188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68" name="Line 58"/>
            <p:cNvSpPr>
              <a:spLocks noChangeShapeType="1"/>
            </p:cNvSpPr>
            <p:nvPr/>
          </p:nvSpPr>
          <p:spPr bwMode="auto">
            <a:xfrm>
              <a:off x="3545" y="3724"/>
              <a:ext cx="188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69" name="Line 59"/>
            <p:cNvSpPr>
              <a:spLocks noChangeShapeType="1"/>
            </p:cNvSpPr>
            <p:nvPr/>
          </p:nvSpPr>
          <p:spPr bwMode="auto">
            <a:xfrm>
              <a:off x="4015" y="2744"/>
              <a:ext cx="1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70" name="Line 60"/>
            <p:cNvSpPr>
              <a:spLocks noChangeShapeType="1"/>
            </p:cNvSpPr>
            <p:nvPr/>
          </p:nvSpPr>
          <p:spPr bwMode="auto">
            <a:xfrm>
              <a:off x="4015" y="2948"/>
              <a:ext cx="1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71" name="Line 61"/>
            <p:cNvSpPr>
              <a:spLocks noChangeShapeType="1"/>
            </p:cNvSpPr>
            <p:nvPr/>
          </p:nvSpPr>
          <p:spPr bwMode="auto">
            <a:xfrm>
              <a:off x="4015" y="3193"/>
              <a:ext cx="1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72" name="Line 62"/>
            <p:cNvSpPr>
              <a:spLocks noChangeShapeType="1"/>
            </p:cNvSpPr>
            <p:nvPr/>
          </p:nvSpPr>
          <p:spPr bwMode="auto">
            <a:xfrm>
              <a:off x="4015" y="3724"/>
              <a:ext cx="1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73" name="Line 63"/>
            <p:cNvSpPr>
              <a:spLocks noChangeShapeType="1"/>
            </p:cNvSpPr>
            <p:nvPr/>
          </p:nvSpPr>
          <p:spPr bwMode="auto">
            <a:xfrm flipH="1">
              <a:off x="4486" y="2621"/>
              <a:ext cx="84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74" name="Rectangle 64"/>
            <p:cNvSpPr>
              <a:spLocks noChangeArrowheads="1"/>
            </p:cNvSpPr>
            <p:nvPr/>
          </p:nvSpPr>
          <p:spPr bwMode="auto">
            <a:xfrm>
              <a:off x="3710" y="3350"/>
              <a:ext cx="364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75" name="Line 65"/>
            <p:cNvSpPr>
              <a:spLocks noChangeShapeType="1"/>
            </p:cNvSpPr>
            <p:nvPr/>
          </p:nvSpPr>
          <p:spPr bwMode="auto">
            <a:xfrm>
              <a:off x="4001" y="3350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76" name="Rectangle 66"/>
            <p:cNvSpPr>
              <a:spLocks noChangeArrowheads="1"/>
            </p:cNvSpPr>
            <p:nvPr/>
          </p:nvSpPr>
          <p:spPr bwMode="auto">
            <a:xfrm>
              <a:off x="4215" y="3355"/>
              <a:ext cx="364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77" name="Line 67"/>
            <p:cNvSpPr>
              <a:spLocks noChangeShapeType="1"/>
            </p:cNvSpPr>
            <p:nvPr/>
          </p:nvSpPr>
          <p:spPr bwMode="auto">
            <a:xfrm>
              <a:off x="4506" y="3350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78" name="Rectangle 68"/>
            <p:cNvSpPr>
              <a:spLocks noChangeArrowheads="1"/>
            </p:cNvSpPr>
            <p:nvPr/>
          </p:nvSpPr>
          <p:spPr bwMode="auto">
            <a:xfrm>
              <a:off x="3742" y="3324"/>
              <a:ext cx="211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25679" name="Rectangle 69"/>
            <p:cNvSpPr>
              <a:spLocks noChangeArrowheads="1"/>
            </p:cNvSpPr>
            <p:nvPr/>
          </p:nvSpPr>
          <p:spPr bwMode="auto">
            <a:xfrm>
              <a:off x="4247" y="3337"/>
              <a:ext cx="20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e</a:t>
              </a:r>
            </a:p>
          </p:txBody>
        </p:sp>
        <p:sp>
          <p:nvSpPr>
            <p:cNvPr id="25680" name="Line 70"/>
            <p:cNvSpPr>
              <a:spLocks noChangeShapeType="1"/>
            </p:cNvSpPr>
            <p:nvPr/>
          </p:nvSpPr>
          <p:spPr bwMode="auto">
            <a:xfrm>
              <a:off x="4015" y="3431"/>
              <a:ext cx="1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81" name="Line 71"/>
            <p:cNvSpPr>
              <a:spLocks noChangeShapeType="1"/>
            </p:cNvSpPr>
            <p:nvPr/>
          </p:nvSpPr>
          <p:spPr bwMode="auto">
            <a:xfrm flipH="1">
              <a:off x="4486" y="3601"/>
              <a:ext cx="84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82" name="Rectangle 80"/>
            <p:cNvSpPr>
              <a:spLocks noChangeArrowheads="1"/>
            </p:cNvSpPr>
            <p:nvPr/>
          </p:nvSpPr>
          <p:spPr bwMode="auto">
            <a:xfrm>
              <a:off x="3168" y="3838"/>
              <a:ext cx="424" cy="238"/>
            </a:xfrm>
            <a:prstGeom prst="rect">
              <a:avLst/>
            </a:prstGeom>
            <a:noFill/>
            <a:ln w="12700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83" name="Rectangle 86"/>
            <p:cNvSpPr>
              <a:spLocks noChangeArrowheads="1"/>
            </p:cNvSpPr>
            <p:nvPr/>
          </p:nvSpPr>
          <p:spPr bwMode="auto">
            <a:xfrm>
              <a:off x="3191" y="3842"/>
              <a:ext cx="21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6</a:t>
              </a:r>
            </a:p>
          </p:txBody>
        </p:sp>
        <p:sp>
          <p:nvSpPr>
            <p:cNvPr id="25684" name="Line 90"/>
            <p:cNvSpPr>
              <a:spLocks noChangeShapeType="1"/>
            </p:cNvSpPr>
            <p:nvPr/>
          </p:nvSpPr>
          <p:spPr bwMode="auto">
            <a:xfrm>
              <a:off x="3545" y="3971"/>
              <a:ext cx="188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85" name="Rectangle 93"/>
            <p:cNvSpPr>
              <a:spLocks noChangeArrowheads="1"/>
            </p:cNvSpPr>
            <p:nvPr/>
          </p:nvSpPr>
          <p:spPr bwMode="auto">
            <a:xfrm>
              <a:off x="3710" y="3842"/>
              <a:ext cx="364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86" name="Line 94"/>
            <p:cNvSpPr>
              <a:spLocks noChangeShapeType="1"/>
            </p:cNvSpPr>
            <p:nvPr/>
          </p:nvSpPr>
          <p:spPr bwMode="auto">
            <a:xfrm>
              <a:off x="4001" y="3842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87" name="Rectangle 95"/>
            <p:cNvSpPr>
              <a:spLocks noChangeArrowheads="1"/>
            </p:cNvSpPr>
            <p:nvPr/>
          </p:nvSpPr>
          <p:spPr bwMode="auto">
            <a:xfrm>
              <a:off x="4215" y="3847"/>
              <a:ext cx="364" cy="1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88" name="Line 96"/>
            <p:cNvSpPr>
              <a:spLocks noChangeShapeType="1"/>
            </p:cNvSpPr>
            <p:nvPr/>
          </p:nvSpPr>
          <p:spPr bwMode="auto">
            <a:xfrm>
              <a:off x="4506" y="3842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89" name="Rectangle 97"/>
            <p:cNvSpPr>
              <a:spLocks noChangeArrowheads="1"/>
            </p:cNvSpPr>
            <p:nvPr/>
          </p:nvSpPr>
          <p:spPr bwMode="auto">
            <a:xfrm>
              <a:off x="3742" y="3816"/>
              <a:ext cx="19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25690" name="Rectangle 98"/>
            <p:cNvSpPr>
              <a:spLocks noChangeArrowheads="1"/>
            </p:cNvSpPr>
            <p:nvPr/>
          </p:nvSpPr>
          <p:spPr bwMode="auto">
            <a:xfrm>
              <a:off x="4247" y="3829"/>
              <a:ext cx="20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TW">
                  <a:solidFill>
                    <a:srgbClr val="5F5F5F"/>
                  </a:solidFill>
                  <a:latin typeface="Comic Sans MS" pitchFamily="66" charset="0"/>
                  <a:ea typeface="新細明體" pitchFamily="18" charset="-120"/>
                </a:rPr>
                <a:t>e</a:t>
              </a:r>
            </a:p>
          </p:txBody>
        </p:sp>
        <p:sp>
          <p:nvSpPr>
            <p:cNvPr id="25691" name="Line 99"/>
            <p:cNvSpPr>
              <a:spLocks noChangeShapeType="1"/>
            </p:cNvSpPr>
            <p:nvPr/>
          </p:nvSpPr>
          <p:spPr bwMode="auto">
            <a:xfrm>
              <a:off x="4015" y="3923"/>
              <a:ext cx="1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92" name="Line 101"/>
            <p:cNvSpPr>
              <a:spLocks noChangeShapeType="1"/>
            </p:cNvSpPr>
            <p:nvPr/>
          </p:nvSpPr>
          <p:spPr bwMode="auto">
            <a:xfrm flipH="1">
              <a:off x="4512" y="3105"/>
              <a:ext cx="83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93" name="Line 102"/>
            <p:cNvSpPr>
              <a:spLocks noChangeShapeType="1"/>
            </p:cNvSpPr>
            <p:nvPr/>
          </p:nvSpPr>
          <p:spPr bwMode="auto">
            <a:xfrm flipH="1">
              <a:off x="4512" y="3345"/>
              <a:ext cx="83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94" name="Line 103"/>
            <p:cNvSpPr>
              <a:spLocks noChangeShapeType="1"/>
            </p:cNvSpPr>
            <p:nvPr/>
          </p:nvSpPr>
          <p:spPr bwMode="auto">
            <a:xfrm flipH="1">
              <a:off x="4512" y="3825"/>
              <a:ext cx="83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133"/>
          <p:cNvGrpSpPr>
            <a:grpSpLocks/>
          </p:cNvGrpSpPr>
          <p:nvPr/>
        </p:nvGrpSpPr>
        <p:grpSpPr bwMode="auto">
          <a:xfrm>
            <a:off x="4454525" y="4343400"/>
            <a:ext cx="2276475" cy="2133600"/>
            <a:chOff x="1776" y="2736"/>
            <a:chExt cx="1324" cy="1344"/>
          </a:xfrm>
        </p:grpSpPr>
        <p:sp>
          <p:nvSpPr>
            <p:cNvPr id="25626" name="AutoShape 17"/>
            <p:cNvSpPr>
              <a:spLocks/>
            </p:cNvSpPr>
            <p:nvPr/>
          </p:nvSpPr>
          <p:spPr bwMode="auto">
            <a:xfrm>
              <a:off x="1776" y="2736"/>
              <a:ext cx="48" cy="1344"/>
            </a:xfrm>
            <a:prstGeom prst="leftBracket">
              <a:avLst>
                <a:gd name="adj" fmla="val 233333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27" name="AutoShape 132"/>
            <p:cNvSpPr>
              <a:spLocks/>
            </p:cNvSpPr>
            <p:nvPr/>
          </p:nvSpPr>
          <p:spPr bwMode="auto">
            <a:xfrm flipH="1">
              <a:off x="3052" y="2736"/>
              <a:ext cx="48" cy="1344"/>
            </a:xfrm>
            <a:prstGeom prst="leftBracket">
              <a:avLst>
                <a:gd name="adj" fmla="val 233333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5608" name="Group 135"/>
          <p:cNvGrpSpPr>
            <a:grpSpLocks/>
          </p:cNvGrpSpPr>
          <p:nvPr/>
        </p:nvGrpSpPr>
        <p:grpSpPr bwMode="auto">
          <a:xfrm>
            <a:off x="1344613" y="4298950"/>
            <a:ext cx="2393950" cy="1435100"/>
            <a:chOff x="2496" y="3168"/>
            <a:chExt cx="1392" cy="904"/>
          </a:xfrm>
        </p:grpSpPr>
        <p:sp>
          <p:nvSpPr>
            <p:cNvPr id="25615" name="Line 136"/>
            <p:cNvSpPr>
              <a:spLocks noChangeShapeType="1"/>
            </p:cNvSpPr>
            <p:nvPr/>
          </p:nvSpPr>
          <p:spPr bwMode="auto">
            <a:xfrm>
              <a:off x="3216" y="3264"/>
              <a:ext cx="432" cy="24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5616" name="Freeform 137"/>
            <p:cNvSpPr>
              <a:spLocks/>
            </p:cNvSpPr>
            <p:nvPr/>
          </p:nvSpPr>
          <p:spPr bwMode="auto">
            <a:xfrm>
              <a:off x="2640" y="3648"/>
              <a:ext cx="1056" cy="424"/>
            </a:xfrm>
            <a:custGeom>
              <a:avLst/>
              <a:gdLst>
                <a:gd name="T0" fmla="*/ 0 w 1152"/>
                <a:gd name="T1" fmla="*/ 2 h 520"/>
                <a:gd name="T2" fmla="*/ 5 w 1152"/>
                <a:gd name="T3" fmla="*/ 2 h 520"/>
                <a:gd name="T4" fmla="*/ 12 w 1152"/>
                <a:gd name="T5" fmla="*/ 0 h 520"/>
                <a:gd name="T6" fmla="*/ 0 60000 65536"/>
                <a:gd name="T7" fmla="*/ 0 60000 65536"/>
                <a:gd name="T8" fmla="*/ 0 60000 65536"/>
                <a:gd name="T9" fmla="*/ 0 w 1152"/>
                <a:gd name="T10" fmla="*/ 0 h 520"/>
                <a:gd name="T11" fmla="*/ 1152 w 1152"/>
                <a:gd name="T12" fmla="*/ 520 h 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520">
                  <a:moveTo>
                    <a:pt x="0" y="240"/>
                  </a:moveTo>
                  <a:cubicBezTo>
                    <a:pt x="216" y="380"/>
                    <a:pt x="432" y="520"/>
                    <a:pt x="624" y="480"/>
                  </a:cubicBezTo>
                  <a:cubicBezTo>
                    <a:pt x="816" y="440"/>
                    <a:pt x="984" y="220"/>
                    <a:pt x="1152" y="0"/>
                  </a:cubicBezTo>
                </a:path>
              </a:pathLst>
            </a:cu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 type="stealth" w="lg" len="lg"/>
            </a:ln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5617" name="Line 138"/>
            <p:cNvSpPr>
              <a:spLocks noChangeShapeType="1"/>
            </p:cNvSpPr>
            <p:nvPr/>
          </p:nvSpPr>
          <p:spPr bwMode="auto">
            <a:xfrm flipV="1">
              <a:off x="3312" y="3566"/>
              <a:ext cx="339" cy="13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5618" name="Line 139"/>
            <p:cNvSpPr>
              <a:spLocks noChangeShapeType="1"/>
            </p:cNvSpPr>
            <p:nvPr/>
          </p:nvSpPr>
          <p:spPr bwMode="auto">
            <a:xfrm flipV="1">
              <a:off x="2688" y="3249"/>
              <a:ext cx="373" cy="15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5619" name="Line 140"/>
            <p:cNvSpPr>
              <a:spLocks noChangeShapeType="1"/>
            </p:cNvSpPr>
            <p:nvPr/>
          </p:nvSpPr>
          <p:spPr bwMode="auto">
            <a:xfrm>
              <a:off x="3168" y="3408"/>
              <a:ext cx="0" cy="24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5620" name="Line 141"/>
            <p:cNvSpPr>
              <a:spLocks noChangeShapeType="1"/>
            </p:cNvSpPr>
            <p:nvPr/>
          </p:nvSpPr>
          <p:spPr bwMode="auto">
            <a:xfrm flipV="1">
              <a:off x="2640" y="3360"/>
              <a:ext cx="432" cy="384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5621" name="Oval 142"/>
            <p:cNvSpPr>
              <a:spLocks noChangeArrowheads="1"/>
            </p:cNvSpPr>
            <p:nvPr/>
          </p:nvSpPr>
          <p:spPr bwMode="auto">
            <a:xfrm>
              <a:off x="2496" y="3168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a</a:t>
              </a:r>
            </a:p>
          </p:txBody>
        </p:sp>
        <p:sp>
          <p:nvSpPr>
            <p:cNvPr id="25622" name="Oval 143"/>
            <p:cNvSpPr>
              <a:spLocks noChangeArrowheads="1"/>
            </p:cNvSpPr>
            <p:nvPr/>
          </p:nvSpPr>
          <p:spPr bwMode="auto">
            <a:xfrm>
              <a:off x="3072" y="3168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25623" name="Oval 144"/>
            <p:cNvSpPr>
              <a:spLocks noChangeArrowheads="1"/>
            </p:cNvSpPr>
            <p:nvPr/>
          </p:nvSpPr>
          <p:spPr bwMode="auto">
            <a:xfrm>
              <a:off x="2496" y="3648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25624" name="Oval 145"/>
            <p:cNvSpPr>
              <a:spLocks noChangeArrowheads="1"/>
            </p:cNvSpPr>
            <p:nvPr/>
          </p:nvSpPr>
          <p:spPr bwMode="auto">
            <a:xfrm>
              <a:off x="3072" y="3648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25625" name="Oval 146"/>
            <p:cNvSpPr>
              <a:spLocks noChangeArrowheads="1"/>
            </p:cNvSpPr>
            <p:nvPr/>
          </p:nvSpPr>
          <p:spPr bwMode="auto">
            <a:xfrm>
              <a:off x="3648" y="3408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e</a:t>
              </a:r>
            </a:p>
          </p:txBody>
        </p:sp>
      </p:grpSp>
      <p:sp>
        <p:nvSpPr>
          <p:cNvPr id="25609" name="Text Box 148"/>
          <p:cNvSpPr txBox="1">
            <a:spLocks noChangeArrowheads="1"/>
          </p:cNvSpPr>
          <p:nvPr/>
        </p:nvSpPr>
        <p:spPr bwMode="auto">
          <a:xfrm>
            <a:off x="1817688" y="40401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 sz="2000">
                <a:latin typeface="Comic Sans MS" pitchFamily="66" charset="0"/>
                <a:ea typeface="新細明體" pitchFamily="18" charset="-120"/>
              </a:rPr>
              <a:t>1</a:t>
            </a:r>
          </a:p>
        </p:txBody>
      </p:sp>
      <p:sp>
        <p:nvSpPr>
          <p:cNvPr id="25610" name="Text Box 149"/>
          <p:cNvSpPr txBox="1">
            <a:spLocks noChangeArrowheads="1"/>
          </p:cNvSpPr>
          <p:nvPr/>
        </p:nvSpPr>
        <p:spPr bwMode="auto">
          <a:xfrm>
            <a:off x="1744663" y="45815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 sz="2000">
                <a:latin typeface="Comic Sans MS" pitchFamily="66" charset="0"/>
                <a:ea typeface="新細明體" pitchFamily="18" charset="-120"/>
              </a:rPr>
              <a:t>2</a:t>
            </a:r>
          </a:p>
        </p:txBody>
      </p:sp>
      <p:sp>
        <p:nvSpPr>
          <p:cNvPr id="25611" name="Text Box 150"/>
          <p:cNvSpPr txBox="1">
            <a:spLocks noChangeArrowheads="1"/>
          </p:cNvSpPr>
          <p:nvPr/>
        </p:nvSpPr>
        <p:spPr bwMode="auto">
          <a:xfrm>
            <a:off x="2465388" y="461645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 sz="2000">
                <a:latin typeface="Comic Sans MS" pitchFamily="66" charset="0"/>
                <a:ea typeface="新細明體" pitchFamily="18" charset="-120"/>
              </a:rPr>
              <a:t>3</a:t>
            </a:r>
          </a:p>
        </p:txBody>
      </p:sp>
      <p:sp>
        <p:nvSpPr>
          <p:cNvPr id="25612" name="Text Box 151"/>
          <p:cNvSpPr txBox="1">
            <a:spLocks noChangeArrowheads="1"/>
          </p:cNvSpPr>
          <p:nvPr/>
        </p:nvSpPr>
        <p:spPr bwMode="auto">
          <a:xfrm>
            <a:off x="2897188" y="42926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 sz="2000">
                <a:latin typeface="Comic Sans MS" pitchFamily="66" charset="0"/>
                <a:ea typeface="新細明體" pitchFamily="18" charset="-120"/>
              </a:rPr>
              <a:t>4</a:t>
            </a:r>
          </a:p>
        </p:txBody>
      </p:sp>
      <p:sp>
        <p:nvSpPr>
          <p:cNvPr id="25613" name="Text Box 152"/>
          <p:cNvSpPr txBox="1">
            <a:spLocks noChangeArrowheads="1"/>
          </p:cNvSpPr>
          <p:nvPr/>
        </p:nvSpPr>
        <p:spPr bwMode="auto">
          <a:xfrm>
            <a:off x="2752725" y="47244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 sz="2000">
                <a:latin typeface="Comic Sans MS" pitchFamily="66" charset="0"/>
                <a:ea typeface="新細明體" pitchFamily="18" charset="-120"/>
              </a:rPr>
              <a:t>5</a:t>
            </a:r>
          </a:p>
        </p:txBody>
      </p:sp>
      <p:sp>
        <p:nvSpPr>
          <p:cNvPr id="25614" name="Text Box 153"/>
          <p:cNvSpPr txBox="1">
            <a:spLocks noChangeArrowheads="1"/>
          </p:cNvSpPr>
          <p:nvPr/>
        </p:nvSpPr>
        <p:spPr bwMode="auto">
          <a:xfrm>
            <a:off x="1962150" y="55895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 sz="2000">
                <a:latin typeface="Comic Sans MS" pitchFamily="66" charset="0"/>
                <a:ea typeface="新細明體" pitchFamily="18" charset="-120"/>
              </a:rPr>
              <a:t>6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649840" y="376560"/>
              <a:ext cx="3759840" cy="45532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40480" y="367200"/>
                <a:ext cx="3778560" cy="4572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 autoUpdateAnimBg="0"/>
      <p:bldP spid="215056" grpId="0" uiExpand="1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6FDEA6D-1831-4409-B54C-BE3B33246C09}" type="slidenum">
              <a:rPr lang="zh-TW" altLang="en-US" sz="1100" b="0">
                <a:latin typeface="Verdana" pitchFamily="34" charset="0"/>
              </a:rPr>
              <a:pPr eaLnBrk="1" hangingPunct="1"/>
              <a:t>24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26627" name="Text Box 19"/>
          <p:cNvSpPr txBox="1">
            <a:spLocks noChangeArrowheads="1"/>
          </p:cNvSpPr>
          <p:nvPr/>
        </p:nvSpPr>
        <p:spPr bwMode="auto">
          <a:xfrm>
            <a:off x="3130550" y="27813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 sz="2000">
                <a:latin typeface="Comic Sans MS" pitchFamily="66" charset="0"/>
                <a:ea typeface="新細明體" pitchFamily="18" charset="-120"/>
              </a:rPr>
              <a:t>4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Exercise</a:t>
            </a:r>
            <a:endParaRPr lang="en-GB" altLang="en-US" smtClean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981075"/>
            <a:ext cx="9328150" cy="5486400"/>
          </a:xfrm>
        </p:spPr>
        <p:txBody>
          <a:bodyPr/>
          <a:lstStyle/>
          <a:p>
            <a:pPr eaLnBrk="1" hangingPunct="1"/>
            <a:r>
              <a:rPr lang="en-US" altLang="zh-TW" sz="3000" smtClean="0">
                <a:ea typeface="新細明體" pitchFamily="18" charset="-120"/>
              </a:rPr>
              <a:t>Give the adjacency matrix and incidence matrix of the following graph</a:t>
            </a:r>
            <a:endParaRPr lang="en-GB" altLang="en-US" sz="3000" smtClean="0"/>
          </a:p>
        </p:txBody>
      </p:sp>
      <p:sp>
        <p:nvSpPr>
          <p:cNvPr id="26630" name="Line 4"/>
          <p:cNvSpPr>
            <a:spLocks noChangeShapeType="1"/>
          </p:cNvSpPr>
          <p:nvPr/>
        </p:nvSpPr>
        <p:spPr bwMode="auto">
          <a:xfrm flipV="1">
            <a:off x="2706688" y="3068638"/>
            <a:ext cx="877887" cy="4445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631" name="Line 5"/>
          <p:cNvSpPr>
            <a:spLocks noChangeShapeType="1"/>
          </p:cNvSpPr>
          <p:nvPr/>
        </p:nvSpPr>
        <p:spPr bwMode="auto">
          <a:xfrm flipV="1">
            <a:off x="2706688" y="4135438"/>
            <a:ext cx="889000" cy="46037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632" name="Line 6"/>
          <p:cNvSpPr>
            <a:spLocks noChangeShapeType="1"/>
          </p:cNvSpPr>
          <p:nvPr/>
        </p:nvSpPr>
        <p:spPr bwMode="auto">
          <a:xfrm>
            <a:off x="1208088" y="3141663"/>
            <a:ext cx="4762" cy="71437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633" name="Line 7"/>
          <p:cNvSpPr>
            <a:spLocks noChangeShapeType="1"/>
          </p:cNvSpPr>
          <p:nvPr/>
        </p:nvSpPr>
        <p:spPr bwMode="auto">
          <a:xfrm>
            <a:off x="1319213" y="3219450"/>
            <a:ext cx="1112837" cy="71437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634" name="Line 8"/>
          <p:cNvSpPr>
            <a:spLocks noChangeShapeType="1"/>
          </p:cNvSpPr>
          <p:nvPr/>
        </p:nvSpPr>
        <p:spPr bwMode="auto">
          <a:xfrm flipV="1">
            <a:off x="1319213" y="3213100"/>
            <a:ext cx="1112837" cy="86042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635" name="Oval 9"/>
          <p:cNvSpPr>
            <a:spLocks noChangeArrowheads="1"/>
          </p:cNvSpPr>
          <p:nvPr/>
        </p:nvSpPr>
        <p:spPr bwMode="auto">
          <a:xfrm>
            <a:off x="971550" y="2792413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26636" name="Oval 10"/>
          <p:cNvSpPr>
            <a:spLocks noChangeArrowheads="1"/>
          </p:cNvSpPr>
          <p:nvPr/>
        </p:nvSpPr>
        <p:spPr bwMode="auto">
          <a:xfrm>
            <a:off x="2360613" y="2792413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26637" name="Oval 11"/>
          <p:cNvSpPr>
            <a:spLocks noChangeArrowheads="1"/>
          </p:cNvSpPr>
          <p:nvPr/>
        </p:nvSpPr>
        <p:spPr bwMode="auto">
          <a:xfrm>
            <a:off x="971550" y="3860800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26638" name="Oval 12"/>
          <p:cNvSpPr>
            <a:spLocks noChangeArrowheads="1"/>
          </p:cNvSpPr>
          <p:nvPr/>
        </p:nvSpPr>
        <p:spPr bwMode="auto">
          <a:xfrm>
            <a:off x="2360613" y="3860800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26639" name="Oval 13"/>
          <p:cNvSpPr>
            <a:spLocks noChangeArrowheads="1"/>
          </p:cNvSpPr>
          <p:nvPr/>
        </p:nvSpPr>
        <p:spPr bwMode="auto">
          <a:xfrm>
            <a:off x="3633788" y="3860800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26640" name="Oval 14"/>
          <p:cNvSpPr>
            <a:spLocks noChangeArrowheads="1"/>
          </p:cNvSpPr>
          <p:nvPr/>
        </p:nvSpPr>
        <p:spPr bwMode="auto">
          <a:xfrm>
            <a:off x="3633788" y="2792413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26641" name="Text Box 15"/>
          <p:cNvSpPr txBox="1">
            <a:spLocks noChangeArrowheads="1"/>
          </p:cNvSpPr>
          <p:nvPr/>
        </p:nvSpPr>
        <p:spPr bwMode="auto">
          <a:xfrm>
            <a:off x="409575" y="4768850"/>
            <a:ext cx="25765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labels of edge are edge number</a:t>
            </a:r>
          </a:p>
        </p:txBody>
      </p:sp>
      <p:sp>
        <p:nvSpPr>
          <p:cNvPr id="26642" name="Text Box 16"/>
          <p:cNvSpPr txBox="1">
            <a:spLocks noChangeArrowheads="1"/>
          </p:cNvSpPr>
          <p:nvPr/>
        </p:nvSpPr>
        <p:spPr bwMode="auto">
          <a:xfrm>
            <a:off x="754063" y="33575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 sz="2000">
                <a:latin typeface="Comic Sans MS" pitchFamily="66" charset="0"/>
                <a:ea typeface="新細明體" pitchFamily="18" charset="-120"/>
              </a:rPr>
              <a:t>1</a:t>
            </a:r>
          </a:p>
        </p:txBody>
      </p:sp>
      <p:sp>
        <p:nvSpPr>
          <p:cNvPr id="26643" name="Text Box 17"/>
          <p:cNvSpPr txBox="1">
            <a:spLocks noChangeArrowheads="1"/>
          </p:cNvSpPr>
          <p:nvPr/>
        </p:nvSpPr>
        <p:spPr bwMode="auto">
          <a:xfrm>
            <a:off x="1546225" y="30686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 sz="2000">
                <a:latin typeface="Comic Sans MS" pitchFamily="66" charset="0"/>
                <a:ea typeface="新細明體" pitchFamily="18" charset="-120"/>
              </a:rPr>
              <a:t>2</a:t>
            </a:r>
          </a:p>
        </p:txBody>
      </p:sp>
      <p:sp>
        <p:nvSpPr>
          <p:cNvPr id="26644" name="Text Box 18"/>
          <p:cNvSpPr txBox="1">
            <a:spLocks noChangeArrowheads="1"/>
          </p:cNvSpPr>
          <p:nvPr/>
        </p:nvSpPr>
        <p:spPr bwMode="auto">
          <a:xfrm>
            <a:off x="1568450" y="375285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 sz="2000">
                <a:latin typeface="Comic Sans MS" pitchFamily="66" charset="0"/>
                <a:ea typeface="新細明體" pitchFamily="18" charset="-120"/>
              </a:rPr>
              <a:t>3</a:t>
            </a:r>
          </a:p>
        </p:txBody>
      </p:sp>
      <p:sp>
        <p:nvSpPr>
          <p:cNvPr id="83989" name="Text Box 21"/>
          <p:cNvSpPr txBox="1">
            <a:spLocks noChangeArrowheads="1"/>
          </p:cNvSpPr>
          <p:nvPr/>
        </p:nvSpPr>
        <p:spPr bwMode="auto">
          <a:xfrm>
            <a:off x="5168900" y="1484313"/>
            <a:ext cx="2906713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ctr"/>
                <a:tab pos="949325" algn="ctr"/>
                <a:tab pos="1339850" algn="ctr"/>
                <a:tab pos="1716088" algn="ctr"/>
                <a:tab pos="2092325" algn="ctr"/>
                <a:tab pos="2416175" algn="ct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</a:t>
            </a: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	b	c	d	e	f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	0	0	0	1	1	0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b	0	0	1	0	0	0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c	0	0	0	0	0	0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d	0	1	0	0	0	0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e	0	0	0	0	0	1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f	0	0	1	0	0	0</a:t>
            </a:r>
          </a:p>
        </p:txBody>
      </p:sp>
      <p:sp>
        <p:nvSpPr>
          <p:cNvPr id="26646" name="AutoShape 22"/>
          <p:cNvSpPr>
            <a:spLocks/>
          </p:cNvSpPr>
          <p:nvPr/>
        </p:nvSpPr>
        <p:spPr bwMode="auto">
          <a:xfrm>
            <a:off x="5586413" y="1916113"/>
            <a:ext cx="85725" cy="2232025"/>
          </a:xfrm>
          <a:prstGeom prst="leftBracket">
            <a:avLst>
              <a:gd name="adj" fmla="val 216975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7" name="AutoShape 23"/>
          <p:cNvSpPr>
            <a:spLocks/>
          </p:cNvSpPr>
          <p:nvPr/>
        </p:nvSpPr>
        <p:spPr bwMode="auto">
          <a:xfrm flipH="1">
            <a:off x="7832725" y="1916113"/>
            <a:ext cx="85725" cy="2232025"/>
          </a:xfrm>
          <a:prstGeom prst="leftBracket">
            <a:avLst>
              <a:gd name="adj" fmla="val 216975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992" name="Text Box 24"/>
          <p:cNvSpPr txBox="1">
            <a:spLocks noChangeArrowheads="1"/>
          </p:cNvSpPr>
          <p:nvPr/>
        </p:nvSpPr>
        <p:spPr bwMode="auto">
          <a:xfrm>
            <a:off x="6024563" y="4071938"/>
            <a:ext cx="3657600" cy="2647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620713" algn="r"/>
                <a:tab pos="1158875" algn="r"/>
                <a:tab pos="1698625" algn="r"/>
                <a:tab pos="2236788" algn="r"/>
                <a:tab pos="2693988" algn="r"/>
                <a:tab pos="3233738" algn="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620713" algn="r"/>
                <a:tab pos="1158875" algn="r"/>
                <a:tab pos="1698625" algn="r"/>
                <a:tab pos="2236788" algn="r"/>
                <a:tab pos="2693988" algn="r"/>
                <a:tab pos="3233738" algn="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620713" algn="r"/>
                <a:tab pos="1158875" algn="r"/>
                <a:tab pos="1698625" algn="r"/>
                <a:tab pos="2236788" algn="r"/>
                <a:tab pos="2693988" algn="r"/>
                <a:tab pos="3233738" algn="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620713" algn="r"/>
                <a:tab pos="1158875" algn="r"/>
                <a:tab pos="1698625" algn="r"/>
                <a:tab pos="2236788" algn="r"/>
                <a:tab pos="2693988" algn="r"/>
                <a:tab pos="3233738" algn="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620713" algn="r"/>
                <a:tab pos="1158875" algn="r"/>
                <a:tab pos="1698625" algn="r"/>
                <a:tab pos="2236788" algn="r"/>
                <a:tab pos="2693988" algn="r"/>
                <a:tab pos="3233738" algn="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0713" algn="r"/>
                <a:tab pos="1158875" algn="r"/>
                <a:tab pos="1698625" algn="r"/>
                <a:tab pos="2236788" algn="r"/>
                <a:tab pos="2693988" algn="r"/>
                <a:tab pos="3233738" algn="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0713" algn="r"/>
                <a:tab pos="1158875" algn="r"/>
                <a:tab pos="1698625" algn="r"/>
                <a:tab pos="2236788" algn="r"/>
                <a:tab pos="2693988" algn="r"/>
                <a:tab pos="3233738" algn="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0713" algn="r"/>
                <a:tab pos="1158875" algn="r"/>
                <a:tab pos="1698625" algn="r"/>
                <a:tab pos="2236788" algn="r"/>
                <a:tab pos="2693988" algn="r"/>
                <a:tab pos="3233738" algn="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0713" algn="r"/>
                <a:tab pos="1158875" algn="r"/>
                <a:tab pos="1698625" algn="r"/>
                <a:tab pos="2236788" algn="r"/>
                <a:tab pos="2693988" algn="r"/>
                <a:tab pos="3233738" algn="r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	</a:t>
            </a: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	b	c	d	e	f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1	1	0	0	-1	0	0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2	1	0	0	0	-1	0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3	0	-1	0	1	0	0</a:t>
            </a:r>
          </a:p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4	0	1	-1	0	0	0</a:t>
            </a:r>
          </a:p>
          <a:p>
            <a:pPr eaLnBrk="1" hangingPunct="1">
              <a:buFontTx/>
              <a:buAutoNum type="arabicPlain" startAt="5"/>
            </a:pPr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0	0	0	0	1	-1</a:t>
            </a:r>
          </a:p>
          <a:p>
            <a:pPr eaLnBrk="1" hangingPunct="1">
              <a:buFontTx/>
              <a:buAutoNum type="arabicPlain" startAt="5"/>
            </a:pPr>
            <a:r>
              <a:rPr lang="en-GB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0	0	-1	0	0	1</a:t>
            </a:r>
            <a:endParaRPr lang="en-US" altLang="zh-TW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26649" name="AutoShape 25"/>
          <p:cNvSpPr>
            <a:spLocks/>
          </p:cNvSpPr>
          <p:nvPr/>
        </p:nvSpPr>
        <p:spPr bwMode="auto">
          <a:xfrm>
            <a:off x="6384925" y="4529138"/>
            <a:ext cx="107950" cy="2190750"/>
          </a:xfrm>
          <a:prstGeom prst="leftBracket">
            <a:avLst>
              <a:gd name="adj" fmla="val 169118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0" name="AutoShape 26"/>
          <p:cNvSpPr>
            <a:spLocks/>
          </p:cNvSpPr>
          <p:nvPr/>
        </p:nvSpPr>
        <p:spPr bwMode="auto">
          <a:xfrm flipH="1">
            <a:off x="9553575" y="4529138"/>
            <a:ext cx="69850" cy="2190750"/>
          </a:xfrm>
          <a:prstGeom prst="leftBracket">
            <a:avLst>
              <a:gd name="adj" fmla="val 261364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1" name="Text Box 20"/>
          <p:cNvSpPr txBox="1">
            <a:spLocks noChangeArrowheads="1"/>
          </p:cNvSpPr>
          <p:nvPr/>
        </p:nvSpPr>
        <p:spPr bwMode="auto">
          <a:xfrm>
            <a:off x="3059113" y="37179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 sz="2000">
                <a:latin typeface="Comic Sans MS" pitchFamily="66" charset="0"/>
                <a:ea typeface="新細明體" pitchFamily="18" charset="-120"/>
              </a:rPr>
              <a:t>5</a:t>
            </a:r>
          </a:p>
        </p:txBody>
      </p:sp>
      <p:sp>
        <p:nvSpPr>
          <p:cNvPr id="26652" name="Line 27"/>
          <p:cNvSpPr>
            <a:spLocks noChangeShapeType="1"/>
          </p:cNvSpPr>
          <p:nvPr/>
        </p:nvSpPr>
        <p:spPr bwMode="auto">
          <a:xfrm flipV="1">
            <a:off x="3873500" y="3279775"/>
            <a:ext cx="4763" cy="58102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6653" name="Text Box 28"/>
          <p:cNvSpPr txBox="1">
            <a:spLocks noChangeArrowheads="1"/>
          </p:cNvSpPr>
          <p:nvPr/>
        </p:nvSpPr>
        <p:spPr bwMode="auto">
          <a:xfrm>
            <a:off x="3944938" y="34290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TW" altLang="en-US" sz="2000">
                <a:latin typeface="Comic Sans MS" pitchFamily="66" charset="0"/>
                <a:ea typeface="新細明體" pitchFamily="18" charset="-12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9" grpId="0" build="p"/>
      <p:bldP spid="8399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Euler circuit …</a:t>
            </a:r>
            <a:endParaRPr lang="en-US" alt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3D1781-DEFF-48BD-A114-5742DA5F6047}" type="slidenum">
              <a:rPr lang="zh-TW" altLang="en-US" sz="1100" b="0">
                <a:latin typeface="Verdana" pitchFamily="34" charset="0"/>
              </a:rPr>
              <a:pPr eaLnBrk="1" hangingPunct="1"/>
              <a:t>26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28675" name="Freeform 11"/>
          <p:cNvSpPr>
            <a:spLocks/>
          </p:cNvSpPr>
          <p:nvPr/>
        </p:nvSpPr>
        <p:spPr bwMode="auto">
          <a:xfrm>
            <a:off x="3192463" y="5443538"/>
            <a:ext cx="4870450" cy="609600"/>
          </a:xfrm>
          <a:custGeom>
            <a:avLst/>
            <a:gdLst>
              <a:gd name="T0" fmla="*/ 0 w 2832"/>
              <a:gd name="T1" fmla="*/ 2147483647 h 384"/>
              <a:gd name="T2" fmla="*/ 2147483647 w 2832"/>
              <a:gd name="T3" fmla="*/ 2147483647 h 384"/>
              <a:gd name="T4" fmla="*/ 2147483647 w 2832"/>
              <a:gd name="T5" fmla="*/ 2147483647 h 384"/>
              <a:gd name="T6" fmla="*/ 2147483647 w 2832"/>
              <a:gd name="T7" fmla="*/ 2147483647 h 384"/>
              <a:gd name="T8" fmla="*/ 2147483647 w 2832"/>
              <a:gd name="T9" fmla="*/ 2147483647 h 384"/>
              <a:gd name="T10" fmla="*/ 2147483647 w 2832"/>
              <a:gd name="T11" fmla="*/ 2147483647 h 384"/>
              <a:gd name="T12" fmla="*/ 2147483647 w 2832"/>
              <a:gd name="T13" fmla="*/ 0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32"/>
              <a:gd name="T22" fmla="*/ 0 h 384"/>
              <a:gd name="T23" fmla="*/ 2832 w 2832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32" h="384">
                <a:moveTo>
                  <a:pt x="0" y="384"/>
                </a:moveTo>
                <a:cubicBezTo>
                  <a:pt x="196" y="368"/>
                  <a:pt x="392" y="352"/>
                  <a:pt x="576" y="336"/>
                </a:cubicBezTo>
                <a:cubicBezTo>
                  <a:pt x="760" y="320"/>
                  <a:pt x="936" y="296"/>
                  <a:pt x="1104" y="288"/>
                </a:cubicBezTo>
                <a:cubicBezTo>
                  <a:pt x="1272" y="280"/>
                  <a:pt x="1432" y="304"/>
                  <a:pt x="1584" y="288"/>
                </a:cubicBezTo>
                <a:cubicBezTo>
                  <a:pt x="1736" y="272"/>
                  <a:pt x="1872" y="224"/>
                  <a:pt x="2016" y="192"/>
                </a:cubicBezTo>
                <a:cubicBezTo>
                  <a:pt x="2160" y="160"/>
                  <a:pt x="2312" y="128"/>
                  <a:pt x="2448" y="96"/>
                </a:cubicBezTo>
                <a:cubicBezTo>
                  <a:pt x="2584" y="64"/>
                  <a:pt x="2708" y="32"/>
                  <a:pt x="2832" y="0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Paths, circuits</a:t>
            </a:r>
            <a:r>
              <a:rPr lang="en-US" altLang="zh-TW" sz="3600" smtClean="0"/>
              <a:t> (in undirected graphs)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990600"/>
            <a:ext cx="8991600" cy="54864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TW" sz="3000" smtClean="0">
                <a:ea typeface="新細明體" pitchFamily="18" charset="-120"/>
              </a:rPr>
              <a:t>In an undirected graph, a </a:t>
            </a:r>
            <a:r>
              <a:rPr lang="en-US" altLang="zh-TW" sz="3000" b="1" u="sng" smtClean="0">
                <a:solidFill>
                  <a:srgbClr val="FF0000"/>
                </a:solidFill>
                <a:ea typeface="新細明體" pitchFamily="18" charset="-120"/>
              </a:rPr>
              <a:t>path</a:t>
            </a:r>
            <a:r>
              <a:rPr lang="en-US" altLang="zh-TW" sz="3000" smtClean="0">
                <a:ea typeface="新細明體" pitchFamily="18" charset="-120"/>
              </a:rPr>
              <a:t> from a vertex </a:t>
            </a:r>
            <a:r>
              <a:rPr lang="en-US" altLang="zh-TW" sz="3000" b="1" i="1" smtClean="0">
                <a:solidFill>
                  <a:schemeClr val="accent2"/>
                </a:solidFill>
                <a:ea typeface="新細明體" pitchFamily="18" charset="-120"/>
              </a:rPr>
              <a:t>u </a:t>
            </a:r>
            <a:r>
              <a:rPr lang="en-US" altLang="zh-TW" sz="3000" smtClean="0">
                <a:ea typeface="新細明體" pitchFamily="18" charset="-120"/>
              </a:rPr>
              <a:t>to a vertex </a:t>
            </a:r>
            <a:r>
              <a:rPr lang="en-US" altLang="zh-TW" sz="3000" b="1" i="1" smtClean="0">
                <a:solidFill>
                  <a:schemeClr val="accent2"/>
                </a:solidFill>
                <a:ea typeface="新細明體" pitchFamily="18" charset="-120"/>
              </a:rPr>
              <a:t>v </a:t>
            </a:r>
            <a:r>
              <a:rPr lang="en-US" altLang="zh-TW" sz="3000" smtClean="0">
                <a:ea typeface="新細明體" pitchFamily="18" charset="-120"/>
              </a:rPr>
              <a:t>is a sequence of edges e</a:t>
            </a:r>
            <a:r>
              <a:rPr lang="en-US" altLang="zh-TW" sz="3000" baseline="-25000" smtClean="0">
                <a:ea typeface="新細明體" pitchFamily="18" charset="-120"/>
              </a:rPr>
              <a:t>1</a:t>
            </a:r>
            <a:r>
              <a:rPr lang="en-US" altLang="zh-TW" sz="3000" smtClean="0">
                <a:ea typeface="新細明體" pitchFamily="18" charset="-120"/>
              </a:rPr>
              <a:t>= {u, x</a:t>
            </a:r>
            <a:r>
              <a:rPr lang="en-US" altLang="zh-TW" sz="3000" baseline="-25000" smtClean="0">
                <a:ea typeface="新細明體" pitchFamily="18" charset="-120"/>
              </a:rPr>
              <a:t>1</a:t>
            </a:r>
            <a:r>
              <a:rPr lang="en-US" altLang="zh-TW" sz="3000" smtClean="0">
                <a:ea typeface="新細明體" pitchFamily="18" charset="-120"/>
              </a:rPr>
              <a:t>}, e</a:t>
            </a:r>
            <a:r>
              <a:rPr lang="en-US" altLang="zh-TW" sz="3000" baseline="-25000" smtClean="0">
                <a:ea typeface="新細明體" pitchFamily="18" charset="-120"/>
              </a:rPr>
              <a:t>2</a:t>
            </a:r>
            <a:r>
              <a:rPr lang="en-US" altLang="zh-TW" sz="3000" smtClean="0">
                <a:ea typeface="新細明體" pitchFamily="18" charset="-120"/>
              </a:rPr>
              <a:t>= {x</a:t>
            </a:r>
            <a:r>
              <a:rPr lang="en-US" altLang="zh-TW" sz="3000" baseline="-25000" smtClean="0">
                <a:ea typeface="新細明體" pitchFamily="18" charset="-120"/>
              </a:rPr>
              <a:t>1</a:t>
            </a:r>
            <a:r>
              <a:rPr lang="en-US" altLang="zh-TW" sz="3000" smtClean="0">
                <a:ea typeface="新細明體" pitchFamily="18" charset="-120"/>
              </a:rPr>
              <a:t>, x</a:t>
            </a:r>
            <a:r>
              <a:rPr lang="en-US" altLang="zh-TW" sz="3000" baseline="-25000" smtClean="0">
                <a:ea typeface="新細明體" pitchFamily="18" charset="-120"/>
              </a:rPr>
              <a:t>2</a:t>
            </a:r>
            <a:r>
              <a:rPr lang="en-US" altLang="zh-TW" sz="3000" smtClean="0">
                <a:ea typeface="新細明體" pitchFamily="18" charset="-120"/>
              </a:rPr>
              <a:t>}, …e</a:t>
            </a:r>
            <a:r>
              <a:rPr lang="en-US" altLang="zh-TW" sz="3000" baseline="-25000" smtClean="0">
                <a:ea typeface="新細明體" pitchFamily="18" charset="-120"/>
              </a:rPr>
              <a:t>n</a:t>
            </a:r>
            <a:r>
              <a:rPr lang="en-US" altLang="zh-TW" sz="3000" smtClean="0">
                <a:ea typeface="新細明體" pitchFamily="18" charset="-120"/>
              </a:rPr>
              <a:t>= {x</a:t>
            </a:r>
            <a:r>
              <a:rPr lang="en-US" altLang="zh-TW" sz="3000" baseline="-25000" smtClean="0">
                <a:ea typeface="新細明體" pitchFamily="18" charset="-120"/>
              </a:rPr>
              <a:t>n-1</a:t>
            </a:r>
            <a:r>
              <a:rPr lang="en-US" altLang="zh-TW" sz="3000" smtClean="0">
                <a:ea typeface="新細明體" pitchFamily="18" charset="-120"/>
              </a:rPr>
              <a:t>, v}, where </a:t>
            </a:r>
            <a:r>
              <a:rPr lang="en-US" altLang="zh-TW" sz="3000" b="1" smtClean="0">
                <a:solidFill>
                  <a:schemeClr val="accent2"/>
                </a:solidFill>
                <a:ea typeface="新細明體" pitchFamily="18" charset="-120"/>
              </a:rPr>
              <a:t>n≥1</a:t>
            </a:r>
            <a:r>
              <a:rPr lang="en-US" altLang="zh-TW" sz="3000" smtClean="0">
                <a:ea typeface="新細明體" pitchFamily="18" charset="-120"/>
              </a:rPr>
              <a:t>.</a:t>
            </a:r>
          </a:p>
          <a:p>
            <a:pPr eaLnBrk="1" hangingPunct="1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TW" sz="3000" smtClean="0">
                <a:ea typeface="新細明體" pitchFamily="18" charset="-120"/>
              </a:rPr>
              <a:t>The </a:t>
            </a:r>
            <a:r>
              <a:rPr lang="en-US" altLang="zh-TW" sz="3000" b="1" u="sng" smtClean="0">
                <a:solidFill>
                  <a:srgbClr val="FF0000"/>
                </a:solidFill>
                <a:ea typeface="新細明體" pitchFamily="18" charset="-120"/>
              </a:rPr>
              <a:t>length</a:t>
            </a:r>
            <a:r>
              <a:rPr lang="en-US" altLang="zh-TW" sz="3000" smtClean="0">
                <a:ea typeface="新細明體" pitchFamily="18" charset="-120"/>
              </a:rPr>
              <a:t> of this path is </a:t>
            </a:r>
            <a:r>
              <a:rPr lang="en-US" altLang="zh-TW" sz="3000" b="1" smtClean="0">
                <a:ea typeface="新細明體" pitchFamily="18" charset="-120"/>
              </a:rPr>
              <a:t>n</a:t>
            </a:r>
            <a:r>
              <a:rPr lang="en-US" altLang="zh-TW" sz="3000" smtClean="0">
                <a:ea typeface="新細明體" pitchFamily="18" charset="-120"/>
              </a:rPr>
              <a:t>.</a:t>
            </a:r>
          </a:p>
          <a:p>
            <a:pPr eaLnBrk="1" hangingPunct="1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TW" sz="3000" smtClean="0">
                <a:ea typeface="新細明體" pitchFamily="18" charset="-120"/>
              </a:rPr>
              <a:t>Note that a path from </a:t>
            </a:r>
            <a:r>
              <a:rPr lang="en-US" altLang="zh-TW" sz="3000" b="1" i="1" smtClean="0">
                <a:ea typeface="新細明體" pitchFamily="18" charset="-120"/>
              </a:rPr>
              <a:t>u </a:t>
            </a:r>
            <a:r>
              <a:rPr lang="en-US" altLang="zh-TW" sz="3000" smtClean="0">
                <a:ea typeface="新細明體" pitchFamily="18" charset="-120"/>
              </a:rPr>
              <a:t>to </a:t>
            </a:r>
            <a:r>
              <a:rPr lang="en-US" altLang="zh-TW" sz="3000" b="1" i="1" smtClean="0">
                <a:ea typeface="新細明體" pitchFamily="18" charset="-120"/>
              </a:rPr>
              <a:t>v </a:t>
            </a:r>
            <a:r>
              <a:rPr lang="en-US" altLang="zh-TW" sz="3000" smtClean="0">
                <a:ea typeface="新細明體" pitchFamily="18" charset="-120"/>
              </a:rPr>
              <a:t>implies a path from </a:t>
            </a:r>
            <a:r>
              <a:rPr lang="en-US" altLang="zh-TW" sz="3000" b="1" i="1" smtClean="0">
                <a:ea typeface="新細明體" pitchFamily="18" charset="-120"/>
              </a:rPr>
              <a:t>v</a:t>
            </a:r>
            <a:r>
              <a:rPr lang="en-US" altLang="zh-TW" sz="3000" i="1" smtClean="0">
                <a:ea typeface="新細明體" pitchFamily="18" charset="-120"/>
              </a:rPr>
              <a:t> </a:t>
            </a:r>
            <a:r>
              <a:rPr lang="en-US" altLang="zh-TW" sz="3000" smtClean="0">
                <a:ea typeface="新細明體" pitchFamily="18" charset="-120"/>
              </a:rPr>
              <a:t>to </a:t>
            </a:r>
            <a:r>
              <a:rPr lang="en-US" altLang="zh-TW" sz="3000" b="1" i="1" smtClean="0">
                <a:ea typeface="新細明體" pitchFamily="18" charset="-120"/>
              </a:rPr>
              <a:t>u</a:t>
            </a:r>
            <a:r>
              <a:rPr lang="en-US" altLang="zh-TW" sz="3000" smtClean="0">
                <a:ea typeface="新細明體" pitchFamily="18" charset="-120"/>
              </a:rPr>
              <a:t>.</a:t>
            </a:r>
          </a:p>
          <a:p>
            <a:pPr eaLnBrk="1" hangingPunct="1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TW" sz="3000" smtClean="0">
                <a:ea typeface="新細明體" pitchFamily="18" charset="-120"/>
              </a:rPr>
              <a:t>If u = v, this path is called a </a:t>
            </a:r>
            <a:r>
              <a:rPr lang="en-US" altLang="zh-TW" sz="3000" b="1" u="sng" smtClean="0">
                <a:solidFill>
                  <a:srgbClr val="FF0000"/>
                </a:solidFill>
                <a:ea typeface="新細明體" pitchFamily="18" charset="-120"/>
              </a:rPr>
              <a:t>circuit</a:t>
            </a:r>
            <a:r>
              <a:rPr lang="en-US" altLang="zh-TW" sz="3000" smtClean="0">
                <a:ea typeface="新細明體" pitchFamily="18" charset="-120"/>
              </a:rPr>
              <a:t> (cycle).</a:t>
            </a:r>
          </a:p>
        </p:txBody>
      </p:sp>
      <p:sp>
        <p:nvSpPr>
          <p:cNvPr id="28678" name="Oval 4"/>
          <p:cNvSpPr>
            <a:spLocks noChangeArrowheads="1"/>
          </p:cNvSpPr>
          <p:nvPr/>
        </p:nvSpPr>
        <p:spPr bwMode="auto">
          <a:xfrm>
            <a:off x="2944813" y="5824538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280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u</a:t>
            </a:r>
          </a:p>
        </p:txBody>
      </p:sp>
      <p:sp>
        <p:nvSpPr>
          <p:cNvPr id="28679" name="Oval 5"/>
          <p:cNvSpPr>
            <a:spLocks noChangeArrowheads="1"/>
          </p:cNvSpPr>
          <p:nvPr/>
        </p:nvSpPr>
        <p:spPr bwMode="auto">
          <a:xfrm>
            <a:off x="7897813" y="5214938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280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v</a:t>
            </a:r>
          </a:p>
        </p:txBody>
      </p:sp>
      <p:sp>
        <p:nvSpPr>
          <p:cNvPr id="28680" name="Oval 6"/>
          <p:cNvSpPr>
            <a:spLocks noChangeArrowheads="1"/>
          </p:cNvSpPr>
          <p:nvPr/>
        </p:nvSpPr>
        <p:spPr bwMode="auto">
          <a:xfrm>
            <a:off x="4017963" y="5824538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zh-TW" altLang="en-US" sz="2800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28681" name="Oval 7"/>
          <p:cNvSpPr>
            <a:spLocks noChangeArrowheads="1"/>
          </p:cNvSpPr>
          <p:nvPr/>
        </p:nvSpPr>
        <p:spPr bwMode="auto">
          <a:xfrm>
            <a:off x="4843463" y="5748338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zh-TW" altLang="en-US" sz="2800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28682" name="Oval 8"/>
          <p:cNvSpPr>
            <a:spLocks noChangeArrowheads="1"/>
          </p:cNvSpPr>
          <p:nvPr/>
        </p:nvSpPr>
        <p:spPr bwMode="auto">
          <a:xfrm>
            <a:off x="5668963" y="5672138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zh-TW" altLang="en-US" sz="2800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28683" name="Oval 9"/>
          <p:cNvSpPr>
            <a:spLocks noChangeArrowheads="1"/>
          </p:cNvSpPr>
          <p:nvPr/>
        </p:nvSpPr>
        <p:spPr bwMode="auto">
          <a:xfrm>
            <a:off x="6411913" y="5595938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zh-TW" altLang="en-US" sz="2800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28684" name="Oval 10"/>
          <p:cNvSpPr>
            <a:spLocks noChangeArrowheads="1"/>
          </p:cNvSpPr>
          <p:nvPr/>
        </p:nvSpPr>
        <p:spPr bwMode="auto">
          <a:xfrm>
            <a:off x="7154863" y="5443538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zh-TW" altLang="en-US" sz="2800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28685" name="Text Box 12"/>
          <p:cNvSpPr txBox="1">
            <a:spLocks noChangeArrowheads="1"/>
          </p:cNvSpPr>
          <p:nvPr/>
        </p:nvSpPr>
        <p:spPr bwMode="auto">
          <a:xfrm>
            <a:off x="3440113" y="5367338"/>
            <a:ext cx="530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2800">
                <a:solidFill>
                  <a:srgbClr val="FF00FF"/>
                </a:solidFill>
                <a:latin typeface="Comic Sans MS" pitchFamily="66" charset="0"/>
                <a:ea typeface="新細明體" pitchFamily="18" charset="-120"/>
              </a:rPr>
              <a:t>e</a:t>
            </a:r>
            <a:r>
              <a:rPr lang="en-US" altLang="zh-TW" sz="2800" baseline="-25000">
                <a:solidFill>
                  <a:srgbClr val="FF00FF"/>
                </a:solidFill>
                <a:latin typeface="Comic Sans MS" pitchFamily="66" charset="0"/>
                <a:ea typeface="新細明體" pitchFamily="18" charset="-120"/>
              </a:rPr>
              <a:t>1</a:t>
            </a:r>
          </a:p>
        </p:txBody>
      </p:sp>
      <p:sp>
        <p:nvSpPr>
          <p:cNvPr id="28686" name="Text Box 13"/>
          <p:cNvSpPr txBox="1">
            <a:spLocks noChangeArrowheads="1"/>
          </p:cNvSpPr>
          <p:nvPr/>
        </p:nvSpPr>
        <p:spPr bwMode="auto">
          <a:xfrm>
            <a:off x="4351338" y="5291138"/>
            <a:ext cx="530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2800">
                <a:solidFill>
                  <a:srgbClr val="FF00FF"/>
                </a:solidFill>
                <a:latin typeface="Comic Sans MS" pitchFamily="66" charset="0"/>
                <a:ea typeface="新細明體" pitchFamily="18" charset="-120"/>
              </a:rPr>
              <a:t>e</a:t>
            </a:r>
            <a:r>
              <a:rPr lang="en-US" altLang="zh-TW" sz="2800" baseline="-25000">
                <a:solidFill>
                  <a:srgbClr val="FF00FF"/>
                </a:solidFill>
                <a:latin typeface="Comic Sans MS" pitchFamily="66" charset="0"/>
                <a:ea typeface="新細明體" pitchFamily="18" charset="-120"/>
              </a:rPr>
              <a:t>2</a:t>
            </a:r>
          </a:p>
        </p:txBody>
      </p:sp>
      <p:sp>
        <p:nvSpPr>
          <p:cNvPr id="28687" name="Text Box 14"/>
          <p:cNvSpPr txBox="1">
            <a:spLocks noChangeArrowheads="1"/>
          </p:cNvSpPr>
          <p:nvPr/>
        </p:nvSpPr>
        <p:spPr bwMode="auto">
          <a:xfrm>
            <a:off x="7402513" y="5000625"/>
            <a:ext cx="509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2800">
                <a:solidFill>
                  <a:srgbClr val="FF00FF"/>
                </a:solidFill>
                <a:latin typeface="Comic Sans MS" pitchFamily="66" charset="0"/>
                <a:ea typeface="新細明體" pitchFamily="18" charset="-120"/>
              </a:rPr>
              <a:t>e</a:t>
            </a:r>
            <a:r>
              <a:rPr lang="en-US" altLang="zh-TW" sz="2800" baseline="-25000">
                <a:solidFill>
                  <a:srgbClr val="FF00FF"/>
                </a:solidFill>
                <a:latin typeface="Comic Sans MS" pitchFamily="66" charset="0"/>
                <a:ea typeface="新細明體" pitchFamily="18" charset="-120"/>
              </a:rPr>
              <a:t>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783000" y="4753440"/>
              <a:ext cx="5668200" cy="11293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3640" y="4744080"/>
                <a:ext cx="5686920" cy="1148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923D72A-9E2E-40CF-8357-884C28321582}" type="slidenum">
              <a:rPr lang="zh-TW" altLang="en-US" sz="1100" b="0">
                <a:latin typeface="Verdana" pitchFamily="34" charset="0"/>
              </a:rPr>
              <a:pPr eaLnBrk="1" hangingPunct="1"/>
              <a:t>27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Euler circuit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ct val="40000"/>
              </a:spcAft>
            </a:pPr>
            <a:r>
              <a:rPr lang="en-US" altLang="zh-TW" sz="3000" smtClean="0">
                <a:ea typeface="新細明體" pitchFamily="18" charset="-120"/>
              </a:rPr>
              <a:t>A </a:t>
            </a:r>
            <a:r>
              <a:rPr lang="en-US" altLang="zh-TW" sz="3000" u="sng" smtClean="0">
                <a:solidFill>
                  <a:srgbClr val="FF0000"/>
                </a:solidFill>
                <a:ea typeface="新細明體" pitchFamily="18" charset="-120"/>
              </a:rPr>
              <a:t>simple</a:t>
            </a:r>
            <a:r>
              <a:rPr lang="en-US" altLang="zh-TW" sz="3000" smtClean="0">
                <a:ea typeface="新細明體" pitchFamily="18" charset="-120"/>
              </a:rPr>
              <a:t> circuit visits an edge </a:t>
            </a:r>
            <a:r>
              <a:rPr lang="en-US" altLang="zh-TW" sz="3000" b="1" u="sng" smtClean="0">
                <a:solidFill>
                  <a:srgbClr val="FF0000"/>
                </a:solidFill>
                <a:ea typeface="新細明體" pitchFamily="18" charset="-120"/>
              </a:rPr>
              <a:t>at most</a:t>
            </a:r>
            <a:r>
              <a:rPr lang="en-US" altLang="zh-TW" sz="3000" smtClean="0">
                <a:ea typeface="新細明體" pitchFamily="18" charset="-120"/>
              </a:rPr>
              <a:t> once.</a:t>
            </a:r>
          </a:p>
          <a:p>
            <a:pPr eaLnBrk="1" hangingPunct="1">
              <a:spcAft>
                <a:spcPct val="40000"/>
              </a:spcAft>
            </a:pPr>
            <a:r>
              <a:rPr lang="en-US" altLang="zh-TW" sz="3000" smtClean="0">
                <a:ea typeface="新細明體" pitchFamily="18" charset="-120"/>
              </a:rPr>
              <a:t>An </a:t>
            </a:r>
            <a:r>
              <a:rPr lang="en-US" altLang="zh-TW" sz="3000" b="1" u="sng" smtClean="0">
                <a:solidFill>
                  <a:srgbClr val="FF0000"/>
                </a:solidFill>
                <a:ea typeface="新細明體" pitchFamily="18" charset="-120"/>
              </a:rPr>
              <a:t>Euler</a:t>
            </a:r>
            <a:r>
              <a:rPr lang="en-US" altLang="zh-TW" sz="3000" smtClean="0">
                <a:ea typeface="新細明體" pitchFamily="18" charset="-120"/>
              </a:rPr>
              <a:t> circuit in a graph G is a circuit visiting every edge of G </a:t>
            </a:r>
            <a:r>
              <a:rPr lang="en-US" altLang="zh-TW" sz="3000" b="1" u="sng" smtClean="0">
                <a:solidFill>
                  <a:srgbClr val="FF0000"/>
                </a:solidFill>
                <a:ea typeface="新細明體" pitchFamily="18" charset="-120"/>
              </a:rPr>
              <a:t>exactly</a:t>
            </a:r>
            <a:r>
              <a:rPr lang="en-US" altLang="zh-TW" sz="3000" smtClean="0">
                <a:ea typeface="新細明體" pitchFamily="18" charset="-120"/>
              </a:rPr>
              <a:t> once.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(NB. A vertex can be repeated.)</a:t>
            </a:r>
          </a:p>
          <a:p>
            <a:pPr eaLnBrk="1" hangingPunct="1">
              <a:spcAft>
                <a:spcPct val="40000"/>
              </a:spcAft>
            </a:pPr>
            <a:r>
              <a:rPr lang="en-US" altLang="zh-TW" sz="3000" smtClean="0">
                <a:ea typeface="新細明體" pitchFamily="18" charset="-120"/>
              </a:rPr>
              <a:t>Does every graph has an Euler circuit ?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351088" y="4500563"/>
            <a:ext cx="2393950" cy="1435100"/>
            <a:chOff x="384" y="2976"/>
            <a:chExt cx="1392" cy="904"/>
          </a:xfrm>
        </p:grpSpPr>
        <p:sp>
          <p:nvSpPr>
            <p:cNvPr id="29716" name="Line 24"/>
            <p:cNvSpPr>
              <a:spLocks noChangeShapeType="1"/>
            </p:cNvSpPr>
            <p:nvPr/>
          </p:nvSpPr>
          <p:spPr bwMode="auto">
            <a:xfrm flipV="1">
              <a:off x="528" y="3600"/>
              <a:ext cx="528" cy="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9717" name="Freeform 4"/>
            <p:cNvSpPr>
              <a:spLocks/>
            </p:cNvSpPr>
            <p:nvPr/>
          </p:nvSpPr>
          <p:spPr bwMode="auto">
            <a:xfrm>
              <a:off x="528" y="3360"/>
              <a:ext cx="1152" cy="520"/>
            </a:xfrm>
            <a:custGeom>
              <a:avLst/>
              <a:gdLst>
                <a:gd name="T0" fmla="*/ 0 w 1152"/>
                <a:gd name="T1" fmla="*/ 240 h 520"/>
                <a:gd name="T2" fmla="*/ 624 w 1152"/>
                <a:gd name="T3" fmla="*/ 480 h 520"/>
                <a:gd name="T4" fmla="*/ 1152 w 1152"/>
                <a:gd name="T5" fmla="*/ 0 h 520"/>
                <a:gd name="T6" fmla="*/ 0 60000 65536"/>
                <a:gd name="T7" fmla="*/ 0 60000 65536"/>
                <a:gd name="T8" fmla="*/ 0 60000 65536"/>
                <a:gd name="T9" fmla="*/ 0 w 1152"/>
                <a:gd name="T10" fmla="*/ 0 h 520"/>
                <a:gd name="T11" fmla="*/ 1152 w 1152"/>
                <a:gd name="T12" fmla="*/ 520 h 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520">
                  <a:moveTo>
                    <a:pt x="0" y="240"/>
                  </a:moveTo>
                  <a:cubicBezTo>
                    <a:pt x="216" y="380"/>
                    <a:pt x="432" y="520"/>
                    <a:pt x="624" y="480"/>
                  </a:cubicBezTo>
                  <a:cubicBezTo>
                    <a:pt x="816" y="440"/>
                    <a:pt x="984" y="220"/>
                    <a:pt x="1152" y="0"/>
                  </a:cubicBezTo>
                </a:path>
              </a:pathLst>
            </a:cu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9718" name="Line 8"/>
            <p:cNvSpPr>
              <a:spLocks noChangeShapeType="1"/>
            </p:cNvSpPr>
            <p:nvPr/>
          </p:nvSpPr>
          <p:spPr bwMode="auto">
            <a:xfrm flipV="1">
              <a:off x="1104" y="3360"/>
              <a:ext cx="528" cy="192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9719" name="Line 9"/>
            <p:cNvSpPr>
              <a:spLocks noChangeShapeType="1"/>
            </p:cNvSpPr>
            <p:nvPr/>
          </p:nvSpPr>
          <p:spPr bwMode="auto">
            <a:xfrm>
              <a:off x="480" y="3168"/>
              <a:ext cx="0" cy="384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9720" name="Line 10"/>
            <p:cNvSpPr>
              <a:spLocks noChangeShapeType="1"/>
            </p:cNvSpPr>
            <p:nvPr/>
          </p:nvSpPr>
          <p:spPr bwMode="auto">
            <a:xfrm>
              <a:off x="1056" y="3216"/>
              <a:ext cx="0" cy="24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9721" name="Line 11"/>
            <p:cNvSpPr>
              <a:spLocks noChangeShapeType="1"/>
            </p:cNvSpPr>
            <p:nvPr/>
          </p:nvSpPr>
          <p:spPr bwMode="auto">
            <a:xfrm>
              <a:off x="528" y="3168"/>
              <a:ext cx="528" cy="384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9722" name="Line 12"/>
            <p:cNvSpPr>
              <a:spLocks noChangeShapeType="1"/>
            </p:cNvSpPr>
            <p:nvPr/>
          </p:nvSpPr>
          <p:spPr bwMode="auto">
            <a:xfrm flipV="1">
              <a:off x="528" y="3120"/>
              <a:ext cx="528" cy="432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9723" name="Oval 17"/>
            <p:cNvSpPr>
              <a:spLocks noChangeArrowheads="1"/>
            </p:cNvSpPr>
            <p:nvPr/>
          </p:nvSpPr>
          <p:spPr bwMode="auto">
            <a:xfrm>
              <a:off x="384" y="2976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a</a:t>
              </a:r>
            </a:p>
          </p:txBody>
        </p:sp>
        <p:sp>
          <p:nvSpPr>
            <p:cNvPr id="29724" name="Oval 18"/>
            <p:cNvSpPr>
              <a:spLocks noChangeArrowheads="1"/>
            </p:cNvSpPr>
            <p:nvPr/>
          </p:nvSpPr>
          <p:spPr bwMode="auto">
            <a:xfrm>
              <a:off x="960" y="2976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29725" name="Oval 19"/>
            <p:cNvSpPr>
              <a:spLocks noChangeArrowheads="1"/>
            </p:cNvSpPr>
            <p:nvPr/>
          </p:nvSpPr>
          <p:spPr bwMode="auto">
            <a:xfrm>
              <a:off x="384" y="3456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29726" name="Oval 20"/>
            <p:cNvSpPr>
              <a:spLocks noChangeArrowheads="1"/>
            </p:cNvSpPr>
            <p:nvPr/>
          </p:nvSpPr>
          <p:spPr bwMode="auto">
            <a:xfrm>
              <a:off x="960" y="3456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29727" name="Oval 22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e</a:t>
              </a:r>
            </a:p>
          </p:txBody>
        </p:sp>
      </p:grpSp>
      <p:sp>
        <p:nvSpPr>
          <p:cNvPr id="188441" name="Text Box 25"/>
          <p:cNvSpPr txBox="1">
            <a:spLocks noChangeArrowheads="1"/>
          </p:cNvSpPr>
          <p:nvPr/>
        </p:nvSpPr>
        <p:spPr bwMode="auto">
          <a:xfrm>
            <a:off x="2103438" y="5948363"/>
            <a:ext cx="28495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2800">
                <a:solidFill>
                  <a:srgbClr val="FF00FF"/>
                </a:solidFill>
                <a:latin typeface="Comic Sans MS" pitchFamily="66" charset="0"/>
                <a:ea typeface="新細明體" pitchFamily="18" charset="-120"/>
              </a:rPr>
              <a:t>a c b d e c d a</a:t>
            </a:r>
            <a:endParaRPr lang="en-US" altLang="zh-TW" sz="2800" baseline="-25000">
              <a:solidFill>
                <a:srgbClr val="FF00FF"/>
              </a:solidFill>
              <a:latin typeface="Comic Sans MS" pitchFamily="66" charset="0"/>
              <a:ea typeface="新細明體" pitchFamily="18" charset="-120"/>
            </a:endParaRP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5994400" y="4576763"/>
            <a:ext cx="2393950" cy="1435100"/>
            <a:chOff x="2832" y="3024"/>
            <a:chExt cx="1392" cy="904"/>
          </a:xfrm>
        </p:grpSpPr>
        <p:sp>
          <p:nvSpPr>
            <p:cNvPr id="29705" name="Freeform 28"/>
            <p:cNvSpPr>
              <a:spLocks/>
            </p:cNvSpPr>
            <p:nvPr/>
          </p:nvSpPr>
          <p:spPr bwMode="auto">
            <a:xfrm>
              <a:off x="2976" y="3408"/>
              <a:ext cx="1152" cy="520"/>
            </a:xfrm>
            <a:custGeom>
              <a:avLst/>
              <a:gdLst>
                <a:gd name="T0" fmla="*/ 0 w 1152"/>
                <a:gd name="T1" fmla="*/ 240 h 520"/>
                <a:gd name="T2" fmla="*/ 624 w 1152"/>
                <a:gd name="T3" fmla="*/ 480 h 520"/>
                <a:gd name="T4" fmla="*/ 1152 w 1152"/>
                <a:gd name="T5" fmla="*/ 0 h 520"/>
                <a:gd name="T6" fmla="*/ 0 60000 65536"/>
                <a:gd name="T7" fmla="*/ 0 60000 65536"/>
                <a:gd name="T8" fmla="*/ 0 60000 65536"/>
                <a:gd name="T9" fmla="*/ 0 w 1152"/>
                <a:gd name="T10" fmla="*/ 0 h 520"/>
                <a:gd name="T11" fmla="*/ 1152 w 1152"/>
                <a:gd name="T12" fmla="*/ 520 h 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520">
                  <a:moveTo>
                    <a:pt x="0" y="240"/>
                  </a:moveTo>
                  <a:cubicBezTo>
                    <a:pt x="216" y="380"/>
                    <a:pt x="432" y="520"/>
                    <a:pt x="624" y="480"/>
                  </a:cubicBezTo>
                  <a:cubicBezTo>
                    <a:pt x="816" y="440"/>
                    <a:pt x="984" y="220"/>
                    <a:pt x="1152" y="0"/>
                  </a:cubicBezTo>
                </a:path>
              </a:pathLst>
            </a:cu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9706" name="Line 29"/>
            <p:cNvSpPr>
              <a:spLocks noChangeShapeType="1"/>
            </p:cNvSpPr>
            <p:nvPr/>
          </p:nvSpPr>
          <p:spPr bwMode="auto">
            <a:xfrm flipV="1">
              <a:off x="3552" y="3408"/>
              <a:ext cx="528" cy="192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9707" name="Line 30"/>
            <p:cNvSpPr>
              <a:spLocks noChangeShapeType="1"/>
            </p:cNvSpPr>
            <p:nvPr/>
          </p:nvSpPr>
          <p:spPr bwMode="auto">
            <a:xfrm>
              <a:off x="2928" y="3216"/>
              <a:ext cx="0" cy="384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9708" name="Line 31"/>
            <p:cNvSpPr>
              <a:spLocks noChangeShapeType="1"/>
            </p:cNvSpPr>
            <p:nvPr/>
          </p:nvSpPr>
          <p:spPr bwMode="auto">
            <a:xfrm>
              <a:off x="3504" y="3264"/>
              <a:ext cx="0" cy="24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9709" name="Line 32"/>
            <p:cNvSpPr>
              <a:spLocks noChangeShapeType="1"/>
            </p:cNvSpPr>
            <p:nvPr/>
          </p:nvSpPr>
          <p:spPr bwMode="auto">
            <a:xfrm>
              <a:off x="2976" y="3216"/>
              <a:ext cx="528" cy="384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9710" name="Line 33"/>
            <p:cNvSpPr>
              <a:spLocks noChangeShapeType="1"/>
            </p:cNvSpPr>
            <p:nvPr/>
          </p:nvSpPr>
          <p:spPr bwMode="auto">
            <a:xfrm flipV="1">
              <a:off x="2976" y="3168"/>
              <a:ext cx="528" cy="432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9711" name="Oval 34"/>
            <p:cNvSpPr>
              <a:spLocks noChangeArrowheads="1"/>
            </p:cNvSpPr>
            <p:nvPr/>
          </p:nvSpPr>
          <p:spPr bwMode="auto">
            <a:xfrm>
              <a:off x="2832" y="3024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a</a:t>
              </a:r>
            </a:p>
          </p:txBody>
        </p:sp>
        <p:sp>
          <p:nvSpPr>
            <p:cNvPr id="29712" name="Oval 35"/>
            <p:cNvSpPr>
              <a:spLocks noChangeArrowheads="1"/>
            </p:cNvSpPr>
            <p:nvPr/>
          </p:nvSpPr>
          <p:spPr bwMode="auto">
            <a:xfrm>
              <a:off x="3408" y="3024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29713" name="Oval 36"/>
            <p:cNvSpPr>
              <a:spLocks noChangeArrowheads="1"/>
            </p:cNvSpPr>
            <p:nvPr/>
          </p:nvSpPr>
          <p:spPr bwMode="auto">
            <a:xfrm>
              <a:off x="2832" y="3504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29714" name="Oval 37"/>
            <p:cNvSpPr>
              <a:spLocks noChangeArrowheads="1"/>
            </p:cNvSpPr>
            <p:nvPr/>
          </p:nvSpPr>
          <p:spPr bwMode="auto">
            <a:xfrm>
              <a:off x="3408" y="3504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29715" name="Oval 38"/>
            <p:cNvSpPr>
              <a:spLocks noChangeArrowheads="1"/>
            </p:cNvSpPr>
            <p:nvPr/>
          </p:nvSpPr>
          <p:spPr bwMode="auto">
            <a:xfrm>
              <a:off x="3984" y="3264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e</a:t>
              </a:r>
            </a:p>
          </p:txBody>
        </p:sp>
      </p:grpSp>
      <p:sp>
        <p:nvSpPr>
          <p:cNvPr id="188455" name="Text Box 39"/>
          <p:cNvSpPr txBox="1">
            <a:spLocks noChangeArrowheads="1"/>
          </p:cNvSpPr>
          <p:nvPr/>
        </p:nvSpPr>
        <p:spPr bwMode="auto">
          <a:xfrm>
            <a:off x="5911850" y="5948363"/>
            <a:ext cx="2827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2800">
                <a:solidFill>
                  <a:srgbClr val="FF00FF"/>
                </a:solidFill>
                <a:latin typeface="Comic Sans MS" pitchFamily="66" charset="0"/>
                <a:ea typeface="新細明體" pitchFamily="18" charset="-120"/>
              </a:rPr>
              <a:t>no Euler circuit</a:t>
            </a:r>
            <a:endParaRPr lang="en-US" altLang="zh-TW" sz="2800" baseline="-25000">
              <a:solidFill>
                <a:srgbClr val="FF00FF"/>
              </a:solidFill>
              <a:latin typeface="Comic Sans MS" pitchFamily="66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41" grpId="0" autoUpdateAnimBg="0"/>
      <p:bldP spid="18845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B66007-5763-49EF-B5CF-B27868D9A74C}" type="slidenum">
              <a:rPr lang="zh-TW" altLang="en-US" sz="1100" b="0">
                <a:latin typeface="Verdana" pitchFamily="34" charset="0"/>
              </a:rPr>
              <a:pPr eaLnBrk="1" hangingPunct="1"/>
              <a:t>28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189484" name="Text Box 44"/>
          <p:cNvSpPr txBox="1">
            <a:spLocks noChangeArrowheads="1"/>
          </p:cNvSpPr>
          <p:nvPr/>
        </p:nvSpPr>
        <p:spPr bwMode="auto">
          <a:xfrm>
            <a:off x="6843713" y="6262688"/>
            <a:ext cx="3062287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2800">
                <a:solidFill>
                  <a:srgbClr val="FF00FF"/>
                </a:solidFill>
                <a:latin typeface="Comic Sans MS" pitchFamily="66" charset="0"/>
                <a:ea typeface="新細明體" pitchFamily="18" charset="-120"/>
              </a:rPr>
              <a:t>no Euler circuit</a:t>
            </a:r>
            <a:endParaRPr lang="en-US" altLang="zh-TW" sz="2800" baseline="-25000">
              <a:solidFill>
                <a:srgbClr val="FF00FF"/>
              </a:solidFill>
              <a:latin typeface="Comic Sans MS" pitchFamily="66" charset="0"/>
              <a:ea typeface="新細明體" pitchFamily="18" charset="-120"/>
            </a:endParaRPr>
          </a:p>
        </p:txBody>
      </p:sp>
      <p:pic>
        <p:nvPicPr>
          <p:cNvPr id="189445" name="Picture 5" descr="euler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50" y="2357438"/>
            <a:ext cx="295910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9446" name="Picture 6" descr="euler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450" y="2357438"/>
            <a:ext cx="2909888" cy="19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412750" y="273050"/>
            <a:ext cx="92456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6238" indent="-376238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2800" b="0">
                <a:latin typeface="Comic Sans MS" pitchFamily="66" charset="0"/>
                <a:ea typeface="新細明體" pitchFamily="18" charset="-120"/>
              </a:rPr>
              <a:t>History: In Konigsberg, Germany, a river ran through the city and seven bridges were built. The people wondered whether or not one could go around the city in a way that would involve crossing each bridge exactly once.</a:t>
            </a:r>
          </a:p>
        </p:txBody>
      </p:sp>
      <p:pic>
        <p:nvPicPr>
          <p:cNvPr id="30727" name="Picture 4" descr="euler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2509838"/>
            <a:ext cx="3095625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9447" name="Picture 7" descr="euler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4471988"/>
            <a:ext cx="437515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167438" y="4143375"/>
            <a:ext cx="2311400" cy="2149475"/>
            <a:chOff x="3216" y="2678"/>
            <a:chExt cx="1344" cy="1354"/>
          </a:xfrm>
        </p:grpSpPr>
        <p:sp>
          <p:nvSpPr>
            <p:cNvPr id="30751" name="Freeform 34"/>
            <p:cNvSpPr>
              <a:spLocks/>
            </p:cNvSpPr>
            <p:nvPr/>
          </p:nvSpPr>
          <p:spPr bwMode="auto">
            <a:xfrm>
              <a:off x="3600" y="2832"/>
              <a:ext cx="960" cy="1200"/>
            </a:xfrm>
            <a:custGeom>
              <a:avLst/>
              <a:gdLst>
                <a:gd name="T0" fmla="*/ 48 w 960"/>
                <a:gd name="T1" fmla="*/ 0 h 1200"/>
                <a:gd name="T2" fmla="*/ 624 w 960"/>
                <a:gd name="T3" fmla="*/ 96 h 1200"/>
                <a:gd name="T4" fmla="*/ 960 w 960"/>
                <a:gd name="T5" fmla="*/ 432 h 1200"/>
                <a:gd name="T6" fmla="*/ 624 w 960"/>
                <a:gd name="T7" fmla="*/ 1008 h 1200"/>
                <a:gd name="T8" fmla="*/ 0 w 960"/>
                <a:gd name="T9" fmla="*/ 1200 h 12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0"/>
                <a:gd name="T16" fmla="*/ 0 h 1200"/>
                <a:gd name="T17" fmla="*/ 960 w 960"/>
                <a:gd name="T18" fmla="*/ 1200 h 12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0" h="1200">
                  <a:moveTo>
                    <a:pt x="48" y="0"/>
                  </a:moveTo>
                  <a:cubicBezTo>
                    <a:pt x="260" y="12"/>
                    <a:pt x="472" y="24"/>
                    <a:pt x="624" y="96"/>
                  </a:cubicBezTo>
                  <a:cubicBezTo>
                    <a:pt x="776" y="168"/>
                    <a:pt x="960" y="280"/>
                    <a:pt x="960" y="432"/>
                  </a:cubicBezTo>
                  <a:cubicBezTo>
                    <a:pt x="960" y="584"/>
                    <a:pt x="784" y="880"/>
                    <a:pt x="624" y="1008"/>
                  </a:cubicBezTo>
                  <a:cubicBezTo>
                    <a:pt x="464" y="1136"/>
                    <a:pt x="232" y="1168"/>
                    <a:pt x="0" y="12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0752" name="Freeform 35"/>
            <p:cNvSpPr>
              <a:spLocks/>
            </p:cNvSpPr>
            <p:nvPr/>
          </p:nvSpPr>
          <p:spPr bwMode="auto">
            <a:xfrm>
              <a:off x="3648" y="3312"/>
              <a:ext cx="864" cy="144"/>
            </a:xfrm>
            <a:custGeom>
              <a:avLst/>
              <a:gdLst>
                <a:gd name="T0" fmla="*/ 0 w 864"/>
                <a:gd name="T1" fmla="*/ 144 h 144"/>
                <a:gd name="T2" fmla="*/ 864 w 864"/>
                <a:gd name="T3" fmla="*/ 0 h 144"/>
                <a:gd name="T4" fmla="*/ 0 60000 65536"/>
                <a:gd name="T5" fmla="*/ 0 60000 65536"/>
                <a:gd name="T6" fmla="*/ 0 w 864"/>
                <a:gd name="T7" fmla="*/ 0 h 144"/>
                <a:gd name="T8" fmla="*/ 864 w 864"/>
                <a:gd name="T9" fmla="*/ 144 h 1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64" h="144">
                  <a:moveTo>
                    <a:pt x="0" y="144"/>
                  </a:moveTo>
                  <a:cubicBezTo>
                    <a:pt x="0" y="144"/>
                    <a:pt x="432" y="72"/>
                    <a:pt x="864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0753" name="Freeform 33"/>
            <p:cNvSpPr>
              <a:spLocks/>
            </p:cNvSpPr>
            <p:nvPr/>
          </p:nvSpPr>
          <p:spPr bwMode="auto">
            <a:xfrm flipH="1">
              <a:off x="3640" y="2880"/>
              <a:ext cx="248" cy="1152"/>
            </a:xfrm>
            <a:custGeom>
              <a:avLst/>
              <a:gdLst>
                <a:gd name="T0" fmla="*/ 200 w 248"/>
                <a:gd name="T1" fmla="*/ 0 h 1152"/>
                <a:gd name="T2" fmla="*/ 8 w 248"/>
                <a:gd name="T3" fmla="*/ 288 h 1152"/>
                <a:gd name="T4" fmla="*/ 248 w 248"/>
                <a:gd name="T5" fmla="*/ 576 h 1152"/>
                <a:gd name="T6" fmla="*/ 8 w 248"/>
                <a:gd name="T7" fmla="*/ 912 h 1152"/>
                <a:gd name="T8" fmla="*/ 248 w 248"/>
                <a:gd name="T9" fmla="*/ 1152 h 1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8"/>
                <a:gd name="T16" fmla="*/ 0 h 1152"/>
                <a:gd name="T17" fmla="*/ 248 w 248"/>
                <a:gd name="T18" fmla="*/ 1152 h 1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8" h="1152">
                  <a:moveTo>
                    <a:pt x="200" y="0"/>
                  </a:moveTo>
                  <a:cubicBezTo>
                    <a:pt x="100" y="96"/>
                    <a:pt x="0" y="192"/>
                    <a:pt x="8" y="288"/>
                  </a:cubicBezTo>
                  <a:cubicBezTo>
                    <a:pt x="16" y="384"/>
                    <a:pt x="248" y="472"/>
                    <a:pt x="248" y="576"/>
                  </a:cubicBezTo>
                  <a:cubicBezTo>
                    <a:pt x="248" y="680"/>
                    <a:pt x="8" y="816"/>
                    <a:pt x="8" y="912"/>
                  </a:cubicBezTo>
                  <a:cubicBezTo>
                    <a:pt x="8" y="1008"/>
                    <a:pt x="128" y="1080"/>
                    <a:pt x="248" y="115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0754" name="Freeform 32"/>
            <p:cNvSpPr>
              <a:spLocks/>
            </p:cNvSpPr>
            <p:nvPr/>
          </p:nvSpPr>
          <p:spPr bwMode="auto">
            <a:xfrm>
              <a:off x="3400" y="2880"/>
              <a:ext cx="248" cy="1152"/>
            </a:xfrm>
            <a:custGeom>
              <a:avLst/>
              <a:gdLst>
                <a:gd name="T0" fmla="*/ 200 w 248"/>
                <a:gd name="T1" fmla="*/ 0 h 1152"/>
                <a:gd name="T2" fmla="*/ 8 w 248"/>
                <a:gd name="T3" fmla="*/ 288 h 1152"/>
                <a:gd name="T4" fmla="*/ 248 w 248"/>
                <a:gd name="T5" fmla="*/ 576 h 1152"/>
                <a:gd name="T6" fmla="*/ 8 w 248"/>
                <a:gd name="T7" fmla="*/ 912 h 1152"/>
                <a:gd name="T8" fmla="*/ 248 w 248"/>
                <a:gd name="T9" fmla="*/ 1152 h 1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8"/>
                <a:gd name="T16" fmla="*/ 0 h 1152"/>
                <a:gd name="T17" fmla="*/ 248 w 248"/>
                <a:gd name="T18" fmla="*/ 1152 h 1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8" h="1152">
                  <a:moveTo>
                    <a:pt x="200" y="0"/>
                  </a:moveTo>
                  <a:cubicBezTo>
                    <a:pt x="100" y="96"/>
                    <a:pt x="0" y="192"/>
                    <a:pt x="8" y="288"/>
                  </a:cubicBezTo>
                  <a:cubicBezTo>
                    <a:pt x="16" y="384"/>
                    <a:pt x="248" y="472"/>
                    <a:pt x="248" y="576"/>
                  </a:cubicBezTo>
                  <a:cubicBezTo>
                    <a:pt x="248" y="680"/>
                    <a:pt x="8" y="816"/>
                    <a:pt x="8" y="912"/>
                  </a:cubicBezTo>
                  <a:cubicBezTo>
                    <a:pt x="8" y="1008"/>
                    <a:pt x="128" y="1080"/>
                    <a:pt x="248" y="115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0755" name="Text Box 36"/>
            <p:cNvSpPr txBox="1">
              <a:spLocks noChangeArrowheads="1"/>
            </p:cNvSpPr>
            <p:nvPr/>
          </p:nvSpPr>
          <p:spPr bwMode="auto">
            <a:xfrm>
              <a:off x="4032" y="3168"/>
              <a:ext cx="1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zh-TW" altLang="en-US" sz="2000">
                  <a:latin typeface="Comic Sans MS" pitchFamily="66" charset="0"/>
                  <a:ea typeface="新細明體" pitchFamily="18" charset="-120"/>
                </a:rPr>
                <a:t>5</a:t>
              </a:r>
            </a:p>
          </p:txBody>
        </p:sp>
        <p:sp>
          <p:nvSpPr>
            <p:cNvPr id="30756" name="Text Box 38"/>
            <p:cNvSpPr txBox="1">
              <a:spLocks noChangeArrowheads="1"/>
            </p:cNvSpPr>
            <p:nvPr/>
          </p:nvSpPr>
          <p:spPr bwMode="auto">
            <a:xfrm>
              <a:off x="3216" y="2976"/>
              <a:ext cx="1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zh-TW" altLang="en-US" sz="2000">
                  <a:latin typeface="Comic Sans MS" pitchFamily="66" charset="0"/>
                  <a:ea typeface="新細明體" pitchFamily="18" charset="-120"/>
                </a:rPr>
                <a:t>1</a:t>
              </a:r>
            </a:p>
          </p:txBody>
        </p:sp>
        <p:sp>
          <p:nvSpPr>
            <p:cNvPr id="30757" name="Text Box 39"/>
            <p:cNvSpPr txBox="1">
              <a:spLocks noChangeArrowheads="1"/>
            </p:cNvSpPr>
            <p:nvPr/>
          </p:nvSpPr>
          <p:spPr bwMode="auto">
            <a:xfrm>
              <a:off x="3840" y="2966"/>
              <a:ext cx="1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zh-TW" altLang="en-US" sz="2000">
                  <a:latin typeface="Comic Sans MS" pitchFamily="66" charset="0"/>
                  <a:ea typeface="新細明體" pitchFamily="18" charset="-120"/>
                </a:rPr>
                <a:t>2</a:t>
              </a:r>
            </a:p>
          </p:txBody>
        </p:sp>
        <p:sp>
          <p:nvSpPr>
            <p:cNvPr id="30758" name="Text Box 40"/>
            <p:cNvSpPr txBox="1">
              <a:spLocks noChangeArrowheads="1"/>
            </p:cNvSpPr>
            <p:nvPr/>
          </p:nvSpPr>
          <p:spPr bwMode="auto">
            <a:xfrm>
              <a:off x="3242" y="3590"/>
              <a:ext cx="19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zh-TW" altLang="en-US" sz="2000">
                  <a:latin typeface="Comic Sans MS" pitchFamily="66" charset="0"/>
                  <a:ea typeface="新細明體" pitchFamily="18" charset="-120"/>
                </a:rPr>
                <a:t>3</a:t>
              </a:r>
            </a:p>
          </p:txBody>
        </p:sp>
        <p:sp>
          <p:nvSpPr>
            <p:cNvPr id="30759" name="Text Box 41"/>
            <p:cNvSpPr txBox="1">
              <a:spLocks noChangeArrowheads="1"/>
            </p:cNvSpPr>
            <p:nvPr/>
          </p:nvSpPr>
          <p:spPr bwMode="auto">
            <a:xfrm>
              <a:off x="3792" y="3504"/>
              <a:ext cx="1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zh-TW" altLang="en-US" sz="2000">
                  <a:latin typeface="Comic Sans MS" pitchFamily="66" charset="0"/>
                  <a:ea typeface="新細明體" pitchFamily="18" charset="-120"/>
                </a:rPr>
                <a:t>4</a:t>
              </a:r>
            </a:p>
          </p:txBody>
        </p:sp>
        <p:sp>
          <p:nvSpPr>
            <p:cNvPr id="30760" name="Text Box 42"/>
            <p:cNvSpPr txBox="1">
              <a:spLocks noChangeArrowheads="1"/>
            </p:cNvSpPr>
            <p:nvPr/>
          </p:nvSpPr>
          <p:spPr bwMode="auto">
            <a:xfrm>
              <a:off x="4320" y="3696"/>
              <a:ext cx="1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zh-TW" altLang="en-US" sz="2000">
                  <a:latin typeface="Comic Sans MS" pitchFamily="66" charset="0"/>
                  <a:ea typeface="新細明體" pitchFamily="18" charset="-120"/>
                </a:rPr>
                <a:t>6</a:t>
              </a:r>
            </a:p>
          </p:txBody>
        </p:sp>
        <p:sp>
          <p:nvSpPr>
            <p:cNvPr id="30761" name="Text Box 43"/>
            <p:cNvSpPr txBox="1">
              <a:spLocks noChangeArrowheads="1"/>
            </p:cNvSpPr>
            <p:nvPr/>
          </p:nvSpPr>
          <p:spPr bwMode="auto">
            <a:xfrm>
              <a:off x="4128" y="2678"/>
              <a:ext cx="1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zh-TW" altLang="en-US" sz="2000">
                  <a:latin typeface="Comic Sans MS" pitchFamily="66" charset="0"/>
                  <a:ea typeface="新細明體" pitchFamily="18" charset="-120"/>
                </a:rPr>
                <a:t>7</a:t>
              </a:r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6662738" y="4235450"/>
            <a:ext cx="1981200" cy="2209800"/>
            <a:chOff x="3504" y="2736"/>
            <a:chExt cx="1152" cy="1392"/>
          </a:xfrm>
        </p:grpSpPr>
        <p:sp>
          <p:nvSpPr>
            <p:cNvPr id="30747" name="Oval 27"/>
            <p:cNvSpPr>
              <a:spLocks noChangeArrowheads="1"/>
            </p:cNvSpPr>
            <p:nvPr/>
          </p:nvSpPr>
          <p:spPr bwMode="auto">
            <a:xfrm>
              <a:off x="3504" y="2736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chemeClr val="accent2"/>
                  </a:solidFill>
                  <a:latin typeface="Comic Sans MS" pitchFamily="66" charset="0"/>
                  <a:ea typeface="新細明體" pitchFamily="18" charset="-120"/>
                </a:rPr>
                <a:t>a</a:t>
              </a:r>
            </a:p>
          </p:txBody>
        </p:sp>
        <p:sp>
          <p:nvSpPr>
            <p:cNvPr id="30748" name="Oval 28"/>
            <p:cNvSpPr>
              <a:spLocks noChangeArrowheads="1"/>
            </p:cNvSpPr>
            <p:nvPr/>
          </p:nvSpPr>
          <p:spPr bwMode="auto">
            <a:xfrm>
              <a:off x="3504" y="3312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chemeClr val="accent2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30749" name="Oval 29"/>
            <p:cNvSpPr>
              <a:spLocks noChangeArrowheads="1"/>
            </p:cNvSpPr>
            <p:nvPr/>
          </p:nvSpPr>
          <p:spPr bwMode="auto">
            <a:xfrm>
              <a:off x="3504" y="3888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chemeClr val="accent2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30750" name="Oval 30"/>
            <p:cNvSpPr>
              <a:spLocks noChangeArrowheads="1"/>
            </p:cNvSpPr>
            <p:nvPr/>
          </p:nvSpPr>
          <p:spPr bwMode="auto">
            <a:xfrm>
              <a:off x="4416" y="3168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chemeClr val="accent2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</a:p>
          </p:txBody>
        </p:sp>
      </p:grp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1485900" y="4343400"/>
            <a:ext cx="4448175" cy="2235200"/>
            <a:chOff x="864" y="2736"/>
            <a:chExt cx="2586" cy="1408"/>
          </a:xfrm>
        </p:grpSpPr>
        <p:grpSp>
          <p:nvGrpSpPr>
            <p:cNvPr id="30738" name="Group 46"/>
            <p:cNvGrpSpPr>
              <a:grpSpLocks/>
            </p:cNvGrpSpPr>
            <p:nvPr/>
          </p:nvGrpSpPr>
          <p:grpSpPr bwMode="auto">
            <a:xfrm>
              <a:off x="864" y="2736"/>
              <a:ext cx="1787" cy="1408"/>
              <a:chOff x="864" y="2736"/>
              <a:chExt cx="1787" cy="1408"/>
            </a:xfrm>
          </p:grpSpPr>
          <p:sp>
            <p:nvSpPr>
              <p:cNvPr id="30740" name="Text Box 13"/>
              <p:cNvSpPr txBox="1">
                <a:spLocks noChangeArrowheads="1"/>
              </p:cNvSpPr>
              <p:nvPr/>
            </p:nvSpPr>
            <p:spPr bwMode="auto">
              <a:xfrm>
                <a:off x="960" y="3120"/>
                <a:ext cx="203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zh-TW" altLang="en-US" sz="2000">
                    <a:latin typeface="Comic Sans MS" pitchFamily="66" charset="0"/>
                    <a:ea typeface="新細明體" pitchFamily="18" charset="-120"/>
                  </a:rPr>
                  <a:t>1</a:t>
                </a:r>
              </a:p>
            </p:txBody>
          </p:sp>
          <p:sp>
            <p:nvSpPr>
              <p:cNvPr id="30741" name="Text Box 14"/>
              <p:cNvSpPr txBox="1">
                <a:spLocks noChangeArrowheads="1"/>
              </p:cNvSpPr>
              <p:nvPr/>
            </p:nvSpPr>
            <p:spPr bwMode="auto">
              <a:xfrm>
                <a:off x="1824" y="3024"/>
                <a:ext cx="203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zh-TW" altLang="en-US" sz="2000">
                    <a:latin typeface="Comic Sans MS" pitchFamily="66" charset="0"/>
                    <a:ea typeface="新細明體" pitchFamily="18" charset="-120"/>
                  </a:rPr>
                  <a:t>2</a:t>
                </a:r>
              </a:p>
            </p:txBody>
          </p:sp>
          <p:sp>
            <p:nvSpPr>
              <p:cNvPr id="30742" name="Text Box 15"/>
              <p:cNvSpPr txBox="1">
                <a:spLocks noChangeArrowheads="1"/>
              </p:cNvSpPr>
              <p:nvPr/>
            </p:nvSpPr>
            <p:spPr bwMode="auto">
              <a:xfrm>
                <a:off x="864" y="3696"/>
                <a:ext cx="203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zh-TW" altLang="en-US" sz="2000">
                    <a:latin typeface="Comic Sans MS" pitchFamily="66" charset="0"/>
                    <a:ea typeface="新細明體" pitchFamily="18" charset="-120"/>
                  </a:rPr>
                  <a:t>3</a:t>
                </a:r>
              </a:p>
            </p:txBody>
          </p:sp>
          <p:sp>
            <p:nvSpPr>
              <p:cNvPr id="30743" name="Text Box 16"/>
              <p:cNvSpPr txBox="1">
                <a:spLocks noChangeArrowheads="1"/>
              </p:cNvSpPr>
              <p:nvPr/>
            </p:nvSpPr>
            <p:spPr bwMode="auto">
              <a:xfrm>
                <a:off x="1728" y="3830"/>
                <a:ext cx="203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zh-TW" altLang="en-US" sz="2000">
                    <a:latin typeface="Comic Sans MS" pitchFamily="66" charset="0"/>
                    <a:ea typeface="新細明體" pitchFamily="18" charset="-120"/>
                  </a:rPr>
                  <a:t>4</a:t>
                </a:r>
              </a:p>
            </p:txBody>
          </p:sp>
          <p:sp>
            <p:nvSpPr>
              <p:cNvPr id="30744" name="Text Box 17"/>
              <p:cNvSpPr txBox="1">
                <a:spLocks noChangeArrowheads="1"/>
              </p:cNvSpPr>
              <p:nvPr/>
            </p:nvSpPr>
            <p:spPr bwMode="auto">
              <a:xfrm>
                <a:off x="2064" y="3504"/>
                <a:ext cx="203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zh-TW" altLang="en-US" sz="2000">
                    <a:latin typeface="Comic Sans MS" pitchFamily="66" charset="0"/>
                    <a:ea typeface="新細明體" pitchFamily="18" charset="-120"/>
                  </a:rPr>
                  <a:t>5</a:t>
                </a:r>
              </a:p>
            </p:txBody>
          </p:sp>
          <p:sp>
            <p:nvSpPr>
              <p:cNvPr id="30745" name="Text Box 18"/>
              <p:cNvSpPr txBox="1">
                <a:spLocks noChangeArrowheads="1"/>
              </p:cNvSpPr>
              <p:nvPr/>
            </p:nvSpPr>
            <p:spPr bwMode="auto">
              <a:xfrm>
                <a:off x="2448" y="3888"/>
                <a:ext cx="203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zh-TW" altLang="en-US" sz="2000">
                    <a:latin typeface="Comic Sans MS" pitchFamily="66" charset="0"/>
                    <a:ea typeface="新細明體" pitchFamily="18" charset="-120"/>
                  </a:rPr>
                  <a:t>6</a:t>
                </a:r>
              </a:p>
            </p:txBody>
          </p:sp>
          <p:sp>
            <p:nvSpPr>
              <p:cNvPr id="30746" name="Text Box 19"/>
              <p:cNvSpPr txBox="1">
                <a:spLocks noChangeArrowheads="1"/>
              </p:cNvSpPr>
              <p:nvPr/>
            </p:nvSpPr>
            <p:spPr bwMode="auto">
              <a:xfrm>
                <a:off x="2400" y="2736"/>
                <a:ext cx="203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zh-TW" altLang="en-US" sz="2000">
                    <a:latin typeface="Comic Sans MS" pitchFamily="66" charset="0"/>
                    <a:ea typeface="新細明體" pitchFamily="18" charset="-120"/>
                  </a:rPr>
                  <a:t>7</a:t>
                </a:r>
              </a:p>
            </p:txBody>
          </p:sp>
        </p:grpSp>
        <p:sp>
          <p:nvSpPr>
            <p:cNvPr id="30739" name="Text Box 49"/>
            <p:cNvSpPr txBox="1">
              <a:spLocks noChangeArrowheads="1"/>
            </p:cNvSpPr>
            <p:nvPr/>
          </p:nvSpPr>
          <p:spPr bwMode="auto">
            <a:xfrm>
              <a:off x="2714" y="3825"/>
              <a:ext cx="736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zh-TW">
                  <a:latin typeface="Comic Sans MS" pitchFamily="66" charset="0"/>
                  <a:ea typeface="新細明體" pitchFamily="18" charset="-120"/>
                </a:rPr>
                <a:t>bridges</a:t>
              </a:r>
              <a:endParaRPr lang="en-US" altLang="zh-TW" baseline="-25000">
                <a:latin typeface="Comic Sans MS" pitchFamily="66" charset="0"/>
                <a:ea typeface="新細明體" pitchFamily="18" charset="-120"/>
              </a:endParaRPr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0" y="4267200"/>
            <a:ext cx="4540250" cy="2362200"/>
            <a:chOff x="0" y="2688"/>
            <a:chExt cx="2640" cy="1488"/>
          </a:xfrm>
        </p:grpSpPr>
        <p:sp>
          <p:nvSpPr>
            <p:cNvPr id="30733" name="Oval 50"/>
            <p:cNvSpPr>
              <a:spLocks noChangeArrowheads="1"/>
            </p:cNvSpPr>
            <p:nvPr/>
          </p:nvSpPr>
          <p:spPr bwMode="auto">
            <a:xfrm>
              <a:off x="1440" y="2688"/>
              <a:ext cx="288" cy="2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accent2"/>
                  </a:solidFill>
                  <a:latin typeface="Comic Sans MS" pitchFamily="66" charset="0"/>
                </a:rPr>
                <a:t>a</a:t>
              </a:r>
            </a:p>
          </p:txBody>
        </p:sp>
        <p:sp>
          <p:nvSpPr>
            <p:cNvPr id="30734" name="Oval 51"/>
            <p:cNvSpPr>
              <a:spLocks noChangeArrowheads="1"/>
            </p:cNvSpPr>
            <p:nvPr/>
          </p:nvSpPr>
          <p:spPr bwMode="auto">
            <a:xfrm>
              <a:off x="1344" y="3312"/>
              <a:ext cx="288" cy="2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</a:p>
          </p:txBody>
        </p:sp>
        <p:sp>
          <p:nvSpPr>
            <p:cNvPr id="30735" name="Oval 52"/>
            <p:cNvSpPr>
              <a:spLocks noChangeArrowheads="1"/>
            </p:cNvSpPr>
            <p:nvPr/>
          </p:nvSpPr>
          <p:spPr bwMode="auto">
            <a:xfrm>
              <a:off x="1344" y="3888"/>
              <a:ext cx="288" cy="2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accent2"/>
                  </a:solidFill>
                  <a:latin typeface="Comic Sans MS" pitchFamily="66" charset="0"/>
                </a:rPr>
                <a:t>c</a:t>
              </a:r>
            </a:p>
          </p:txBody>
        </p:sp>
        <p:sp>
          <p:nvSpPr>
            <p:cNvPr id="30736" name="Oval 53"/>
            <p:cNvSpPr>
              <a:spLocks noChangeArrowheads="1"/>
            </p:cNvSpPr>
            <p:nvPr/>
          </p:nvSpPr>
          <p:spPr bwMode="auto">
            <a:xfrm>
              <a:off x="2352" y="3312"/>
              <a:ext cx="288" cy="2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accent2"/>
                  </a:solidFill>
                  <a:latin typeface="Comic Sans MS" pitchFamily="66" charset="0"/>
                </a:rPr>
                <a:t>d</a:t>
              </a:r>
            </a:p>
          </p:txBody>
        </p:sp>
        <p:sp>
          <p:nvSpPr>
            <p:cNvPr id="30737" name="Oval 54"/>
            <p:cNvSpPr>
              <a:spLocks noChangeArrowheads="1"/>
            </p:cNvSpPr>
            <p:nvPr/>
          </p:nvSpPr>
          <p:spPr bwMode="auto">
            <a:xfrm>
              <a:off x="0" y="2688"/>
              <a:ext cx="1200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accent2"/>
                  </a:solidFill>
                  <a:latin typeface="Comic Sans MS" pitchFamily="66" charset="0"/>
                </a:rPr>
                <a:t>river banks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5739120" y="2098080"/>
              <a:ext cx="2584080" cy="42130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729760" y="2088720"/>
                <a:ext cx="2602800" cy="4231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8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A1F5B77-D97F-45D3-ADA0-D2A5C0201A72}" type="slidenum">
              <a:rPr lang="zh-TW" altLang="en-US" sz="1100" b="0">
                <a:latin typeface="Verdana" pitchFamily="34" charset="0"/>
              </a:rPr>
              <a:pPr eaLnBrk="1" hangingPunct="1"/>
              <a:t>29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31747" name="Text Box 44"/>
          <p:cNvSpPr txBox="1">
            <a:spLocks noChangeArrowheads="1"/>
          </p:cNvSpPr>
          <p:nvPr/>
        </p:nvSpPr>
        <p:spPr bwMode="auto">
          <a:xfrm>
            <a:off x="6843713" y="6262688"/>
            <a:ext cx="3062287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2800">
                <a:solidFill>
                  <a:srgbClr val="FF00FF"/>
                </a:solidFill>
                <a:latin typeface="Comic Sans MS" pitchFamily="66" charset="0"/>
                <a:ea typeface="新細明體" pitchFamily="18" charset="-120"/>
              </a:rPr>
              <a:t>no Euler circuit</a:t>
            </a:r>
            <a:endParaRPr lang="en-US" altLang="zh-TW" sz="2800" baseline="-25000">
              <a:solidFill>
                <a:srgbClr val="FF00FF"/>
              </a:solidFill>
              <a:latin typeface="Comic Sans MS" pitchFamily="66" charset="0"/>
              <a:ea typeface="新細明體" pitchFamily="18" charset="-120"/>
            </a:endParaRPr>
          </a:p>
        </p:txBody>
      </p:sp>
      <p:pic>
        <p:nvPicPr>
          <p:cNvPr id="31748" name="Picture 5" descr="euler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50" y="2357438"/>
            <a:ext cx="295910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6" descr="euler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450" y="2357438"/>
            <a:ext cx="2909888" cy="19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Rectangle 3"/>
          <p:cNvSpPr>
            <a:spLocks noChangeArrowheads="1"/>
          </p:cNvSpPr>
          <p:nvPr/>
        </p:nvSpPr>
        <p:spPr bwMode="auto">
          <a:xfrm>
            <a:off x="412750" y="273050"/>
            <a:ext cx="92456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6238" indent="-376238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2800" b="0">
                <a:latin typeface="Comic Sans MS" pitchFamily="66" charset="0"/>
                <a:ea typeface="新細明體" pitchFamily="18" charset="-120"/>
              </a:rPr>
              <a:t>History: In Konigsberg, Germany, a river ran through the city and seven bridges were built. The people wondered whether or not one could go around the city in a way that would involve crossing each bridge exactly once.</a:t>
            </a:r>
          </a:p>
        </p:txBody>
      </p:sp>
      <p:pic>
        <p:nvPicPr>
          <p:cNvPr id="31751" name="Picture 4" descr="euler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2509838"/>
            <a:ext cx="3095625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7" descr="euler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4471988"/>
            <a:ext cx="437515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753" name="Group 47"/>
          <p:cNvGrpSpPr>
            <a:grpSpLocks/>
          </p:cNvGrpSpPr>
          <p:nvPr/>
        </p:nvGrpSpPr>
        <p:grpSpPr bwMode="auto">
          <a:xfrm>
            <a:off x="6167438" y="4143375"/>
            <a:ext cx="2311400" cy="2149475"/>
            <a:chOff x="3216" y="2678"/>
            <a:chExt cx="1344" cy="1354"/>
          </a:xfrm>
        </p:grpSpPr>
        <p:sp>
          <p:nvSpPr>
            <p:cNvPr id="31776" name="Freeform 34"/>
            <p:cNvSpPr>
              <a:spLocks/>
            </p:cNvSpPr>
            <p:nvPr/>
          </p:nvSpPr>
          <p:spPr bwMode="auto">
            <a:xfrm>
              <a:off x="3600" y="2832"/>
              <a:ext cx="960" cy="1200"/>
            </a:xfrm>
            <a:custGeom>
              <a:avLst/>
              <a:gdLst>
                <a:gd name="T0" fmla="*/ 48 w 960"/>
                <a:gd name="T1" fmla="*/ 0 h 1200"/>
                <a:gd name="T2" fmla="*/ 624 w 960"/>
                <a:gd name="T3" fmla="*/ 96 h 1200"/>
                <a:gd name="T4" fmla="*/ 960 w 960"/>
                <a:gd name="T5" fmla="*/ 432 h 1200"/>
                <a:gd name="T6" fmla="*/ 624 w 960"/>
                <a:gd name="T7" fmla="*/ 1008 h 1200"/>
                <a:gd name="T8" fmla="*/ 0 w 960"/>
                <a:gd name="T9" fmla="*/ 1200 h 12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0"/>
                <a:gd name="T16" fmla="*/ 0 h 1200"/>
                <a:gd name="T17" fmla="*/ 960 w 960"/>
                <a:gd name="T18" fmla="*/ 1200 h 12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0" h="1200">
                  <a:moveTo>
                    <a:pt x="48" y="0"/>
                  </a:moveTo>
                  <a:cubicBezTo>
                    <a:pt x="260" y="12"/>
                    <a:pt x="472" y="24"/>
                    <a:pt x="624" y="96"/>
                  </a:cubicBezTo>
                  <a:cubicBezTo>
                    <a:pt x="776" y="168"/>
                    <a:pt x="960" y="280"/>
                    <a:pt x="960" y="432"/>
                  </a:cubicBezTo>
                  <a:cubicBezTo>
                    <a:pt x="960" y="584"/>
                    <a:pt x="784" y="880"/>
                    <a:pt x="624" y="1008"/>
                  </a:cubicBezTo>
                  <a:cubicBezTo>
                    <a:pt x="464" y="1136"/>
                    <a:pt x="232" y="1168"/>
                    <a:pt x="0" y="12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1777" name="Freeform 35"/>
            <p:cNvSpPr>
              <a:spLocks/>
            </p:cNvSpPr>
            <p:nvPr/>
          </p:nvSpPr>
          <p:spPr bwMode="auto">
            <a:xfrm>
              <a:off x="3648" y="3312"/>
              <a:ext cx="864" cy="144"/>
            </a:xfrm>
            <a:custGeom>
              <a:avLst/>
              <a:gdLst>
                <a:gd name="T0" fmla="*/ 0 w 864"/>
                <a:gd name="T1" fmla="*/ 144 h 144"/>
                <a:gd name="T2" fmla="*/ 864 w 864"/>
                <a:gd name="T3" fmla="*/ 0 h 144"/>
                <a:gd name="T4" fmla="*/ 0 60000 65536"/>
                <a:gd name="T5" fmla="*/ 0 60000 65536"/>
                <a:gd name="T6" fmla="*/ 0 w 864"/>
                <a:gd name="T7" fmla="*/ 0 h 144"/>
                <a:gd name="T8" fmla="*/ 864 w 864"/>
                <a:gd name="T9" fmla="*/ 144 h 1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64" h="144">
                  <a:moveTo>
                    <a:pt x="0" y="144"/>
                  </a:moveTo>
                  <a:cubicBezTo>
                    <a:pt x="0" y="144"/>
                    <a:pt x="432" y="72"/>
                    <a:pt x="864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1778" name="Freeform 33"/>
            <p:cNvSpPr>
              <a:spLocks/>
            </p:cNvSpPr>
            <p:nvPr/>
          </p:nvSpPr>
          <p:spPr bwMode="auto">
            <a:xfrm flipH="1">
              <a:off x="3640" y="2880"/>
              <a:ext cx="248" cy="1152"/>
            </a:xfrm>
            <a:custGeom>
              <a:avLst/>
              <a:gdLst>
                <a:gd name="T0" fmla="*/ 200 w 248"/>
                <a:gd name="T1" fmla="*/ 0 h 1152"/>
                <a:gd name="T2" fmla="*/ 8 w 248"/>
                <a:gd name="T3" fmla="*/ 288 h 1152"/>
                <a:gd name="T4" fmla="*/ 248 w 248"/>
                <a:gd name="T5" fmla="*/ 576 h 1152"/>
                <a:gd name="T6" fmla="*/ 8 w 248"/>
                <a:gd name="T7" fmla="*/ 912 h 1152"/>
                <a:gd name="T8" fmla="*/ 248 w 248"/>
                <a:gd name="T9" fmla="*/ 1152 h 1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8"/>
                <a:gd name="T16" fmla="*/ 0 h 1152"/>
                <a:gd name="T17" fmla="*/ 248 w 248"/>
                <a:gd name="T18" fmla="*/ 1152 h 1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8" h="1152">
                  <a:moveTo>
                    <a:pt x="200" y="0"/>
                  </a:moveTo>
                  <a:cubicBezTo>
                    <a:pt x="100" y="96"/>
                    <a:pt x="0" y="192"/>
                    <a:pt x="8" y="288"/>
                  </a:cubicBezTo>
                  <a:cubicBezTo>
                    <a:pt x="16" y="384"/>
                    <a:pt x="248" y="472"/>
                    <a:pt x="248" y="576"/>
                  </a:cubicBezTo>
                  <a:cubicBezTo>
                    <a:pt x="248" y="680"/>
                    <a:pt x="8" y="816"/>
                    <a:pt x="8" y="912"/>
                  </a:cubicBezTo>
                  <a:cubicBezTo>
                    <a:pt x="8" y="1008"/>
                    <a:pt x="128" y="1080"/>
                    <a:pt x="248" y="115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1779" name="Freeform 32"/>
            <p:cNvSpPr>
              <a:spLocks/>
            </p:cNvSpPr>
            <p:nvPr/>
          </p:nvSpPr>
          <p:spPr bwMode="auto">
            <a:xfrm>
              <a:off x="3400" y="2880"/>
              <a:ext cx="248" cy="1152"/>
            </a:xfrm>
            <a:custGeom>
              <a:avLst/>
              <a:gdLst>
                <a:gd name="T0" fmla="*/ 200 w 248"/>
                <a:gd name="T1" fmla="*/ 0 h 1152"/>
                <a:gd name="T2" fmla="*/ 8 w 248"/>
                <a:gd name="T3" fmla="*/ 288 h 1152"/>
                <a:gd name="T4" fmla="*/ 248 w 248"/>
                <a:gd name="T5" fmla="*/ 576 h 1152"/>
                <a:gd name="T6" fmla="*/ 8 w 248"/>
                <a:gd name="T7" fmla="*/ 912 h 1152"/>
                <a:gd name="T8" fmla="*/ 248 w 248"/>
                <a:gd name="T9" fmla="*/ 1152 h 1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8"/>
                <a:gd name="T16" fmla="*/ 0 h 1152"/>
                <a:gd name="T17" fmla="*/ 248 w 248"/>
                <a:gd name="T18" fmla="*/ 1152 h 1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8" h="1152">
                  <a:moveTo>
                    <a:pt x="200" y="0"/>
                  </a:moveTo>
                  <a:cubicBezTo>
                    <a:pt x="100" y="96"/>
                    <a:pt x="0" y="192"/>
                    <a:pt x="8" y="288"/>
                  </a:cubicBezTo>
                  <a:cubicBezTo>
                    <a:pt x="16" y="384"/>
                    <a:pt x="248" y="472"/>
                    <a:pt x="248" y="576"/>
                  </a:cubicBezTo>
                  <a:cubicBezTo>
                    <a:pt x="248" y="680"/>
                    <a:pt x="8" y="816"/>
                    <a:pt x="8" y="912"/>
                  </a:cubicBezTo>
                  <a:cubicBezTo>
                    <a:pt x="8" y="1008"/>
                    <a:pt x="128" y="1080"/>
                    <a:pt x="248" y="115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1780" name="Text Box 36"/>
            <p:cNvSpPr txBox="1">
              <a:spLocks noChangeArrowheads="1"/>
            </p:cNvSpPr>
            <p:nvPr/>
          </p:nvSpPr>
          <p:spPr bwMode="auto">
            <a:xfrm>
              <a:off x="4032" y="3168"/>
              <a:ext cx="1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zh-TW" altLang="en-US" sz="2000">
                  <a:latin typeface="Comic Sans MS" pitchFamily="66" charset="0"/>
                  <a:ea typeface="新細明體" pitchFamily="18" charset="-120"/>
                </a:rPr>
                <a:t>5</a:t>
              </a:r>
            </a:p>
          </p:txBody>
        </p:sp>
        <p:sp>
          <p:nvSpPr>
            <p:cNvPr id="31781" name="Text Box 38"/>
            <p:cNvSpPr txBox="1">
              <a:spLocks noChangeArrowheads="1"/>
            </p:cNvSpPr>
            <p:nvPr/>
          </p:nvSpPr>
          <p:spPr bwMode="auto">
            <a:xfrm>
              <a:off x="3216" y="2976"/>
              <a:ext cx="1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zh-TW" altLang="en-US" sz="2000">
                  <a:latin typeface="Comic Sans MS" pitchFamily="66" charset="0"/>
                  <a:ea typeface="新細明體" pitchFamily="18" charset="-120"/>
                </a:rPr>
                <a:t>1</a:t>
              </a:r>
            </a:p>
          </p:txBody>
        </p:sp>
        <p:sp>
          <p:nvSpPr>
            <p:cNvPr id="31782" name="Text Box 39"/>
            <p:cNvSpPr txBox="1">
              <a:spLocks noChangeArrowheads="1"/>
            </p:cNvSpPr>
            <p:nvPr/>
          </p:nvSpPr>
          <p:spPr bwMode="auto">
            <a:xfrm>
              <a:off x="3840" y="2966"/>
              <a:ext cx="1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zh-TW" altLang="en-US" sz="2000">
                  <a:latin typeface="Comic Sans MS" pitchFamily="66" charset="0"/>
                  <a:ea typeface="新細明體" pitchFamily="18" charset="-120"/>
                </a:rPr>
                <a:t>2</a:t>
              </a:r>
            </a:p>
          </p:txBody>
        </p:sp>
        <p:sp>
          <p:nvSpPr>
            <p:cNvPr id="31783" name="Text Box 40"/>
            <p:cNvSpPr txBox="1">
              <a:spLocks noChangeArrowheads="1"/>
            </p:cNvSpPr>
            <p:nvPr/>
          </p:nvSpPr>
          <p:spPr bwMode="auto">
            <a:xfrm>
              <a:off x="3242" y="3590"/>
              <a:ext cx="19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zh-TW" altLang="en-US" sz="2000">
                  <a:latin typeface="Comic Sans MS" pitchFamily="66" charset="0"/>
                  <a:ea typeface="新細明體" pitchFamily="18" charset="-120"/>
                </a:rPr>
                <a:t>3</a:t>
              </a:r>
            </a:p>
          </p:txBody>
        </p:sp>
        <p:sp>
          <p:nvSpPr>
            <p:cNvPr id="31784" name="Text Box 41"/>
            <p:cNvSpPr txBox="1">
              <a:spLocks noChangeArrowheads="1"/>
            </p:cNvSpPr>
            <p:nvPr/>
          </p:nvSpPr>
          <p:spPr bwMode="auto">
            <a:xfrm>
              <a:off x="3792" y="3504"/>
              <a:ext cx="1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zh-TW" altLang="en-US" sz="2000">
                  <a:latin typeface="Comic Sans MS" pitchFamily="66" charset="0"/>
                  <a:ea typeface="新細明體" pitchFamily="18" charset="-120"/>
                </a:rPr>
                <a:t>4</a:t>
              </a:r>
            </a:p>
          </p:txBody>
        </p:sp>
        <p:sp>
          <p:nvSpPr>
            <p:cNvPr id="31785" name="Text Box 42"/>
            <p:cNvSpPr txBox="1">
              <a:spLocks noChangeArrowheads="1"/>
            </p:cNvSpPr>
            <p:nvPr/>
          </p:nvSpPr>
          <p:spPr bwMode="auto">
            <a:xfrm>
              <a:off x="4320" y="3696"/>
              <a:ext cx="1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zh-TW" altLang="en-US" sz="2000">
                  <a:latin typeface="Comic Sans MS" pitchFamily="66" charset="0"/>
                  <a:ea typeface="新細明體" pitchFamily="18" charset="-120"/>
                </a:rPr>
                <a:t>6</a:t>
              </a:r>
            </a:p>
          </p:txBody>
        </p:sp>
        <p:sp>
          <p:nvSpPr>
            <p:cNvPr id="31786" name="Text Box 43"/>
            <p:cNvSpPr txBox="1">
              <a:spLocks noChangeArrowheads="1"/>
            </p:cNvSpPr>
            <p:nvPr/>
          </p:nvSpPr>
          <p:spPr bwMode="auto">
            <a:xfrm>
              <a:off x="4128" y="2678"/>
              <a:ext cx="1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zh-TW" altLang="en-US" sz="2000">
                  <a:latin typeface="Comic Sans MS" pitchFamily="66" charset="0"/>
                  <a:ea typeface="新細明體" pitchFamily="18" charset="-120"/>
                </a:rPr>
                <a:t>7</a:t>
              </a:r>
            </a:p>
          </p:txBody>
        </p:sp>
      </p:grpSp>
      <p:grpSp>
        <p:nvGrpSpPr>
          <p:cNvPr id="31754" name="Group 48"/>
          <p:cNvGrpSpPr>
            <a:grpSpLocks/>
          </p:cNvGrpSpPr>
          <p:nvPr/>
        </p:nvGrpSpPr>
        <p:grpSpPr bwMode="auto">
          <a:xfrm>
            <a:off x="6662738" y="4235450"/>
            <a:ext cx="1981200" cy="2209800"/>
            <a:chOff x="3504" y="2736"/>
            <a:chExt cx="1152" cy="1392"/>
          </a:xfrm>
        </p:grpSpPr>
        <p:sp>
          <p:nvSpPr>
            <p:cNvPr id="31772" name="Oval 27"/>
            <p:cNvSpPr>
              <a:spLocks noChangeArrowheads="1"/>
            </p:cNvSpPr>
            <p:nvPr/>
          </p:nvSpPr>
          <p:spPr bwMode="auto">
            <a:xfrm>
              <a:off x="3504" y="2736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chemeClr val="accent2"/>
                  </a:solidFill>
                  <a:latin typeface="Comic Sans MS" pitchFamily="66" charset="0"/>
                  <a:ea typeface="新細明體" pitchFamily="18" charset="-120"/>
                </a:rPr>
                <a:t>a</a:t>
              </a:r>
            </a:p>
          </p:txBody>
        </p:sp>
        <p:sp>
          <p:nvSpPr>
            <p:cNvPr id="31773" name="Oval 28"/>
            <p:cNvSpPr>
              <a:spLocks noChangeArrowheads="1"/>
            </p:cNvSpPr>
            <p:nvPr/>
          </p:nvSpPr>
          <p:spPr bwMode="auto">
            <a:xfrm>
              <a:off x="3504" y="3312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chemeClr val="accent2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31774" name="Oval 29"/>
            <p:cNvSpPr>
              <a:spLocks noChangeArrowheads="1"/>
            </p:cNvSpPr>
            <p:nvPr/>
          </p:nvSpPr>
          <p:spPr bwMode="auto">
            <a:xfrm>
              <a:off x="3504" y="3888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chemeClr val="accent2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31775" name="Oval 30"/>
            <p:cNvSpPr>
              <a:spLocks noChangeArrowheads="1"/>
            </p:cNvSpPr>
            <p:nvPr/>
          </p:nvSpPr>
          <p:spPr bwMode="auto">
            <a:xfrm>
              <a:off x="4416" y="3168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chemeClr val="accent2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</a:p>
          </p:txBody>
        </p:sp>
      </p:grpSp>
      <p:grpSp>
        <p:nvGrpSpPr>
          <p:cNvPr id="31755" name="Group 56"/>
          <p:cNvGrpSpPr>
            <a:grpSpLocks/>
          </p:cNvGrpSpPr>
          <p:nvPr/>
        </p:nvGrpSpPr>
        <p:grpSpPr bwMode="auto">
          <a:xfrm>
            <a:off x="1485900" y="4343400"/>
            <a:ext cx="4448175" cy="2235200"/>
            <a:chOff x="864" y="2736"/>
            <a:chExt cx="2586" cy="1408"/>
          </a:xfrm>
        </p:grpSpPr>
        <p:grpSp>
          <p:nvGrpSpPr>
            <p:cNvPr id="31763" name="Group 46"/>
            <p:cNvGrpSpPr>
              <a:grpSpLocks/>
            </p:cNvGrpSpPr>
            <p:nvPr/>
          </p:nvGrpSpPr>
          <p:grpSpPr bwMode="auto">
            <a:xfrm>
              <a:off x="864" y="2736"/>
              <a:ext cx="1787" cy="1408"/>
              <a:chOff x="864" y="2736"/>
              <a:chExt cx="1787" cy="1408"/>
            </a:xfrm>
          </p:grpSpPr>
          <p:sp>
            <p:nvSpPr>
              <p:cNvPr id="31765" name="Text Box 13"/>
              <p:cNvSpPr txBox="1">
                <a:spLocks noChangeArrowheads="1"/>
              </p:cNvSpPr>
              <p:nvPr/>
            </p:nvSpPr>
            <p:spPr bwMode="auto">
              <a:xfrm>
                <a:off x="960" y="3120"/>
                <a:ext cx="203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zh-TW" altLang="en-US" sz="2000">
                    <a:latin typeface="Comic Sans MS" pitchFamily="66" charset="0"/>
                    <a:ea typeface="新細明體" pitchFamily="18" charset="-120"/>
                  </a:rPr>
                  <a:t>1</a:t>
                </a:r>
              </a:p>
            </p:txBody>
          </p:sp>
          <p:sp>
            <p:nvSpPr>
              <p:cNvPr id="31766" name="Text Box 14"/>
              <p:cNvSpPr txBox="1">
                <a:spLocks noChangeArrowheads="1"/>
              </p:cNvSpPr>
              <p:nvPr/>
            </p:nvSpPr>
            <p:spPr bwMode="auto">
              <a:xfrm>
                <a:off x="1824" y="3024"/>
                <a:ext cx="203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zh-TW" altLang="en-US" sz="2000">
                    <a:latin typeface="Comic Sans MS" pitchFamily="66" charset="0"/>
                    <a:ea typeface="新細明體" pitchFamily="18" charset="-120"/>
                  </a:rPr>
                  <a:t>2</a:t>
                </a:r>
              </a:p>
            </p:txBody>
          </p:sp>
          <p:sp>
            <p:nvSpPr>
              <p:cNvPr id="31767" name="Text Box 15"/>
              <p:cNvSpPr txBox="1">
                <a:spLocks noChangeArrowheads="1"/>
              </p:cNvSpPr>
              <p:nvPr/>
            </p:nvSpPr>
            <p:spPr bwMode="auto">
              <a:xfrm>
                <a:off x="864" y="3696"/>
                <a:ext cx="203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zh-TW" altLang="en-US" sz="2000">
                    <a:latin typeface="Comic Sans MS" pitchFamily="66" charset="0"/>
                    <a:ea typeface="新細明體" pitchFamily="18" charset="-120"/>
                  </a:rPr>
                  <a:t>3</a:t>
                </a:r>
              </a:p>
            </p:txBody>
          </p:sp>
          <p:sp>
            <p:nvSpPr>
              <p:cNvPr id="31768" name="Text Box 16"/>
              <p:cNvSpPr txBox="1">
                <a:spLocks noChangeArrowheads="1"/>
              </p:cNvSpPr>
              <p:nvPr/>
            </p:nvSpPr>
            <p:spPr bwMode="auto">
              <a:xfrm>
                <a:off x="1728" y="3830"/>
                <a:ext cx="203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zh-TW" altLang="en-US" sz="2000">
                    <a:latin typeface="Comic Sans MS" pitchFamily="66" charset="0"/>
                    <a:ea typeface="新細明體" pitchFamily="18" charset="-120"/>
                  </a:rPr>
                  <a:t>4</a:t>
                </a:r>
              </a:p>
            </p:txBody>
          </p:sp>
          <p:sp>
            <p:nvSpPr>
              <p:cNvPr id="31769" name="Text Box 17"/>
              <p:cNvSpPr txBox="1">
                <a:spLocks noChangeArrowheads="1"/>
              </p:cNvSpPr>
              <p:nvPr/>
            </p:nvSpPr>
            <p:spPr bwMode="auto">
              <a:xfrm>
                <a:off x="2064" y="3504"/>
                <a:ext cx="203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zh-TW" altLang="en-US" sz="2000">
                    <a:latin typeface="Comic Sans MS" pitchFamily="66" charset="0"/>
                    <a:ea typeface="新細明體" pitchFamily="18" charset="-120"/>
                  </a:rPr>
                  <a:t>5</a:t>
                </a:r>
              </a:p>
            </p:txBody>
          </p:sp>
          <p:sp>
            <p:nvSpPr>
              <p:cNvPr id="31770" name="Text Box 18"/>
              <p:cNvSpPr txBox="1">
                <a:spLocks noChangeArrowheads="1"/>
              </p:cNvSpPr>
              <p:nvPr/>
            </p:nvSpPr>
            <p:spPr bwMode="auto">
              <a:xfrm>
                <a:off x="2448" y="3888"/>
                <a:ext cx="203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zh-TW" altLang="en-US" sz="2000">
                    <a:latin typeface="Comic Sans MS" pitchFamily="66" charset="0"/>
                    <a:ea typeface="新細明體" pitchFamily="18" charset="-120"/>
                  </a:rPr>
                  <a:t>6</a:t>
                </a:r>
              </a:p>
            </p:txBody>
          </p:sp>
          <p:sp>
            <p:nvSpPr>
              <p:cNvPr id="31771" name="Text Box 19"/>
              <p:cNvSpPr txBox="1">
                <a:spLocks noChangeArrowheads="1"/>
              </p:cNvSpPr>
              <p:nvPr/>
            </p:nvSpPr>
            <p:spPr bwMode="auto">
              <a:xfrm>
                <a:off x="2400" y="2736"/>
                <a:ext cx="203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zh-TW" altLang="en-US" sz="2000">
                    <a:latin typeface="Comic Sans MS" pitchFamily="66" charset="0"/>
                    <a:ea typeface="新細明體" pitchFamily="18" charset="-120"/>
                  </a:rPr>
                  <a:t>7</a:t>
                </a:r>
              </a:p>
            </p:txBody>
          </p:sp>
        </p:grpSp>
        <p:sp>
          <p:nvSpPr>
            <p:cNvPr id="31764" name="Text Box 49"/>
            <p:cNvSpPr txBox="1">
              <a:spLocks noChangeArrowheads="1"/>
            </p:cNvSpPr>
            <p:nvPr/>
          </p:nvSpPr>
          <p:spPr bwMode="auto">
            <a:xfrm>
              <a:off x="2714" y="3825"/>
              <a:ext cx="736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zh-TW">
                  <a:latin typeface="Comic Sans MS" pitchFamily="66" charset="0"/>
                  <a:ea typeface="新細明體" pitchFamily="18" charset="-120"/>
                </a:rPr>
                <a:t>bridges</a:t>
              </a:r>
              <a:endParaRPr lang="en-US" altLang="zh-TW" baseline="-25000">
                <a:latin typeface="Comic Sans MS" pitchFamily="66" charset="0"/>
                <a:ea typeface="新細明體" pitchFamily="18" charset="-120"/>
              </a:endParaRPr>
            </a:p>
          </p:txBody>
        </p:sp>
      </p:grpSp>
      <p:grpSp>
        <p:nvGrpSpPr>
          <p:cNvPr id="31756" name="Group 55"/>
          <p:cNvGrpSpPr>
            <a:grpSpLocks/>
          </p:cNvGrpSpPr>
          <p:nvPr/>
        </p:nvGrpSpPr>
        <p:grpSpPr bwMode="auto">
          <a:xfrm>
            <a:off x="0" y="4267200"/>
            <a:ext cx="4540250" cy="2362200"/>
            <a:chOff x="0" y="2688"/>
            <a:chExt cx="2640" cy="1488"/>
          </a:xfrm>
        </p:grpSpPr>
        <p:sp>
          <p:nvSpPr>
            <p:cNvPr id="31758" name="Oval 50"/>
            <p:cNvSpPr>
              <a:spLocks noChangeArrowheads="1"/>
            </p:cNvSpPr>
            <p:nvPr/>
          </p:nvSpPr>
          <p:spPr bwMode="auto">
            <a:xfrm>
              <a:off x="1440" y="2688"/>
              <a:ext cx="288" cy="2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accent2"/>
                  </a:solidFill>
                  <a:latin typeface="Comic Sans MS" pitchFamily="66" charset="0"/>
                </a:rPr>
                <a:t>a</a:t>
              </a:r>
            </a:p>
          </p:txBody>
        </p:sp>
        <p:sp>
          <p:nvSpPr>
            <p:cNvPr id="31759" name="Oval 51"/>
            <p:cNvSpPr>
              <a:spLocks noChangeArrowheads="1"/>
            </p:cNvSpPr>
            <p:nvPr/>
          </p:nvSpPr>
          <p:spPr bwMode="auto">
            <a:xfrm>
              <a:off x="1344" y="3312"/>
              <a:ext cx="288" cy="2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</a:p>
          </p:txBody>
        </p:sp>
        <p:sp>
          <p:nvSpPr>
            <p:cNvPr id="31760" name="Oval 52"/>
            <p:cNvSpPr>
              <a:spLocks noChangeArrowheads="1"/>
            </p:cNvSpPr>
            <p:nvPr/>
          </p:nvSpPr>
          <p:spPr bwMode="auto">
            <a:xfrm>
              <a:off x="1344" y="3888"/>
              <a:ext cx="288" cy="2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accent2"/>
                  </a:solidFill>
                  <a:latin typeface="Comic Sans MS" pitchFamily="66" charset="0"/>
                </a:rPr>
                <a:t>c</a:t>
              </a:r>
            </a:p>
          </p:txBody>
        </p:sp>
        <p:sp>
          <p:nvSpPr>
            <p:cNvPr id="31761" name="Oval 53"/>
            <p:cNvSpPr>
              <a:spLocks noChangeArrowheads="1"/>
            </p:cNvSpPr>
            <p:nvPr/>
          </p:nvSpPr>
          <p:spPr bwMode="auto">
            <a:xfrm>
              <a:off x="2352" y="3312"/>
              <a:ext cx="288" cy="2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accent2"/>
                  </a:solidFill>
                  <a:latin typeface="Comic Sans MS" pitchFamily="66" charset="0"/>
                </a:rPr>
                <a:t>d</a:t>
              </a:r>
            </a:p>
          </p:txBody>
        </p:sp>
        <p:sp>
          <p:nvSpPr>
            <p:cNvPr id="31762" name="Oval 54"/>
            <p:cNvSpPr>
              <a:spLocks noChangeArrowheads="1"/>
            </p:cNvSpPr>
            <p:nvPr/>
          </p:nvSpPr>
          <p:spPr bwMode="auto">
            <a:xfrm>
              <a:off x="0" y="2688"/>
              <a:ext cx="1200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accent2"/>
                  </a:solidFill>
                  <a:latin typeface="Comic Sans MS" pitchFamily="66" charset="0"/>
                </a:rPr>
                <a:t>river banks</a:t>
              </a:r>
            </a:p>
          </p:txBody>
        </p:sp>
      </p:grpSp>
      <p:sp>
        <p:nvSpPr>
          <p:cNvPr id="31757" name="AutoShape 41"/>
          <p:cNvSpPr>
            <a:spLocks noChangeArrowheads="1"/>
          </p:cNvSpPr>
          <p:nvPr/>
        </p:nvSpPr>
        <p:spPr bwMode="auto">
          <a:xfrm>
            <a:off x="2393950" y="1371600"/>
            <a:ext cx="5943600" cy="41910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How to determine whether there is an Euler circuit in a graph?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76FA026-AFF0-47F0-A15D-989918F77237}" type="slidenum">
              <a:rPr lang="zh-TW" altLang="en-US" sz="1100" b="0">
                <a:latin typeface="Verdana" pitchFamily="34" charset="0"/>
              </a:rPr>
              <a:pPr eaLnBrk="1" hangingPunct="1"/>
              <a:t>3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Learning outcomes</a:t>
            </a:r>
            <a:endParaRPr lang="en-US" altLang="en-US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altLang="en-US" sz="3000" dirty="0" smtClean="0"/>
              <a:t>Able to tell what an undirected graph is and what a directed graph is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Know how to represent a graph using matrix and list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altLang="en-US" sz="3000" dirty="0" smtClean="0"/>
              <a:t>Understand what Euler circuit is and able to determine whether such circuit exists in an undirected graph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altLang="en-US" sz="3000" dirty="0" smtClean="0"/>
              <a:t>Able to apply BFS and DFS to traverse a graph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altLang="en-US" sz="3000" dirty="0" smtClean="0"/>
              <a:t>Able to tell what a tree is</a:t>
            </a:r>
            <a:endParaRPr lang="en-US" alt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7BC0064-A6B1-40C1-8EFB-5E60E5DF7376}" type="slidenum">
              <a:rPr lang="zh-TW" altLang="en-US" sz="1100" b="0">
                <a:latin typeface="Verdana" pitchFamily="34" charset="0"/>
              </a:rPr>
              <a:pPr eaLnBrk="1" hangingPunct="1"/>
              <a:t>30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27651" name="Rectangle 30"/>
          <p:cNvSpPr>
            <a:spLocks noChangeArrowheads="1"/>
          </p:cNvSpPr>
          <p:nvPr/>
        </p:nvSpPr>
        <p:spPr bwMode="auto">
          <a:xfrm>
            <a:off x="4595813" y="3571875"/>
            <a:ext cx="4597400" cy="27066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Even if the graph is connected, there may be no Euler circuit either.</a:t>
            </a: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 trivial condition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000" smtClean="0">
                <a:ea typeface="新細明體" pitchFamily="18" charset="-120"/>
              </a:rPr>
              <a:t>An undirected graph G is said to be </a:t>
            </a:r>
            <a:r>
              <a:rPr lang="en-US" altLang="zh-TW" sz="3000" b="1" u="sng" smtClean="0">
                <a:solidFill>
                  <a:srgbClr val="FF0000"/>
                </a:solidFill>
                <a:ea typeface="新細明體" pitchFamily="18" charset="-120"/>
              </a:rPr>
              <a:t>connected</a:t>
            </a:r>
            <a:r>
              <a:rPr lang="en-US" altLang="zh-TW" sz="3000" smtClean="0">
                <a:ea typeface="新細明體" pitchFamily="18" charset="-120"/>
              </a:rPr>
              <a:t> if there is a path between </a:t>
            </a:r>
            <a:r>
              <a:rPr lang="en-US" altLang="zh-TW" sz="3000" b="1" i="1" smtClean="0">
                <a:solidFill>
                  <a:schemeClr val="accent2"/>
                </a:solidFill>
                <a:ea typeface="新細明體" pitchFamily="18" charset="-120"/>
              </a:rPr>
              <a:t>every pair</a:t>
            </a:r>
            <a:r>
              <a:rPr lang="en-US" altLang="zh-TW" sz="3000" smtClean="0">
                <a:ea typeface="新細明體" pitchFamily="18" charset="-120"/>
              </a:rPr>
              <a:t> of vertices.</a:t>
            </a:r>
          </a:p>
          <a:p>
            <a:pPr eaLnBrk="1" hangingPunct="1"/>
            <a:r>
              <a:rPr lang="en-US" altLang="zh-TW" sz="3000" smtClean="0">
                <a:ea typeface="新細明體" pitchFamily="18" charset="-120"/>
              </a:rPr>
              <a:t>If G is </a:t>
            </a:r>
            <a:r>
              <a:rPr lang="en-US" altLang="zh-TW" sz="3000" b="1" smtClean="0">
                <a:solidFill>
                  <a:schemeClr val="accent2"/>
                </a:solidFill>
                <a:ea typeface="新細明體" pitchFamily="18" charset="-120"/>
              </a:rPr>
              <a:t>not</a:t>
            </a:r>
            <a:r>
              <a:rPr lang="en-US" altLang="zh-TW" sz="3000" smtClean="0">
                <a:ea typeface="新細明體" pitchFamily="18" charset="-120"/>
              </a:rPr>
              <a:t> connected, there is no single circuit to visit all edges or vertices.</a:t>
            </a: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 flipV="1">
            <a:off x="2309813" y="4429125"/>
            <a:ext cx="908050" cy="3048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1236663" y="4124325"/>
            <a:ext cx="0" cy="6096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2776" name="Line 10"/>
          <p:cNvSpPr>
            <a:spLocks noChangeShapeType="1"/>
          </p:cNvSpPr>
          <p:nvPr/>
        </p:nvSpPr>
        <p:spPr bwMode="auto">
          <a:xfrm flipV="1">
            <a:off x="1319213" y="4048125"/>
            <a:ext cx="908050" cy="6858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2777" name="Oval 11"/>
          <p:cNvSpPr>
            <a:spLocks noChangeArrowheads="1"/>
          </p:cNvSpPr>
          <p:nvPr/>
        </p:nvSpPr>
        <p:spPr bwMode="auto">
          <a:xfrm>
            <a:off x="1071563" y="3819525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32778" name="Oval 12"/>
          <p:cNvSpPr>
            <a:spLocks noChangeArrowheads="1"/>
          </p:cNvSpPr>
          <p:nvPr/>
        </p:nvSpPr>
        <p:spPr bwMode="auto">
          <a:xfrm>
            <a:off x="2062163" y="3819525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32779" name="Oval 13"/>
          <p:cNvSpPr>
            <a:spLocks noChangeArrowheads="1"/>
          </p:cNvSpPr>
          <p:nvPr/>
        </p:nvSpPr>
        <p:spPr bwMode="auto">
          <a:xfrm>
            <a:off x="1071563" y="4581525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32780" name="Oval 14"/>
          <p:cNvSpPr>
            <a:spLocks noChangeArrowheads="1"/>
          </p:cNvSpPr>
          <p:nvPr/>
        </p:nvSpPr>
        <p:spPr bwMode="auto">
          <a:xfrm>
            <a:off x="2062163" y="4581525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32781" name="Oval 15"/>
          <p:cNvSpPr>
            <a:spLocks noChangeArrowheads="1"/>
          </p:cNvSpPr>
          <p:nvPr/>
        </p:nvSpPr>
        <p:spPr bwMode="auto">
          <a:xfrm>
            <a:off x="3052763" y="4200525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32782" name="Oval 16"/>
          <p:cNvSpPr>
            <a:spLocks noChangeArrowheads="1"/>
          </p:cNvSpPr>
          <p:nvPr/>
        </p:nvSpPr>
        <p:spPr bwMode="auto">
          <a:xfrm>
            <a:off x="3713163" y="4581525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27663" name="Freeform 18"/>
          <p:cNvSpPr>
            <a:spLocks/>
          </p:cNvSpPr>
          <p:nvPr/>
        </p:nvSpPr>
        <p:spPr bwMode="auto">
          <a:xfrm>
            <a:off x="5256213" y="5476875"/>
            <a:ext cx="1981200" cy="825500"/>
          </a:xfrm>
          <a:custGeom>
            <a:avLst/>
            <a:gdLst>
              <a:gd name="T0" fmla="*/ 0 w 1152"/>
              <a:gd name="T1" fmla="*/ 2147483647 h 520"/>
              <a:gd name="T2" fmla="*/ 2147483647 w 1152"/>
              <a:gd name="T3" fmla="*/ 2147483647 h 520"/>
              <a:gd name="T4" fmla="*/ 2147483647 w 1152"/>
              <a:gd name="T5" fmla="*/ 0 h 520"/>
              <a:gd name="T6" fmla="*/ 0 60000 65536"/>
              <a:gd name="T7" fmla="*/ 0 60000 65536"/>
              <a:gd name="T8" fmla="*/ 0 60000 65536"/>
              <a:gd name="T9" fmla="*/ 0 w 1152"/>
              <a:gd name="T10" fmla="*/ 0 h 520"/>
              <a:gd name="T11" fmla="*/ 1152 w 1152"/>
              <a:gd name="T12" fmla="*/ 520 h 5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520">
                <a:moveTo>
                  <a:pt x="0" y="240"/>
                </a:moveTo>
                <a:cubicBezTo>
                  <a:pt x="216" y="380"/>
                  <a:pt x="432" y="520"/>
                  <a:pt x="624" y="480"/>
                </a:cubicBezTo>
                <a:cubicBezTo>
                  <a:pt x="816" y="440"/>
                  <a:pt x="984" y="220"/>
                  <a:pt x="1152" y="0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7664" name="Line 19"/>
          <p:cNvSpPr>
            <a:spLocks noChangeShapeType="1"/>
          </p:cNvSpPr>
          <p:nvPr/>
        </p:nvSpPr>
        <p:spPr bwMode="auto">
          <a:xfrm flipV="1">
            <a:off x="6246813" y="5476875"/>
            <a:ext cx="90805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7665" name="Line 20"/>
          <p:cNvSpPr>
            <a:spLocks noChangeShapeType="1"/>
          </p:cNvSpPr>
          <p:nvPr/>
        </p:nvSpPr>
        <p:spPr bwMode="auto">
          <a:xfrm>
            <a:off x="5173663" y="5172075"/>
            <a:ext cx="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7666" name="Line 21"/>
          <p:cNvSpPr>
            <a:spLocks noChangeShapeType="1"/>
          </p:cNvSpPr>
          <p:nvPr/>
        </p:nvSpPr>
        <p:spPr bwMode="auto">
          <a:xfrm>
            <a:off x="6164263" y="5248275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7667" name="Line 22"/>
          <p:cNvSpPr>
            <a:spLocks noChangeShapeType="1"/>
          </p:cNvSpPr>
          <p:nvPr/>
        </p:nvSpPr>
        <p:spPr bwMode="auto">
          <a:xfrm>
            <a:off x="5256213" y="5172075"/>
            <a:ext cx="90805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7668" name="Line 23"/>
          <p:cNvSpPr>
            <a:spLocks noChangeShapeType="1"/>
          </p:cNvSpPr>
          <p:nvPr/>
        </p:nvSpPr>
        <p:spPr bwMode="auto">
          <a:xfrm flipV="1">
            <a:off x="5256213" y="5095875"/>
            <a:ext cx="908050" cy="685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7669" name="Oval 24"/>
          <p:cNvSpPr>
            <a:spLocks noChangeArrowheads="1"/>
          </p:cNvSpPr>
          <p:nvPr/>
        </p:nvSpPr>
        <p:spPr bwMode="auto">
          <a:xfrm>
            <a:off x="5008563" y="4867275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27670" name="Oval 25"/>
          <p:cNvSpPr>
            <a:spLocks noChangeArrowheads="1"/>
          </p:cNvSpPr>
          <p:nvPr/>
        </p:nvSpPr>
        <p:spPr bwMode="auto">
          <a:xfrm>
            <a:off x="5999163" y="4867275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27671" name="Oval 26"/>
          <p:cNvSpPr>
            <a:spLocks noChangeArrowheads="1"/>
          </p:cNvSpPr>
          <p:nvPr/>
        </p:nvSpPr>
        <p:spPr bwMode="auto">
          <a:xfrm>
            <a:off x="5008563" y="5629275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27672" name="Oval 27"/>
          <p:cNvSpPr>
            <a:spLocks noChangeArrowheads="1"/>
          </p:cNvSpPr>
          <p:nvPr/>
        </p:nvSpPr>
        <p:spPr bwMode="auto">
          <a:xfrm>
            <a:off x="5999163" y="5629275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27673" name="Oval 28"/>
          <p:cNvSpPr>
            <a:spLocks noChangeArrowheads="1"/>
          </p:cNvSpPr>
          <p:nvPr/>
        </p:nvSpPr>
        <p:spPr bwMode="auto">
          <a:xfrm>
            <a:off x="6989763" y="5248275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27674" name="Text Box 31"/>
          <p:cNvSpPr txBox="1">
            <a:spLocks noChangeArrowheads="1"/>
          </p:cNvSpPr>
          <p:nvPr/>
        </p:nvSpPr>
        <p:spPr bwMode="auto">
          <a:xfrm>
            <a:off x="6577013" y="4760913"/>
            <a:ext cx="242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b="0">
                <a:latin typeface="Comic Sans MS" pitchFamily="66" charset="0"/>
                <a:ea typeface="新細明體" pitchFamily="18" charset="-120"/>
              </a:rPr>
              <a:t>a c b d e </a:t>
            </a:r>
            <a:r>
              <a:rPr lang="en-US" altLang="zh-TW" b="0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c b d</a:t>
            </a:r>
            <a:r>
              <a:rPr lang="en-US" altLang="zh-TW" b="0">
                <a:latin typeface="Comic Sans MS" pitchFamily="66" charset="0"/>
                <a:ea typeface="新細明體" pitchFamily="18" charset="-120"/>
              </a:rPr>
              <a:t> 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  <p:bldP spid="27663" grpId="0" animBg="1"/>
      <p:bldP spid="27664" grpId="0" animBg="1"/>
      <p:bldP spid="27665" grpId="0" animBg="1"/>
      <p:bldP spid="27666" grpId="0" animBg="1"/>
      <p:bldP spid="27667" grpId="0" animBg="1"/>
      <p:bldP spid="27668" grpId="0" animBg="1"/>
      <p:bldP spid="27669" grpId="0" animBg="1"/>
      <p:bldP spid="27670" grpId="0" animBg="1"/>
      <p:bldP spid="27671" grpId="0" animBg="1"/>
      <p:bldP spid="27672" grpId="0" animBg="1"/>
      <p:bldP spid="27673" grpId="0" animBg="1"/>
      <p:bldP spid="2767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689B441-8004-4AE3-8871-2F683AB548B8}" type="slidenum">
              <a:rPr lang="zh-TW" altLang="en-US" sz="1100" b="0">
                <a:latin typeface="Verdana" pitchFamily="34" charset="0"/>
              </a:rPr>
              <a:pPr eaLnBrk="1" hangingPunct="1"/>
              <a:t>31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/>
              <a:t>Necessary and sufficient condition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914400"/>
            <a:ext cx="9740900" cy="5791200"/>
          </a:xfrm>
        </p:spPr>
        <p:txBody>
          <a:bodyPr/>
          <a:lstStyle/>
          <a:p>
            <a:pPr eaLnBrk="1" hangingPunct="1"/>
            <a:r>
              <a:rPr lang="en-US" altLang="zh-TW" sz="3000" smtClean="0">
                <a:ea typeface="新細明體" pitchFamily="18" charset="-120"/>
              </a:rPr>
              <a:t>Let G be a connected graph. </a:t>
            </a:r>
          </a:p>
          <a:p>
            <a:pPr eaLnBrk="1" hangingPunct="1"/>
            <a:r>
              <a:rPr lang="en-US" altLang="zh-TW" sz="3000" b="1" smtClean="0">
                <a:solidFill>
                  <a:srgbClr val="339966"/>
                </a:solidFill>
                <a:ea typeface="新細明體" pitchFamily="18" charset="-120"/>
              </a:rPr>
              <a:t>Lemma:</a:t>
            </a:r>
            <a:r>
              <a:rPr lang="en-US" altLang="zh-TW" sz="3000" smtClean="0">
                <a:ea typeface="新細明體" pitchFamily="18" charset="-120"/>
              </a:rPr>
              <a:t> G contains an Euler circuit if and only if degree of every vertex is </a:t>
            </a:r>
            <a:r>
              <a:rPr lang="en-US" altLang="zh-TW" sz="3000" b="1" u="sng" smtClean="0">
                <a:solidFill>
                  <a:srgbClr val="FF0000"/>
                </a:solidFill>
                <a:ea typeface="新細明體" pitchFamily="18" charset="-120"/>
              </a:rPr>
              <a:t>even</a:t>
            </a:r>
            <a:r>
              <a:rPr lang="en-US" altLang="zh-TW" sz="3000" smtClean="0">
                <a:ea typeface="新細明體" pitchFamily="18" charset="-120"/>
              </a:rPr>
              <a:t>.</a:t>
            </a:r>
          </a:p>
        </p:txBody>
      </p:sp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5313363" y="3141663"/>
            <a:ext cx="3935412" cy="3302000"/>
            <a:chOff x="3660775" y="812800"/>
            <a:chExt cx="3935413" cy="3302000"/>
          </a:xfrm>
        </p:grpSpPr>
        <p:sp>
          <p:nvSpPr>
            <p:cNvPr id="33813" name="Oval 3"/>
            <p:cNvSpPr>
              <a:spLocks noChangeArrowheads="1"/>
            </p:cNvSpPr>
            <p:nvPr/>
          </p:nvSpPr>
          <p:spPr bwMode="auto">
            <a:xfrm>
              <a:off x="3660775" y="1358900"/>
              <a:ext cx="2393950" cy="2209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4" name="Rectangle 4"/>
            <p:cNvSpPr>
              <a:spLocks noChangeArrowheads="1"/>
            </p:cNvSpPr>
            <p:nvPr/>
          </p:nvSpPr>
          <p:spPr bwMode="auto">
            <a:xfrm>
              <a:off x="3990975" y="1739900"/>
              <a:ext cx="1733550" cy="14478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5" name="Line 5"/>
            <p:cNvSpPr>
              <a:spLocks noChangeShapeType="1"/>
            </p:cNvSpPr>
            <p:nvPr/>
          </p:nvSpPr>
          <p:spPr bwMode="auto">
            <a:xfrm>
              <a:off x="4899025" y="1358900"/>
              <a:ext cx="0" cy="2209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3816" name="Oval 6"/>
            <p:cNvSpPr>
              <a:spLocks noChangeArrowheads="1"/>
            </p:cNvSpPr>
            <p:nvPr/>
          </p:nvSpPr>
          <p:spPr bwMode="auto">
            <a:xfrm>
              <a:off x="4486275" y="2044700"/>
              <a:ext cx="825500" cy="762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7" name="Freeform 8"/>
            <p:cNvSpPr>
              <a:spLocks/>
            </p:cNvSpPr>
            <p:nvPr/>
          </p:nvSpPr>
          <p:spPr bwMode="auto">
            <a:xfrm>
              <a:off x="4899025" y="812800"/>
              <a:ext cx="2697163" cy="3302000"/>
            </a:xfrm>
            <a:custGeom>
              <a:avLst/>
              <a:gdLst>
                <a:gd name="T0" fmla="*/ 0 w 1568"/>
                <a:gd name="T1" fmla="*/ 2147483647 h 2080"/>
                <a:gd name="T2" fmla="*/ 2147483647 w 1568"/>
                <a:gd name="T3" fmla="*/ 2147483647 h 2080"/>
                <a:gd name="T4" fmla="*/ 2147483647 w 1568"/>
                <a:gd name="T5" fmla="*/ 2147483647 h 2080"/>
                <a:gd name="T6" fmla="*/ 0 w 1568"/>
                <a:gd name="T7" fmla="*/ 2147483647 h 20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68"/>
                <a:gd name="T13" fmla="*/ 0 h 2080"/>
                <a:gd name="T14" fmla="*/ 1568 w 1568"/>
                <a:gd name="T15" fmla="*/ 2080 h 20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68" h="2080">
                  <a:moveTo>
                    <a:pt x="0" y="344"/>
                  </a:moveTo>
                  <a:cubicBezTo>
                    <a:pt x="560" y="172"/>
                    <a:pt x="1120" y="0"/>
                    <a:pt x="1344" y="248"/>
                  </a:cubicBezTo>
                  <a:cubicBezTo>
                    <a:pt x="1568" y="496"/>
                    <a:pt x="1568" y="1584"/>
                    <a:pt x="1344" y="1832"/>
                  </a:cubicBezTo>
                  <a:cubicBezTo>
                    <a:pt x="1120" y="2080"/>
                    <a:pt x="560" y="1908"/>
                    <a:pt x="0" y="173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3818" name="Oval 9"/>
            <p:cNvSpPr>
              <a:spLocks noChangeArrowheads="1"/>
            </p:cNvSpPr>
            <p:nvPr/>
          </p:nvSpPr>
          <p:spPr bwMode="auto">
            <a:xfrm>
              <a:off x="4816475" y="1282700"/>
              <a:ext cx="165100" cy="15240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9" name="Oval 10"/>
            <p:cNvSpPr>
              <a:spLocks noChangeArrowheads="1"/>
            </p:cNvSpPr>
            <p:nvPr/>
          </p:nvSpPr>
          <p:spPr bwMode="auto">
            <a:xfrm>
              <a:off x="3908425" y="1663700"/>
              <a:ext cx="165100" cy="15240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0" name="Oval 11"/>
            <p:cNvSpPr>
              <a:spLocks noChangeArrowheads="1"/>
            </p:cNvSpPr>
            <p:nvPr/>
          </p:nvSpPr>
          <p:spPr bwMode="auto">
            <a:xfrm>
              <a:off x="5641975" y="1663700"/>
              <a:ext cx="165100" cy="15240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1" name="Oval 12"/>
            <p:cNvSpPr>
              <a:spLocks noChangeArrowheads="1"/>
            </p:cNvSpPr>
            <p:nvPr/>
          </p:nvSpPr>
          <p:spPr bwMode="auto">
            <a:xfrm>
              <a:off x="4816475" y="1663700"/>
              <a:ext cx="165100" cy="15240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2" name="Oval 13"/>
            <p:cNvSpPr>
              <a:spLocks noChangeArrowheads="1"/>
            </p:cNvSpPr>
            <p:nvPr/>
          </p:nvSpPr>
          <p:spPr bwMode="auto">
            <a:xfrm>
              <a:off x="4816475" y="1968500"/>
              <a:ext cx="165100" cy="15240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3" name="Oval 14"/>
            <p:cNvSpPr>
              <a:spLocks noChangeArrowheads="1"/>
            </p:cNvSpPr>
            <p:nvPr/>
          </p:nvSpPr>
          <p:spPr bwMode="auto">
            <a:xfrm>
              <a:off x="4816475" y="2730500"/>
              <a:ext cx="165100" cy="15240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4" name="Oval 15"/>
            <p:cNvSpPr>
              <a:spLocks noChangeArrowheads="1"/>
            </p:cNvSpPr>
            <p:nvPr/>
          </p:nvSpPr>
          <p:spPr bwMode="auto">
            <a:xfrm>
              <a:off x="3908425" y="3111500"/>
              <a:ext cx="165100" cy="15240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5" name="Oval 16"/>
            <p:cNvSpPr>
              <a:spLocks noChangeArrowheads="1"/>
            </p:cNvSpPr>
            <p:nvPr/>
          </p:nvSpPr>
          <p:spPr bwMode="auto">
            <a:xfrm>
              <a:off x="5641975" y="3111500"/>
              <a:ext cx="165100" cy="15240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6" name="Oval 17"/>
            <p:cNvSpPr>
              <a:spLocks noChangeArrowheads="1"/>
            </p:cNvSpPr>
            <p:nvPr/>
          </p:nvSpPr>
          <p:spPr bwMode="auto">
            <a:xfrm>
              <a:off x="4816475" y="3111500"/>
              <a:ext cx="165100" cy="15240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7" name="Oval 18"/>
            <p:cNvSpPr>
              <a:spLocks noChangeArrowheads="1"/>
            </p:cNvSpPr>
            <p:nvPr/>
          </p:nvSpPr>
          <p:spPr bwMode="auto">
            <a:xfrm>
              <a:off x="4816475" y="3492500"/>
              <a:ext cx="165100" cy="15240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639888" y="3500438"/>
            <a:ext cx="2393950" cy="2362200"/>
            <a:chOff x="1200" y="2688"/>
            <a:chExt cx="1392" cy="1488"/>
          </a:xfrm>
        </p:grpSpPr>
        <p:sp>
          <p:nvSpPr>
            <p:cNvPr id="33799" name="Oval 19"/>
            <p:cNvSpPr>
              <a:spLocks noChangeArrowheads="1"/>
            </p:cNvSpPr>
            <p:nvPr/>
          </p:nvSpPr>
          <p:spPr bwMode="auto">
            <a:xfrm>
              <a:off x="1200" y="2736"/>
              <a:ext cx="1392" cy="139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00" name="Rectangle 20"/>
            <p:cNvSpPr>
              <a:spLocks noChangeArrowheads="1"/>
            </p:cNvSpPr>
            <p:nvPr/>
          </p:nvSpPr>
          <p:spPr bwMode="auto">
            <a:xfrm>
              <a:off x="1392" y="2976"/>
              <a:ext cx="1008" cy="912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01" name="Line 21"/>
            <p:cNvSpPr>
              <a:spLocks noChangeShapeType="1"/>
            </p:cNvSpPr>
            <p:nvPr/>
          </p:nvSpPr>
          <p:spPr bwMode="auto">
            <a:xfrm>
              <a:off x="1920" y="2736"/>
              <a:ext cx="0" cy="139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3802" name="Oval 22"/>
            <p:cNvSpPr>
              <a:spLocks noChangeArrowheads="1"/>
            </p:cNvSpPr>
            <p:nvPr/>
          </p:nvSpPr>
          <p:spPr bwMode="auto">
            <a:xfrm>
              <a:off x="1680" y="3168"/>
              <a:ext cx="480" cy="48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03" name="Oval 23"/>
            <p:cNvSpPr>
              <a:spLocks noChangeArrowheads="1"/>
            </p:cNvSpPr>
            <p:nvPr/>
          </p:nvSpPr>
          <p:spPr bwMode="auto">
            <a:xfrm>
              <a:off x="1872" y="2688"/>
              <a:ext cx="96" cy="96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04" name="Oval 24"/>
            <p:cNvSpPr>
              <a:spLocks noChangeArrowheads="1"/>
            </p:cNvSpPr>
            <p:nvPr/>
          </p:nvSpPr>
          <p:spPr bwMode="auto">
            <a:xfrm>
              <a:off x="1344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05" name="Oval 25"/>
            <p:cNvSpPr>
              <a:spLocks noChangeArrowheads="1"/>
            </p:cNvSpPr>
            <p:nvPr/>
          </p:nvSpPr>
          <p:spPr bwMode="auto">
            <a:xfrm>
              <a:off x="2352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06" name="Oval 26"/>
            <p:cNvSpPr>
              <a:spLocks noChangeArrowheads="1"/>
            </p:cNvSpPr>
            <p:nvPr/>
          </p:nvSpPr>
          <p:spPr bwMode="auto">
            <a:xfrm>
              <a:off x="1872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07" name="Oval 27"/>
            <p:cNvSpPr>
              <a:spLocks noChangeArrowheads="1"/>
            </p:cNvSpPr>
            <p:nvPr/>
          </p:nvSpPr>
          <p:spPr bwMode="auto">
            <a:xfrm>
              <a:off x="1872" y="3120"/>
              <a:ext cx="96" cy="96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08" name="Oval 28"/>
            <p:cNvSpPr>
              <a:spLocks noChangeArrowheads="1"/>
            </p:cNvSpPr>
            <p:nvPr/>
          </p:nvSpPr>
          <p:spPr bwMode="auto">
            <a:xfrm>
              <a:off x="1872" y="3600"/>
              <a:ext cx="96" cy="96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09" name="Oval 29"/>
            <p:cNvSpPr>
              <a:spLocks noChangeArrowheads="1"/>
            </p:cNvSpPr>
            <p:nvPr/>
          </p:nvSpPr>
          <p:spPr bwMode="auto">
            <a:xfrm>
              <a:off x="1344" y="3840"/>
              <a:ext cx="96" cy="96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0" name="Oval 30"/>
            <p:cNvSpPr>
              <a:spLocks noChangeArrowheads="1"/>
            </p:cNvSpPr>
            <p:nvPr/>
          </p:nvSpPr>
          <p:spPr bwMode="auto">
            <a:xfrm>
              <a:off x="2352" y="3840"/>
              <a:ext cx="96" cy="96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1" name="Oval 31"/>
            <p:cNvSpPr>
              <a:spLocks noChangeArrowheads="1"/>
            </p:cNvSpPr>
            <p:nvPr/>
          </p:nvSpPr>
          <p:spPr bwMode="auto">
            <a:xfrm>
              <a:off x="1872" y="3840"/>
              <a:ext cx="96" cy="96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2" name="Oval 32"/>
            <p:cNvSpPr>
              <a:spLocks noChangeArrowheads="1"/>
            </p:cNvSpPr>
            <p:nvPr/>
          </p:nvSpPr>
          <p:spPr bwMode="auto">
            <a:xfrm>
              <a:off x="1872" y="4080"/>
              <a:ext cx="96" cy="96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3DCA0D-37A7-4A7C-B06B-404DB3DF8FF5}" type="slidenum">
              <a:rPr lang="zh-TW" altLang="en-US" sz="1100" b="0">
                <a:latin typeface="Verdana" pitchFamily="34" charset="0"/>
              </a:rPr>
              <a:pPr eaLnBrk="1" hangingPunct="1"/>
              <a:t>32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/>
              <a:t>Necessary and sufficient condition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914400"/>
            <a:ext cx="9740900" cy="5791200"/>
          </a:xfrm>
        </p:spPr>
        <p:txBody>
          <a:bodyPr/>
          <a:lstStyle/>
          <a:p>
            <a:pPr eaLnBrk="1" hangingPunct="1"/>
            <a:r>
              <a:rPr lang="en-US" altLang="zh-TW" sz="3000" smtClean="0">
                <a:ea typeface="新細明體" pitchFamily="18" charset="-120"/>
              </a:rPr>
              <a:t>Let G be a connected graph. </a:t>
            </a:r>
          </a:p>
          <a:p>
            <a:pPr eaLnBrk="1" hangingPunct="1"/>
            <a:r>
              <a:rPr lang="en-US" altLang="zh-TW" sz="3000" b="1" smtClean="0">
                <a:solidFill>
                  <a:srgbClr val="339966"/>
                </a:solidFill>
                <a:ea typeface="新細明體" pitchFamily="18" charset="-120"/>
              </a:rPr>
              <a:t>Lemma:</a:t>
            </a:r>
            <a:r>
              <a:rPr lang="en-US" altLang="zh-TW" sz="3000" smtClean="0">
                <a:ea typeface="新細明體" pitchFamily="18" charset="-120"/>
              </a:rPr>
              <a:t> G contains an Euler circuit if and only if degree of every vertex is </a:t>
            </a:r>
            <a:r>
              <a:rPr lang="en-US" altLang="zh-TW" sz="3000" b="1" u="sng" smtClean="0">
                <a:solidFill>
                  <a:srgbClr val="FF0000"/>
                </a:solidFill>
                <a:ea typeface="新細明體" pitchFamily="18" charset="-120"/>
              </a:rPr>
              <a:t>even</a:t>
            </a:r>
            <a:r>
              <a:rPr lang="en-US" altLang="zh-TW" sz="3000" smtClean="0">
                <a:ea typeface="新細明體" pitchFamily="18" charset="-120"/>
              </a:rPr>
              <a:t>.</a:t>
            </a:r>
          </a:p>
        </p:txBody>
      </p:sp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636588" y="2895600"/>
            <a:ext cx="2311400" cy="1435100"/>
            <a:chOff x="192" y="1824"/>
            <a:chExt cx="1344" cy="904"/>
          </a:xfrm>
        </p:grpSpPr>
        <p:sp>
          <p:nvSpPr>
            <p:cNvPr id="34895" name="Line 21"/>
            <p:cNvSpPr>
              <a:spLocks noChangeShapeType="1"/>
            </p:cNvSpPr>
            <p:nvPr/>
          </p:nvSpPr>
          <p:spPr bwMode="auto">
            <a:xfrm flipV="1">
              <a:off x="912" y="1968"/>
              <a:ext cx="528" cy="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896" name="Line 22"/>
            <p:cNvSpPr>
              <a:spLocks noChangeShapeType="1"/>
            </p:cNvSpPr>
            <p:nvPr/>
          </p:nvSpPr>
          <p:spPr bwMode="auto">
            <a:xfrm>
              <a:off x="912" y="2016"/>
              <a:ext cx="528" cy="384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897" name="Line 23"/>
            <p:cNvSpPr>
              <a:spLocks noChangeShapeType="1"/>
            </p:cNvSpPr>
            <p:nvPr/>
          </p:nvSpPr>
          <p:spPr bwMode="auto">
            <a:xfrm flipV="1">
              <a:off x="336" y="2448"/>
              <a:ext cx="528" cy="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898" name="Freeform 24"/>
            <p:cNvSpPr>
              <a:spLocks/>
            </p:cNvSpPr>
            <p:nvPr/>
          </p:nvSpPr>
          <p:spPr bwMode="auto">
            <a:xfrm>
              <a:off x="336" y="2304"/>
              <a:ext cx="1104" cy="424"/>
            </a:xfrm>
            <a:custGeom>
              <a:avLst/>
              <a:gdLst>
                <a:gd name="T0" fmla="*/ 0 w 1152"/>
                <a:gd name="T1" fmla="*/ 2 h 520"/>
                <a:gd name="T2" fmla="*/ 65 w 1152"/>
                <a:gd name="T3" fmla="*/ 2 h 520"/>
                <a:gd name="T4" fmla="*/ 121 w 1152"/>
                <a:gd name="T5" fmla="*/ 0 h 520"/>
                <a:gd name="T6" fmla="*/ 0 60000 65536"/>
                <a:gd name="T7" fmla="*/ 0 60000 65536"/>
                <a:gd name="T8" fmla="*/ 0 60000 65536"/>
                <a:gd name="T9" fmla="*/ 0 w 1152"/>
                <a:gd name="T10" fmla="*/ 0 h 520"/>
                <a:gd name="T11" fmla="*/ 1152 w 1152"/>
                <a:gd name="T12" fmla="*/ 520 h 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520">
                  <a:moveTo>
                    <a:pt x="0" y="240"/>
                  </a:moveTo>
                  <a:cubicBezTo>
                    <a:pt x="216" y="380"/>
                    <a:pt x="432" y="520"/>
                    <a:pt x="624" y="480"/>
                  </a:cubicBezTo>
                  <a:cubicBezTo>
                    <a:pt x="816" y="440"/>
                    <a:pt x="984" y="220"/>
                    <a:pt x="1152" y="0"/>
                  </a:cubicBezTo>
                </a:path>
              </a:pathLst>
            </a:cu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899" name="Line 25"/>
            <p:cNvSpPr>
              <a:spLocks noChangeShapeType="1"/>
            </p:cNvSpPr>
            <p:nvPr/>
          </p:nvSpPr>
          <p:spPr bwMode="auto">
            <a:xfrm flipV="1">
              <a:off x="912" y="2400"/>
              <a:ext cx="528" cy="48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900" name="Line 26"/>
            <p:cNvSpPr>
              <a:spLocks noChangeShapeType="1"/>
            </p:cNvSpPr>
            <p:nvPr/>
          </p:nvSpPr>
          <p:spPr bwMode="auto">
            <a:xfrm>
              <a:off x="288" y="2016"/>
              <a:ext cx="0" cy="384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901" name="Line 27"/>
            <p:cNvSpPr>
              <a:spLocks noChangeShapeType="1"/>
            </p:cNvSpPr>
            <p:nvPr/>
          </p:nvSpPr>
          <p:spPr bwMode="auto">
            <a:xfrm>
              <a:off x="864" y="2064"/>
              <a:ext cx="0" cy="24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902" name="Line 28"/>
            <p:cNvSpPr>
              <a:spLocks noChangeShapeType="1"/>
            </p:cNvSpPr>
            <p:nvPr/>
          </p:nvSpPr>
          <p:spPr bwMode="auto">
            <a:xfrm>
              <a:off x="336" y="2016"/>
              <a:ext cx="528" cy="384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903" name="Line 29"/>
            <p:cNvSpPr>
              <a:spLocks noChangeShapeType="1"/>
            </p:cNvSpPr>
            <p:nvPr/>
          </p:nvSpPr>
          <p:spPr bwMode="auto">
            <a:xfrm flipV="1">
              <a:off x="336" y="1968"/>
              <a:ext cx="528" cy="432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904" name="Oval 30"/>
            <p:cNvSpPr>
              <a:spLocks noChangeArrowheads="1"/>
            </p:cNvSpPr>
            <p:nvPr/>
          </p:nvSpPr>
          <p:spPr bwMode="auto">
            <a:xfrm>
              <a:off x="192" y="1824"/>
              <a:ext cx="240" cy="2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a</a:t>
              </a:r>
            </a:p>
          </p:txBody>
        </p:sp>
        <p:sp>
          <p:nvSpPr>
            <p:cNvPr id="34905" name="Oval 31"/>
            <p:cNvSpPr>
              <a:spLocks noChangeArrowheads="1"/>
            </p:cNvSpPr>
            <p:nvPr/>
          </p:nvSpPr>
          <p:spPr bwMode="auto">
            <a:xfrm>
              <a:off x="768" y="1824"/>
              <a:ext cx="240" cy="2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34906" name="Oval 32"/>
            <p:cNvSpPr>
              <a:spLocks noChangeArrowheads="1"/>
            </p:cNvSpPr>
            <p:nvPr/>
          </p:nvSpPr>
          <p:spPr bwMode="auto">
            <a:xfrm>
              <a:off x="192" y="2304"/>
              <a:ext cx="240" cy="2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34907" name="Oval 33"/>
            <p:cNvSpPr>
              <a:spLocks noChangeArrowheads="1"/>
            </p:cNvSpPr>
            <p:nvPr/>
          </p:nvSpPr>
          <p:spPr bwMode="auto">
            <a:xfrm>
              <a:off x="768" y="2304"/>
              <a:ext cx="240" cy="2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e</a:t>
              </a:r>
            </a:p>
          </p:txBody>
        </p:sp>
        <p:sp>
          <p:nvSpPr>
            <p:cNvPr id="34908" name="Oval 34"/>
            <p:cNvSpPr>
              <a:spLocks noChangeArrowheads="1"/>
            </p:cNvSpPr>
            <p:nvPr/>
          </p:nvSpPr>
          <p:spPr bwMode="auto">
            <a:xfrm>
              <a:off x="1296" y="2304"/>
              <a:ext cx="240" cy="2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f</a:t>
              </a:r>
            </a:p>
          </p:txBody>
        </p:sp>
        <p:sp>
          <p:nvSpPr>
            <p:cNvPr id="34909" name="Oval 35"/>
            <p:cNvSpPr>
              <a:spLocks noChangeArrowheads="1"/>
            </p:cNvSpPr>
            <p:nvPr/>
          </p:nvSpPr>
          <p:spPr bwMode="auto">
            <a:xfrm>
              <a:off x="1296" y="1824"/>
              <a:ext cx="240" cy="2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34910" name="Line 36"/>
            <p:cNvSpPr>
              <a:spLocks noChangeShapeType="1"/>
            </p:cNvSpPr>
            <p:nvPr/>
          </p:nvSpPr>
          <p:spPr bwMode="auto">
            <a:xfrm>
              <a:off x="1440" y="2064"/>
              <a:ext cx="0" cy="24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192550" name="Text Box 38"/>
          <p:cNvSpPr txBox="1">
            <a:spLocks noChangeArrowheads="1"/>
          </p:cNvSpPr>
          <p:nvPr/>
        </p:nvSpPr>
        <p:spPr bwMode="auto">
          <a:xfrm>
            <a:off x="3608388" y="4114800"/>
            <a:ext cx="1568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u="sng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aeda</a:t>
            </a:r>
          </a:p>
        </p:txBody>
      </p:sp>
      <p:sp>
        <p:nvSpPr>
          <p:cNvPr id="192568" name="Text Box 56"/>
          <p:cNvSpPr txBox="1">
            <a:spLocks noChangeArrowheads="1"/>
          </p:cNvSpPr>
          <p:nvPr/>
        </p:nvSpPr>
        <p:spPr bwMode="auto">
          <a:xfrm>
            <a:off x="6596063" y="3441700"/>
            <a:ext cx="742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2000" i="1">
                <a:latin typeface="Comic Sans MS" pitchFamily="66" charset="0"/>
                <a:ea typeface="新細明體" pitchFamily="18" charset="-120"/>
              </a:rPr>
              <a:t>u'</a:t>
            </a:r>
          </a:p>
        </p:txBody>
      </p:sp>
      <p:sp>
        <p:nvSpPr>
          <p:cNvPr id="192571" name="Text Box 59"/>
          <p:cNvSpPr txBox="1">
            <a:spLocks noChangeArrowheads="1"/>
          </p:cNvSpPr>
          <p:nvPr/>
        </p:nvSpPr>
        <p:spPr bwMode="auto">
          <a:xfrm>
            <a:off x="7008813" y="3810000"/>
            <a:ext cx="1568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>
                <a:latin typeface="Comic Sans MS" pitchFamily="66" charset="0"/>
                <a:ea typeface="新細明體" pitchFamily="18" charset="-120"/>
              </a:rPr>
              <a:t>ae</a:t>
            </a:r>
            <a:r>
              <a:rPr lang="en-US" altLang="zh-TW" u="sng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d</a:t>
            </a:r>
            <a:r>
              <a:rPr lang="en-US" altLang="zh-TW"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192572" name="Text Box 60"/>
          <p:cNvSpPr txBox="1">
            <a:spLocks noChangeArrowheads="1"/>
          </p:cNvSpPr>
          <p:nvPr/>
        </p:nvSpPr>
        <p:spPr bwMode="auto">
          <a:xfrm>
            <a:off x="7008813" y="4191000"/>
            <a:ext cx="1568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>
                <a:latin typeface="Comic Sans MS" pitchFamily="66" charset="0"/>
                <a:ea typeface="新細明體" pitchFamily="18" charset="-120"/>
              </a:rPr>
              <a:t>ae</a:t>
            </a:r>
            <a:r>
              <a:rPr lang="en-US" altLang="zh-TW" u="sng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dbfd</a:t>
            </a:r>
            <a:r>
              <a:rPr lang="en-US" altLang="zh-TW"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192591" name="Text Box 79"/>
          <p:cNvSpPr txBox="1">
            <a:spLocks noChangeArrowheads="1"/>
          </p:cNvSpPr>
          <p:nvPr/>
        </p:nvSpPr>
        <p:spPr bwMode="auto">
          <a:xfrm>
            <a:off x="5481638" y="5894388"/>
            <a:ext cx="742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2000" i="1">
                <a:latin typeface="Comic Sans MS" pitchFamily="66" charset="0"/>
                <a:ea typeface="新細明體" pitchFamily="18" charset="-120"/>
              </a:rPr>
              <a:t>u''</a:t>
            </a:r>
          </a:p>
        </p:txBody>
      </p:sp>
      <p:sp>
        <p:nvSpPr>
          <p:cNvPr id="192597" name="Text Box 85"/>
          <p:cNvSpPr txBox="1">
            <a:spLocks noChangeArrowheads="1"/>
          </p:cNvSpPr>
          <p:nvPr/>
        </p:nvSpPr>
        <p:spPr bwMode="auto">
          <a:xfrm>
            <a:off x="6142038" y="5665788"/>
            <a:ext cx="2228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>
                <a:latin typeface="Comic Sans MS" pitchFamily="66" charset="0"/>
                <a:ea typeface="新細明體" pitchFamily="18" charset="-120"/>
              </a:rPr>
              <a:t>aedb</a:t>
            </a:r>
            <a:r>
              <a:rPr lang="en-US" altLang="zh-TW" u="sng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febcf</a:t>
            </a:r>
            <a:r>
              <a:rPr lang="en-US" altLang="zh-TW">
                <a:latin typeface="Comic Sans MS" pitchFamily="66" charset="0"/>
                <a:ea typeface="新細明體" pitchFamily="18" charset="-120"/>
              </a:rPr>
              <a:t>da</a:t>
            </a:r>
          </a:p>
        </p:txBody>
      </p:sp>
      <p:sp>
        <p:nvSpPr>
          <p:cNvPr id="192598" name="Text Box 86"/>
          <p:cNvSpPr txBox="1">
            <a:spLocks noChangeArrowheads="1"/>
          </p:cNvSpPr>
          <p:nvPr/>
        </p:nvSpPr>
        <p:spPr bwMode="auto">
          <a:xfrm>
            <a:off x="3348038" y="2667000"/>
            <a:ext cx="315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2000" i="1">
                <a:latin typeface="Comic Sans MS" pitchFamily="66" charset="0"/>
                <a:ea typeface="新細明體" pitchFamily="18" charset="-120"/>
              </a:rPr>
              <a:t>u</a:t>
            </a:r>
          </a:p>
        </p:txBody>
      </p:sp>
      <p:grpSp>
        <p:nvGrpSpPr>
          <p:cNvPr id="3" name="Group 92"/>
          <p:cNvGrpSpPr>
            <a:grpSpLocks/>
          </p:cNvGrpSpPr>
          <p:nvPr/>
        </p:nvGrpSpPr>
        <p:grpSpPr bwMode="auto">
          <a:xfrm>
            <a:off x="3278188" y="2743200"/>
            <a:ext cx="2889250" cy="1828800"/>
            <a:chOff x="1728" y="1728"/>
            <a:chExt cx="1680" cy="1152"/>
          </a:xfrm>
        </p:grpSpPr>
        <p:sp>
          <p:nvSpPr>
            <p:cNvPr id="34878" name="Line 4"/>
            <p:cNvSpPr>
              <a:spLocks noChangeShapeType="1"/>
            </p:cNvSpPr>
            <p:nvPr/>
          </p:nvSpPr>
          <p:spPr bwMode="auto">
            <a:xfrm flipV="1">
              <a:off x="2688" y="1920"/>
              <a:ext cx="528" cy="0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879" name="Line 5"/>
            <p:cNvSpPr>
              <a:spLocks noChangeShapeType="1"/>
            </p:cNvSpPr>
            <p:nvPr/>
          </p:nvSpPr>
          <p:spPr bwMode="auto">
            <a:xfrm>
              <a:off x="2688" y="1968"/>
              <a:ext cx="528" cy="384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880" name="Line 6"/>
            <p:cNvSpPr>
              <a:spLocks noChangeShapeType="1"/>
            </p:cNvSpPr>
            <p:nvPr/>
          </p:nvSpPr>
          <p:spPr bwMode="auto">
            <a:xfrm flipV="1">
              <a:off x="2112" y="2400"/>
              <a:ext cx="528" cy="0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881" name="Freeform 7"/>
            <p:cNvSpPr>
              <a:spLocks/>
            </p:cNvSpPr>
            <p:nvPr/>
          </p:nvSpPr>
          <p:spPr bwMode="auto">
            <a:xfrm>
              <a:off x="2112" y="2256"/>
              <a:ext cx="1104" cy="424"/>
            </a:xfrm>
            <a:custGeom>
              <a:avLst/>
              <a:gdLst>
                <a:gd name="T0" fmla="*/ 0 w 1152"/>
                <a:gd name="T1" fmla="*/ 2 h 520"/>
                <a:gd name="T2" fmla="*/ 65 w 1152"/>
                <a:gd name="T3" fmla="*/ 2 h 520"/>
                <a:gd name="T4" fmla="*/ 121 w 1152"/>
                <a:gd name="T5" fmla="*/ 0 h 520"/>
                <a:gd name="T6" fmla="*/ 0 60000 65536"/>
                <a:gd name="T7" fmla="*/ 0 60000 65536"/>
                <a:gd name="T8" fmla="*/ 0 60000 65536"/>
                <a:gd name="T9" fmla="*/ 0 w 1152"/>
                <a:gd name="T10" fmla="*/ 0 h 520"/>
                <a:gd name="T11" fmla="*/ 1152 w 1152"/>
                <a:gd name="T12" fmla="*/ 520 h 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520">
                  <a:moveTo>
                    <a:pt x="0" y="240"/>
                  </a:moveTo>
                  <a:cubicBezTo>
                    <a:pt x="216" y="380"/>
                    <a:pt x="432" y="520"/>
                    <a:pt x="624" y="480"/>
                  </a:cubicBezTo>
                  <a:cubicBezTo>
                    <a:pt x="816" y="440"/>
                    <a:pt x="984" y="220"/>
                    <a:pt x="1152" y="0"/>
                  </a:cubicBezTo>
                </a:path>
              </a:pathLst>
            </a:cu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882" name="Line 8"/>
            <p:cNvSpPr>
              <a:spLocks noChangeShapeType="1"/>
            </p:cNvSpPr>
            <p:nvPr/>
          </p:nvSpPr>
          <p:spPr bwMode="auto">
            <a:xfrm flipV="1">
              <a:off x="2688" y="2352"/>
              <a:ext cx="528" cy="48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883" name="Line 9"/>
            <p:cNvSpPr>
              <a:spLocks noChangeShapeType="1"/>
            </p:cNvSpPr>
            <p:nvPr/>
          </p:nvSpPr>
          <p:spPr bwMode="auto">
            <a:xfrm>
              <a:off x="2064" y="1968"/>
              <a:ext cx="0" cy="384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884" name="Line 10"/>
            <p:cNvSpPr>
              <a:spLocks noChangeShapeType="1"/>
            </p:cNvSpPr>
            <p:nvPr/>
          </p:nvSpPr>
          <p:spPr bwMode="auto">
            <a:xfrm>
              <a:off x="2640" y="2016"/>
              <a:ext cx="0" cy="240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885" name="Line 11"/>
            <p:cNvSpPr>
              <a:spLocks noChangeShapeType="1"/>
            </p:cNvSpPr>
            <p:nvPr/>
          </p:nvSpPr>
          <p:spPr bwMode="auto">
            <a:xfrm>
              <a:off x="2112" y="1968"/>
              <a:ext cx="528" cy="384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886" name="Line 12"/>
            <p:cNvSpPr>
              <a:spLocks noChangeShapeType="1"/>
            </p:cNvSpPr>
            <p:nvPr/>
          </p:nvSpPr>
          <p:spPr bwMode="auto">
            <a:xfrm flipV="1">
              <a:off x="2112" y="1920"/>
              <a:ext cx="528" cy="432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887" name="Oval 13"/>
            <p:cNvSpPr>
              <a:spLocks noChangeArrowheads="1"/>
            </p:cNvSpPr>
            <p:nvPr/>
          </p:nvSpPr>
          <p:spPr bwMode="auto">
            <a:xfrm>
              <a:off x="1968" y="1776"/>
              <a:ext cx="240" cy="2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a</a:t>
              </a:r>
              <a:endParaRPr lang="zh-TW" altLang="en-US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endParaRPr>
            </a:p>
          </p:txBody>
        </p:sp>
        <p:sp>
          <p:nvSpPr>
            <p:cNvPr id="34888" name="Oval 14"/>
            <p:cNvSpPr>
              <a:spLocks noChangeArrowheads="1"/>
            </p:cNvSpPr>
            <p:nvPr/>
          </p:nvSpPr>
          <p:spPr bwMode="auto">
            <a:xfrm>
              <a:off x="2544" y="1776"/>
              <a:ext cx="240" cy="2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  <a:endParaRPr lang="zh-TW" altLang="en-US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endParaRPr>
            </a:p>
          </p:txBody>
        </p:sp>
        <p:sp>
          <p:nvSpPr>
            <p:cNvPr id="34889" name="Oval 15"/>
            <p:cNvSpPr>
              <a:spLocks noChangeArrowheads="1"/>
            </p:cNvSpPr>
            <p:nvPr/>
          </p:nvSpPr>
          <p:spPr bwMode="auto">
            <a:xfrm>
              <a:off x="1968" y="2256"/>
              <a:ext cx="240" cy="2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  <a:endParaRPr lang="zh-TW" altLang="en-US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endParaRPr>
            </a:p>
          </p:txBody>
        </p:sp>
        <p:sp>
          <p:nvSpPr>
            <p:cNvPr id="34890" name="Oval 16"/>
            <p:cNvSpPr>
              <a:spLocks noChangeArrowheads="1"/>
            </p:cNvSpPr>
            <p:nvPr/>
          </p:nvSpPr>
          <p:spPr bwMode="auto">
            <a:xfrm>
              <a:off x="2544" y="2256"/>
              <a:ext cx="240" cy="2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e</a:t>
              </a:r>
              <a:endParaRPr lang="zh-TW" altLang="en-US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endParaRPr>
            </a:p>
          </p:txBody>
        </p:sp>
        <p:sp>
          <p:nvSpPr>
            <p:cNvPr id="34891" name="Oval 17"/>
            <p:cNvSpPr>
              <a:spLocks noChangeArrowheads="1"/>
            </p:cNvSpPr>
            <p:nvPr/>
          </p:nvSpPr>
          <p:spPr bwMode="auto">
            <a:xfrm>
              <a:off x="3072" y="2256"/>
              <a:ext cx="240" cy="2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f</a:t>
              </a:r>
              <a:endParaRPr lang="zh-TW" altLang="en-US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endParaRPr>
            </a:p>
          </p:txBody>
        </p:sp>
        <p:sp>
          <p:nvSpPr>
            <p:cNvPr id="34892" name="Oval 18"/>
            <p:cNvSpPr>
              <a:spLocks noChangeArrowheads="1"/>
            </p:cNvSpPr>
            <p:nvPr/>
          </p:nvSpPr>
          <p:spPr bwMode="auto">
            <a:xfrm>
              <a:off x="3072" y="1776"/>
              <a:ext cx="240" cy="2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  <a:endParaRPr lang="zh-TW" altLang="en-US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endParaRPr>
            </a:p>
          </p:txBody>
        </p:sp>
        <p:sp>
          <p:nvSpPr>
            <p:cNvPr id="34893" name="Line 19"/>
            <p:cNvSpPr>
              <a:spLocks noChangeShapeType="1"/>
            </p:cNvSpPr>
            <p:nvPr/>
          </p:nvSpPr>
          <p:spPr bwMode="auto">
            <a:xfrm>
              <a:off x="3216" y="2016"/>
              <a:ext cx="0" cy="240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894" name="AutoShape 88"/>
            <p:cNvSpPr>
              <a:spLocks noChangeArrowheads="1"/>
            </p:cNvSpPr>
            <p:nvPr/>
          </p:nvSpPr>
          <p:spPr bwMode="auto">
            <a:xfrm>
              <a:off x="1728" y="1728"/>
              <a:ext cx="1680" cy="115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93"/>
          <p:cNvGrpSpPr>
            <a:grpSpLocks/>
          </p:cNvGrpSpPr>
          <p:nvPr/>
        </p:nvGrpSpPr>
        <p:grpSpPr bwMode="auto">
          <a:xfrm>
            <a:off x="6596063" y="2286000"/>
            <a:ext cx="2889250" cy="2438400"/>
            <a:chOff x="3744" y="1680"/>
            <a:chExt cx="1680" cy="1536"/>
          </a:xfrm>
        </p:grpSpPr>
        <p:sp>
          <p:nvSpPr>
            <p:cNvPr id="34860" name="Line 39"/>
            <p:cNvSpPr>
              <a:spLocks noChangeShapeType="1"/>
            </p:cNvSpPr>
            <p:nvPr/>
          </p:nvSpPr>
          <p:spPr bwMode="auto">
            <a:xfrm flipV="1">
              <a:off x="4704" y="1928"/>
              <a:ext cx="528" cy="0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861" name="Line 40"/>
            <p:cNvSpPr>
              <a:spLocks noChangeShapeType="1"/>
            </p:cNvSpPr>
            <p:nvPr/>
          </p:nvSpPr>
          <p:spPr bwMode="auto">
            <a:xfrm>
              <a:off x="4704" y="1976"/>
              <a:ext cx="528" cy="384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862" name="Line 41"/>
            <p:cNvSpPr>
              <a:spLocks noChangeShapeType="1"/>
            </p:cNvSpPr>
            <p:nvPr/>
          </p:nvSpPr>
          <p:spPr bwMode="auto">
            <a:xfrm flipV="1">
              <a:off x="4128" y="2408"/>
              <a:ext cx="528" cy="0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863" name="Freeform 42"/>
            <p:cNvSpPr>
              <a:spLocks/>
            </p:cNvSpPr>
            <p:nvPr/>
          </p:nvSpPr>
          <p:spPr bwMode="auto">
            <a:xfrm>
              <a:off x="4128" y="2264"/>
              <a:ext cx="1104" cy="424"/>
            </a:xfrm>
            <a:custGeom>
              <a:avLst/>
              <a:gdLst>
                <a:gd name="T0" fmla="*/ 0 w 1152"/>
                <a:gd name="T1" fmla="*/ 2 h 520"/>
                <a:gd name="T2" fmla="*/ 65 w 1152"/>
                <a:gd name="T3" fmla="*/ 2 h 520"/>
                <a:gd name="T4" fmla="*/ 121 w 1152"/>
                <a:gd name="T5" fmla="*/ 0 h 520"/>
                <a:gd name="T6" fmla="*/ 0 60000 65536"/>
                <a:gd name="T7" fmla="*/ 0 60000 65536"/>
                <a:gd name="T8" fmla="*/ 0 60000 65536"/>
                <a:gd name="T9" fmla="*/ 0 w 1152"/>
                <a:gd name="T10" fmla="*/ 0 h 520"/>
                <a:gd name="T11" fmla="*/ 1152 w 1152"/>
                <a:gd name="T12" fmla="*/ 520 h 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520">
                  <a:moveTo>
                    <a:pt x="0" y="240"/>
                  </a:moveTo>
                  <a:cubicBezTo>
                    <a:pt x="216" y="380"/>
                    <a:pt x="432" y="520"/>
                    <a:pt x="624" y="480"/>
                  </a:cubicBezTo>
                  <a:cubicBezTo>
                    <a:pt x="816" y="440"/>
                    <a:pt x="984" y="220"/>
                    <a:pt x="1152" y="0"/>
                  </a:cubicBezTo>
                </a:path>
              </a:pathLst>
            </a:cu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864" name="Line 43"/>
            <p:cNvSpPr>
              <a:spLocks noChangeShapeType="1"/>
            </p:cNvSpPr>
            <p:nvPr/>
          </p:nvSpPr>
          <p:spPr bwMode="auto">
            <a:xfrm flipV="1">
              <a:off x="4704" y="2360"/>
              <a:ext cx="528" cy="48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865" name="Line 44"/>
            <p:cNvSpPr>
              <a:spLocks noChangeShapeType="1"/>
            </p:cNvSpPr>
            <p:nvPr/>
          </p:nvSpPr>
          <p:spPr bwMode="auto">
            <a:xfrm>
              <a:off x="4080" y="1976"/>
              <a:ext cx="0" cy="384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866" name="Line 45"/>
            <p:cNvSpPr>
              <a:spLocks noChangeShapeType="1"/>
            </p:cNvSpPr>
            <p:nvPr/>
          </p:nvSpPr>
          <p:spPr bwMode="auto">
            <a:xfrm>
              <a:off x="4656" y="2024"/>
              <a:ext cx="0" cy="240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867" name="Line 46"/>
            <p:cNvSpPr>
              <a:spLocks noChangeShapeType="1"/>
            </p:cNvSpPr>
            <p:nvPr/>
          </p:nvSpPr>
          <p:spPr bwMode="auto">
            <a:xfrm>
              <a:off x="4128" y="1976"/>
              <a:ext cx="528" cy="384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868" name="Line 47"/>
            <p:cNvSpPr>
              <a:spLocks noChangeShapeType="1"/>
            </p:cNvSpPr>
            <p:nvPr/>
          </p:nvSpPr>
          <p:spPr bwMode="auto">
            <a:xfrm flipV="1">
              <a:off x="4128" y="1928"/>
              <a:ext cx="528" cy="432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869" name="Oval 48"/>
            <p:cNvSpPr>
              <a:spLocks noChangeArrowheads="1"/>
            </p:cNvSpPr>
            <p:nvPr/>
          </p:nvSpPr>
          <p:spPr bwMode="auto">
            <a:xfrm>
              <a:off x="3984" y="1784"/>
              <a:ext cx="240" cy="2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a</a:t>
              </a:r>
              <a:endParaRPr lang="zh-TW" altLang="en-US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endParaRPr>
            </a:p>
          </p:txBody>
        </p:sp>
        <p:sp>
          <p:nvSpPr>
            <p:cNvPr id="34870" name="Oval 49"/>
            <p:cNvSpPr>
              <a:spLocks noChangeArrowheads="1"/>
            </p:cNvSpPr>
            <p:nvPr/>
          </p:nvSpPr>
          <p:spPr bwMode="auto">
            <a:xfrm>
              <a:off x="4560" y="1784"/>
              <a:ext cx="240" cy="2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  <a:endParaRPr lang="zh-TW" altLang="en-US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endParaRPr>
            </a:p>
          </p:txBody>
        </p:sp>
        <p:sp>
          <p:nvSpPr>
            <p:cNvPr id="34871" name="Oval 50"/>
            <p:cNvSpPr>
              <a:spLocks noChangeArrowheads="1"/>
            </p:cNvSpPr>
            <p:nvPr/>
          </p:nvSpPr>
          <p:spPr bwMode="auto">
            <a:xfrm>
              <a:off x="3984" y="2264"/>
              <a:ext cx="240" cy="2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  <a:endParaRPr lang="zh-TW" altLang="en-US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endParaRPr>
            </a:p>
          </p:txBody>
        </p:sp>
        <p:sp>
          <p:nvSpPr>
            <p:cNvPr id="34872" name="Oval 51"/>
            <p:cNvSpPr>
              <a:spLocks noChangeArrowheads="1"/>
            </p:cNvSpPr>
            <p:nvPr/>
          </p:nvSpPr>
          <p:spPr bwMode="auto">
            <a:xfrm>
              <a:off x="4560" y="2264"/>
              <a:ext cx="240" cy="2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e</a:t>
              </a:r>
              <a:endParaRPr lang="zh-TW" altLang="en-US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endParaRPr>
            </a:p>
          </p:txBody>
        </p:sp>
        <p:sp>
          <p:nvSpPr>
            <p:cNvPr id="34873" name="Oval 52"/>
            <p:cNvSpPr>
              <a:spLocks noChangeArrowheads="1"/>
            </p:cNvSpPr>
            <p:nvPr/>
          </p:nvSpPr>
          <p:spPr bwMode="auto">
            <a:xfrm>
              <a:off x="5088" y="2264"/>
              <a:ext cx="240" cy="2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f</a:t>
              </a:r>
              <a:endParaRPr lang="zh-TW" altLang="en-US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endParaRPr>
            </a:p>
          </p:txBody>
        </p:sp>
        <p:sp>
          <p:nvSpPr>
            <p:cNvPr id="34874" name="Oval 53"/>
            <p:cNvSpPr>
              <a:spLocks noChangeArrowheads="1"/>
            </p:cNvSpPr>
            <p:nvPr/>
          </p:nvSpPr>
          <p:spPr bwMode="auto">
            <a:xfrm>
              <a:off x="5088" y="1784"/>
              <a:ext cx="240" cy="2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  <a:endParaRPr lang="zh-TW" altLang="en-US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endParaRPr>
            </a:p>
          </p:txBody>
        </p:sp>
        <p:sp>
          <p:nvSpPr>
            <p:cNvPr id="34875" name="Line 54"/>
            <p:cNvSpPr>
              <a:spLocks noChangeShapeType="1"/>
            </p:cNvSpPr>
            <p:nvPr/>
          </p:nvSpPr>
          <p:spPr bwMode="auto">
            <a:xfrm>
              <a:off x="5232" y="2024"/>
              <a:ext cx="0" cy="240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4876" name="Text Box 55"/>
            <p:cNvSpPr txBox="1">
              <a:spLocks noChangeArrowheads="1"/>
            </p:cNvSpPr>
            <p:nvPr/>
          </p:nvSpPr>
          <p:spPr bwMode="auto">
            <a:xfrm>
              <a:off x="3833" y="1680"/>
              <a:ext cx="1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zh-TW" sz="2000" i="1">
                  <a:latin typeface="Comic Sans MS" pitchFamily="66" charset="0"/>
                  <a:ea typeface="新細明體" pitchFamily="18" charset="-120"/>
                </a:rPr>
                <a:t>u</a:t>
              </a:r>
            </a:p>
          </p:txBody>
        </p:sp>
        <p:sp>
          <p:nvSpPr>
            <p:cNvPr id="34877" name="AutoShape 89"/>
            <p:cNvSpPr>
              <a:spLocks noChangeArrowheads="1"/>
            </p:cNvSpPr>
            <p:nvPr/>
          </p:nvSpPr>
          <p:spPr bwMode="auto">
            <a:xfrm>
              <a:off x="3744" y="1680"/>
              <a:ext cx="1680" cy="153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" name="Group 95"/>
          <p:cNvGrpSpPr>
            <a:grpSpLocks/>
          </p:cNvGrpSpPr>
          <p:nvPr/>
        </p:nvGrpSpPr>
        <p:grpSpPr bwMode="auto">
          <a:xfrm>
            <a:off x="2674938" y="4786313"/>
            <a:ext cx="5778500" cy="1857375"/>
            <a:chOff x="288" y="3006"/>
            <a:chExt cx="3360" cy="1170"/>
          </a:xfrm>
        </p:grpSpPr>
        <p:sp>
          <p:nvSpPr>
            <p:cNvPr id="34836" name="Text Box 83"/>
            <p:cNvSpPr txBox="1">
              <a:spLocks noChangeArrowheads="1"/>
            </p:cNvSpPr>
            <p:nvPr/>
          </p:nvSpPr>
          <p:spPr bwMode="auto">
            <a:xfrm>
              <a:off x="2304" y="3080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zh-TW">
                  <a:latin typeface="Comic Sans MS" pitchFamily="66" charset="0"/>
                  <a:ea typeface="新細明體" pitchFamily="18" charset="-120"/>
                </a:rPr>
                <a:t>aeda</a:t>
              </a:r>
            </a:p>
          </p:txBody>
        </p:sp>
        <p:sp>
          <p:nvSpPr>
            <p:cNvPr id="34837" name="Text Box 84"/>
            <p:cNvSpPr txBox="1">
              <a:spLocks noChangeArrowheads="1"/>
            </p:cNvSpPr>
            <p:nvPr/>
          </p:nvSpPr>
          <p:spPr bwMode="auto">
            <a:xfrm>
              <a:off x="2304" y="3320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zh-TW">
                  <a:latin typeface="Comic Sans MS" pitchFamily="66" charset="0"/>
                  <a:ea typeface="新細明體" pitchFamily="18" charset="-120"/>
                </a:rPr>
                <a:t>aedb</a:t>
              </a:r>
              <a:r>
                <a:rPr lang="en-US" altLang="zh-TW" u="sng">
                  <a:solidFill>
                    <a:srgbClr val="FF0000"/>
                  </a:solidFill>
                  <a:latin typeface="Comic Sans MS" pitchFamily="66" charset="0"/>
                  <a:ea typeface="新細明體" pitchFamily="18" charset="-120"/>
                </a:rPr>
                <a:t>f</a:t>
              </a:r>
              <a:r>
                <a:rPr lang="en-US" altLang="zh-TW">
                  <a:latin typeface="Comic Sans MS" pitchFamily="66" charset="0"/>
                  <a:ea typeface="新細明體" pitchFamily="18" charset="-120"/>
                </a:rPr>
                <a:t>da</a:t>
              </a:r>
            </a:p>
          </p:txBody>
        </p:sp>
        <p:grpSp>
          <p:nvGrpSpPr>
            <p:cNvPr id="34838" name="Group 94"/>
            <p:cNvGrpSpPr>
              <a:grpSpLocks/>
            </p:cNvGrpSpPr>
            <p:nvPr/>
          </p:nvGrpSpPr>
          <p:grpSpPr bwMode="auto">
            <a:xfrm>
              <a:off x="288" y="3006"/>
              <a:ext cx="3360" cy="1170"/>
              <a:chOff x="288" y="3006"/>
              <a:chExt cx="3360" cy="1170"/>
            </a:xfrm>
          </p:grpSpPr>
          <p:sp>
            <p:nvSpPr>
              <p:cNvPr id="34839" name="Line 61"/>
              <p:cNvSpPr>
                <a:spLocks noChangeShapeType="1"/>
              </p:cNvSpPr>
              <p:nvPr/>
            </p:nvSpPr>
            <p:spPr bwMode="auto">
              <a:xfrm flipV="1">
                <a:off x="1248" y="3320"/>
                <a:ext cx="528" cy="0"/>
              </a:xfrm>
              <a:prstGeom prst="line">
                <a:avLst/>
              </a:prstGeom>
              <a:noFill/>
              <a:ln w="1270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34840" name="Line 62"/>
              <p:cNvSpPr>
                <a:spLocks noChangeShapeType="1"/>
              </p:cNvSpPr>
              <p:nvPr/>
            </p:nvSpPr>
            <p:spPr bwMode="auto">
              <a:xfrm>
                <a:off x="1248" y="3368"/>
                <a:ext cx="528" cy="384"/>
              </a:xfrm>
              <a:prstGeom prst="line">
                <a:avLst/>
              </a:prstGeom>
              <a:noFill/>
              <a:ln w="1270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34841" name="Line 63"/>
              <p:cNvSpPr>
                <a:spLocks noChangeShapeType="1"/>
              </p:cNvSpPr>
              <p:nvPr/>
            </p:nvSpPr>
            <p:spPr bwMode="auto">
              <a:xfrm flipV="1">
                <a:off x="672" y="3800"/>
                <a:ext cx="528" cy="0"/>
              </a:xfrm>
              <a:prstGeom prst="line">
                <a:avLst/>
              </a:prstGeom>
              <a:noFill/>
              <a:ln w="1270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34842" name="Freeform 64"/>
              <p:cNvSpPr>
                <a:spLocks/>
              </p:cNvSpPr>
              <p:nvPr/>
            </p:nvSpPr>
            <p:spPr bwMode="auto">
              <a:xfrm>
                <a:off x="672" y="3656"/>
                <a:ext cx="1104" cy="424"/>
              </a:xfrm>
              <a:custGeom>
                <a:avLst/>
                <a:gdLst>
                  <a:gd name="T0" fmla="*/ 0 w 1152"/>
                  <a:gd name="T1" fmla="*/ 2 h 520"/>
                  <a:gd name="T2" fmla="*/ 65 w 1152"/>
                  <a:gd name="T3" fmla="*/ 2 h 520"/>
                  <a:gd name="T4" fmla="*/ 121 w 1152"/>
                  <a:gd name="T5" fmla="*/ 0 h 520"/>
                  <a:gd name="T6" fmla="*/ 0 60000 65536"/>
                  <a:gd name="T7" fmla="*/ 0 60000 65536"/>
                  <a:gd name="T8" fmla="*/ 0 60000 65536"/>
                  <a:gd name="T9" fmla="*/ 0 w 1152"/>
                  <a:gd name="T10" fmla="*/ 0 h 520"/>
                  <a:gd name="T11" fmla="*/ 1152 w 1152"/>
                  <a:gd name="T12" fmla="*/ 520 h 5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52" h="520">
                    <a:moveTo>
                      <a:pt x="0" y="240"/>
                    </a:moveTo>
                    <a:cubicBezTo>
                      <a:pt x="216" y="380"/>
                      <a:pt x="432" y="520"/>
                      <a:pt x="624" y="480"/>
                    </a:cubicBezTo>
                    <a:cubicBezTo>
                      <a:pt x="816" y="440"/>
                      <a:pt x="984" y="220"/>
                      <a:pt x="1152" y="0"/>
                    </a:cubicBezTo>
                  </a:path>
                </a:pathLst>
              </a:custGeom>
              <a:noFill/>
              <a:ln w="1270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34843" name="Line 65"/>
              <p:cNvSpPr>
                <a:spLocks noChangeShapeType="1"/>
              </p:cNvSpPr>
              <p:nvPr/>
            </p:nvSpPr>
            <p:spPr bwMode="auto">
              <a:xfrm flipV="1">
                <a:off x="1248" y="3752"/>
                <a:ext cx="528" cy="48"/>
              </a:xfrm>
              <a:prstGeom prst="line">
                <a:avLst/>
              </a:prstGeom>
              <a:noFill/>
              <a:ln w="1270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34844" name="Line 66"/>
              <p:cNvSpPr>
                <a:spLocks noChangeShapeType="1"/>
              </p:cNvSpPr>
              <p:nvPr/>
            </p:nvSpPr>
            <p:spPr bwMode="auto">
              <a:xfrm>
                <a:off x="624" y="3368"/>
                <a:ext cx="0" cy="384"/>
              </a:xfrm>
              <a:prstGeom prst="line">
                <a:avLst/>
              </a:prstGeom>
              <a:noFill/>
              <a:ln w="1270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34845" name="Line 67"/>
              <p:cNvSpPr>
                <a:spLocks noChangeShapeType="1"/>
              </p:cNvSpPr>
              <p:nvPr/>
            </p:nvSpPr>
            <p:spPr bwMode="auto">
              <a:xfrm>
                <a:off x="1200" y="3416"/>
                <a:ext cx="0" cy="240"/>
              </a:xfrm>
              <a:prstGeom prst="line">
                <a:avLst/>
              </a:prstGeom>
              <a:noFill/>
              <a:ln w="1270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34846" name="Line 68"/>
              <p:cNvSpPr>
                <a:spLocks noChangeShapeType="1"/>
              </p:cNvSpPr>
              <p:nvPr/>
            </p:nvSpPr>
            <p:spPr bwMode="auto">
              <a:xfrm>
                <a:off x="672" y="3368"/>
                <a:ext cx="528" cy="384"/>
              </a:xfrm>
              <a:prstGeom prst="line">
                <a:avLst/>
              </a:prstGeom>
              <a:noFill/>
              <a:ln w="1270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34847" name="Line 69"/>
              <p:cNvSpPr>
                <a:spLocks noChangeShapeType="1"/>
              </p:cNvSpPr>
              <p:nvPr/>
            </p:nvSpPr>
            <p:spPr bwMode="auto">
              <a:xfrm flipV="1">
                <a:off x="672" y="3320"/>
                <a:ext cx="528" cy="432"/>
              </a:xfrm>
              <a:prstGeom prst="line">
                <a:avLst/>
              </a:prstGeom>
              <a:noFill/>
              <a:ln w="1270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34848" name="Oval 70"/>
              <p:cNvSpPr>
                <a:spLocks noChangeArrowheads="1"/>
              </p:cNvSpPr>
              <p:nvPr/>
            </p:nvSpPr>
            <p:spPr bwMode="auto">
              <a:xfrm>
                <a:off x="528" y="3176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339966"/>
                    </a:solidFill>
                    <a:latin typeface="Comic Sans MS" pitchFamily="66" charset="0"/>
                    <a:ea typeface="新細明體" pitchFamily="18" charset="-120"/>
                  </a:rPr>
                  <a:t>a</a:t>
                </a:r>
                <a:endParaRPr lang="zh-TW" altLang="en-US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endParaRPr>
              </a:p>
            </p:txBody>
          </p:sp>
          <p:sp>
            <p:nvSpPr>
              <p:cNvPr id="34849" name="Oval 71"/>
              <p:cNvSpPr>
                <a:spLocks noChangeArrowheads="1"/>
              </p:cNvSpPr>
              <p:nvPr/>
            </p:nvSpPr>
            <p:spPr bwMode="auto">
              <a:xfrm>
                <a:off x="1104" y="3176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339966"/>
                    </a:solidFill>
                    <a:latin typeface="Comic Sans MS" pitchFamily="66" charset="0"/>
                    <a:ea typeface="新細明體" pitchFamily="18" charset="-120"/>
                  </a:rPr>
                  <a:t>b</a:t>
                </a:r>
                <a:endParaRPr lang="zh-TW" altLang="en-US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endParaRPr>
              </a:p>
            </p:txBody>
          </p:sp>
          <p:sp>
            <p:nvSpPr>
              <p:cNvPr id="34850" name="Oval 72"/>
              <p:cNvSpPr>
                <a:spLocks noChangeArrowheads="1"/>
              </p:cNvSpPr>
              <p:nvPr/>
            </p:nvSpPr>
            <p:spPr bwMode="auto">
              <a:xfrm>
                <a:off x="528" y="3656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339966"/>
                    </a:solidFill>
                    <a:latin typeface="Comic Sans MS" pitchFamily="66" charset="0"/>
                    <a:ea typeface="新細明體" pitchFamily="18" charset="-120"/>
                  </a:rPr>
                  <a:t>d</a:t>
                </a:r>
                <a:endParaRPr lang="zh-TW" altLang="en-US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endParaRPr>
              </a:p>
            </p:txBody>
          </p:sp>
          <p:sp>
            <p:nvSpPr>
              <p:cNvPr id="34851" name="Oval 73"/>
              <p:cNvSpPr>
                <a:spLocks noChangeArrowheads="1"/>
              </p:cNvSpPr>
              <p:nvPr/>
            </p:nvSpPr>
            <p:spPr bwMode="auto">
              <a:xfrm>
                <a:off x="1104" y="3656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339966"/>
                    </a:solidFill>
                    <a:latin typeface="Comic Sans MS" pitchFamily="66" charset="0"/>
                    <a:ea typeface="新細明體" pitchFamily="18" charset="-120"/>
                  </a:rPr>
                  <a:t>e</a:t>
                </a:r>
                <a:endParaRPr lang="zh-TW" altLang="en-US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endParaRPr>
              </a:p>
            </p:txBody>
          </p:sp>
          <p:sp>
            <p:nvSpPr>
              <p:cNvPr id="34852" name="Oval 74"/>
              <p:cNvSpPr>
                <a:spLocks noChangeArrowheads="1"/>
              </p:cNvSpPr>
              <p:nvPr/>
            </p:nvSpPr>
            <p:spPr bwMode="auto">
              <a:xfrm>
                <a:off x="1632" y="3656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339966"/>
                    </a:solidFill>
                    <a:latin typeface="Comic Sans MS" pitchFamily="66" charset="0"/>
                    <a:ea typeface="新細明體" pitchFamily="18" charset="-120"/>
                  </a:rPr>
                  <a:t>f</a:t>
                </a:r>
                <a:endParaRPr lang="zh-TW" altLang="en-US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endParaRPr>
              </a:p>
            </p:txBody>
          </p:sp>
          <p:sp>
            <p:nvSpPr>
              <p:cNvPr id="34853" name="Oval 75"/>
              <p:cNvSpPr>
                <a:spLocks noChangeArrowheads="1"/>
              </p:cNvSpPr>
              <p:nvPr/>
            </p:nvSpPr>
            <p:spPr bwMode="auto">
              <a:xfrm>
                <a:off x="1632" y="3176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339966"/>
                    </a:solidFill>
                    <a:latin typeface="Comic Sans MS" pitchFamily="66" charset="0"/>
                    <a:ea typeface="新細明體" pitchFamily="18" charset="-120"/>
                  </a:rPr>
                  <a:t>c</a:t>
                </a:r>
                <a:endParaRPr lang="zh-TW" altLang="en-US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endParaRPr>
              </a:p>
            </p:txBody>
          </p:sp>
          <p:sp>
            <p:nvSpPr>
              <p:cNvPr id="34854" name="Line 76"/>
              <p:cNvSpPr>
                <a:spLocks noChangeShapeType="1"/>
              </p:cNvSpPr>
              <p:nvPr/>
            </p:nvSpPr>
            <p:spPr bwMode="auto">
              <a:xfrm>
                <a:off x="1776" y="3416"/>
                <a:ext cx="0" cy="240"/>
              </a:xfrm>
              <a:prstGeom prst="line">
                <a:avLst/>
              </a:prstGeom>
              <a:noFill/>
              <a:ln w="1270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34855" name="Text Box 77"/>
              <p:cNvSpPr txBox="1">
                <a:spLocks noChangeArrowheads="1"/>
              </p:cNvSpPr>
              <p:nvPr/>
            </p:nvSpPr>
            <p:spPr bwMode="auto">
              <a:xfrm>
                <a:off x="336" y="3072"/>
                <a:ext cx="18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zh-TW" sz="2000" i="1">
                    <a:latin typeface="Comic Sans MS" pitchFamily="66" charset="0"/>
                    <a:ea typeface="新細明體" pitchFamily="18" charset="-120"/>
                  </a:rPr>
                  <a:t>u</a:t>
                </a:r>
              </a:p>
            </p:txBody>
          </p:sp>
          <p:sp>
            <p:nvSpPr>
              <p:cNvPr id="34856" name="Text Box 78"/>
              <p:cNvSpPr txBox="1">
                <a:spLocks noChangeArrowheads="1"/>
              </p:cNvSpPr>
              <p:nvPr/>
            </p:nvSpPr>
            <p:spPr bwMode="auto">
              <a:xfrm>
                <a:off x="288" y="3800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zh-TW" sz="2000" i="1">
                    <a:latin typeface="Comic Sans MS" pitchFamily="66" charset="0"/>
                    <a:ea typeface="新細明體" pitchFamily="18" charset="-120"/>
                  </a:rPr>
                  <a:t>u'</a:t>
                </a:r>
              </a:p>
            </p:txBody>
          </p:sp>
          <p:sp>
            <p:nvSpPr>
              <p:cNvPr id="34857" name="Freeform 80"/>
              <p:cNvSpPr>
                <a:spLocks/>
              </p:cNvSpPr>
              <p:nvPr/>
            </p:nvSpPr>
            <p:spPr bwMode="auto">
              <a:xfrm>
                <a:off x="528" y="3264"/>
                <a:ext cx="672" cy="616"/>
              </a:xfrm>
              <a:custGeom>
                <a:avLst/>
                <a:gdLst>
                  <a:gd name="T0" fmla="*/ 96 w 672"/>
                  <a:gd name="T1" fmla="*/ 8 h 616"/>
                  <a:gd name="T2" fmla="*/ 96 w 672"/>
                  <a:gd name="T3" fmla="*/ 536 h 616"/>
                  <a:gd name="T4" fmla="*/ 672 w 672"/>
                  <a:gd name="T5" fmla="*/ 488 h 616"/>
                  <a:gd name="T6" fmla="*/ 96 w 672"/>
                  <a:gd name="T7" fmla="*/ 8 h 6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2"/>
                  <a:gd name="T13" fmla="*/ 0 h 616"/>
                  <a:gd name="T14" fmla="*/ 672 w 672"/>
                  <a:gd name="T15" fmla="*/ 616 h 6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2" h="616">
                    <a:moveTo>
                      <a:pt x="96" y="8"/>
                    </a:moveTo>
                    <a:cubicBezTo>
                      <a:pt x="0" y="16"/>
                      <a:pt x="0" y="456"/>
                      <a:pt x="96" y="536"/>
                    </a:cubicBezTo>
                    <a:cubicBezTo>
                      <a:pt x="192" y="616"/>
                      <a:pt x="672" y="576"/>
                      <a:pt x="672" y="488"/>
                    </a:cubicBezTo>
                    <a:cubicBezTo>
                      <a:pt x="672" y="400"/>
                      <a:pt x="192" y="0"/>
                      <a:pt x="96" y="8"/>
                    </a:cubicBez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34858" name="Freeform 81"/>
              <p:cNvSpPr>
                <a:spLocks/>
              </p:cNvSpPr>
              <p:nvPr/>
            </p:nvSpPr>
            <p:spPr bwMode="auto">
              <a:xfrm>
                <a:off x="664" y="3320"/>
                <a:ext cx="1072" cy="720"/>
              </a:xfrm>
              <a:custGeom>
                <a:avLst/>
                <a:gdLst>
                  <a:gd name="T0" fmla="*/ 8 w 1072"/>
                  <a:gd name="T1" fmla="*/ 432 h 720"/>
                  <a:gd name="T2" fmla="*/ 536 w 1072"/>
                  <a:gd name="T3" fmla="*/ 720 h 720"/>
                  <a:gd name="T4" fmla="*/ 1064 w 1072"/>
                  <a:gd name="T5" fmla="*/ 432 h 720"/>
                  <a:gd name="T6" fmla="*/ 584 w 1072"/>
                  <a:gd name="T7" fmla="*/ 0 h 720"/>
                  <a:gd name="T8" fmla="*/ 8 w 1072"/>
                  <a:gd name="T9" fmla="*/ 432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2"/>
                  <a:gd name="T16" fmla="*/ 0 h 720"/>
                  <a:gd name="T17" fmla="*/ 1072 w 1072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2" h="720">
                    <a:moveTo>
                      <a:pt x="8" y="432"/>
                    </a:moveTo>
                    <a:cubicBezTo>
                      <a:pt x="0" y="552"/>
                      <a:pt x="360" y="720"/>
                      <a:pt x="536" y="720"/>
                    </a:cubicBezTo>
                    <a:cubicBezTo>
                      <a:pt x="712" y="720"/>
                      <a:pt x="1056" y="552"/>
                      <a:pt x="1064" y="432"/>
                    </a:cubicBezTo>
                    <a:cubicBezTo>
                      <a:pt x="1072" y="312"/>
                      <a:pt x="760" y="0"/>
                      <a:pt x="584" y="0"/>
                    </a:cubicBezTo>
                    <a:cubicBezTo>
                      <a:pt x="408" y="0"/>
                      <a:pt x="16" y="312"/>
                      <a:pt x="8" y="432"/>
                    </a:cubicBez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34859" name="AutoShape 90"/>
              <p:cNvSpPr>
                <a:spLocks noChangeArrowheads="1"/>
              </p:cNvSpPr>
              <p:nvPr/>
            </p:nvSpPr>
            <p:spPr bwMode="auto">
              <a:xfrm>
                <a:off x="288" y="3006"/>
                <a:ext cx="3360" cy="117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192549" name="Freeform 37"/>
          <p:cNvSpPr>
            <a:spLocks/>
          </p:cNvSpPr>
          <p:nvPr/>
        </p:nvSpPr>
        <p:spPr bwMode="auto">
          <a:xfrm>
            <a:off x="3690938" y="2959100"/>
            <a:ext cx="1155700" cy="977900"/>
          </a:xfrm>
          <a:custGeom>
            <a:avLst/>
            <a:gdLst>
              <a:gd name="T0" fmla="*/ 2147483647 w 672"/>
              <a:gd name="T1" fmla="*/ 2147483647 h 616"/>
              <a:gd name="T2" fmla="*/ 2147483647 w 672"/>
              <a:gd name="T3" fmla="*/ 2147483647 h 616"/>
              <a:gd name="T4" fmla="*/ 2147483647 w 672"/>
              <a:gd name="T5" fmla="*/ 2147483647 h 616"/>
              <a:gd name="T6" fmla="*/ 2147483647 w 672"/>
              <a:gd name="T7" fmla="*/ 2147483647 h 616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616"/>
              <a:gd name="T14" fmla="*/ 672 w 672"/>
              <a:gd name="T15" fmla="*/ 616 h 6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616">
                <a:moveTo>
                  <a:pt x="96" y="8"/>
                </a:moveTo>
                <a:cubicBezTo>
                  <a:pt x="0" y="16"/>
                  <a:pt x="0" y="456"/>
                  <a:pt x="96" y="536"/>
                </a:cubicBezTo>
                <a:cubicBezTo>
                  <a:pt x="192" y="616"/>
                  <a:pt x="672" y="576"/>
                  <a:pt x="672" y="488"/>
                </a:cubicBezTo>
                <a:cubicBezTo>
                  <a:pt x="672" y="400"/>
                  <a:pt x="192" y="0"/>
                  <a:pt x="96" y="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92569" name="Freeform 57"/>
          <p:cNvSpPr>
            <a:spLocks/>
          </p:cNvSpPr>
          <p:nvPr/>
        </p:nvSpPr>
        <p:spPr bwMode="auto">
          <a:xfrm>
            <a:off x="7008813" y="2590800"/>
            <a:ext cx="1155700" cy="977900"/>
          </a:xfrm>
          <a:custGeom>
            <a:avLst/>
            <a:gdLst>
              <a:gd name="T0" fmla="*/ 2147483647 w 672"/>
              <a:gd name="T1" fmla="*/ 2147483647 h 616"/>
              <a:gd name="T2" fmla="*/ 2147483647 w 672"/>
              <a:gd name="T3" fmla="*/ 2147483647 h 616"/>
              <a:gd name="T4" fmla="*/ 2147483647 w 672"/>
              <a:gd name="T5" fmla="*/ 2147483647 h 616"/>
              <a:gd name="T6" fmla="*/ 2147483647 w 672"/>
              <a:gd name="T7" fmla="*/ 2147483647 h 616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616"/>
              <a:gd name="T14" fmla="*/ 672 w 672"/>
              <a:gd name="T15" fmla="*/ 616 h 6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616">
                <a:moveTo>
                  <a:pt x="96" y="8"/>
                </a:moveTo>
                <a:cubicBezTo>
                  <a:pt x="0" y="16"/>
                  <a:pt x="0" y="456"/>
                  <a:pt x="96" y="536"/>
                </a:cubicBezTo>
                <a:cubicBezTo>
                  <a:pt x="192" y="616"/>
                  <a:pt x="672" y="576"/>
                  <a:pt x="672" y="488"/>
                </a:cubicBezTo>
                <a:cubicBezTo>
                  <a:pt x="672" y="400"/>
                  <a:pt x="192" y="0"/>
                  <a:pt x="96" y="8"/>
                </a:cubicBez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92570" name="Freeform 58"/>
          <p:cNvSpPr>
            <a:spLocks/>
          </p:cNvSpPr>
          <p:nvPr/>
        </p:nvSpPr>
        <p:spPr bwMode="auto">
          <a:xfrm>
            <a:off x="7242175" y="2679700"/>
            <a:ext cx="1844675" cy="1143000"/>
          </a:xfrm>
          <a:custGeom>
            <a:avLst/>
            <a:gdLst>
              <a:gd name="T0" fmla="*/ 2147483647 w 1072"/>
              <a:gd name="T1" fmla="*/ 2147483647 h 720"/>
              <a:gd name="T2" fmla="*/ 2147483647 w 1072"/>
              <a:gd name="T3" fmla="*/ 2147483647 h 720"/>
              <a:gd name="T4" fmla="*/ 2147483647 w 1072"/>
              <a:gd name="T5" fmla="*/ 2147483647 h 720"/>
              <a:gd name="T6" fmla="*/ 2147483647 w 1072"/>
              <a:gd name="T7" fmla="*/ 0 h 720"/>
              <a:gd name="T8" fmla="*/ 2147483647 w 1072"/>
              <a:gd name="T9" fmla="*/ 2147483647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72"/>
              <a:gd name="T16" fmla="*/ 0 h 720"/>
              <a:gd name="T17" fmla="*/ 1072 w 1072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72" h="720">
                <a:moveTo>
                  <a:pt x="8" y="432"/>
                </a:moveTo>
                <a:cubicBezTo>
                  <a:pt x="0" y="552"/>
                  <a:pt x="360" y="720"/>
                  <a:pt x="536" y="720"/>
                </a:cubicBezTo>
                <a:cubicBezTo>
                  <a:pt x="712" y="720"/>
                  <a:pt x="1056" y="552"/>
                  <a:pt x="1064" y="432"/>
                </a:cubicBezTo>
                <a:cubicBezTo>
                  <a:pt x="1072" y="312"/>
                  <a:pt x="760" y="0"/>
                  <a:pt x="584" y="0"/>
                </a:cubicBezTo>
                <a:cubicBezTo>
                  <a:pt x="408" y="0"/>
                  <a:pt x="16" y="312"/>
                  <a:pt x="8" y="432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92594" name="Freeform 82"/>
          <p:cNvSpPr>
            <a:spLocks/>
          </p:cNvSpPr>
          <p:nvPr/>
        </p:nvSpPr>
        <p:spPr bwMode="auto">
          <a:xfrm>
            <a:off x="4078288" y="5157788"/>
            <a:ext cx="1306512" cy="1003300"/>
          </a:xfrm>
          <a:custGeom>
            <a:avLst/>
            <a:gdLst>
              <a:gd name="T0" fmla="*/ 2147483647 w 760"/>
              <a:gd name="T1" fmla="*/ 2147483647 h 632"/>
              <a:gd name="T2" fmla="*/ 2147483647 w 760"/>
              <a:gd name="T3" fmla="*/ 2147483647 h 632"/>
              <a:gd name="T4" fmla="*/ 2147483647 w 760"/>
              <a:gd name="T5" fmla="*/ 2147483647 h 632"/>
              <a:gd name="T6" fmla="*/ 2147483647 w 760"/>
              <a:gd name="T7" fmla="*/ 2147483647 h 632"/>
              <a:gd name="T8" fmla="*/ 2147483647 w 760"/>
              <a:gd name="T9" fmla="*/ 2147483647 h 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60"/>
              <a:gd name="T16" fmla="*/ 0 h 632"/>
              <a:gd name="T17" fmla="*/ 760 w 760"/>
              <a:gd name="T18" fmla="*/ 632 h 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60" h="632">
                <a:moveTo>
                  <a:pt x="96" y="80"/>
                </a:moveTo>
                <a:cubicBezTo>
                  <a:pt x="8" y="160"/>
                  <a:pt x="0" y="488"/>
                  <a:pt x="96" y="560"/>
                </a:cubicBezTo>
                <a:cubicBezTo>
                  <a:pt x="192" y="632"/>
                  <a:pt x="584" y="592"/>
                  <a:pt x="672" y="512"/>
                </a:cubicBezTo>
                <a:cubicBezTo>
                  <a:pt x="760" y="432"/>
                  <a:pt x="728" y="152"/>
                  <a:pt x="624" y="80"/>
                </a:cubicBezTo>
                <a:cubicBezTo>
                  <a:pt x="520" y="8"/>
                  <a:pt x="184" y="0"/>
                  <a:pt x="96" y="8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" name="Cloud Callout 5"/>
          <p:cNvSpPr/>
          <p:nvPr/>
        </p:nvSpPr>
        <p:spPr bwMode="auto">
          <a:xfrm>
            <a:off x="5837238" y="877887"/>
            <a:ext cx="3648075" cy="678905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How to find it?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50" grpId="0" autoUpdateAnimBg="0"/>
      <p:bldP spid="192568" grpId="0" autoUpdateAnimBg="0"/>
      <p:bldP spid="192571" grpId="0" autoUpdateAnimBg="0"/>
      <p:bldP spid="192572" grpId="0" autoUpdateAnimBg="0"/>
      <p:bldP spid="192591" grpId="0" autoUpdateAnimBg="0"/>
      <p:bldP spid="192597" grpId="0" autoUpdateAnimBg="0"/>
      <p:bldP spid="192598" grpId="0" autoUpdateAnimBg="0"/>
      <p:bldP spid="192549" grpId="0" animBg="1"/>
      <p:bldP spid="192569" grpId="0" animBg="1"/>
      <p:bldP spid="192570" grpId="0" animBg="1"/>
      <p:bldP spid="19259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68306AF-A115-4F6B-B57B-18BB7D98B468}" type="slidenum">
              <a:rPr lang="zh-TW" altLang="en-US" sz="1100" b="0">
                <a:latin typeface="Verdana" pitchFamily="34" charset="0"/>
              </a:rPr>
              <a:pPr eaLnBrk="1" hangingPunct="1"/>
              <a:t>33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Hamiltonian circuit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914400"/>
            <a:ext cx="9328150" cy="57912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altLang="zh-TW" sz="3000" smtClean="0">
                <a:ea typeface="新細明體" pitchFamily="18" charset="-120"/>
              </a:rPr>
              <a:t>Let G be an undirected graph.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altLang="zh-TW" sz="3000" smtClean="0">
                <a:ea typeface="新細明體" pitchFamily="18" charset="-120"/>
              </a:rPr>
              <a:t>A </a:t>
            </a:r>
            <a:r>
              <a:rPr lang="en-US" altLang="zh-TW" sz="3000" b="1" u="sng" smtClean="0">
                <a:solidFill>
                  <a:srgbClr val="FF0000"/>
                </a:solidFill>
                <a:ea typeface="新細明體" pitchFamily="18" charset="-120"/>
              </a:rPr>
              <a:t>Hamiltonian circuit</a:t>
            </a:r>
            <a:r>
              <a:rPr lang="en-US" altLang="zh-TW" sz="3000" smtClean="0">
                <a:ea typeface="新細明體" pitchFamily="18" charset="-120"/>
              </a:rPr>
              <a:t> is a circuit containing </a:t>
            </a:r>
            <a:r>
              <a:rPr lang="en-US" altLang="zh-TW" sz="3000" b="1" smtClean="0">
                <a:solidFill>
                  <a:schemeClr val="accent2"/>
                </a:solidFill>
                <a:ea typeface="新細明體" pitchFamily="18" charset="-120"/>
              </a:rPr>
              <a:t>every vertex</a:t>
            </a:r>
            <a:r>
              <a:rPr lang="en-US" altLang="zh-TW" sz="3000" smtClean="0">
                <a:ea typeface="新細明體" pitchFamily="18" charset="-120"/>
              </a:rPr>
              <a:t> of G </a:t>
            </a:r>
            <a:r>
              <a:rPr lang="en-US" altLang="zh-TW" sz="3000" b="1" smtClean="0">
                <a:solidFill>
                  <a:schemeClr val="accent2"/>
                </a:solidFill>
                <a:ea typeface="新細明體" pitchFamily="18" charset="-120"/>
              </a:rPr>
              <a:t>exactly once</a:t>
            </a:r>
            <a:r>
              <a:rPr lang="en-US" altLang="zh-TW" sz="3000" smtClean="0">
                <a:ea typeface="新細明體" pitchFamily="18" charset="-120"/>
              </a:rPr>
              <a:t>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altLang="zh-TW" sz="3000" smtClean="0">
                <a:ea typeface="新細明體" pitchFamily="18" charset="-120"/>
              </a:rPr>
              <a:t>Note that a Hamiltonian circuit may </a:t>
            </a:r>
            <a:r>
              <a:rPr lang="en-US" altLang="zh-TW" sz="3000" u="sng" smtClean="0">
                <a:ea typeface="新細明體" pitchFamily="18" charset="-120"/>
              </a:rPr>
              <a:t>NOT</a:t>
            </a:r>
            <a:r>
              <a:rPr lang="en-US" altLang="zh-TW" sz="3000" smtClean="0">
                <a:ea typeface="新細明體" pitchFamily="18" charset="-120"/>
              </a:rPr>
              <a:t> visit all edges.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altLang="zh-TW" sz="3000" smtClean="0">
                <a:ea typeface="新細明體" pitchFamily="18" charset="-120"/>
              </a:rPr>
              <a:t>Unlike the case of Euler circuits, determining whether a graph contains a Hamiltonian circuit is a very </a:t>
            </a:r>
            <a:r>
              <a:rPr lang="en-US" altLang="zh-TW" sz="3000" b="1" i="1" smtClean="0">
                <a:solidFill>
                  <a:srgbClr val="FF0000"/>
                </a:solidFill>
                <a:ea typeface="新細明體" pitchFamily="18" charset="-120"/>
              </a:rPr>
              <a:t>difficult</a:t>
            </a:r>
            <a:r>
              <a:rPr lang="en-US" altLang="zh-TW" sz="3000" smtClean="0">
                <a:ea typeface="新細明體" pitchFamily="18" charset="-120"/>
              </a:rPr>
              <a:t> problem. (NP-hard)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Walking in a maze</a:t>
            </a:r>
            <a:endParaRPr lang="en-GB" alt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D04951-BEDA-4AB4-8946-DE7D5A6CF3E7}" type="slidenum">
              <a:rPr lang="zh-TW" altLang="en-US" sz="1100" b="0">
                <a:latin typeface="Verdana" pitchFamily="34" charset="0"/>
              </a:rPr>
              <a:pPr eaLnBrk="1" hangingPunct="1"/>
              <a:t>34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cxnSp>
        <p:nvCxnSpPr>
          <p:cNvPr id="40964" name="Straight Connector 6"/>
          <p:cNvCxnSpPr>
            <a:cxnSpLocks noChangeShapeType="1"/>
          </p:cNvCxnSpPr>
          <p:nvPr/>
        </p:nvCxnSpPr>
        <p:spPr bwMode="auto">
          <a:xfrm rot="5400000">
            <a:off x="-1047750" y="3786188"/>
            <a:ext cx="3143250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65" name="Straight Connector 8"/>
          <p:cNvCxnSpPr>
            <a:cxnSpLocks noChangeShapeType="1"/>
          </p:cNvCxnSpPr>
          <p:nvPr/>
        </p:nvCxnSpPr>
        <p:spPr bwMode="auto">
          <a:xfrm flipV="1">
            <a:off x="1023938" y="2214563"/>
            <a:ext cx="3786187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66" name="Straight Connector 10"/>
          <p:cNvCxnSpPr>
            <a:cxnSpLocks noChangeShapeType="1"/>
          </p:cNvCxnSpPr>
          <p:nvPr/>
        </p:nvCxnSpPr>
        <p:spPr bwMode="auto">
          <a:xfrm rot="5400000">
            <a:off x="666750" y="3143250"/>
            <a:ext cx="857250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67" name="Straight Connector 12"/>
          <p:cNvCxnSpPr>
            <a:cxnSpLocks noChangeShapeType="1"/>
          </p:cNvCxnSpPr>
          <p:nvPr/>
        </p:nvCxnSpPr>
        <p:spPr bwMode="auto">
          <a:xfrm rot="5400000">
            <a:off x="1202531" y="4464844"/>
            <a:ext cx="1785938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68" name="Straight Connector 13"/>
          <p:cNvCxnSpPr>
            <a:cxnSpLocks noChangeShapeType="1"/>
          </p:cNvCxnSpPr>
          <p:nvPr/>
        </p:nvCxnSpPr>
        <p:spPr bwMode="auto">
          <a:xfrm rot="5400000">
            <a:off x="881063" y="4929188"/>
            <a:ext cx="857250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69" name="Straight Connector 14"/>
          <p:cNvCxnSpPr>
            <a:cxnSpLocks noChangeShapeType="1"/>
          </p:cNvCxnSpPr>
          <p:nvPr/>
        </p:nvCxnSpPr>
        <p:spPr bwMode="auto">
          <a:xfrm rot="5400000">
            <a:off x="1488281" y="2964657"/>
            <a:ext cx="500063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0" name="Straight Connector 16"/>
          <p:cNvCxnSpPr>
            <a:cxnSpLocks noChangeShapeType="1"/>
          </p:cNvCxnSpPr>
          <p:nvPr/>
        </p:nvCxnSpPr>
        <p:spPr bwMode="auto">
          <a:xfrm>
            <a:off x="523875" y="4000500"/>
            <a:ext cx="1000125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1" name="Straight Connector 19"/>
          <p:cNvCxnSpPr>
            <a:cxnSpLocks noChangeShapeType="1"/>
          </p:cNvCxnSpPr>
          <p:nvPr/>
        </p:nvCxnSpPr>
        <p:spPr bwMode="auto">
          <a:xfrm>
            <a:off x="1095375" y="3571875"/>
            <a:ext cx="1000125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2" name="Straight Connector 21"/>
          <p:cNvCxnSpPr>
            <a:cxnSpLocks noChangeShapeType="1"/>
          </p:cNvCxnSpPr>
          <p:nvPr/>
        </p:nvCxnSpPr>
        <p:spPr bwMode="auto">
          <a:xfrm>
            <a:off x="1738313" y="3214688"/>
            <a:ext cx="1000125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3" name="Straight Connector 22"/>
          <p:cNvCxnSpPr>
            <a:cxnSpLocks noChangeShapeType="1"/>
          </p:cNvCxnSpPr>
          <p:nvPr/>
        </p:nvCxnSpPr>
        <p:spPr bwMode="auto">
          <a:xfrm rot="5400000">
            <a:off x="2131219" y="3821907"/>
            <a:ext cx="1214437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4" name="Straight Connector 24"/>
          <p:cNvCxnSpPr>
            <a:cxnSpLocks noChangeShapeType="1"/>
          </p:cNvCxnSpPr>
          <p:nvPr/>
        </p:nvCxnSpPr>
        <p:spPr bwMode="auto">
          <a:xfrm>
            <a:off x="523875" y="5357813"/>
            <a:ext cx="3786188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5" name="Straight Connector 25"/>
          <p:cNvCxnSpPr>
            <a:cxnSpLocks noChangeShapeType="1"/>
          </p:cNvCxnSpPr>
          <p:nvPr/>
        </p:nvCxnSpPr>
        <p:spPr bwMode="auto">
          <a:xfrm>
            <a:off x="1738313" y="2714625"/>
            <a:ext cx="1643062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6" name="Straight Connector 27"/>
          <p:cNvCxnSpPr>
            <a:cxnSpLocks noChangeShapeType="1"/>
          </p:cNvCxnSpPr>
          <p:nvPr/>
        </p:nvCxnSpPr>
        <p:spPr bwMode="auto">
          <a:xfrm rot="5400000">
            <a:off x="2524125" y="3571875"/>
            <a:ext cx="1714500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7" name="Straight Connector 29"/>
          <p:cNvCxnSpPr>
            <a:cxnSpLocks noChangeShapeType="1"/>
          </p:cNvCxnSpPr>
          <p:nvPr/>
        </p:nvCxnSpPr>
        <p:spPr bwMode="auto">
          <a:xfrm>
            <a:off x="2738438" y="4429125"/>
            <a:ext cx="642937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8" name="Straight Connector 31"/>
          <p:cNvCxnSpPr>
            <a:cxnSpLocks noChangeShapeType="1"/>
          </p:cNvCxnSpPr>
          <p:nvPr/>
        </p:nvCxnSpPr>
        <p:spPr bwMode="auto">
          <a:xfrm rot="5400000">
            <a:off x="3595687" y="3357563"/>
            <a:ext cx="1285875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9" name="Straight Connector 32"/>
          <p:cNvCxnSpPr>
            <a:cxnSpLocks noChangeShapeType="1"/>
          </p:cNvCxnSpPr>
          <p:nvPr/>
        </p:nvCxnSpPr>
        <p:spPr bwMode="auto">
          <a:xfrm>
            <a:off x="2095500" y="4857750"/>
            <a:ext cx="1285875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0" name="Straight Connector 33"/>
          <p:cNvCxnSpPr>
            <a:cxnSpLocks noChangeShapeType="1"/>
          </p:cNvCxnSpPr>
          <p:nvPr/>
        </p:nvCxnSpPr>
        <p:spPr bwMode="auto">
          <a:xfrm rot="5400000">
            <a:off x="3167062" y="4643438"/>
            <a:ext cx="428625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1" name="Straight Connector 36"/>
          <p:cNvCxnSpPr>
            <a:cxnSpLocks noChangeShapeType="1"/>
          </p:cNvCxnSpPr>
          <p:nvPr/>
        </p:nvCxnSpPr>
        <p:spPr bwMode="auto">
          <a:xfrm rot="5400000">
            <a:off x="3238500" y="3786188"/>
            <a:ext cx="3143250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2" name="Straight Connector 48"/>
          <p:cNvCxnSpPr>
            <a:cxnSpLocks noChangeShapeType="1"/>
          </p:cNvCxnSpPr>
          <p:nvPr/>
        </p:nvCxnSpPr>
        <p:spPr bwMode="auto">
          <a:xfrm>
            <a:off x="3810000" y="2714625"/>
            <a:ext cx="428625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3" name="Straight Connector 50"/>
          <p:cNvCxnSpPr>
            <a:cxnSpLocks noChangeShapeType="1"/>
          </p:cNvCxnSpPr>
          <p:nvPr/>
        </p:nvCxnSpPr>
        <p:spPr bwMode="auto">
          <a:xfrm rot="5400000">
            <a:off x="3881437" y="4357688"/>
            <a:ext cx="714375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4" name="Straight Connector 52"/>
          <p:cNvCxnSpPr>
            <a:cxnSpLocks noChangeShapeType="1"/>
          </p:cNvCxnSpPr>
          <p:nvPr/>
        </p:nvCxnSpPr>
        <p:spPr bwMode="auto">
          <a:xfrm>
            <a:off x="3810000" y="4714875"/>
            <a:ext cx="428625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5" name="Straight Connector 53"/>
          <p:cNvCxnSpPr>
            <a:cxnSpLocks noChangeShapeType="1"/>
          </p:cNvCxnSpPr>
          <p:nvPr/>
        </p:nvCxnSpPr>
        <p:spPr bwMode="auto">
          <a:xfrm rot="5400000">
            <a:off x="3488531" y="5036344"/>
            <a:ext cx="642938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86" name="Down Arrow 55"/>
          <p:cNvSpPr>
            <a:spLocks noChangeArrowheads="1"/>
          </p:cNvSpPr>
          <p:nvPr/>
        </p:nvSpPr>
        <p:spPr bwMode="auto">
          <a:xfrm>
            <a:off x="666750" y="1714500"/>
            <a:ext cx="285750" cy="7143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40987" name="Down Arrow 56"/>
          <p:cNvSpPr>
            <a:spLocks noChangeArrowheads="1"/>
          </p:cNvSpPr>
          <p:nvPr/>
        </p:nvSpPr>
        <p:spPr bwMode="auto">
          <a:xfrm>
            <a:off x="4381500" y="5143500"/>
            <a:ext cx="285750" cy="64293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40988" name="Content Placeholder 5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 smtClean="0"/>
          </a:p>
        </p:txBody>
      </p:sp>
      <p:cxnSp>
        <p:nvCxnSpPr>
          <p:cNvPr id="40989" name="Straight Connector 58"/>
          <p:cNvCxnSpPr>
            <a:cxnSpLocks noChangeShapeType="1"/>
          </p:cNvCxnSpPr>
          <p:nvPr/>
        </p:nvCxnSpPr>
        <p:spPr bwMode="auto">
          <a:xfrm rot="5400000">
            <a:off x="3881438" y="3786188"/>
            <a:ext cx="3143250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0" name="Straight Connector 59"/>
          <p:cNvCxnSpPr>
            <a:cxnSpLocks noChangeShapeType="1"/>
          </p:cNvCxnSpPr>
          <p:nvPr/>
        </p:nvCxnSpPr>
        <p:spPr bwMode="auto">
          <a:xfrm flipV="1">
            <a:off x="5953125" y="2214563"/>
            <a:ext cx="3786188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1" name="Straight Connector 60"/>
          <p:cNvCxnSpPr>
            <a:cxnSpLocks noChangeShapeType="1"/>
          </p:cNvCxnSpPr>
          <p:nvPr/>
        </p:nvCxnSpPr>
        <p:spPr bwMode="auto">
          <a:xfrm rot="5400000">
            <a:off x="5595938" y="3143250"/>
            <a:ext cx="857250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2" name="Straight Connector 61"/>
          <p:cNvCxnSpPr>
            <a:cxnSpLocks noChangeShapeType="1"/>
          </p:cNvCxnSpPr>
          <p:nvPr/>
        </p:nvCxnSpPr>
        <p:spPr bwMode="auto">
          <a:xfrm rot="5400000">
            <a:off x="6131719" y="4464844"/>
            <a:ext cx="1785938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3" name="Straight Connector 62"/>
          <p:cNvCxnSpPr>
            <a:cxnSpLocks noChangeShapeType="1"/>
          </p:cNvCxnSpPr>
          <p:nvPr/>
        </p:nvCxnSpPr>
        <p:spPr bwMode="auto">
          <a:xfrm rot="5400000">
            <a:off x="5810250" y="4929188"/>
            <a:ext cx="857250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4" name="Straight Connector 63"/>
          <p:cNvCxnSpPr>
            <a:cxnSpLocks noChangeShapeType="1"/>
          </p:cNvCxnSpPr>
          <p:nvPr/>
        </p:nvCxnSpPr>
        <p:spPr bwMode="auto">
          <a:xfrm rot="5400000">
            <a:off x="6417468" y="2964657"/>
            <a:ext cx="500063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5" name="Straight Connector 64"/>
          <p:cNvCxnSpPr>
            <a:cxnSpLocks noChangeShapeType="1"/>
          </p:cNvCxnSpPr>
          <p:nvPr/>
        </p:nvCxnSpPr>
        <p:spPr bwMode="auto">
          <a:xfrm>
            <a:off x="5453063" y="4000500"/>
            <a:ext cx="1000125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6" name="Straight Connector 65"/>
          <p:cNvCxnSpPr>
            <a:cxnSpLocks noChangeShapeType="1"/>
          </p:cNvCxnSpPr>
          <p:nvPr/>
        </p:nvCxnSpPr>
        <p:spPr bwMode="auto">
          <a:xfrm>
            <a:off x="6024563" y="3571875"/>
            <a:ext cx="1000125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7" name="Straight Connector 66"/>
          <p:cNvCxnSpPr>
            <a:cxnSpLocks noChangeShapeType="1"/>
          </p:cNvCxnSpPr>
          <p:nvPr/>
        </p:nvCxnSpPr>
        <p:spPr bwMode="auto">
          <a:xfrm>
            <a:off x="6667500" y="3214688"/>
            <a:ext cx="1000125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8" name="Straight Connector 67"/>
          <p:cNvCxnSpPr>
            <a:cxnSpLocks noChangeShapeType="1"/>
          </p:cNvCxnSpPr>
          <p:nvPr/>
        </p:nvCxnSpPr>
        <p:spPr bwMode="auto">
          <a:xfrm rot="5400000">
            <a:off x="7060406" y="3821907"/>
            <a:ext cx="1214437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9" name="Straight Connector 68"/>
          <p:cNvCxnSpPr>
            <a:cxnSpLocks noChangeShapeType="1"/>
          </p:cNvCxnSpPr>
          <p:nvPr/>
        </p:nvCxnSpPr>
        <p:spPr bwMode="auto">
          <a:xfrm>
            <a:off x="5881688" y="5357813"/>
            <a:ext cx="3786187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00" name="Straight Connector 69"/>
          <p:cNvCxnSpPr>
            <a:cxnSpLocks noChangeShapeType="1"/>
          </p:cNvCxnSpPr>
          <p:nvPr/>
        </p:nvCxnSpPr>
        <p:spPr bwMode="auto">
          <a:xfrm>
            <a:off x="6667500" y="2714625"/>
            <a:ext cx="1643063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01" name="Straight Connector 70"/>
          <p:cNvCxnSpPr>
            <a:cxnSpLocks noChangeShapeType="1"/>
          </p:cNvCxnSpPr>
          <p:nvPr/>
        </p:nvCxnSpPr>
        <p:spPr bwMode="auto">
          <a:xfrm rot="5400000">
            <a:off x="7453313" y="3571875"/>
            <a:ext cx="1714500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02" name="Straight Connector 71"/>
          <p:cNvCxnSpPr>
            <a:cxnSpLocks noChangeShapeType="1"/>
          </p:cNvCxnSpPr>
          <p:nvPr/>
        </p:nvCxnSpPr>
        <p:spPr bwMode="auto">
          <a:xfrm>
            <a:off x="7667625" y="4429125"/>
            <a:ext cx="642938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03" name="Straight Connector 72"/>
          <p:cNvCxnSpPr>
            <a:cxnSpLocks noChangeShapeType="1"/>
          </p:cNvCxnSpPr>
          <p:nvPr/>
        </p:nvCxnSpPr>
        <p:spPr bwMode="auto">
          <a:xfrm rot="5400000">
            <a:off x="8524875" y="3357563"/>
            <a:ext cx="1285875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04" name="Straight Connector 73"/>
          <p:cNvCxnSpPr>
            <a:cxnSpLocks noChangeShapeType="1"/>
          </p:cNvCxnSpPr>
          <p:nvPr/>
        </p:nvCxnSpPr>
        <p:spPr bwMode="auto">
          <a:xfrm>
            <a:off x="7024688" y="4857750"/>
            <a:ext cx="1285875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05" name="Straight Connector 74"/>
          <p:cNvCxnSpPr>
            <a:cxnSpLocks noChangeShapeType="1"/>
          </p:cNvCxnSpPr>
          <p:nvPr/>
        </p:nvCxnSpPr>
        <p:spPr bwMode="auto">
          <a:xfrm rot="5400000">
            <a:off x="8096250" y="4643438"/>
            <a:ext cx="428625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06" name="Straight Connector 75"/>
          <p:cNvCxnSpPr>
            <a:cxnSpLocks noChangeShapeType="1"/>
          </p:cNvCxnSpPr>
          <p:nvPr/>
        </p:nvCxnSpPr>
        <p:spPr bwMode="auto">
          <a:xfrm rot="5400000">
            <a:off x="8167688" y="3786188"/>
            <a:ext cx="3143250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07" name="Straight Connector 76"/>
          <p:cNvCxnSpPr>
            <a:cxnSpLocks noChangeShapeType="1"/>
          </p:cNvCxnSpPr>
          <p:nvPr/>
        </p:nvCxnSpPr>
        <p:spPr bwMode="auto">
          <a:xfrm>
            <a:off x="8739188" y="2714625"/>
            <a:ext cx="428625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08" name="Straight Connector 77"/>
          <p:cNvCxnSpPr>
            <a:cxnSpLocks noChangeShapeType="1"/>
          </p:cNvCxnSpPr>
          <p:nvPr/>
        </p:nvCxnSpPr>
        <p:spPr bwMode="auto">
          <a:xfrm rot="5400000">
            <a:off x="8810625" y="4357688"/>
            <a:ext cx="714375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09" name="Straight Connector 78"/>
          <p:cNvCxnSpPr>
            <a:cxnSpLocks noChangeShapeType="1"/>
          </p:cNvCxnSpPr>
          <p:nvPr/>
        </p:nvCxnSpPr>
        <p:spPr bwMode="auto">
          <a:xfrm>
            <a:off x="8739188" y="4714875"/>
            <a:ext cx="428625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10" name="Straight Connector 79"/>
          <p:cNvCxnSpPr>
            <a:cxnSpLocks noChangeShapeType="1"/>
          </p:cNvCxnSpPr>
          <p:nvPr/>
        </p:nvCxnSpPr>
        <p:spPr bwMode="auto">
          <a:xfrm rot="5400000">
            <a:off x="8417719" y="5036344"/>
            <a:ext cx="642938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11" name="Down Arrow 80"/>
          <p:cNvSpPr>
            <a:spLocks noChangeArrowheads="1"/>
          </p:cNvSpPr>
          <p:nvPr/>
        </p:nvSpPr>
        <p:spPr bwMode="auto">
          <a:xfrm>
            <a:off x="5595938" y="1714500"/>
            <a:ext cx="285750" cy="7143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41012" name="Down Arrow 81"/>
          <p:cNvSpPr>
            <a:spLocks noChangeArrowheads="1"/>
          </p:cNvSpPr>
          <p:nvPr/>
        </p:nvSpPr>
        <p:spPr bwMode="auto">
          <a:xfrm>
            <a:off x="5595938" y="5143500"/>
            <a:ext cx="285750" cy="64293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9163050" cy="1470025"/>
          </a:xfrm>
        </p:spPr>
        <p:txBody>
          <a:bodyPr/>
          <a:lstStyle/>
          <a:p>
            <a:pPr eaLnBrk="1" hangingPunct="1"/>
            <a:r>
              <a:rPr lang="en-GB" altLang="en-US" smtClean="0"/>
              <a:t>Brea</a:t>
            </a:r>
            <a:r>
              <a:rPr lang="en-GB" altLang="zh-TW" smtClean="0"/>
              <a:t>d</a:t>
            </a:r>
            <a:r>
              <a:rPr lang="en-GB" altLang="en-US" smtClean="0"/>
              <a:t>th First Search BFS …</a:t>
            </a:r>
            <a:endParaRPr lang="en-US" alt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4"/>
          <p:cNvSpPr>
            <a:spLocks noChangeShapeType="1"/>
          </p:cNvSpPr>
          <p:nvPr/>
        </p:nvSpPr>
        <p:spPr bwMode="auto">
          <a:xfrm flipV="1">
            <a:off x="3275013" y="4745038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180CDA6-C931-4549-82B0-82F0159A474A}" type="slidenum">
              <a:rPr lang="zh-TW" altLang="en-US" sz="1100" b="0">
                <a:latin typeface="Verdana" pitchFamily="34" charset="0"/>
              </a:rPr>
              <a:pPr eaLnBrk="1" hangingPunct="1"/>
              <a:t>36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43012" name="Line 30"/>
          <p:cNvSpPr>
            <a:spLocks noChangeShapeType="1"/>
          </p:cNvSpPr>
          <p:nvPr/>
        </p:nvSpPr>
        <p:spPr bwMode="auto">
          <a:xfrm>
            <a:off x="4881563" y="4868863"/>
            <a:ext cx="0" cy="1008062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3013" name="Line 25"/>
          <p:cNvSpPr>
            <a:spLocks noChangeShapeType="1"/>
          </p:cNvSpPr>
          <p:nvPr/>
        </p:nvSpPr>
        <p:spPr bwMode="auto">
          <a:xfrm>
            <a:off x="1641475" y="49053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3014" name="Line 26"/>
          <p:cNvSpPr>
            <a:spLocks noChangeShapeType="1"/>
          </p:cNvSpPr>
          <p:nvPr/>
        </p:nvSpPr>
        <p:spPr bwMode="auto">
          <a:xfrm>
            <a:off x="1778000" y="49053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30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Brea</a:t>
            </a:r>
            <a:r>
              <a:rPr lang="en-GB" altLang="zh-TW" smtClean="0"/>
              <a:t>d</a:t>
            </a:r>
            <a:r>
              <a:rPr lang="en-GB" altLang="en-US" smtClean="0"/>
              <a:t>th First Search (BFS)</a:t>
            </a:r>
            <a:endParaRPr lang="en-US" altLang="en-US" smtClean="0"/>
          </a:p>
        </p:txBody>
      </p:sp>
      <p:sp>
        <p:nvSpPr>
          <p:cNvPr id="430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125538"/>
            <a:ext cx="9328150" cy="5486400"/>
          </a:xfrm>
        </p:spPr>
        <p:txBody>
          <a:bodyPr/>
          <a:lstStyle/>
          <a:p>
            <a:pPr eaLnBrk="1" hangingPunct="1"/>
            <a:r>
              <a:rPr lang="en-US" altLang="en-US" sz="3000" smtClean="0"/>
              <a:t>All vertices at distance k from s are explored before any vertices at distance k+1.</a:t>
            </a:r>
          </a:p>
        </p:txBody>
      </p:sp>
      <p:sp>
        <p:nvSpPr>
          <p:cNvPr id="43017" name="Line 4"/>
          <p:cNvSpPr>
            <a:spLocks noChangeShapeType="1"/>
          </p:cNvSpPr>
          <p:nvPr/>
        </p:nvSpPr>
        <p:spPr bwMode="auto">
          <a:xfrm flipV="1">
            <a:off x="3409950" y="3546475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3018" name="Line 5"/>
          <p:cNvSpPr>
            <a:spLocks noChangeShapeType="1"/>
          </p:cNvSpPr>
          <p:nvPr/>
        </p:nvSpPr>
        <p:spPr bwMode="auto">
          <a:xfrm>
            <a:off x="3409950" y="3673475"/>
            <a:ext cx="1501775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3019" name="Line 7"/>
          <p:cNvSpPr>
            <a:spLocks noChangeShapeType="1"/>
          </p:cNvSpPr>
          <p:nvPr/>
        </p:nvSpPr>
        <p:spPr bwMode="auto">
          <a:xfrm>
            <a:off x="1635125" y="36734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3020" name="Line 8"/>
          <p:cNvSpPr>
            <a:spLocks noChangeShapeType="1"/>
          </p:cNvSpPr>
          <p:nvPr/>
        </p:nvSpPr>
        <p:spPr bwMode="auto">
          <a:xfrm>
            <a:off x="1771650" y="36734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3021" name="Line 9"/>
          <p:cNvSpPr>
            <a:spLocks noChangeShapeType="1"/>
          </p:cNvSpPr>
          <p:nvPr/>
        </p:nvSpPr>
        <p:spPr bwMode="auto">
          <a:xfrm>
            <a:off x="1638300" y="3500438"/>
            <a:ext cx="1636713" cy="46037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3022" name="Oval 10"/>
          <p:cNvSpPr>
            <a:spLocks noChangeArrowheads="1"/>
          </p:cNvSpPr>
          <p:nvPr/>
        </p:nvSpPr>
        <p:spPr bwMode="auto">
          <a:xfrm>
            <a:off x="1362075" y="3168650"/>
            <a:ext cx="682625" cy="630238"/>
          </a:xfrm>
          <a:prstGeom prst="ellipse">
            <a:avLst/>
          </a:prstGeom>
          <a:solidFill>
            <a:srgbClr val="FF00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chemeClr val="bg1"/>
                </a:solidFill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43023" name="Oval 11"/>
          <p:cNvSpPr>
            <a:spLocks noChangeArrowheads="1"/>
          </p:cNvSpPr>
          <p:nvPr/>
        </p:nvSpPr>
        <p:spPr bwMode="auto">
          <a:xfrm>
            <a:off x="3001963" y="3168650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43024" name="Oval 12"/>
          <p:cNvSpPr>
            <a:spLocks noChangeArrowheads="1"/>
          </p:cNvSpPr>
          <p:nvPr/>
        </p:nvSpPr>
        <p:spPr bwMode="auto">
          <a:xfrm>
            <a:off x="1362075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43025" name="Oval 13"/>
          <p:cNvSpPr>
            <a:spLocks noChangeArrowheads="1"/>
          </p:cNvSpPr>
          <p:nvPr/>
        </p:nvSpPr>
        <p:spPr bwMode="auto">
          <a:xfrm>
            <a:off x="3001963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43026" name="Oval 14"/>
          <p:cNvSpPr>
            <a:spLocks noChangeArrowheads="1"/>
          </p:cNvSpPr>
          <p:nvPr/>
        </p:nvSpPr>
        <p:spPr bwMode="auto">
          <a:xfrm>
            <a:off x="4502150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43027" name="Oval 15"/>
          <p:cNvSpPr>
            <a:spLocks noChangeArrowheads="1"/>
          </p:cNvSpPr>
          <p:nvPr/>
        </p:nvSpPr>
        <p:spPr bwMode="auto">
          <a:xfrm>
            <a:off x="4502150" y="3168650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43028" name="Text Box 16"/>
          <p:cNvSpPr txBox="1">
            <a:spLocks noChangeArrowheads="1"/>
          </p:cNvSpPr>
          <p:nvPr/>
        </p:nvSpPr>
        <p:spPr bwMode="auto">
          <a:xfrm>
            <a:off x="344488" y="2492375"/>
            <a:ext cx="2408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The source is a.</a:t>
            </a:r>
          </a:p>
        </p:txBody>
      </p:sp>
      <p:sp>
        <p:nvSpPr>
          <p:cNvPr id="43029" name="Text Box 17"/>
          <p:cNvSpPr txBox="1">
            <a:spLocks noChangeArrowheads="1"/>
          </p:cNvSpPr>
          <p:nvPr/>
        </p:nvSpPr>
        <p:spPr bwMode="auto">
          <a:xfrm>
            <a:off x="6435725" y="2660650"/>
            <a:ext cx="3167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Order of exploration</a:t>
            </a:r>
          </a:p>
          <a:p>
            <a:r>
              <a:rPr lang="en-GB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a, </a:t>
            </a:r>
            <a:endParaRPr lang="en-US" altLang="zh-TW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43030" name="Oval 27"/>
          <p:cNvSpPr>
            <a:spLocks noChangeArrowheads="1"/>
          </p:cNvSpPr>
          <p:nvPr/>
        </p:nvSpPr>
        <p:spPr bwMode="auto">
          <a:xfrm>
            <a:off x="1368425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g</a:t>
            </a:r>
          </a:p>
        </p:txBody>
      </p:sp>
      <p:sp>
        <p:nvSpPr>
          <p:cNvPr id="43031" name="Oval 28"/>
          <p:cNvSpPr>
            <a:spLocks noChangeArrowheads="1"/>
          </p:cNvSpPr>
          <p:nvPr/>
        </p:nvSpPr>
        <p:spPr bwMode="auto">
          <a:xfrm>
            <a:off x="3008313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h</a:t>
            </a:r>
          </a:p>
        </p:txBody>
      </p:sp>
      <p:sp>
        <p:nvSpPr>
          <p:cNvPr id="43032" name="Oval 29"/>
          <p:cNvSpPr>
            <a:spLocks noChangeArrowheads="1"/>
          </p:cNvSpPr>
          <p:nvPr/>
        </p:nvSpPr>
        <p:spPr bwMode="auto">
          <a:xfrm>
            <a:off x="4508500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reeform 27"/>
          <p:cNvSpPr>
            <a:spLocks/>
          </p:cNvSpPr>
          <p:nvPr/>
        </p:nvSpPr>
        <p:spPr bwMode="auto">
          <a:xfrm>
            <a:off x="981075" y="2635250"/>
            <a:ext cx="3000375" cy="2738438"/>
          </a:xfrm>
          <a:custGeom>
            <a:avLst/>
            <a:gdLst>
              <a:gd name="T0" fmla="*/ 2147483647 w 1890"/>
              <a:gd name="T1" fmla="*/ 2147483647 h 1725"/>
              <a:gd name="T2" fmla="*/ 2147483647 w 1890"/>
              <a:gd name="T3" fmla="*/ 2147483647 h 1725"/>
              <a:gd name="T4" fmla="*/ 2147483647 w 1890"/>
              <a:gd name="T5" fmla="*/ 2147483647 h 1725"/>
              <a:gd name="T6" fmla="*/ 2147483647 w 1890"/>
              <a:gd name="T7" fmla="*/ 2147483647 h 1725"/>
              <a:gd name="T8" fmla="*/ 2147483647 w 1890"/>
              <a:gd name="T9" fmla="*/ 2147483647 h 1725"/>
              <a:gd name="T10" fmla="*/ 2147483647 w 1890"/>
              <a:gd name="T11" fmla="*/ 2147483647 h 1725"/>
              <a:gd name="T12" fmla="*/ 2147483647 w 1890"/>
              <a:gd name="T13" fmla="*/ 2147483647 h 1725"/>
              <a:gd name="T14" fmla="*/ 2147483647 w 1890"/>
              <a:gd name="T15" fmla="*/ 2147483647 h 1725"/>
              <a:gd name="T16" fmla="*/ 2147483647 w 1890"/>
              <a:gd name="T17" fmla="*/ 2147483647 h 1725"/>
              <a:gd name="T18" fmla="*/ 2147483647 w 1890"/>
              <a:gd name="T19" fmla="*/ 2147483647 h 17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90"/>
              <a:gd name="T31" fmla="*/ 0 h 1725"/>
              <a:gd name="T32" fmla="*/ 1890 w 1890"/>
              <a:gd name="T33" fmla="*/ 1725 h 172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90" h="1725">
                <a:moveTo>
                  <a:pt x="1413" y="212"/>
                </a:moveTo>
                <a:cubicBezTo>
                  <a:pt x="1315" y="235"/>
                  <a:pt x="1186" y="220"/>
                  <a:pt x="1141" y="349"/>
                </a:cubicBezTo>
                <a:cubicBezTo>
                  <a:pt x="1096" y="478"/>
                  <a:pt x="1292" y="863"/>
                  <a:pt x="1141" y="984"/>
                </a:cubicBezTo>
                <a:cubicBezTo>
                  <a:pt x="990" y="1105"/>
                  <a:pt x="423" y="1006"/>
                  <a:pt x="234" y="1074"/>
                </a:cubicBezTo>
                <a:cubicBezTo>
                  <a:pt x="45" y="1142"/>
                  <a:pt x="0" y="1294"/>
                  <a:pt x="7" y="1392"/>
                </a:cubicBezTo>
                <a:cubicBezTo>
                  <a:pt x="14" y="1490"/>
                  <a:pt x="60" y="1619"/>
                  <a:pt x="279" y="1664"/>
                </a:cubicBezTo>
                <a:cubicBezTo>
                  <a:pt x="498" y="1709"/>
                  <a:pt x="1066" y="1694"/>
                  <a:pt x="1323" y="1664"/>
                </a:cubicBezTo>
                <a:cubicBezTo>
                  <a:pt x="1580" y="1634"/>
                  <a:pt x="1754" y="1725"/>
                  <a:pt x="1822" y="1483"/>
                </a:cubicBezTo>
                <a:cubicBezTo>
                  <a:pt x="1890" y="1241"/>
                  <a:pt x="1799" y="424"/>
                  <a:pt x="1731" y="212"/>
                </a:cubicBezTo>
                <a:cubicBezTo>
                  <a:pt x="1663" y="0"/>
                  <a:pt x="1511" y="189"/>
                  <a:pt x="1413" y="212"/>
                </a:cubicBezTo>
                <a:close/>
              </a:path>
            </a:pathLst>
          </a:cu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GB"/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30200" y="1125538"/>
            <a:ext cx="9328150" cy="5486400"/>
          </a:xfrm>
        </p:spPr>
        <p:txBody>
          <a:bodyPr/>
          <a:lstStyle/>
          <a:p>
            <a:pPr eaLnBrk="1" hangingPunct="1"/>
            <a:r>
              <a:rPr lang="en-US" altLang="en-US" sz="3000" smtClean="0"/>
              <a:t>All vertices at distance k from s are explored before any vertices at distance k+1.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V="1">
            <a:off x="3275013" y="4745038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7F37B09-90F2-4F86-8CD1-24D511B1B66D}" type="slidenum">
              <a:rPr lang="zh-TW" altLang="en-US" sz="1100" b="0">
                <a:latin typeface="Verdana" pitchFamily="34" charset="0"/>
              </a:rPr>
              <a:pPr eaLnBrk="1" hangingPunct="1"/>
              <a:t>37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44038" name="Line 2"/>
          <p:cNvSpPr>
            <a:spLocks noChangeShapeType="1"/>
          </p:cNvSpPr>
          <p:nvPr/>
        </p:nvSpPr>
        <p:spPr bwMode="auto">
          <a:xfrm>
            <a:off x="4881563" y="4868863"/>
            <a:ext cx="0" cy="1008062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4039" name="Line 3"/>
          <p:cNvSpPr>
            <a:spLocks noChangeShapeType="1"/>
          </p:cNvSpPr>
          <p:nvPr/>
        </p:nvSpPr>
        <p:spPr bwMode="auto">
          <a:xfrm>
            <a:off x="1641475" y="49053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4040" name="Line 4"/>
          <p:cNvSpPr>
            <a:spLocks noChangeShapeType="1"/>
          </p:cNvSpPr>
          <p:nvPr/>
        </p:nvSpPr>
        <p:spPr bwMode="auto">
          <a:xfrm>
            <a:off x="1778000" y="49053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40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Brea</a:t>
            </a:r>
            <a:r>
              <a:rPr lang="en-GB" altLang="zh-TW" smtClean="0"/>
              <a:t>d</a:t>
            </a:r>
            <a:r>
              <a:rPr lang="en-GB" altLang="en-US" smtClean="0"/>
              <a:t>th First Search (BFS)</a:t>
            </a:r>
            <a:endParaRPr lang="en-US" altLang="en-US" smtClean="0"/>
          </a:p>
        </p:txBody>
      </p:sp>
      <p:sp>
        <p:nvSpPr>
          <p:cNvPr id="44042" name="Line 7"/>
          <p:cNvSpPr>
            <a:spLocks noChangeShapeType="1"/>
          </p:cNvSpPr>
          <p:nvPr/>
        </p:nvSpPr>
        <p:spPr bwMode="auto">
          <a:xfrm flipV="1">
            <a:off x="3409950" y="3546475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4043" name="Line 8"/>
          <p:cNvSpPr>
            <a:spLocks noChangeShapeType="1"/>
          </p:cNvSpPr>
          <p:nvPr/>
        </p:nvSpPr>
        <p:spPr bwMode="auto">
          <a:xfrm>
            <a:off x="3409950" y="3673475"/>
            <a:ext cx="1501775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4044" name="Line 9"/>
          <p:cNvSpPr>
            <a:spLocks noChangeShapeType="1"/>
          </p:cNvSpPr>
          <p:nvPr/>
        </p:nvSpPr>
        <p:spPr bwMode="auto">
          <a:xfrm>
            <a:off x="1635125" y="3673475"/>
            <a:ext cx="0" cy="10080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4045" name="Line 10"/>
          <p:cNvSpPr>
            <a:spLocks noChangeShapeType="1"/>
          </p:cNvSpPr>
          <p:nvPr/>
        </p:nvSpPr>
        <p:spPr bwMode="auto">
          <a:xfrm>
            <a:off x="1771650" y="3673475"/>
            <a:ext cx="1503363" cy="10080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4046" name="Line 11"/>
          <p:cNvSpPr>
            <a:spLocks noChangeShapeType="1"/>
          </p:cNvSpPr>
          <p:nvPr/>
        </p:nvSpPr>
        <p:spPr bwMode="auto">
          <a:xfrm>
            <a:off x="1638300" y="3500438"/>
            <a:ext cx="1636713" cy="460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4047" name="Oval 12"/>
          <p:cNvSpPr>
            <a:spLocks noChangeArrowheads="1"/>
          </p:cNvSpPr>
          <p:nvPr/>
        </p:nvSpPr>
        <p:spPr bwMode="auto">
          <a:xfrm>
            <a:off x="1362075" y="3168650"/>
            <a:ext cx="682625" cy="630238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44048" name="Oval 13"/>
          <p:cNvSpPr>
            <a:spLocks noChangeArrowheads="1"/>
          </p:cNvSpPr>
          <p:nvPr/>
        </p:nvSpPr>
        <p:spPr bwMode="auto">
          <a:xfrm>
            <a:off x="3001963" y="3168650"/>
            <a:ext cx="682625" cy="630238"/>
          </a:xfrm>
          <a:prstGeom prst="ellipse">
            <a:avLst/>
          </a:prstGeom>
          <a:solidFill>
            <a:srgbClr val="FF00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chemeClr val="bg1"/>
                </a:solidFill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44049" name="Oval 14"/>
          <p:cNvSpPr>
            <a:spLocks noChangeArrowheads="1"/>
          </p:cNvSpPr>
          <p:nvPr/>
        </p:nvSpPr>
        <p:spPr bwMode="auto">
          <a:xfrm>
            <a:off x="1362075" y="4429125"/>
            <a:ext cx="682625" cy="630238"/>
          </a:xfrm>
          <a:prstGeom prst="ellipse">
            <a:avLst/>
          </a:prstGeom>
          <a:solidFill>
            <a:srgbClr val="FF00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chemeClr val="bg1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44050" name="Oval 15"/>
          <p:cNvSpPr>
            <a:spLocks noChangeArrowheads="1"/>
          </p:cNvSpPr>
          <p:nvPr/>
        </p:nvSpPr>
        <p:spPr bwMode="auto">
          <a:xfrm>
            <a:off x="3001963" y="4429125"/>
            <a:ext cx="682625" cy="630238"/>
          </a:xfrm>
          <a:prstGeom prst="ellipse">
            <a:avLst/>
          </a:prstGeom>
          <a:solidFill>
            <a:srgbClr val="FF00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chemeClr val="bg1"/>
                </a:solidFill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44051" name="Oval 16"/>
          <p:cNvSpPr>
            <a:spLocks noChangeArrowheads="1"/>
          </p:cNvSpPr>
          <p:nvPr/>
        </p:nvSpPr>
        <p:spPr bwMode="auto">
          <a:xfrm>
            <a:off x="4502150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44052" name="Oval 17"/>
          <p:cNvSpPr>
            <a:spLocks noChangeArrowheads="1"/>
          </p:cNvSpPr>
          <p:nvPr/>
        </p:nvSpPr>
        <p:spPr bwMode="auto">
          <a:xfrm>
            <a:off x="4502150" y="3168650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44053" name="Text Box 19"/>
          <p:cNvSpPr txBox="1">
            <a:spLocks noChangeArrowheads="1"/>
          </p:cNvSpPr>
          <p:nvPr/>
        </p:nvSpPr>
        <p:spPr bwMode="auto">
          <a:xfrm>
            <a:off x="6435725" y="2660650"/>
            <a:ext cx="3167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Order of exploration</a:t>
            </a:r>
          </a:p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a,</a:t>
            </a:r>
            <a:r>
              <a:rPr lang="en-GB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 </a:t>
            </a:r>
            <a:r>
              <a:rPr lang="en-GB" altLang="zh-TW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b, e, d</a:t>
            </a:r>
            <a:endParaRPr lang="en-US" altLang="zh-TW">
              <a:solidFill>
                <a:srgbClr val="FF0000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44054" name="Oval 20"/>
          <p:cNvSpPr>
            <a:spLocks noChangeArrowheads="1"/>
          </p:cNvSpPr>
          <p:nvPr/>
        </p:nvSpPr>
        <p:spPr bwMode="auto">
          <a:xfrm>
            <a:off x="1368425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g</a:t>
            </a:r>
          </a:p>
        </p:txBody>
      </p:sp>
      <p:sp>
        <p:nvSpPr>
          <p:cNvPr id="44055" name="Oval 21"/>
          <p:cNvSpPr>
            <a:spLocks noChangeArrowheads="1"/>
          </p:cNvSpPr>
          <p:nvPr/>
        </p:nvSpPr>
        <p:spPr bwMode="auto">
          <a:xfrm>
            <a:off x="3008313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h</a:t>
            </a:r>
          </a:p>
        </p:txBody>
      </p:sp>
      <p:sp>
        <p:nvSpPr>
          <p:cNvPr id="44056" name="Oval 22"/>
          <p:cNvSpPr>
            <a:spLocks noChangeArrowheads="1"/>
          </p:cNvSpPr>
          <p:nvPr/>
        </p:nvSpPr>
        <p:spPr bwMode="auto">
          <a:xfrm>
            <a:off x="4508500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k</a:t>
            </a:r>
          </a:p>
        </p:txBody>
      </p:sp>
      <p:sp>
        <p:nvSpPr>
          <p:cNvPr id="312348" name="Text Box 28"/>
          <p:cNvSpPr txBox="1">
            <a:spLocks noChangeArrowheads="1"/>
          </p:cNvSpPr>
          <p:nvPr/>
        </p:nvSpPr>
        <p:spPr bwMode="auto">
          <a:xfrm>
            <a:off x="3008313" y="2276475"/>
            <a:ext cx="2759075" cy="457200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Distance 1 from a.</a:t>
            </a:r>
          </a:p>
        </p:txBody>
      </p:sp>
      <p:sp>
        <p:nvSpPr>
          <p:cNvPr id="44058" name="Text Box 29"/>
          <p:cNvSpPr txBox="1">
            <a:spLocks noChangeArrowheads="1"/>
          </p:cNvSpPr>
          <p:nvPr/>
        </p:nvSpPr>
        <p:spPr bwMode="auto">
          <a:xfrm>
            <a:off x="344488" y="2492375"/>
            <a:ext cx="2408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The source is a.</a:t>
            </a:r>
          </a:p>
        </p:txBody>
      </p:sp>
      <p:sp>
        <p:nvSpPr>
          <p:cNvPr id="44059" name="Freeform 30"/>
          <p:cNvSpPr>
            <a:spLocks/>
          </p:cNvSpPr>
          <p:nvPr/>
        </p:nvSpPr>
        <p:spPr bwMode="auto">
          <a:xfrm>
            <a:off x="3657600" y="2708275"/>
            <a:ext cx="647700" cy="360363"/>
          </a:xfrm>
          <a:custGeom>
            <a:avLst/>
            <a:gdLst>
              <a:gd name="T0" fmla="*/ 2147483647 w 408"/>
              <a:gd name="T1" fmla="*/ 0 h 227"/>
              <a:gd name="T2" fmla="*/ 2147483647 w 408"/>
              <a:gd name="T3" fmla="*/ 2147483647 h 227"/>
              <a:gd name="T4" fmla="*/ 2147483647 w 408"/>
              <a:gd name="T5" fmla="*/ 2147483647 h 227"/>
              <a:gd name="T6" fmla="*/ 2147483647 w 408"/>
              <a:gd name="T7" fmla="*/ 2147483647 h 227"/>
              <a:gd name="T8" fmla="*/ 0 w 40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227"/>
              <a:gd name="T17" fmla="*/ 408 w 40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227">
                <a:moveTo>
                  <a:pt x="408" y="0"/>
                </a:moveTo>
                <a:cubicBezTo>
                  <a:pt x="392" y="53"/>
                  <a:pt x="377" y="106"/>
                  <a:pt x="362" y="136"/>
                </a:cubicBezTo>
                <a:cubicBezTo>
                  <a:pt x="347" y="166"/>
                  <a:pt x="340" y="182"/>
                  <a:pt x="317" y="182"/>
                </a:cubicBezTo>
                <a:cubicBezTo>
                  <a:pt x="294" y="182"/>
                  <a:pt x="279" y="129"/>
                  <a:pt x="226" y="136"/>
                </a:cubicBezTo>
                <a:cubicBezTo>
                  <a:pt x="173" y="143"/>
                  <a:pt x="86" y="185"/>
                  <a:pt x="0" y="22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4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reeform 26"/>
          <p:cNvSpPr>
            <a:spLocks/>
          </p:cNvSpPr>
          <p:nvPr/>
        </p:nvSpPr>
        <p:spPr bwMode="auto">
          <a:xfrm>
            <a:off x="1076325" y="2528888"/>
            <a:ext cx="4319588" cy="3960812"/>
          </a:xfrm>
          <a:custGeom>
            <a:avLst/>
            <a:gdLst>
              <a:gd name="T0" fmla="*/ 2147483647 w 2721"/>
              <a:gd name="T1" fmla="*/ 2147483647 h 2495"/>
              <a:gd name="T2" fmla="*/ 2147483647 w 2721"/>
              <a:gd name="T3" fmla="*/ 2147483647 h 2495"/>
              <a:gd name="T4" fmla="*/ 2147483647 w 2721"/>
              <a:gd name="T5" fmla="*/ 2147483647 h 2495"/>
              <a:gd name="T6" fmla="*/ 2147483647 w 2721"/>
              <a:gd name="T7" fmla="*/ 2147483647 h 2495"/>
              <a:gd name="T8" fmla="*/ 2147483647 w 2721"/>
              <a:gd name="T9" fmla="*/ 2147483647 h 2495"/>
              <a:gd name="T10" fmla="*/ 2147483647 w 2721"/>
              <a:gd name="T11" fmla="*/ 2147483647 h 2495"/>
              <a:gd name="T12" fmla="*/ 2147483647 w 2721"/>
              <a:gd name="T13" fmla="*/ 2147483647 h 2495"/>
              <a:gd name="T14" fmla="*/ 2147483647 w 2721"/>
              <a:gd name="T15" fmla="*/ 2147483647 h 2495"/>
              <a:gd name="T16" fmla="*/ 2147483647 w 2721"/>
              <a:gd name="T17" fmla="*/ 2147483647 h 2495"/>
              <a:gd name="T18" fmla="*/ 2147483647 w 2721"/>
              <a:gd name="T19" fmla="*/ 2147483647 h 2495"/>
              <a:gd name="T20" fmla="*/ 2147483647 w 2721"/>
              <a:gd name="T21" fmla="*/ 2147483647 h 2495"/>
              <a:gd name="T22" fmla="*/ 2147483647 w 2721"/>
              <a:gd name="T23" fmla="*/ 2147483647 h 2495"/>
              <a:gd name="T24" fmla="*/ 2147483647 w 2721"/>
              <a:gd name="T25" fmla="*/ 2147483647 h 2495"/>
              <a:gd name="T26" fmla="*/ 2147483647 w 2721"/>
              <a:gd name="T27" fmla="*/ 2147483647 h 249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721"/>
              <a:gd name="T43" fmla="*/ 0 h 2495"/>
              <a:gd name="T44" fmla="*/ 2721 w 2721"/>
              <a:gd name="T45" fmla="*/ 2495 h 249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721" h="2495">
                <a:moveTo>
                  <a:pt x="2306" y="159"/>
                </a:moveTo>
                <a:cubicBezTo>
                  <a:pt x="2215" y="197"/>
                  <a:pt x="2117" y="182"/>
                  <a:pt x="2079" y="386"/>
                </a:cubicBezTo>
                <a:cubicBezTo>
                  <a:pt x="2041" y="590"/>
                  <a:pt x="2102" y="1149"/>
                  <a:pt x="2079" y="1383"/>
                </a:cubicBezTo>
                <a:cubicBezTo>
                  <a:pt x="2056" y="1617"/>
                  <a:pt x="2018" y="1709"/>
                  <a:pt x="1943" y="1792"/>
                </a:cubicBezTo>
                <a:cubicBezTo>
                  <a:pt x="1868" y="1875"/>
                  <a:pt x="1906" y="1875"/>
                  <a:pt x="1626" y="1882"/>
                </a:cubicBezTo>
                <a:cubicBezTo>
                  <a:pt x="1346" y="1889"/>
                  <a:pt x="530" y="1761"/>
                  <a:pt x="265" y="1837"/>
                </a:cubicBezTo>
                <a:cubicBezTo>
                  <a:pt x="0" y="1913"/>
                  <a:pt x="0" y="2230"/>
                  <a:pt x="38" y="2336"/>
                </a:cubicBezTo>
                <a:cubicBezTo>
                  <a:pt x="76" y="2442"/>
                  <a:pt x="227" y="2457"/>
                  <a:pt x="492" y="2472"/>
                </a:cubicBezTo>
                <a:cubicBezTo>
                  <a:pt x="757" y="2487"/>
                  <a:pt x="1369" y="2495"/>
                  <a:pt x="1626" y="2427"/>
                </a:cubicBezTo>
                <a:cubicBezTo>
                  <a:pt x="1883" y="2359"/>
                  <a:pt x="1875" y="2200"/>
                  <a:pt x="2034" y="2064"/>
                </a:cubicBezTo>
                <a:cubicBezTo>
                  <a:pt x="2193" y="1928"/>
                  <a:pt x="2465" y="1769"/>
                  <a:pt x="2578" y="1610"/>
                </a:cubicBezTo>
                <a:cubicBezTo>
                  <a:pt x="2691" y="1451"/>
                  <a:pt x="2707" y="1353"/>
                  <a:pt x="2714" y="1111"/>
                </a:cubicBezTo>
                <a:cubicBezTo>
                  <a:pt x="2721" y="869"/>
                  <a:pt x="2691" y="318"/>
                  <a:pt x="2623" y="159"/>
                </a:cubicBezTo>
                <a:cubicBezTo>
                  <a:pt x="2555" y="0"/>
                  <a:pt x="2397" y="121"/>
                  <a:pt x="2306" y="159"/>
                </a:cubicBezTo>
                <a:close/>
              </a:path>
            </a:pathLst>
          </a:cu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GB"/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30200" y="1125538"/>
            <a:ext cx="9328150" cy="5486400"/>
          </a:xfrm>
        </p:spPr>
        <p:txBody>
          <a:bodyPr/>
          <a:lstStyle/>
          <a:p>
            <a:pPr eaLnBrk="1" hangingPunct="1"/>
            <a:r>
              <a:rPr lang="en-US" altLang="en-US" sz="3000" smtClean="0"/>
              <a:t>All vertices at distance k from s are explored before any vertices at distance k+1.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 flipV="1">
            <a:off x="3275013" y="4745038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A46F724-8137-4602-B45C-284BEE74DD70}" type="slidenum">
              <a:rPr lang="zh-TW" altLang="en-US" sz="1100" b="0">
                <a:latin typeface="Verdana" pitchFamily="34" charset="0"/>
              </a:rPr>
              <a:pPr eaLnBrk="1" hangingPunct="1"/>
              <a:t>38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45062" name="Line 2"/>
          <p:cNvSpPr>
            <a:spLocks noChangeShapeType="1"/>
          </p:cNvSpPr>
          <p:nvPr/>
        </p:nvSpPr>
        <p:spPr bwMode="auto">
          <a:xfrm>
            <a:off x="4881563" y="4868863"/>
            <a:ext cx="0" cy="1008062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5063" name="Line 3"/>
          <p:cNvSpPr>
            <a:spLocks noChangeShapeType="1"/>
          </p:cNvSpPr>
          <p:nvPr/>
        </p:nvSpPr>
        <p:spPr bwMode="auto">
          <a:xfrm>
            <a:off x="1641475" y="4905375"/>
            <a:ext cx="0" cy="10080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5064" name="Line 4"/>
          <p:cNvSpPr>
            <a:spLocks noChangeShapeType="1"/>
          </p:cNvSpPr>
          <p:nvPr/>
        </p:nvSpPr>
        <p:spPr bwMode="auto">
          <a:xfrm>
            <a:off x="1778000" y="4905375"/>
            <a:ext cx="1503363" cy="10080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50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Brea</a:t>
            </a:r>
            <a:r>
              <a:rPr lang="en-GB" altLang="zh-TW" smtClean="0"/>
              <a:t>d</a:t>
            </a:r>
            <a:r>
              <a:rPr lang="en-GB" altLang="en-US" smtClean="0"/>
              <a:t>th First Search (BFS)</a:t>
            </a:r>
            <a:endParaRPr lang="en-US" altLang="en-US" smtClean="0"/>
          </a:p>
        </p:txBody>
      </p:sp>
      <p:sp>
        <p:nvSpPr>
          <p:cNvPr id="45066" name="Line 7"/>
          <p:cNvSpPr>
            <a:spLocks noChangeShapeType="1"/>
          </p:cNvSpPr>
          <p:nvPr/>
        </p:nvSpPr>
        <p:spPr bwMode="auto">
          <a:xfrm flipV="1">
            <a:off x="3409950" y="3546475"/>
            <a:ext cx="150177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5067" name="Line 8"/>
          <p:cNvSpPr>
            <a:spLocks noChangeShapeType="1"/>
          </p:cNvSpPr>
          <p:nvPr/>
        </p:nvSpPr>
        <p:spPr bwMode="auto">
          <a:xfrm>
            <a:off x="3409950" y="3673475"/>
            <a:ext cx="1501775" cy="10080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5068" name="Line 9"/>
          <p:cNvSpPr>
            <a:spLocks noChangeShapeType="1"/>
          </p:cNvSpPr>
          <p:nvPr/>
        </p:nvSpPr>
        <p:spPr bwMode="auto">
          <a:xfrm>
            <a:off x="1635125" y="36734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5069" name="Line 10"/>
          <p:cNvSpPr>
            <a:spLocks noChangeShapeType="1"/>
          </p:cNvSpPr>
          <p:nvPr/>
        </p:nvSpPr>
        <p:spPr bwMode="auto">
          <a:xfrm>
            <a:off x="1771650" y="36734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5070" name="Line 11"/>
          <p:cNvSpPr>
            <a:spLocks noChangeShapeType="1"/>
          </p:cNvSpPr>
          <p:nvPr/>
        </p:nvSpPr>
        <p:spPr bwMode="auto">
          <a:xfrm>
            <a:off x="1638300" y="3500438"/>
            <a:ext cx="1636713" cy="46037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5071" name="Oval 12"/>
          <p:cNvSpPr>
            <a:spLocks noChangeArrowheads="1"/>
          </p:cNvSpPr>
          <p:nvPr/>
        </p:nvSpPr>
        <p:spPr bwMode="auto">
          <a:xfrm>
            <a:off x="1362075" y="3168650"/>
            <a:ext cx="682625" cy="630238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45072" name="Oval 13"/>
          <p:cNvSpPr>
            <a:spLocks noChangeArrowheads="1"/>
          </p:cNvSpPr>
          <p:nvPr/>
        </p:nvSpPr>
        <p:spPr bwMode="auto">
          <a:xfrm>
            <a:off x="3001963" y="3168650"/>
            <a:ext cx="682625" cy="630238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45073" name="Oval 14"/>
          <p:cNvSpPr>
            <a:spLocks noChangeArrowheads="1"/>
          </p:cNvSpPr>
          <p:nvPr/>
        </p:nvSpPr>
        <p:spPr bwMode="auto">
          <a:xfrm>
            <a:off x="1362075" y="4429125"/>
            <a:ext cx="682625" cy="630238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45074" name="Oval 15"/>
          <p:cNvSpPr>
            <a:spLocks noChangeArrowheads="1"/>
          </p:cNvSpPr>
          <p:nvPr/>
        </p:nvSpPr>
        <p:spPr bwMode="auto">
          <a:xfrm>
            <a:off x="3001963" y="4429125"/>
            <a:ext cx="682625" cy="630238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45075" name="Oval 16"/>
          <p:cNvSpPr>
            <a:spLocks noChangeArrowheads="1"/>
          </p:cNvSpPr>
          <p:nvPr/>
        </p:nvSpPr>
        <p:spPr bwMode="auto">
          <a:xfrm>
            <a:off x="4502150" y="4429125"/>
            <a:ext cx="682625" cy="630238"/>
          </a:xfrm>
          <a:prstGeom prst="ellipse">
            <a:avLst/>
          </a:prstGeom>
          <a:solidFill>
            <a:srgbClr val="FF00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chemeClr val="bg1"/>
                </a:solidFill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45076" name="Oval 17"/>
          <p:cNvSpPr>
            <a:spLocks noChangeArrowheads="1"/>
          </p:cNvSpPr>
          <p:nvPr/>
        </p:nvSpPr>
        <p:spPr bwMode="auto">
          <a:xfrm>
            <a:off x="4502150" y="3168650"/>
            <a:ext cx="682625" cy="630238"/>
          </a:xfrm>
          <a:prstGeom prst="ellipse">
            <a:avLst/>
          </a:prstGeom>
          <a:solidFill>
            <a:srgbClr val="FF00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chemeClr val="bg1"/>
                </a:solidFill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45077" name="Text Box 18"/>
          <p:cNvSpPr txBox="1">
            <a:spLocks noChangeArrowheads="1"/>
          </p:cNvSpPr>
          <p:nvPr/>
        </p:nvSpPr>
        <p:spPr bwMode="auto">
          <a:xfrm>
            <a:off x="344488" y="2492375"/>
            <a:ext cx="2408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The source is a.</a:t>
            </a:r>
          </a:p>
        </p:txBody>
      </p:sp>
      <p:sp>
        <p:nvSpPr>
          <p:cNvPr id="45078" name="Text Box 19"/>
          <p:cNvSpPr txBox="1">
            <a:spLocks noChangeArrowheads="1"/>
          </p:cNvSpPr>
          <p:nvPr/>
        </p:nvSpPr>
        <p:spPr bwMode="auto">
          <a:xfrm>
            <a:off x="6435725" y="2660650"/>
            <a:ext cx="3167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Order of exploration</a:t>
            </a:r>
          </a:p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a, b, e, d,</a:t>
            </a:r>
            <a:r>
              <a:rPr lang="en-GB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 </a:t>
            </a:r>
            <a:r>
              <a:rPr lang="en-GB" altLang="zh-TW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c, f, h, g</a:t>
            </a:r>
            <a:endParaRPr lang="en-US" altLang="zh-TW" b="0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45079" name="Oval 20"/>
          <p:cNvSpPr>
            <a:spLocks noChangeArrowheads="1"/>
          </p:cNvSpPr>
          <p:nvPr/>
        </p:nvSpPr>
        <p:spPr bwMode="auto">
          <a:xfrm>
            <a:off x="1368425" y="5661025"/>
            <a:ext cx="682625" cy="630238"/>
          </a:xfrm>
          <a:prstGeom prst="ellipse">
            <a:avLst/>
          </a:prstGeom>
          <a:solidFill>
            <a:srgbClr val="FF00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chemeClr val="bg1"/>
                </a:solidFill>
                <a:latin typeface="Comic Sans MS" pitchFamily="66" charset="0"/>
                <a:ea typeface="新細明體" pitchFamily="18" charset="-120"/>
              </a:rPr>
              <a:t>g</a:t>
            </a:r>
          </a:p>
        </p:txBody>
      </p:sp>
      <p:sp>
        <p:nvSpPr>
          <p:cNvPr id="45080" name="Oval 21"/>
          <p:cNvSpPr>
            <a:spLocks noChangeArrowheads="1"/>
          </p:cNvSpPr>
          <p:nvPr/>
        </p:nvSpPr>
        <p:spPr bwMode="auto">
          <a:xfrm>
            <a:off x="3008313" y="5661025"/>
            <a:ext cx="682625" cy="630238"/>
          </a:xfrm>
          <a:prstGeom prst="ellipse">
            <a:avLst/>
          </a:prstGeom>
          <a:solidFill>
            <a:srgbClr val="FF00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chemeClr val="bg1"/>
                </a:solidFill>
                <a:latin typeface="Comic Sans MS" pitchFamily="66" charset="0"/>
                <a:ea typeface="新細明體" pitchFamily="18" charset="-120"/>
              </a:rPr>
              <a:t>h</a:t>
            </a:r>
          </a:p>
        </p:txBody>
      </p:sp>
      <p:sp>
        <p:nvSpPr>
          <p:cNvPr id="45081" name="Oval 22"/>
          <p:cNvSpPr>
            <a:spLocks noChangeArrowheads="1"/>
          </p:cNvSpPr>
          <p:nvPr/>
        </p:nvSpPr>
        <p:spPr bwMode="auto">
          <a:xfrm>
            <a:off x="4508500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k</a:t>
            </a:r>
          </a:p>
        </p:txBody>
      </p:sp>
      <p:sp>
        <p:nvSpPr>
          <p:cNvPr id="313368" name="Text Box 24"/>
          <p:cNvSpPr txBox="1">
            <a:spLocks noChangeArrowheads="1"/>
          </p:cNvSpPr>
          <p:nvPr/>
        </p:nvSpPr>
        <p:spPr bwMode="auto">
          <a:xfrm>
            <a:off x="5457825" y="4437063"/>
            <a:ext cx="2808288" cy="457200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Distance 2 from a.</a:t>
            </a:r>
          </a:p>
        </p:txBody>
      </p:sp>
      <p:sp>
        <p:nvSpPr>
          <p:cNvPr id="45083" name="Freeform 27"/>
          <p:cNvSpPr>
            <a:spLocks/>
          </p:cNvSpPr>
          <p:nvPr/>
        </p:nvSpPr>
        <p:spPr bwMode="auto">
          <a:xfrm>
            <a:off x="4953000" y="4797425"/>
            <a:ext cx="647700" cy="360363"/>
          </a:xfrm>
          <a:custGeom>
            <a:avLst/>
            <a:gdLst>
              <a:gd name="T0" fmla="*/ 2147483647 w 408"/>
              <a:gd name="T1" fmla="*/ 0 h 227"/>
              <a:gd name="T2" fmla="*/ 2147483647 w 408"/>
              <a:gd name="T3" fmla="*/ 2147483647 h 227"/>
              <a:gd name="T4" fmla="*/ 2147483647 w 408"/>
              <a:gd name="T5" fmla="*/ 2147483647 h 227"/>
              <a:gd name="T6" fmla="*/ 2147483647 w 408"/>
              <a:gd name="T7" fmla="*/ 2147483647 h 227"/>
              <a:gd name="T8" fmla="*/ 0 w 40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227"/>
              <a:gd name="T17" fmla="*/ 408 w 40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227">
                <a:moveTo>
                  <a:pt x="408" y="0"/>
                </a:moveTo>
                <a:cubicBezTo>
                  <a:pt x="392" y="53"/>
                  <a:pt x="377" y="106"/>
                  <a:pt x="362" y="136"/>
                </a:cubicBezTo>
                <a:cubicBezTo>
                  <a:pt x="347" y="166"/>
                  <a:pt x="340" y="182"/>
                  <a:pt x="317" y="182"/>
                </a:cubicBezTo>
                <a:cubicBezTo>
                  <a:pt x="294" y="182"/>
                  <a:pt x="279" y="129"/>
                  <a:pt x="226" y="136"/>
                </a:cubicBezTo>
                <a:cubicBezTo>
                  <a:pt x="173" y="143"/>
                  <a:pt x="86" y="185"/>
                  <a:pt x="0" y="22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6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30200" y="1125538"/>
            <a:ext cx="9328150" cy="5486400"/>
          </a:xfrm>
        </p:spPr>
        <p:txBody>
          <a:bodyPr/>
          <a:lstStyle/>
          <a:p>
            <a:pPr eaLnBrk="1" hangingPunct="1"/>
            <a:r>
              <a:rPr lang="en-US" altLang="en-US" sz="3000" smtClean="0"/>
              <a:t>All vertices at distance k from s are explored before any vertices at distance k+1.</a:t>
            </a:r>
          </a:p>
        </p:txBody>
      </p:sp>
      <p:sp>
        <p:nvSpPr>
          <p:cNvPr id="46083" name="Line 4"/>
          <p:cNvSpPr>
            <a:spLocks noChangeShapeType="1"/>
          </p:cNvSpPr>
          <p:nvPr/>
        </p:nvSpPr>
        <p:spPr bwMode="auto">
          <a:xfrm flipV="1">
            <a:off x="3275013" y="4745038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87FBB53-3744-46E5-8F3B-05F56100EF06}" type="slidenum">
              <a:rPr lang="zh-TW" altLang="en-US" sz="1100" b="0">
                <a:latin typeface="Verdana" pitchFamily="34" charset="0"/>
              </a:rPr>
              <a:pPr eaLnBrk="1" hangingPunct="1"/>
              <a:t>39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46085" name="Freeform 23"/>
          <p:cNvSpPr>
            <a:spLocks/>
          </p:cNvSpPr>
          <p:nvPr/>
        </p:nvSpPr>
        <p:spPr bwMode="auto">
          <a:xfrm>
            <a:off x="4279900" y="5373688"/>
            <a:ext cx="1128713" cy="1260475"/>
          </a:xfrm>
          <a:custGeom>
            <a:avLst/>
            <a:gdLst>
              <a:gd name="T0" fmla="*/ 2147483647 w 711"/>
              <a:gd name="T1" fmla="*/ 2147483647 h 794"/>
              <a:gd name="T2" fmla="*/ 2147483647 w 711"/>
              <a:gd name="T3" fmla="*/ 2147483647 h 794"/>
              <a:gd name="T4" fmla="*/ 2147483647 w 711"/>
              <a:gd name="T5" fmla="*/ 2147483647 h 794"/>
              <a:gd name="T6" fmla="*/ 2147483647 w 711"/>
              <a:gd name="T7" fmla="*/ 2147483647 h 794"/>
              <a:gd name="T8" fmla="*/ 2147483647 w 711"/>
              <a:gd name="T9" fmla="*/ 2147483647 h 794"/>
              <a:gd name="T10" fmla="*/ 2147483647 w 711"/>
              <a:gd name="T11" fmla="*/ 2147483647 h 7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11"/>
              <a:gd name="T19" fmla="*/ 0 h 794"/>
              <a:gd name="T20" fmla="*/ 711 w 711"/>
              <a:gd name="T21" fmla="*/ 794 h 79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11" h="794">
                <a:moveTo>
                  <a:pt x="379" y="45"/>
                </a:moveTo>
                <a:cubicBezTo>
                  <a:pt x="281" y="0"/>
                  <a:pt x="159" y="53"/>
                  <a:pt x="106" y="136"/>
                </a:cubicBezTo>
                <a:cubicBezTo>
                  <a:pt x="53" y="219"/>
                  <a:pt x="0" y="438"/>
                  <a:pt x="61" y="544"/>
                </a:cubicBezTo>
                <a:cubicBezTo>
                  <a:pt x="122" y="650"/>
                  <a:pt x="363" y="794"/>
                  <a:pt x="469" y="771"/>
                </a:cubicBezTo>
                <a:cubicBezTo>
                  <a:pt x="575" y="748"/>
                  <a:pt x="711" y="529"/>
                  <a:pt x="696" y="408"/>
                </a:cubicBezTo>
                <a:cubicBezTo>
                  <a:pt x="681" y="287"/>
                  <a:pt x="477" y="90"/>
                  <a:pt x="379" y="45"/>
                </a:cubicBezTo>
                <a:close/>
              </a:path>
            </a:pathLst>
          </a:cu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GB"/>
          </a:p>
        </p:txBody>
      </p:sp>
      <p:sp>
        <p:nvSpPr>
          <p:cNvPr id="46086" name="Line 2"/>
          <p:cNvSpPr>
            <a:spLocks noChangeShapeType="1"/>
          </p:cNvSpPr>
          <p:nvPr/>
        </p:nvSpPr>
        <p:spPr bwMode="auto">
          <a:xfrm>
            <a:off x="4881563" y="4868863"/>
            <a:ext cx="0" cy="10080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6087" name="Line 3"/>
          <p:cNvSpPr>
            <a:spLocks noChangeShapeType="1"/>
          </p:cNvSpPr>
          <p:nvPr/>
        </p:nvSpPr>
        <p:spPr bwMode="auto">
          <a:xfrm>
            <a:off x="1641475" y="49053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6088" name="Line 4"/>
          <p:cNvSpPr>
            <a:spLocks noChangeShapeType="1"/>
          </p:cNvSpPr>
          <p:nvPr/>
        </p:nvSpPr>
        <p:spPr bwMode="auto">
          <a:xfrm>
            <a:off x="1778000" y="49053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60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Brea</a:t>
            </a:r>
            <a:r>
              <a:rPr lang="en-GB" altLang="zh-TW" smtClean="0"/>
              <a:t>d</a:t>
            </a:r>
            <a:r>
              <a:rPr lang="en-GB" altLang="en-US" smtClean="0"/>
              <a:t>th First Search (BFS)</a:t>
            </a:r>
            <a:endParaRPr lang="en-US" altLang="en-US" smtClean="0"/>
          </a:p>
        </p:txBody>
      </p:sp>
      <p:sp>
        <p:nvSpPr>
          <p:cNvPr id="46090" name="Line 7"/>
          <p:cNvSpPr>
            <a:spLocks noChangeShapeType="1"/>
          </p:cNvSpPr>
          <p:nvPr/>
        </p:nvSpPr>
        <p:spPr bwMode="auto">
          <a:xfrm flipV="1">
            <a:off x="3409950" y="3546475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6091" name="Line 8"/>
          <p:cNvSpPr>
            <a:spLocks noChangeShapeType="1"/>
          </p:cNvSpPr>
          <p:nvPr/>
        </p:nvSpPr>
        <p:spPr bwMode="auto">
          <a:xfrm>
            <a:off x="3409950" y="3673475"/>
            <a:ext cx="1501775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6092" name="Line 9"/>
          <p:cNvSpPr>
            <a:spLocks noChangeShapeType="1"/>
          </p:cNvSpPr>
          <p:nvPr/>
        </p:nvSpPr>
        <p:spPr bwMode="auto">
          <a:xfrm>
            <a:off x="1635125" y="36734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6093" name="Line 10"/>
          <p:cNvSpPr>
            <a:spLocks noChangeShapeType="1"/>
          </p:cNvSpPr>
          <p:nvPr/>
        </p:nvSpPr>
        <p:spPr bwMode="auto">
          <a:xfrm>
            <a:off x="1771650" y="36734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6094" name="Line 11"/>
          <p:cNvSpPr>
            <a:spLocks noChangeShapeType="1"/>
          </p:cNvSpPr>
          <p:nvPr/>
        </p:nvSpPr>
        <p:spPr bwMode="auto">
          <a:xfrm>
            <a:off x="1638300" y="3500438"/>
            <a:ext cx="1636713" cy="46037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6095" name="Oval 12"/>
          <p:cNvSpPr>
            <a:spLocks noChangeArrowheads="1"/>
          </p:cNvSpPr>
          <p:nvPr/>
        </p:nvSpPr>
        <p:spPr bwMode="auto">
          <a:xfrm>
            <a:off x="1362075" y="3168650"/>
            <a:ext cx="682625" cy="630238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46096" name="Oval 13"/>
          <p:cNvSpPr>
            <a:spLocks noChangeArrowheads="1"/>
          </p:cNvSpPr>
          <p:nvPr/>
        </p:nvSpPr>
        <p:spPr bwMode="auto">
          <a:xfrm>
            <a:off x="3001963" y="3168650"/>
            <a:ext cx="682625" cy="630238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46097" name="Oval 14"/>
          <p:cNvSpPr>
            <a:spLocks noChangeArrowheads="1"/>
          </p:cNvSpPr>
          <p:nvPr/>
        </p:nvSpPr>
        <p:spPr bwMode="auto">
          <a:xfrm>
            <a:off x="1362075" y="4429125"/>
            <a:ext cx="682625" cy="630238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46098" name="Oval 15"/>
          <p:cNvSpPr>
            <a:spLocks noChangeArrowheads="1"/>
          </p:cNvSpPr>
          <p:nvPr/>
        </p:nvSpPr>
        <p:spPr bwMode="auto">
          <a:xfrm>
            <a:off x="3001963" y="4429125"/>
            <a:ext cx="682625" cy="630238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46099" name="Oval 16"/>
          <p:cNvSpPr>
            <a:spLocks noChangeArrowheads="1"/>
          </p:cNvSpPr>
          <p:nvPr/>
        </p:nvSpPr>
        <p:spPr bwMode="auto">
          <a:xfrm>
            <a:off x="4502150" y="4429125"/>
            <a:ext cx="682625" cy="630238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46100" name="Oval 17"/>
          <p:cNvSpPr>
            <a:spLocks noChangeArrowheads="1"/>
          </p:cNvSpPr>
          <p:nvPr/>
        </p:nvSpPr>
        <p:spPr bwMode="auto">
          <a:xfrm>
            <a:off x="4502150" y="3168650"/>
            <a:ext cx="682625" cy="630238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46101" name="Text Box 18"/>
          <p:cNvSpPr txBox="1">
            <a:spLocks noChangeArrowheads="1"/>
          </p:cNvSpPr>
          <p:nvPr/>
        </p:nvSpPr>
        <p:spPr bwMode="auto">
          <a:xfrm>
            <a:off x="344488" y="2492375"/>
            <a:ext cx="2408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The source is a.</a:t>
            </a:r>
          </a:p>
        </p:txBody>
      </p:sp>
      <p:sp>
        <p:nvSpPr>
          <p:cNvPr id="46102" name="Text Box 19"/>
          <p:cNvSpPr txBox="1">
            <a:spLocks noChangeArrowheads="1"/>
          </p:cNvSpPr>
          <p:nvPr/>
        </p:nvSpPr>
        <p:spPr bwMode="auto">
          <a:xfrm>
            <a:off x="6435725" y="2660650"/>
            <a:ext cx="3167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Order of exploration</a:t>
            </a:r>
          </a:p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a, b, e, d, c, f, h, g,</a:t>
            </a:r>
            <a:r>
              <a:rPr lang="en-GB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 </a:t>
            </a:r>
            <a:r>
              <a:rPr lang="en-GB" altLang="zh-TW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k</a:t>
            </a:r>
            <a:endParaRPr lang="en-US" altLang="zh-TW">
              <a:solidFill>
                <a:srgbClr val="FF0000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46103" name="Oval 20"/>
          <p:cNvSpPr>
            <a:spLocks noChangeArrowheads="1"/>
          </p:cNvSpPr>
          <p:nvPr/>
        </p:nvSpPr>
        <p:spPr bwMode="auto">
          <a:xfrm>
            <a:off x="1368425" y="5661025"/>
            <a:ext cx="682625" cy="630238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g</a:t>
            </a:r>
          </a:p>
        </p:txBody>
      </p:sp>
      <p:sp>
        <p:nvSpPr>
          <p:cNvPr id="46104" name="Oval 21"/>
          <p:cNvSpPr>
            <a:spLocks noChangeArrowheads="1"/>
          </p:cNvSpPr>
          <p:nvPr/>
        </p:nvSpPr>
        <p:spPr bwMode="auto">
          <a:xfrm>
            <a:off x="3008313" y="5661025"/>
            <a:ext cx="682625" cy="630238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h</a:t>
            </a:r>
          </a:p>
        </p:txBody>
      </p:sp>
      <p:sp>
        <p:nvSpPr>
          <p:cNvPr id="46105" name="Oval 22"/>
          <p:cNvSpPr>
            <a:spLocks noChangeArrowheads="1"/>
          </p:cNvSpPr>
          <p:nvPr/>
        </p:nvSpPr>
        <p:spPr bwMode="auto">
          <a:xfrm>
            <a:off x="4508500" y="5661025"/>
            <a:ext cx="682625" cy="630238"/>
          </a:xfrm>
          <a:prstGeom prst="ellipse">
            <a:avLst/>
          </a:prstGeom>
          <a:solidFill>
            <a:srgbClr val="FF00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chemeClr val="bg1"/>
                </a:solidFill>
                <a:latin typeface="Comic Sans MS" pitchFamily="66" charset="0"/>
                <a:ea typeface="新細明體" pitchFamily="18" charset="-120"/>
              </a:rPr>
              <a:t>k</a:t>
            </a:r>
          </a:p>
        </p:txBody>
      </p:sp>
      <p:sp>
        <p:nvSpPr>
          <p:cNvPr id="314392" name="Text Box 24"/>
          <p:cNvSpPr txBox="1">
            <a:spLocks noChangeArrowheads="1"/>
          </p:cNvSpPr>
          <p:nvPr/>
        </p:nvSpPr>
        <p:spPr bwMode="auto">
          <a:xfrm>
            <a:off x="5529263" y="5734050"/>
            <a:ext cx="2808287" cy="457200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Distance 3 from a.</a:t>
            </a:r>
          </a:p>
        </p:txBody>
      </p:sp>
      <p:sp>
        <p:nvSpPr>
          <p:cNvPr id="46107" name="Freeform 25"/>
          <p:cNvSpPr>
            <a:spLocks/>
          </p:cNvSpPr>
          <p:nvPr/>
        </p:nvSpPr>
        <p:spPr bwMode="auto">
          <a:xfrm>
            <a:off x="5097463" y="6092825"/>
            <a:ext cx="647700" cy="360363"/>
          </a:xfrm>
          <a:custGeom>
            <a:avLst/>
            <a:gdLst>
              <a:gd name="T0" fmla="*/ 2147483647 w 408"/>
              <a:gd name="T1" fmla="*/ 0 h 227"/>
              <a:gd name="T2" fmla="*/ 2147483647 w 408"/>
              <a:gd name="T3" fmla="*/ 2147483647 h 227"/>
              <a:gd name="T4" fmla="*/ 2147483647 w 408"/>
              <a:gd name="T5" fmla="*/ 2147483647 h 227"/>
              <a:gd name="T6" fmla="*/ 2147483647 w 408"/>
              <a:gd name="T7" fmla="*/ 2147483647 h 227"/>
              <a:gd name="T8" fmla="*/ 0 w 40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227"/>
              <a:gd name="T17" fmla="*/ 408 w 40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227">
                <a:moveTo>
                  <a:pt x="408" y="0"/>
                </a:moveTo>
                <a:cubicBezTo>
                  <a:pt x="392" y="53"/>
                  <a:pt x="377" y="106"/>
                  <a:pt x="362" y="136"/>
                </a:cubicBezTo>
                <a:cubicBezTo>
                  <a:pt x="347" y="166"/>
                  <a:pt x="340" y="182"/>
                  <a:pt x="317" y="182"/>
                </a:cubicBezTo>
                <a:cubicBezTo>
                  <a:pt x="294" y="182"/>
                  <a:pt x="279" y="129"/>
                  <a:pt x="226" y="136"/>
                </a:cubicBezTo>
                <a:cubicBezTo>
                  <a:pt x="173" y="143"/>
                  <a:pt x="86" y="185"/>
                  <a:pt x="0" y="22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Graph …</a:t>
            </a:r>
            <a:endParaRPr lang="en-US" altLang="zh-TW" smtClean="0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56E3A82-7BF3-4972-B7EE-6E6B8F1D79B3}" type="slidenum">
              <a:rPr lang="zh-TW" altLang="en-US" sz="1100" b="0">
                <a:latin typeface="Verdana" pitchFamily="34" charset="0"/>
              </a:rPr>
              <a:pPr eaLnBrk="1" hangingPunct="1"/>
              <a:t>40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In general (BFS)</a:t>
            </a:r>
            <a:endParaRPr lang="en-US" altLang="en-US" smtClean="0"/>
          </a:p>
        </p:txBody>
      </p:sp>
      <p:sp>
        <p:nvSpPr>
          <p:cNvPr id="47108" name="Line 3"/>
          <p:cNvSpPr>
            <a:spLocks noChangeShapeType="1"/>
          </p:cNvSpPr>
          <p:nvPr/>
        </p:nvSpPr>
        <p:spPr bwMode="auto">
          <a:xfrm flipH="1">
            <a:off x="2667000" y="1447800"/>
            <a:ext cx="1677988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09" name="Line 4"/>
          <p:cNvSpPr>
            <a:spLocks noChangeShapeType="1"/>
          </p:cNvSpPr>
          <p:nvPr/>
        </p:nvSpPr>
        <p:spPr bwMode="auto">
          <a:xfrm flipH="1">
            <a:off x="3886200" y="1524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10" name="Line 5"/>
          <p:cNvSpPr>
            <a:spLocks noChangeShapeType="1"/>
          </p:cNvSpPr>
          <p:nvPr/>
        </p:nvSpPr>
        <p:spPr bwMode="auto">
          <a:xfrm>
            <a:off x="4648200" y="1447800"/>
            <a:ext cx="1600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11" name="Text Box 6"/>
          <p:cNvSpPr txBox="1">
            <a:spLocks noChangeArrowheads="1"/>
          </p:cNvSpPr>
          <p:nvPr/>
        </p:nvSpPr>
        <p:spPr bwMode="auto">
          <a:xfrm>
            <a:off x="4479925" y="1565275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sz="1800" b="0">
                <a:latin typeface="Comic Sans MS" pitchFamily="66" charset="0"/>
                <a:ea typeface="新細明體" pitchFamily="18" charset="-120"/>
              </a:rPr>
              <a:t>…</a:t>
            </a:r>
          </a:p>
        </p:txBody>
      </p:sp>
      <p:sp>
        <p:nvSpPr>
          <p:cNvPr id="47112" name="Text Box 7"/>
          <p:cNvSpPr txBox="1">
            <a:spLocks noChangeArrowheads="1"/>
          </p:cNvSpPr>
          <p:nvPr/>
        </p:nvSpPr>
        <p:spPr bwMode="auto">
          <a:xfrm>
            <a:off x="193675" y="1125538"/>
            <a:ext cx="345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latin typeface="Comic Sans MS" pitchFamily="66" charset="0"/>
                <a:ea typeface="新細明體" pitchFamily="18" charset="-120"/>
              </a:rPr>
              <a:t>Explore dist 0 frontier</a:t>
            </a:r>
          </a:p>
        </p:txBody>
      </p:sp>
      <p:sp>
        <p:nvSpPr>
          <p:cNvPr id="47113" name="Oval 8"/>
          <p:cNvSpPr>
            <a:spLocks noChangeArrowheads="1"/>
          </p:cNvSpPr>
          <p:nvPr/>
        </p:nvSpPr>
        <p:spPr bwMode="auto">
          <a:xfrm>
            <a:off x="4248150" y="1157288"/>
            <a:ext cx="471488" cy="471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zh-TW" sz="1800" b="0">
                <a:latin typeface="Comic Sans MS" pitchFamily="66" charset="0"/>
                <a:ea typeface="新細明體" pitchFamily="18" charset="-120"/>
              </a:rPr>
              <a:t>s</a:t>
            </a:r>
          </a:p>
        </p:txBody>
      </p:sp>
      <p:sp>
        <p:nvSpPr>
          <p:cNvPr id="47114" name="Text Box 9"/>
          <p:cNvSpPr txBox="1">
            <a:spLocks noChangeArrowheads="1"/>
          </p:cNvSpPr>
          <p:nvPr/>
        </p:nvSpPr>
        <p:spPr bwMode="auto">
          <a:xfrm>
            <a:off x="7994650" y="1036638"/>
            <a:ext cx="165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latin typeface="Comic Sans MS" pitchFamily="66" charset="0"/>
                <a:ea typeface="新細明體" pitchFamily="18" charset="-120"/>
              </a:rPr>
              <a:t>distance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E81C3DD-167B-44B7-92E9-9C167427D6D3}" type="slidenum">
              <a:rPr lang="zh-TW" altLang="en-US" sz="1100" b="0">
                <a:latin typeface="Verdana" pitchFamily="34" charset="0"/>
              </a:rPr>
              <a:pPr eaLnBrk="1" hangingPunct="1"/>
              <a:t>41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48131" name="Line 2"/>
          <p:cNvSpPr>
            <a:spLocks noChangeShapeType="1"/>
          </p:cNvSpPr>
          <p:nvPr/>
        </p:nvSpPr>
        <p:spPr bwMode="auto">
          <a:xfrm flipH="1">
            <a:off x="1905000" y="2133600"/>
            <a:ext cx="458788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32" name="Line 3"/>
          <p:cNvSpPr>
            <a:spLocks noChangeShapeType="1"/>
          </p:cNvSpPr>
          <p:nvPr/>
        </p:nvSpPr>
        <p:spPr bwMode="auto">
          <a:xfrm>
            <a:off x="3429000" y="22860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33" name="Line 4"/>
          <p:cNvSpPr>
            <a:spLocks noChangeShapeType="1"/>
          </p:cNvSpPr>
          <p:nvPr/>
        </p:nvSpPr>
        <p:spPr bwMode="auto">
          <a:xfrm flipH="1">
            <a:off x="4724400" y="2286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34" name="Line 5"/>
          <p:cNvSpPr>
            <a:spLocks noChangeShapeType="1"/>
          </p:cNvSpPr>
          <p:nvPr/>
        </p:nvSpPr>
        <p:spPr bwMode="auto">
          <a:xfrm>
            <a:off x="6248400" y="2209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3870325" y="2403475"/>
            <a:ext cx="338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sz="1800" b="0">
                <a:latin typeface="Comic Sans MS" pitchFamily="66" charset="0"/>
                <a:ea typeface="新細明體" pitchFamily="18" charset="-120"/>
              </a:rPr>
              <a:t>…</a:t>
            </a:r>
          </a:p>
        </p:txBody>
      </p:sp>
      <p:sp>
        <p:nvSpPr>
          <p:cNvPr id="4813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In general (BFS)</a:t>
            </a:r>
            <a:endParaRPr lang="en-US" altLang="en-US" smtClean="0"/>
          </a:p>
        </p:txBody>
      </p:sp>
      <p:sp>
        <p:nvSpPr>
          <p:cNvPr id="48137" name="Line 8"/>
          <p:cNvSpPr>
            <a:spLocks noChangeShapeType="1"/>
          </p:cNvSpPr>
          <p:nvPr/>
        </p:nvSpPr>
        <p:spPr bwMode="auto">
          <a:xfrm flipH="1">
            <a:off x="2667000" y="1447800"/>
            <a:ext cx="1677988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38" name="Line 9"/>
          <p:cNvSpPr>
            <a:spLocks noChangeShapeType="1"/>
          </p:cNvSpPr>
          <p:nvPr/>
        </p:nvSpPr>
        <p:spPr bwMode="auto">
          <a:xfrm flipH="1">
            <a:off x="3886200" y="1524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39" name="Line 10"/>
          <p:cNvSpPr>
            <a:spLocks noChangeShapeType="1"/>
          </p:cNvSpPr>
          <p:nvPr/>
        </p:nvSpPr>
        <p:spPr bwMode="auto">
          <a:xfrm>
            <a:off x="4648200" y="1447800"/>
            <a:ext cx="1600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4479925" y="1565275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sz="1800" b="0">
                <a:latin typeface="Comic Sans MS" pitchFamily="66" charset="0"/>
                <a:ea typeface="新細明體" pitchFamily="18" charset="-120"/>
              </a:rPr>
              <a:t>…</a:t>
            </a:r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-15875" y="1387475"/>
            <a:ext cx="340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latin typeface="Comic Sans MS" pitchFamily="66" charset="0"/>
                <a:ea typeface="新細明體" pitchFamily="18" charset="-120"/>
              </a:rPr>
              <a:t>Explore dist 1 frontier</a:t>
            </a:r>
          </a:p>
        </p:txBody>
      </p:sp>
      <p:sp>
        <p:nvSpPr>
          <p:cNvPr id="48142" name="Oval 13"/>
          <p:cNvSpPr>
            <a:spLocks noChangeArrowheads="1"/>
          </p:cNvSpPr>
          <p:nvPr/>
        </p:nvSpPr>
        <p:spPr bwMode="auto">
          <a:xfrm>
            <a:off x="4248150" y="1157288"/>
            <a:ext cx="471488" cy="471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zh-TW" sz="1800" b="0">
                <a:latin typeface="Comic Sans MS" pitchFamily="66" charset="0"/>
                <a:ea typeface="新細明體" pitchFamily="18" charset="-120"/>
              </a:rPr>
              <a:t>s</a:t>
            </a:r>
          </a:p>
        </p:txBody>
      </p:sp>
      <p:sp>
        <p:nvSpPr>
          <p:cNvPr id="48143" name="Freeform 14"/>
          <p:cNvSpPr>
            <a:spLocks/>
          </p:cNvSpPr>
          <p:nvPr/>
        </p:nvSpPr>
        <p:spPr bwMode="auto">
          <a:xfrm>
            <a:off x="2184400" y="1844675"/>
            <a:ext cx="4660900" cy="635000"/>
          </a:xfrm>
          <a:custGeom>
            <a:avLst/>
            <a:gdLst>
              <a:gd name="T0" fmla="*/ 2147483647 w 2936"/>
              <a:gd name="T1" fmla="*/ 2147483647 h 400"/>
              <a:gd name="T2" fmla="*/ 2147483647 w 2936"/>
              <a:gd name="T3" fmla="*/ 2147483647 h 400"/>
              <a:gd name="T4" fmla="*/ 2147483647 w 2936"/>
              <a:gd name="T5" fmla="*/ 2147483647 h 400"/>
              <a:gd name="T6" fmla="*/ 2147483647 w 2936"/>
              <a:gd name="T7" fmla="*/ 2147483647 h 400"/>
              <a:gd name="T8" fmla="*/ 2147483647 w 2936"/>
              <a:gd name="T9" fmla="*/ 2147483647 h 400"/>
              <a:gd name="T10" fmla="*/ 2147483647 w 2936"/>
              <a:gd name="T11" fmla="*/ 2147483647 h 400"/>
              <a:gd name="T12" fmla="*/ 2147483647 w 2936"/>
              <a:gd name="T13" fmla="*/ 2147483647 h 400"/>
              <a:gd name="T14" fmla="*/ 2147483647 w 2936"/>
              <a:gd name="T15" fmla="*/ 2147483647 h 400"/>
              <a:gd name="T16" fmla="*/ 2147483647 w 2936"/>
              <a:gd name="T17" fmla="*/ 2147483647 h 400"/>
              <a:gd name="T18" fmla="*/ 2147483647 w 2936"/>
              <a:gd name="T19" fmla="*/ 2147483647 h 400"/>
              <a:gd name="T20" fmla="*/ 2147483647 w 2936"/>
              <a:gd name="T21" fmla="*/ 0 h 400"/>
              <a:gd name="T22" fmla="*/ 2147483647 w 2936"/>
              <a:gd name="T23" fmla="*/ 2147483647 h 400"/>
              <a:gd name="T24" fmla="*/ 2147483647 w 2936"/>
              <a:gd name="T25" fmla="*/ 2147483647 h 400"/>
              <a:gd name="T26" fmla="*/ 2147483647 w 2936"/>
              <a:gd name="T27" fmla="*/ 2147483647 h 4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936"/>
              <a:gd name="T43" fmla="*/ 0 h 400"/>
              <a:gd name="T44" fmla="*/ 2936 w 2936"/>
              <a:gd name="T45" fmla="*/ 400 h 4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936" h="400">
                <a:moveTo>
                  <a:pt x="976" y="96"/>
                </a:moveTo>
                <a:cubicBezTo>
                  <a:pt x="848" y="80"/>
                  <a:pt x="664" y="56"/>
                  <a:pt x="544" y="48"/>
                </a:cubicBezTo>
                <a:cubicBezTo>
                  <a:pt x="424" y="40"/>
                  <a:pt x="344" y="24"/>
                  <a:pt x="256" y="48"/>
                </a:cubicBezTo>
                <a:cubicBezTo>
                  <a:pt x="168" y="72"/>
                  <a:pt x="0" y="136"/>
                  <a:pt x="16" y="192"/>
                </a:cubicBezTo>
                <a:cubicBezTo>
                  <a:pt x="32" y="248"/>
                  <a:pt x="200" y="368"/>
                  <a:pt x="352" y="384"/>
                </a:cubicBezTo>
                <a:cubicBezTo>
                  <a:pt x="504" y="400"/>
                  <a:pt x="736" y="296"/>
                  <a:pt x="928" y="288"/>
                </a:cubicBezTo>
                <a:cubicBezTo>
                  <a:pt x="1120" y="280"/>
                  <a:pt x="1320" y="328"/>
                  <a:pt x="1504" y="336"/>
                </a:cubicBezTo>
                <a:cubicBezTo>
                  <a:pt x="1688" y="344"/>
                  <a:pt x="1816" y="352"/>
                  <a:pt x="2032" y="336"/>
                </a:cubicBezTo>
                <a:cubicBezTo>
                  <a:pt x="2248" y="320"/>
                  <a:pt x="2664" y="288"/>
                  <a:pt x="2800" y="240"/>
                </a:cubicBezTo>
                <a:cubicBezTo>
                  <a:pt x="2936" y="192"/>
                  <a:pt x="2936" y="88"/>
                  <a:pt x="2848" y="48"/>
                </a:cubicBezTo>
                <a:cubicBezTo>
                  <a:pt x="2760" y="8"/>
                  <a:pt x="2440" y="0"/>
                  <a:pt x="2272" y="0"/>
                </a:cubicBezTo>
                <a:cubicBezTo>
                  <a:pt x="2104" y="0"/>
                  <a:pt x="2000" y="24"/>
                  <a:pt x="1840" y="48"/>
                </a:cubicBezTo>
                <a:cubicBezTo>
                  <a:pt x="1680" y="72"/>
                  <a:pt x="1456" y="136"/>
                  <a:pt x="1312" y="144"/>
                </a:cubicBezTo>
                <a:cubicBezTo>
                  <a:pt x="1168" y="152"/>
                  <a:pt x="1104" y="112"/>
                  <a:pt x="976" y="9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7994650" y="1036638"/>
            <a:ext cx="165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latin typeface="Comic Sans MS" pitchFamily="66" charset="0"/>
                <a:ea typeface="新細明體" pitchFamily="18" charset="-120"/>
              </a:rPr>
              <a:t>distance 0</a:t>
            </a:r>
          </a:p>
        </p:txBody>
      </p:sp>
      <p:sp>
        <p:nvSpPr>
          <p:cNvPr id="48145" name="Text Box 16"/>
          <p:cNvSpPr txBox="1">
            <a:spLocks noChangeArrowheads="1"/>
          </p:cNvSpPr>
          <p:nvPr/>
        </p:nvSpPr>
        <p:spPr bwMode="auto">
          <a:xfrm>
            <a:off x="7994650" y="1809750"/>
            <a:ext cx="160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latin typeface="Comic Sans MS" pitchFamily="66" charset="0"/>
                <a:ea typeface="新細明體" pitchFamily="18" charset="-120"/>
              </a:rPr>
              <a:t>distance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BCF7EF2-4EE0-428B-9483-6F44ABF5912E}" type="slidenum">
              <a:rPr lang="zh-TW" altLang="en-US" sz="1100" b="0">
                <a:latin typeface="Verdana" pitchFamily="34" charset="0"/>
              </a:rPr>
              <a:pPr eaLnBrk="1" hangingPunct="1"/>
              <a:t>42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49155" name="Line 2"/>
          <p:cNvSpPr>
            <a:spLocks noChangeShapeType="1"/>
          </p:cNvSpPr>
          <p:nvPr/>
        </p:nvSpPr>
        <p:spPr bwMode="auto">
          <a:xfrm>
            <a:off x="5105400" y="3284538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56" name="Line 3"/>
          <p:cNvSpPr>
            <a:spLocks noChangeShapeType="1"/>
          </p:cNvSpPr>
          <p:nvPr/>
        </p:nvSpPr>
        <p:spPr bwMode="auto">
          <a:xfrm flipH="1">
            <a:off x="1905000" y="2133600"/>
            <a:ext cx="458788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57" name="Line 4"/>
          <p:cNvSpPr>
            <a:spLocks noChangeShapeType="1"/>
          </p:cNvSpPr>
          <p:nvPr/>
        </p:nvSpPr>
        <p:spPr bwMode="auto">
          <a:xfrm>
            <a:off x="3429000" y="22860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58" name="Line 5"/>
          <p:cNvSpPr>
            <a:spLocks noChangeShapeType="1"/>
          </p:cNvSpPr>
          <p:nvPr/>
        </p:nvSpPr>
        <p:spPr bwMode="auto">
          <a:xfrm flipH="1">
            <a:off x="4724400" y="2286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59" name="Line 6"/>
          <p:cNvSpPr>
            <a:spLocks noChangeShapeType="1"/>
          </p:cNvSpPr>
          <p:nvPr/>
        </p:nvSpPr>
        <p:spPr bwMode="auto">
          <a:xfrm>
            <a:off x="6248400" y="2209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60" name="Text Box 7"/>
          <p:cNvSpPr txBox="1">
            <a:spLocks noChangeArrowheads="1"/>
          </p:cNvSpPr>
          <p:nvPr/>
        </p:nvSpPr>
        <p:spPr bwMode="auto">
          <a:xfrm>
            <a:off x="3870325" y="2403475"/>
            <a:ext cx="338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sz="1800" b="0">
                <a:latin typeface="Comic Sans MS" pitchFamily="66" charset="0"/>
                <a:ea typeface="新細明體" pitchFamily="18" charset="-120"/>
              </a:rPr>
              <a:t>…</a:t>
            </a:r>
          </a:p>
        </p:txBody>
      </p:sp>
      <p:sp>
        <p:nvSpPr>
          <p:cNvPr id="49161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In general (BFS)</a:t>
            </a:r>
            <a:endParaRPr lang="en-US" altLang="en-US" smtClean="0"/>
          </a:p>
        </p:txBody>
      </p:sp>
      <p:sp>
        <p:nvSpPr>
          <p:cNvPr id="49162" name="Line 9"/>
          <p:cNvSpPr>
            <a:spLocks noChangeShapeType="1"/>
          </p:cNvSpPr>
          <p:nvPr/>
        </p:nvSpPr>
        <p:spPr bwMode="auto">
          <a:xfrm flipH="1">
            <a:off x="2667000" y="1447800"/>
            <a:ext cx="1677988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63" name="Line 10"/>
          <p:cNvSpPr>
            <a:spLocks noChangeShapeType="1"/>
          </p:cNvSpPr>
          <p:nvPr/>
        </p:nvSpPr>
        <p:spPr bwMode="auto">
          <a:xfrm flipH="1">
            <a:off x="3886200" y="1524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64" name="Line 11"/>
          <p:cNvSpPr>
            <a:spLocks noChangeShapeType="1"/>
          </p:cNvSpPr>
          <p:nvPr/>
        </p:nvSpPr>
        <p:spPr bwMode="auto">
          <a:xfrm>
            <a:off x="4648200" y="1447800"/>
            <a:ext cx="1600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65" name="Text Box 12"/>
          <p:cNvSpPr txBox="1">
            <a:spLocks noChangeArrowheads="1"/>
          </p:cNvSpPr>
          <p:nvPr/>
        </p:nvSpPr>
        <p:spPr bwMode="auto">
          <a:xfrm>
            <a:off x="4479925" y="1565275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sz="1800" b="0">
                <a:latin typeface="Comic Sans MS" pitchFamily="66" charset="0"/>
                <a:ea typeface="新細明體" pitchFamily="18" charset="-120"/>
              </a:rPr>
              <a:t>…</a:t>
            </a:r>
          </a:p>
        </p:txBody>
      </p:sp>
      <p:sp>
        <p:nvSpPr>
          <p:cNvPr id="49166" name="Text Box 13"/>
          <p:cNvSpPr txBox="1">
            <a:spLocks noChangeArrowheads="1"/>
          </p:cNvSpPr>
          <p:nvPr/>
        </p:nvSpPr>
        <p:spPr bwMode="auto">
          <a:xfrm>
            <a:off x="7994650" y="1036638"/>
            <a:ext cx="165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latin typeface="Comic Sans MS" pitchFamily="66" charset="0"/>
                <a:ea typeface="新細明體" pitchFamily="18" charset="-120"/>
              </a:rPr>
              <a:t>distance 0</a:t>
            </a:r>
          </a:p>
        </p:txBody>
      </p:sp>
      <p:sp>
        <p:nvSpPr>
          <p:cNvPr id="49167" name="Text Box 14"/>
          <p:cNvSpPr txBox="1">
            <a:spLocks noChangeArrowheads="1"/>
          </p:cNvSpPr>
          <p:nvPr/>
        </p:nvSpPr>
        <p:spPr bwMode="auto">
          <a:xfrm>
            <a:off x="-87313" y="2395538"/>
            <a:ext cx="345122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latin typeface="Comic Sans MS" pitchFamily="66" charset="0"/>
                <a:ea typeface="新細明體" pitchFamily="18" charset="-120"/>
              </a:rPr>
              <a:t>Explore dist 2 frontier</a:t>
            </a:r>
          </a:p>
        </p:txBody>
      </p:sp>
      <p:sp>
        <p:nvSpPr>
          <p:cNvPr id="49168" name="Oval 15"/>
          <p:cNvSpPr>
            <a:spLocks noChangeArrowheads="1"/>
          </p:cNvSpPr>
          <p:nvPr/>
        </p:nvSpPr>
        <p:spPr bwMode="auto">
          <a:xfrm>
            <a:off x="4248150" y="1157288"/>
            <a:ext cx="471488" cy="471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zh-TW" sz="1800" b="0">
                <a:latin typeface="Comic Sans MS" pitchFamily="66" charset="0"/>
                <a:ea typeface="新細明體" pitchFamily="18" charset="-120"/>
              </a:rPr>
              <a:t>s</a:t>
            </a:r>
          </a:p>
        </p:txBody>
      </p:sp>
      <p:sp>
        <p:nvSpPr>
          <p:cNvPr id="49169" name="Freeform 16"/>
          <p:cNvSpPr>
            <a:spLocks/>
          </p:cNvSpPr>
          <p:nvPr/>
        </p:nvSpPr>
        <p:spPr bwMode="auto">
          <a:xfrm>
            <a:off x="2184400" y="1844675"/>
            <a:ext cx="4660900" cy="635000"/>
          </a:xfrm>
          <a:custGeom>
            <a:avLst/>
            <a:gdLst>
              <a:gd name="T0" fmla="*/ 2147483647 w 2936"/>
              <a:gd name="T1" fmla="*/ 2147483647 h 400"/>
              <a:gd name="T2" fmla="*/ 2147483647 w 2936"/>
              <a:gd name="T3" fmla="*/ 2147483647 h 400"/>
              <a:gd name="T4" fmla="*/ 2147483647 w 2936"/>
              <a:gd name="T5" fmla="*/ 2147483647 h 400"/>
              <a:gd name="T6" fmla="*/ 2147483647 w 2936"/>
              <a:gd name="T7" fmla="*/ 2147483647 h 400"/>
              <a:gd name="T8" fmla="*/ 2147483647 w 2936"/>
              <a:gd name="T9" fmla="*/ 2147483647 h 400"/>
              <a:gd name="T10" fmla="*/ 2147483647 w 2936"/>
              <a:gd name="T11" fmla="*/ 2147483647 h 400"/>
              <a:gd name="T12" fmla="*/ 2147483647 w 2936"/>
              <a:gd name="T13" fmla="*/ 2147483647 h 400"/>
              <a:gd name="T14" fmla="*/ 2147483647 w 2936"/>
              <a:gd name="T15" fmla="*/ 2147483647 h 400"/>
              <a:gd name="T16" fmla="*/ 2147483647 w 2936"/>
              <a:gd name="T17" fmla="*/ 2147483647 h 400"/>
              <a:gd name="T18" fmla="*/ 2147483647 w 2936"/>
              <a:gd name="T19" fmla="*/ 2147483647 h 400"/>
              <a:gd name="T20" fmla="*/ 2147483647 w 2936"/>
              <a:gd name="T21" fmla="*/ 0 h 400"/>
              <a:gd name="T22" fmla="*/ 2147483647 w 2936"/>
              <a:gd name="T23" fmla="*/ 2147483647 h 400"/>
              <a:gd name="T24" fmla="*/ 2147483647 w 2936"/>
              <a:gd name="T25" fmla="*/ 2147483647 h 400"/>
              <a:gd name="T26" fmla="*/ 2147483647 w 2936"/>
              <a:gd name="T27" fmla="*/ 2147483647 h 4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936"/>
              <a:gd name="T43" fmla="*/ 0 h 400"/>
              <a:gd name="T44" fmla="*/ 2936 w 2936"/>
              <a:gd name="T45" fmla="*/ 400 h 4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936" h="400">
                <a:moveTo>
                  <a:pt x="976" y="96"/>
                </a:moveTo>
                <a:cubicBezTo>
                  <a:pt x="848" y="80"/>
                  <a:pt x="664" y="56"/>
                  <a:pt x="544" y="48"/>
                </a:cubicBezTo>
                <a:cubicBezTo>
                  <a:pt x="424" y="40"/>
                  <a:pt x="344" y="24"/>
                  <a:pt x="256" y="48"/>
                </a:cubicBezTo>
                <a:cubicBezTo>
                  <a:pt x="168" y="72"/>
                  <a:pt x="0" y="136"/>
                  <a:pt x="16" y="192"/>
                </a:cubicBezTo>
                <a:cubicBezTo>
                  <a:pt x="32" y="248"/>
                  <a:pt x="200" y="368"/>
                  <a:pt x="352" y="384"/>
                </a:cubicBezTo>
                <a:cubicBezTo>
                  <a:pt x="504" y="400"/>
                  <a:pt x="736" y="296"/>
                  <a:pt x="928" y="288"/>
                </a:cubicBezTo>
                <a:cubicBezTo>
                  <a:pt x="1120" y="280"/>
                  <a:pt x="1320" y="328"/>
                  <a:pt x="1504" y="336"/>
                </a:cubicBezTo>
                <a:cubicBezTo>
                  <a:pt x="1688" y="344"/>
                  <a:pt x="1816" y="352"/>
                  <a:pt x="2032" y="336"/>
                </a:cubicBezTo>
                <a:cubicBezTo>
                  <a:pt x="2248" y="320"/>
                  <a:pt x="2664" y="288"/>
                  <a:pt x="2800" y="240"/>
                </a:cubicBezTo>
                <a:cubicBezTo>
                  <a:pt x="2936" y="192"/>
                  <a:pt x="2936" y="88"/>
                  <a:pt x="2848" y="48"/>
                </a:cubicBezTo>
                <a:cubicBezTo>
                  <a:pt x="2760" y="8"/>
                  <a:pt x="2440" y="0"/>
                  <a:pt x="2272" y="0"/>
                </a:cubicBezTo>
                <a:cubicBezTo>
                  <a:pt x="2104" y="0"/>
                  <a:pt x="2000" y="24"/>
                  <a:pt x="1840" y="48"/>
                </a:cubicBezTo>
                <a:cubicBezTo>
                  <a:pt x="1680" y="72"/>
                  <a:pt x="1456" y="136"/>
                  <a:pt x="1312" y="144"/>
                </a:cubicBezTo>
                <a:cubicBezTo>
                  <a:pt x="1168" y="152"/>
                  <a:pt x="1104" y="112"/>
                  <a:pt x="976" y="9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9170" name="Text Box 17"/>
          <p:cNvSpPr txBox="1">
            <a:spLocks noChangeArrowheads="1"/>
          </p:cNvSpPr>
          <p:nvPr/>
        </p:nvSpPr>
        <p:spPr bwMode="auto">
          <a:xfrm>
            <a:off x="7994650" y="1809750"/>
            <a:ext cx="160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latin typeface="Comic Sans MS" pitchFamily="66" charset="0"/>
                <a:ea typeface="新細明體" pitchFamily="18" charset="-120"/>
              </a:rPr>
              <a:t>distance 1</a:t>
            </a:r>
          </a:p>
        </p:txBody>
      </p:sp>
      <p:sp>
        <p:nvSpPr>
          <p:cNvPr id="49171" name="Freeform 18"/>
          <p:cNvSpPr>
            <a:spLocks/>
          </p:cNvSpPr>
          <p:nvPr/>
        </p:nvSpPr>
        <p:spPr bwMode="auto">
          <a:xfrm>
            <a:off x="1373188" y="2781300"/>
            <a:ext cx="6672262" cy="657225"/>
          </a:xfrm>
          <a:custGeom>
            <a:avLst/>
            <a:gdLst>
              <a:gd name="T0" fmla="*/ 2147483647 w 4204"/>
              <a:gd name="T1" fmla="*/ 2147483647 h 414"/>
              <a:gd name="T2" fmla="*/ 2147483647 w 4204"/>
              <a:gd name="T3" fmla="*/ 2147483647 h 414"/>
              <a:gd name="T4" fmla="*/ 2147483647 w 4204"/>
              <a:gd name="T5" fmla="*/ 2147483647 h 414"/>
              <a:gd name="T6" fmla="*/ 2147483647 w 4204"/>
              <a:gd name="T7" fmla="*/ 2147483647 h 414"/>
              <a:gd name="T8" fmla="*/ 2147483647 w 4204"/>
              <a:gd name="T9" fmla="*/ 2147483647 h 414"/>
              <a:gd name="T10" fmla="*/ 2147483647 w 4204"/>
              <a:gd name="T11" fmla="*/ 2147483647 h 414"/>
              <a:gd name="T12" fmla="*/ 2147483647 w 4204"/>
              <a:gd name="T13" fmla="*/ 2147483647 h 414"/>
              <a:gd name="T14" fmla="*/ 2147483647 w 4204"/>
              <a:gd name="T15" fmla="*/ 2147483647 h 414"/>
              <a:gd name="T16" fmla="*/ 2147483647 w 4204"/>
              <a:gd name="T17" fmla="*/ 2147483647 h 414"/>
              <a:gd name="T18" fmla="*/ 2147483647 w 4204"/>
              <a:gd name="T19" fmla="*/ 2147483647 h 414"/>
              <a:gd name="T20" fmla="*/ 2147483647 w 4204"/>
              <a:gd name="T21" fmla="*/ 2147483647 h 414"/>
              <a:gd name="T22" fmla="*/ 2147483647 w 4204"/>
              <a:gd name="T23" fmla="*/ 2147483647 h 414"/>
              <a:gd name="T24" fmla="*/ 2147483647 w 4204"/>
              <a:gd name="T25" fmla="*/ 2147483647 h 414"/>
              <a:gd name="T26" fmla="*/ 2147483647 w 4204"/>
              <a:gd name="T27" fmla="*/ 2147483647 h 414"/>
              <a:gd name="T28" fmla="*/ 2147483647 w 4204"/>
              <a:gd name="T29" fmla="*/ 2147483647 h 41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204"/>
              <a:gd name="T46" fmla="*/ 0 h 414"/>
              <a:gd name="T47" fmla="*/ 4204 w 4204"/>
              <a:gd name="T48" fmla="*/ 414 h 41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204" h="414">
                <a:moveTo>
                  <a:pt x="1001" y="154"/>
                </a:moveTo>
                <a:cubicBezTo>
                  <a:pt x="867" y="149"/>
                  <a:pt x="668" y="46"/>
                  <a:pt x="544" y="24"/>
                </a:cubicBezTo>
                <a:cubicBezTo>
                  <a:pt x="420" y="2"/>
                  <a:pt x="344" y="0"/>
                  <a:pt x="256" y="24"/>
                </a:cubicBezTo>
                <a:cubicBezTo>
                  <a:pt x="168" y="48"/>
                  <a:pt x="0" y="112"/>
                  <a:pt x="16" y="168"/>
                </a:cubicBezTo>
                <a:cubicBezTo>
                  <a:pt x="32" y="224"/>
                  <a:pt x="167" y="320"/>
                  <a:pt x="352" y="360"/>
                </a:cubicBezTo>
                <a:cubicBezTo>
                  <a:pt x="537" y="400"/>
                  <a:pt x="850" y="414"/>
                  <a:pt x="1129" y="410"/>
                </a:cubicBezTo>
                <a:cubicBezTo>
                  <a:pt x="1408" y="406"/>
                  <a:pt x="1688" y="344"/>
                  <a:pt x="2025" y="337"/>
                </a:cubicBezTo>
                <a:cubicBezTo>
                  <a:pt x="2362" y="330"/>
                  <a:pt x="2835" y="373"/>
                  <a:pt x="3150" y="365"/>
                </a:cubicBezTo>
                <a:cubicBezTo>
                  <a:pt x="3465" y="357"/>
                  <a:pt x="3754" y="332"/>
                  <a:pt x="3918" y="291"/>
                </a:cubicBezTo>
                <a:cubicBezTo>
                  <a:pt x="4082" y="250"/>
                  <a:pt x="4204" y="161"/>
                  <a:pt x="4137" y="118"/>
                </a:cubicBezTo>
                <a:cubicBezTo>
                  <a:pt x="4070" y="75"/>
                  <a:pt x="3725" y="49"/>
                  <a:pt x="3515" y="35"/>
                </a:cubicBezTo>
                <a:cubicBezTo>
                  <a:pt x="3305" y="21"/>
                  <a:pt x="3134" y="23"/>
                  <a:pt x="2875" y="35"/>
                </a:cubicBezTo>
                <a:cubicBezTo>
                  <a:pt x="2616" y="47"/>
                  <a:pt x="2215" y="106"/>
                  <a:pt x="1961" y="109"/>
                </a:cubicBezTo>
                <a:cubicBezTo>
                  <a:pt x="1707" y="112"/>
                  <a:pt x="1509" y="47"/>
                  <a:pt x="1349" y="54"/>
                </a:cubicBezTo>
                <a:cubicBezTo>
                  <a:pt x="1189" y="61"/>
                  <a:pt x="1135" y="159"/>
                  <a:pt x="1001" y="15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9172" name="Line 19"/>
          <p:cNvSpPr>
            <a:spLocks noChangeShapeType="1"/>
          </p:cNvSpPr>
          <p:nvPr/>
        </p:nvSpPr>
        <p:spPr bwMode="auto">
          <a:xfrm flipH="1">
            <a:off x="2363788" y="3429000"/>
            <a:ext cx="303212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73" name="Line 20"/>
          <p:cNvSpPr>
            <a:spLocks noChangeShapeType="1"/>
          </p:cNvSpPr>
          <p:nvPr/>
        </p:nvSpPr>
        <p:spPr bwMode="auto">
          <a:xfrm>
            <a:off x="35814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74" name="Text Box 21"/>
          <p:cNvSpPr txBox="1">
            <a:spLocks noChangeArrowheads="1"/>
          </p:cNvSpPr>
          <p:nvPr/>
        </p:nvSpPr>
        <p:spPr bwMode="auto">
          <a:xfrm>
            <a:off x="4327525" y="3470275"/>
            <a:ext cx="338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sz="1800" b="0">
                <a:latin typeface="Comic Sans MS" pitchFamily="66" charset="0"/>
                <a:ea typeface="新細明體" pitchFamily="18" charset="-120"/>
              </a:rPr>
              <a:t>…</a:t>
            </a:r>
          </a:p>
        </p:txBody>
      </p:sp>
      <p:sp>
        <p:nvSpPr>
          <p:cNvPr id="49175" name="Text Box 22"/>
          <p:cNvSpPr txBox="1">
            <a:spLocks noChangeArrowheads="1"/>
          </p:cNvSpPr>
          <p:nvPr/>
        </p:nvSpPr>
        <p:spPr bwMode="auto">
          <a:xfrm>
            <a:off x="7994650" y="2746375"/>
            <a:ext cx="165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latin typeface="Comic Sans MS" pitchFamily="66" charset="0"/>
                <a:ea typeface="新細明體" pitchFamily="18" charset="-120"/>
              </a:rPr>
              <a:t>distance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55E917-945B-4191-A28E-E4522865F269}" type="slidenum">
              <a:rPr lang="zh-TW" altLang="en-US" sz="1100" b="0">
                <a:latin typeface="Verdana" pitchFamily="34" charset="0"/>
              </a:rPr>
              <a:pPr eaLnBrk="1" hangingPunct="1"/>
              <a:t>43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Brea</a:t>
            </a:r>
            <a:r>
              <a:rPr lang="en-US" altLang="zh-TW" smtClean="0"/>
              <a:t>d</a:t>
            </a:r>
            <a:r>
              <a:rPr lang="en-US" altLang="en-US" smtClean="0"/>
              <a:t>th First Search (BFS)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A simple algorithm for searching a graph.</a:t>
            </a:r>
          </a:p>
          <a:p>
            <a:pPr eaLnBrk="1" hangingPunct="1"/>
            <a:r>
              <a:rPr lang="en-US" altLang="en-US" sz="3000" smtClean="0"/>
              <a:t>Given G=(V, E), and a distinguished source vertex </a:t>
            </a:r>
            <a:r>
              <a:rPr lang="en-US" altLang="en-US" sz="3000" b="1" i="1" u="sng" smtClean="0">
                <a:solidFill>
                  <a:srgbClr val="FF0000"/>
                </a:solidFill>
              </a:rPr>
              <a:t>s</a:t>
            </a:r>
            <a:r>
              <a:rPr lang="en-US" altLang="en-US" sz="3000" smtClean="0"/>
              <a:t>, BFS systematically explores the edges of G such that</a:t>
            </a:r>
          </a:p>
          <a:p>
            <a:pPr lvl="1" eaLnBrk="1" hangingPunct="1"/>
            <a:r>
              <a:rPr lang="en-US" altLang="en-US" smtClean="0"/>
              <a:t>all vertices at </a:t>
            </a:r>
            <a:r>
              <a:rPr lang="en-US" altLang="en-US" b="1" u="sng" smtClean="0">
                <a:solidFill>
                  <a:srgbClr val="FF0000"/>
                </a:solidFill>
              </a:rPr>
              <a:t>distance </a:t>
            </a:r>
            <a:r>
              <a:rPr lang="en-US" altLang="en-US" b="1" i="1" u="sng" smtClean="0">
                <a:solidFill>
                  <a:srgbClr val="FF0000"/>
                </a:solidFill>
              </a:rPr>
              <a:t>k</a:t>
            </a:r>
            <a:r>
              <a:rPr lang="en-US" altLang="en-US" smtClean="0"/>
              <a:t> from s are explored </a:t>
            </a:r>
            <a:r>
              <a:rPr lang="en-US" altLang="en-US" b="1" u="sng" smtClean="0">
                <a:solidFill>
                  <a:srgbClr val="FF0000"/>
                </a:solidFill>
              </a:rPr>
              <a:t>before</a:t>
            </a:r>
            <a:r>
              <a:rPr lang="en-US" altLang="en-US" smtClean="0"/>
              <a:t> any vertices at </a:t>
            </a:r>
            <a:r>
              <a:rPr lang="en-US" altLang="en-US" b="1" u="sng" smtClean="0">
                <a:solidFill>
                  <a:srgbClr val="FF0000"/>
                </a:solidFill>
              </a:rPr>
              <a:t>distance </a:t>
            </a:r>
            <a:r>
              <a:rPr lang="en-US" altLang="en-US" b="1" i="1" u="sng" smtClean="0">
                <a:solidFill>
                  <a:srgbClr val="FF0000"/>
                </a:solidFill>
              </a:rPr>
              <a:t>k+1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000" smtClean="0">
                <a:ea typeface="新細明體" pitchFamily="18" charset="-120"/>
              </a:rPr>
              <a:t>Apply </a:t>
            </a:r>
            <a:r>
              <a:rPr lang="en-US" altLang="zh-TW" sz="3000" b="1" smtClean="0">
                <a:solidFill>
                  <a:srgbClr val="FF0000"/>
                </a:solidFill>
                <a:ea typeface="新細明體" pitchFamily="18" charset="-120"/>
              </a:rPr>
              <a:t>BFS</a:t>
            </a:r>
            <a:r>
              <a:rPr lang="en-US" altLang="zh-TW" sz="3000" smtClean="0">
                <a:ea typeface="新細明體" pitchFamily="18" charset="-120"/>
              </a:rPr>
              <a:t> to the following graph starting from vertex </a:t>
            </a:r>
            <a:r>
              <a:rPr lang="en-US" altLang="zh-TW" sz="3000" b="1" smtClean="0">
                <a:solidFill>
                  <a:srgbClr val="FF0000"/>
                </a:solidFill>
                <a:ea typeface="新細明體" pitchFamily="18" charset="-120"/>
              </a:rPr>
              <a:t>a</a:t>
            </a:r>
            <a:r>
              <a:rPr lang="en-US" altLang="zh-TW" sz="3000" smtClean="0">
                <a:ea typeface="新細明體" pitchFamily="18" charset="-120"/>
              </a:rPr>
              <a:t> and list the order of exploration</a:t>
            </a:r>
            <a:endParaRPr lang="en-GB" altLang="en-US" sz="3000" smtClean="0"/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9DF3A54-41CC-4D61-8E0A-EAC629C82BEC}" type="slidenum">
              <a:rPr lang="zh-TW" altLang="en-US" sz="1100" b="0">
                <a:latin typeface="Verdana" pitchFamily="34" charset="0"/>
              </a:rPr>
              <a:pPr eaLnBrk="1" hangingPunct="1"/>
              <a:t>44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52228" name="Line 32"/>
          <p:cNvSpPr>
            <a:spLocks noChangeShapeType="1"/>
          </p:cNvSpPr>
          <p:nvPr/>
        </p:nvSpPr>
        <p:spPr bwMode="auto">
          <a:xfrm>
            <a:off x="3143250" y="2860675"/>
            <a:ext cx="2570163" cy="99695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Exercise – BFS</a:t>
            </a:r>
            <a:endParaRPr lang="en-GB" altLang="en-US" smtClean="0"/>
          </a:p>
        </p:txBody>
      </p:sp>
      <p:sp>
        <p:nvSpPr>
          <p:cNvPr id="52230" name="Line 16"/>
          <p:cNvSpPr>
            <a:spLocks noChangeShapeType="1"/>
          </p:cNvSpPr>
          <p:nvPr/>
        </p:nvSpPr>
        <p:spPr bwMode="auto">
          <a:xfrm flipV="1">
            <a:off x="4519613" y="2892425"/>
            <a:ext cx="1273175" cy="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2231" name="Line 20"/>
          <p:cNvSpPr>
            <a:spLocks noChangeShapeType="1"/>
          </p:cNvSpPr>
          <p:nvPr/>
        </p:nvSpPr>
        <p:spPr bwMode="auto">
          <a:xfrm flipV="1">
            <a:off x="4519613" y="3852863"/>
            <a:ext cx="1273175" cy="10795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2232" name="Line 21"/>
          <p:cNvSpPr>
            <a:spLocks noChangeShapeType="1"/>
          </p:cNvSpPr>
          <p:nvPr/>
        </p:nvSpPr>
        <p:spPr bwMode="auto">
          <a:xfrm>
            <a:off x="3016250" y="2998788"/>
            <a:ext cx="0" cy="85407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2233" name="Line 23"/>
          <p:cNvSpPr>
            <a:spLocks noChangeShapeType="1"/>
          </p:cNvSpPr>
          <p:nvPr/>
        </p:nvSpPr>
        <p:spPr bwMode="auto">
          <a:xfrm>
            <a:off x="3132138" y="2998788"/>
            <a:ext cx="1273175" cy="85407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2234" name="Line 24"/>
          <p:cNvSpPr>
            <a:spLocks noChangeShapeType="1"/>
          </p:cNvSpPr>
          <p:nvPr/>
        </p:nvSpPr>
        <p:spPr bwMode="auto">
          <a:xfrm flipV="1">
            <a:off x="3132138" y="2892425"/>
            <a:ext cx="1273175" cy="960438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2235" name="Oval 25"/>
          <p:cNvSpPr>
            <a:spLocks noChangeArrowheads="1"/>
          </p:cNvSpPr>
          <p:nvPr/>
        </p:nvSpPr>
        <p:spPr bwMode="auto">
          <a:xfrm>
            <a:off x="2784475" y="2571750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52236" name="Oval 26"/>
          <p:cNvSpPr>
            <a:spLocks noChangeArrowheads="1"/>
          </p:cNvSpPr>
          <p:nvPr/>
        </p:nvSpPr>
        <p:spPr bwMode="auto">
          <a:xfrm>
            <a:off x="4173538" y="2571750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52237" name="Oval 27"/>
          <p:cNvSpPr>
            <a:spLocks noChangeArrowheads="1"/>
          </p:cNvSpPr>
          <p:nvPr/>
        </p:nvSpPr>
        <p:spPr bwMode="auto">
          <a:xfrm>
            <a:off x="2784475" y="3640138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52238" name="Oval 28"/>
          <p:cNvSpPr>
            <a:spLocks noChangeArrowheads="1"/>
          </p:cNvSpPr>
          <p:nvPr/>
        </p:nvSpPr>
        <p:spPr bwMode="auto">
          <a:xfrm>
            <a:off x="4173538" y="3640138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52239" name="Oval 29"/>
          <p:cNvSpPr>
            <a:spLocks noChangeArrowheads="1"/>
          </p:cNvSpPr>
          <p:nvPr/>
        </p:nvSpPr>
        <p:spPr bwMode="auto">
          <a:xfrm>
            <a:off x="5446713" y="3640138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52240" name="Oval 30"/>
          <p:cNvSpPr>
            <a:spLocks noChangeArrowheads="1"/>
          </p:cNvSpPr>
          <p:nvPr/>
        </p:nvSpPr>
        <p:spPr bwMode="auto">
          <a:xfrm>
            <a:off x="5446713" y="2571750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337953" name="Text Box 33"/>
          <p:cNvSpPr txBox="1">
            <a:spLocks noChangeArrowheads="1"/>
          </p:cNvSpPr>
          <p:nvPr/>
        </p:nvSpPr>
        <p:spPr bwMode="auto">
          <a:xfrm>
            <a:off x="6167438" y="4786313"/>
            <a:ext cx="3294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en-US" sz="3200">
                <a:latin typeface="Comic Sans MS" pitchFamily="66" charset="0"/>
              </a:rPr>
              <a:t>a, </a:t>
            </a:r>
            <a:r>
              <a:rPr lang="en-GB" altLang="en-US" sz="3200" u="sng">
                <a:latin typeface="Comic Sans MS" pitchFamily="66" charset="0"/>
              </a:rPr>
              <a:t>d, e, f</a:t>
            </a:r>
            <a:r>
              <a:rPr lang="en-GB" altLang="en-US" sz="3200">
                <a:latin typeface="Comic Sans MS" pitchFamily="66" charset="0"/>
              </a:rPr>
              <a:t>, b, c</a:t>
            </a:r>
            <a:endParaRPr lang="en-US" altLang="en-US" sz="32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reeform 22"/>
          <p:cNvSpPr>
            <a:spLocks noChangeArrowheads="1"/>
          </p:cNvSpPr>
          <p:nvPr/>
        </p:nvSpPr>
        <p:spPr bwMode="auto">
          <a:xfrm>
            <a:off x="3419475" y="4438650"/>
            <a:ext cx="2190750" cy="1506538"/>
          </a:xfrm>
          <a:custGeom>
            <a:avLst/>
            <a:gdLst>
              <a:gd name="T0" fmla="*/ 0 w 2190465"/>
              <a:gd name="T1" fmla="*/ 827087 h 1508077"/>
              <a:gd name="T2" fmla="*/ 1879026 w 2190465"/>
              <a:gd name="T3" fmla="*/ 1312840 h 1508077"/>
              <a:gd name="T4" fmla="*/ 1933887 w 2190465"/>
              <a:gd name="T5" fmla="*/ 0 h 1508077"/>
              <a:gd name="T6" fmla="*/ 0 60000 65536"/>
              <a:gd name="T7" fmla="*/ 0 60000 65536"/>
              <a:gd name="T8" fmla="*/ 0 60000 65536"/>
              <a:gd name="T9" fmla="*/ 0 w 2190465"/>
              <a:gd name="T10" fmla="*/ 0 h 1508077"/>
              <a:gd name="T11" fmla="*/ 2190465 w 2190465"/>
              <a:gd name="T12" fmla="*/ 1508077 h 15080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0465" h="1508077">
                <a:moveTo>
                  <a:pt x="0" y="859809"/>
                </a:moveTo>
                <a:cubicBezTo>
                  <a:pt x="774510" y="1183943"/>
                  <a:pt x="1549021" y="1508077"/>
                  <a:pt x="1869743" y="1364776"/>
                </a:cubicBezTo>
                <a:cubicBezTo>
                  <a:pt x="2190465" y="1221475"/>
                  <a:pt x="2057399" y="610737"/>
                  <a:pt x="1924334" y="0"/>
                </a:cubicBezTo>
              </a:path>
            </a:pathLst>
          </a:custGeom>
          <a:noFill/>
          <a:ln w="28575" algn="ctr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3251" name="Line 16"/>
          <p:cNvSpPr>
            <a:spLocks noChangeShapeType="1"/>
          </p:cNvSpPr>
          <p:nvPr/>
        </p:nvSpPr>
        <p:spPr bwMode="auto">
          <a:xfrm>
            <a:off x="3952875" y="4214813"/>
            <a:ext cx="642938" cy="928687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000" smtClean="0">
                <a:ea typeface="新細明體" pitchFamily="18" charset="-120"/>
              </a:rPr>
              <a:t>Apply </a:t>
            </a:r>
            <a:r>
              <a:rPr lang="en-US" altLang="zh-TW" sz="3000" b="1" smtClean="0">
                <a:solidFill>
                  <a:srgbClr val="FF0000"/>
                </a:solidFill>
                <a:ea typeface="新細明體" pitchFamily="18" charset="-120"/>
              </a:rPr>
              <a:t>BFS</a:t>
            </a:r>
            <a:r>
              <a:rPr lang="en-US" altLang="zh-TW" sz="3000" smtClean="0">
                <a:ea typeface="新細明體" pitchFamily="18" charset="-120"/>
              </a:rPr>
              <a:t> to the following graph starting from vertex </a:t>
            </a:r>
            <a:r>
              <a:rPr lang="en-US" altLang="zh-TW" sz="3000" b="1" smtClean="0">
                <a:solidFill>
                  <a:srgbClr val="FF0000"/>
                </a:solidFill>
                <a:ea typeface="新細明體" pitchFamily="18" charset="-120"/>
              </a:rPr>
              <a:t>a</a:t>
            </a:r>
            <a:r>
              <a:rPr lang="en-US" altLang="zh-TW" sz="3000" smtClean="0">
                <a:ea typeface="新細明體" pitchFamily="18" charset="-120"/>
              </a:rPr>
              <a:t> and list the order of exploration</a:t>
            </a:r>
          </a:p>
        </p:txBody>
      </p:sp>
      <p:sp>
        <p:nvSpPr>
          <p:cNvPr id="532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DEB072-61D6-45CD-8C08-B6922EEE5954}" type="slidenum">
              <a:rPr lang="zh-TW" altLang="en-US" sz="1100" b="0">
                <a:latin typeface="Verdana" pitchFamily="34" charset="0"/>
              </a:rPr>
              <a:pPr eaLnBrk="1" hangingPunct="1"/>
              <a:t>45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53254" name="Line 32"/>
          <p:cNvSpPr>
            <a:spLocks noChangeShapeType="1"/>
          </p:cNvSpPr>
          <p:nvPr/>
        </p:nvSpPr>
        <p:spPr bwMode="auto">
          <a:xfrm>
            <a:off x="3595688" y="3214688"/>
            <a:ext cx="1714500" cy="100012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32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Exercise (2) – BFS</a:t>
            </a:r>
            <a:endParaRPr lang="en-GB" altLang="en-US" smtClean="0"/>
          </a:p>
        </p:txBody>
      </p:sp>
      <p:sp>
        <p:nvSpPr>
          <p:cNvPr id="53256" name="Line 16"/>
          <p:cNvSpPr>
            <a:spLocks noChangeShapeType="1"/>
          </p:cNvSpPr>
          <p:nvPr/>
        </p:nvSpPr>
        <p:spPr bwMode="auto">
          <a:xfrm>
            <a:off x="2667000" y="4286250"/>
            <a:ext cx="642938" cy="928688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3257" name="Line 21"/>
          <p:cNvSpPr>
            <a:spLocks noChangeShapeType="1"/>
          </p:cNvSpPr>
          <p:nvPr/>
        </p:nvSpPr>
        <p:spPr bwMode="auto">
          <a:xfrm flipH="1">
            <a:off x="2587625" y="3286125"/>
            <a:ext cx="1079500" cy="92392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3258" name="Line 23"/>
          <p:cNvSpPr>
            <a:spLocks noChangeShapeType="1"/>
          </p:cNvSpPr>
          <p:nvPr/>
        </p:nvSpPr>
        <p:spPr bwMode="auto">
          <a:xfrm>
            <a:off x="3810000" y="3286125"/>
            <a:ext cx="166688" cy="92392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3259" name="Line 24"/>
          <p:cNvSpPr>
            <a:spLocks noChangeShapeType="1"/>
          </p:cNvSpPr>
          <p:nvPr/>
        </p:nvSpPr>
        <p:spPr bwMode="auto">
          <a:xfrm flipH="1">
            <a:off x="2024063" y="4210050"/>
            <a:ext cx="679450" cy="93345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3260" name="Oval 25"/>
          <p:cNvSpPr>
            <a:spLocks noChangeArrowheads="1"/>
          </p:cNvSpPr>
          <p:nvPr/>
        </p:nvSpPr>
        <p:spPr bwMode="auto">
          <a:xfrm>
            <a:off x="3375025" y="2928938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53261" name="Oval 26"/>
          <p:cNvSpPr>
            <a:spLocks noChangeArrowheads="1"/>
          </p:cNvSpPr>
          <p:nvPr/>
        </p:nvSpPr>
        <p:spPr bwMode="auto">
          <a:xfrm>
            <a:off x="1738313" y="4929188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53262" name="Oval 27"/>
          <p:cNvSpPr>
            <a:spLocks noChangeArrowheads="1"/>
          </p:cNvSpPr>
          <p:nvPr/>
        </p:nvSpPr>
        <p:spPr bwMode="auto">
          <a:xfrm>
            <a:off x="2355850" y="3997325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53263" name="Oval 28"/>
          <p:cNvSpPr>
            <a:spLocks noChangeArrowheads="1"/>
          </p:cNvSpPr>
          <p:nvPr/>
        </p:nvSpPr>
        <p:spPr bwMode="auto">
          <a:xfrm>
            <a:off x="3744913" y="3997325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53264" name="Oval 29"/>
          <p:cNvSpPr>
            <a:spLocks noChangeArrowheads="1"/>
          </p:cNvSpPr>
          <p:nvPr/>
        </p:nvSpPr>
        <p:spPr bwMode="auto">
          <a:xfrm>
            <a:off x="5018088" y="3997325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53265" name="Oval 30"/>
          <p:cNvSpPr>
            <a:spLocks noChangeArrowheads="1"/>
          </p:cNvSpPr>
          <p:nvPr/>
        </p:nvSpPr>
        <p:spPr bwMode="auto">
          <a:xfrm>
            <a:off x="3024188" y="4967288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337953" name="Text Box 33"/>
          <p:cNvSpPr txBox="1">
            <a:spLocks noChangeArrowheads="1"/>
          </p:cNvSpPr>
          <p:nvPr/>
        </p:nvSpPr>
        <p:spPr bwMode="auto">
          <a:xfrm>
            <a:off x="5768975" y="3270250"/>
            <a:ext cx="3898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en-US" sz="3200">
                <a:latin typeface="Comic Sans MS" pitchFamily="66" charset="0"/>
              </a:rPr>
              <a:t>a, b, </a:t>
            </a:r>
            <a:r>
              <a:rPr lang="en-GB" altLang="en-US" sz="3200" u="sng">
                <a:latin typeface="Comic Sans MS" pitchFamily="66" charset="0"/>
              </a:rPr>
              <a:t>c, e</a:t>
            </a:r>
            <a:r>
              <a:rPr lang="en-GB" altLang="en-US" sz="3200">
                <a:latin typeface="Comic Sans MS" pitchFamily="66" charset="0"/>
              </a:rPr>
              <a:t>, </a:t>
            </a:r>
            <a:r>
              <a:rPr lang="en-GB" altLang="en-US" sz="3200" u="sng">
                <a:latin typeface="Comic Sans MS" pitchFamily="66" charset="0"/>
              </a:rPr>
              <a:t>d, f</a:t>
            </a:r>
            <a:r>
              <a:rPr lang="en-GB" altLang="en-US" sz="3200">
                <a:latin typeface="Comic Sans MS" pitchFamily="66" charset="0"/>
              </a:rPr>
              <a:t>, g</a:t>
            </a:r>
          </a:p>
        </p:txBody>
      </p:sp>
      <p:sp>
        <p:nvSpPr>
          <p:cNvPr id="53267" name="Oval 29"/>
          <p:cNvSpPr>
            <a:spLocks noChangeArrowheads="1"/>
          </p:cNvSpPr>
          <p:nvPr/>
        </p:nvSpPr>
        <p:spPr bwMode="auto">
          <a:xfrm>
            <a:off x="4167188" y="4714875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g</a:t>
            </a:r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5768975" y="3857625"/>
            <a:ext cx="3898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en-US" sz="3200">
                <a:latin typeface="Comic Sans MS" pitchFamily="66" charset="0"/>
              </a:rPr>
              <a:t>a, </a:t>
            </a:r>
            <a:r>
              <a:rPr lang="en-GB" altLang="en-US" sz="3200" u="sng">
                <a:latin typeface="Comic Sans MS" pitchFamily="66" charset="0"/>
              </a:rPr>
              <a:t>c, e</a:t>
            </a:r>
            <a:r>
              <a:rPr lang="en-GB" altLang="en-US" sz="3200">
                <a:latin typeface="Comic Sans MS" pitchFamily="66" charset="0"/>
              </a:rPr>
              <a:t>, b, g, </a:t>
            </a:r>
            <a:r>
              <a:rPr lang="en-GB" altLang="en-US" sz="3200" u="sng">
                <a:latin typeface="Comic Sans MS" pitchFamily="66" charset="0"/>
              </a:rPr>
              <a:t>d, f</a:t>
            </a:r>
            <a:endParaRPr lang="en-US" altLang="en-US" sz="3200" u="sng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3" grpId="0"/>
      <p:bldP spid="2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D30737A-9CA3-43AF-B45E-8FF070DF4B55}" type="slidenum">
              <a:rPr lang="zh-TW" altLang="en-US" sz="1100" b="0">
                <a:latin typeface="Verdana" pitchFamily="34" charset="0"/>
              </a:rPr>
              <a:pPr eaLnBrk="1" hangingPunct="1"/>
              <a:t>46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BFS – Pseudo code</a:t>
            </a:r>
            <a:endParaRPr lang="en-GB" altLang="en-US" dirty="0" smtClean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898525" eaLnBrk="1" hangingPunct="1">
              <a:spcBef>
                <a:spcPts val="600"/>
              </a:spcBef>
              <a:spcAft>
                <a:spcPct val="0"/>
              </a:spcAft>
            </a:pPr>
            <a:r>
              <a:rPr lang="en-US" altLang="zh-TW" sz="3000" smtClean="0">
                <a:ea typeface="新細明體" pitchFamily="18" charset="-120"/>
              </a:rPr>
              <a:t>unmark all vertices</a:t>
            </a:r>
          </a:p>
          <a:p>
            <a:pPr defTabSz="898525" eaLnBrk="1" hangingPunct="1">
              <a:spcBef>
                <a:spcPts val="600"/>
              </a:spcBef>
              <a:spcAft>
                <a:spcPct val="0"/>
              </a:spcAft>
            </a:pPr>
            <a:r>
              <a:rPr lang="en-US" altLang="zh-TW" sz="3000" smtClean="0">
                <a:ea typeface="新細明體" pitchFamily="18" charset="-120"/>
              </a:rPr>
              <a:t>choose some starting vertex s </a:t>
            </a:r>
          </a:p>
          <a:p>
            <a:pPr defTabSz="898525" eaLnBrk="1" hangingPunct="1">
              <a:spcBef>
                <a:spcPts val="600"/>
              </a:spcBef>
              <a:spcAft>
                <a:spcPct val="0"/>
              </a:spcAft>
            </a:pPr>
            <a:r>
              <a:rPr lang="en-US" altLang="zh-TW" sz="3000" b="1" smtClean="0">
                <a:solidFill>
                  <a:srgbClr val="FF0000"/>
                </a:solidFill>
                <a:ea typeface="新細明體" pitchFamily="18" charset="-120"/>
              </a:rPr>
              <a:t>mark s and insert s into tail of list L</a:t>
            </a:r>
          </a:p>
          <a:p>
            <a:pPr defTabSz="898525" eaLnBrk="1" hangingPunct="1">
              <a:spcBef>
                <a:spcPts val="600"/>
              </a:spcBef>
              <a:spcAft>
                <a:spcPct val="0"/>
              </a:spcAft>
            </a:pPr>
            <a:r>
              <a:rPr lang="en-US" altLang="zh-TW" sz="3000" smtClean="0">
                <a:ea typeface="新細明體" pitchFamily="18" charset="-120"/>
              </a:rPr>
              <a:t>while L is nonempty do</a:t>
            </a:r>
          </a:p>
          <a:p>
            <a:pPr defTabSz="898525" eaLnBrk="1" hangingPunct="1">
              <a:spcBef>
                <a:spcPts val="600"/>
              </a:spcBef>
              <a:spcAft>
                <a:spcPct val="0"/>
              </a:spcAft>
            </a:pPr>
            <a:r>
              <a:rPr lang="en-US" altLang="zh-TW" sz="3000" smtClean="0">
                <a:ea typeface="新細明體" pitchFamily="18" charset="-120"/>
              </a:rPr>
              <a:t>begin</a:t>
            </a:r>
          </a:p>
          <a:p>
            <a:pPr defTabSz="898525" eaLnBrk="1" hangingPunct="1">
              <a:spcBef>
                <a:spcPts val="600"/>
              </a:spcBef>
              <a:spcAft>
                <a:spcPct val="0"/>
              </a:spcAft>
            </a:pPr>
            <a:r>
              <a:rPr lang="en-US" altLang="zh-TW" sz="3000" smtClean="0">
                <a:ea typeface="新細明體" pitchFamily="18" charset="-120"/>
              </a:rPr>
              <a:t>	remove a vertex v from </a:t>
            </a:r>
            <a:r>
              <a:rPr lang="en-US" altLang="zh-TW" sz="3000" b="1" smtClean="0">
                <a:solidFill>
                  <a:srgbClr val="FF0000"/>
                </a:solidFill>
                <a:ea typeface="新細明體" pitchFamily="18" charset="-120"/>
              </a:rPr>
              <a:t>front of L</a:t>
            </a:r>
          </a:p>
          <a:p>
            <a:pPr defTabSz="898525" eaLnBrk="1" hangingPunct="1">
              <a:spcBef>
                <a:spcPts val="600"/>
              </a:spcBef>
              <a:spcAft>
                <a:spcPct val="0"/>
              </a:spcAft>
            </a:pPr>
            <a:r>
              <a:rPr lang="en-US" altLang="zh-TW" sz="3000" smtClean="0">
                <a:ea typeface="新細明體" pitchFamily="18" charset="-120"/>
              </a:rPr>
              <a:t>	visit v</a:t>
            </a:r>
          </a:p>
          <a:p>
            <a:pPr defTabSz="898525" eaLnBrk="1" hangingPunct="1">
              <a:spcBef>
                <a:spcPts val="600"/>
              </a:spcBef>
              <a:spcAft>
                <a:spcPct val="0"/>
              </a:spcAft>
            </a:pPr>
            <a:r>
              <a:rPr lang="en-US" altLang="zh-TW" sz="3000" smtClean="0">
                <a:ea typeface="新細明體" pitchFamily="18" charset="-120"/>
              </a:rPr>
              <a:t>	for each </a:t>
            </a:r>
            <a:r>
              <a:rPr lang="en-US" altLang="zh-TW" sz="3000" b="1" smtClean="0">
                <a:solidFill>
                  <a:srgbClr val="FF0000"/>
                </a:solidFill>
                <a:ea typeface="新細明體" pitchFamily="18" charset="-120"/>
              </a:rPr>
              <a:t>unmarked neighbor w</a:t>
            </a:r>
            <a:r>
              <a:rPr lang="en-US" altLang="zh-TW" sz="3000" smtClean="0">
                <a:ea typeface="新細明體" pitchFamily="18" charset="-120"/>
              </a:rPr>
              <a:t> of v do</a:t>
            </a:r>
          </a:p>
          <a:p>
            <a:pPr defTabSz="898525" eaLnBrk="1" hangingPunct="1">
              <a:spcBef>
                <a:spcPts val="600"/>
              </a:spcBef>
              <a:spcAft>
                <a:spcPct val="0"/>
              </a:spcAft>
            </a:pPr>
            <a:r>
              <a:rPr lang="en-US" altLang="zh-TW" sz="3000" smtClean="0">
                <a:ea typeface="新細明體" pitchFamily="18" charset="-120"/>
              </a:rPr>
              <a:t>		</a:t>
            </a:r>
            <a:r>
              <a:rPr lang="en-US" altLang="zh-TW" sz="3000" b="1" smtClean="0">
                <a:solidFill>
                  <a:srgbClr val="0000FF"/>
                </a:solidFill>
                <a:ea typeface="新細明體" pitchFamily="18" charset="-120"/>
              </a:rPr>
              <a:t> mark w and insert w into tail of list L</a:t>
            </a:r>
          </a:p>
          <a:p>
            <a:pPr defTabSz="898525" eaLnBrk="1" hangingPunct="1">
              <a:spcBef>
                <a:spcPts val="600"/>
              </a:spcBef>
              <a:spcAft>
                <a:spcPct val="0"/>
              </a:spcAft>
            </a:pPr>
            <a:r>
              <a:rPr lang="en-US" altLang="zh-TW" sz="3000" smtClean="0">
                <a:ea typeface="新細明體" pitchFamily="18" charset="-120"/>
              </a:rPr>
              <a:t>end</a:t>
            </a:r>
            <a:endParaRPr lang="en-GB" altLang="en-US" sz="300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661480" y="2355840"/>
              <a:ext cx="4831920" cy="12448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52120" y="2346480"/>
                <a:ext cx="4850640" cy="1263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4"/>
          <p:cNvSpPr>
            <a:spLocks noChangeShapeType="1"/>
          </p:cNvSpPr>
          <p:nvPr/>
        </p:nvSpPr>
        <p:spPr bwMode="auto">
          <a:xfrm flipV="1">
            <a:off x="1477963" y="2260600"/>
            <a:ext cx="1093787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52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BFS using linked list</a:t>
            </a:r>
          </a:p>
        </p:txBody>
      </p:sp>
      <p:sp>
        <p:nvSpPr>
          <p:cNvPr id="5530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45B48B5-C7A4-4E12-ADB0-6416E2745467}" type="slidenum">
              <a:rPr lang="zh-TW" altLang="en-US" sz="1100" b="0">
                <a:latin typeface="Verdana" pitchFamily="34" charset="0"/>
              </a:rPr>
              <a:pPr eaLnBrk="1" hangingPunct="1"/>
              <a:t>47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55301" name="Line 30"/>
          <p:cNvSpPr>
            <a:spLocks noChangeShapeType="1"/>
          </p:cNvSpPr>
          <p:nvPr/>
        </p:nvSpPr>
        <p:spPr bwMode="auto">
          <a:xfrm>
            <a:off x="2381250" y="2357438"/>
            <a:ext cx="0" cy="46990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5302" name="Line 25"/>
          <p:cNvSpPr>
            <a:spLocks noChangeShapeType="1"/>
          </p:cNvSpPr>
          <p:nvPr/>
        </p:nvSpPr>
        <p:spPr bwMode="auto">
          <a:xfrm>
            <a:off x="588963" y="2338388"/>
            <a:ext cx="0" cy="46990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5303" name="Line 26"/>
          <p:cNvSpPr>
            <a:spLocks noChangeShapeType="1"/>
          </p:cNvSpPr>
          <p:nvPr/>
        </p:nvSpPr>
        <p:spPr bwMode="auto">
          <a:xfrm>
            <a:off x="725488" y="2338388"/>
            <a:ext cx="1093787" cy="733425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5304" name="Line 4"/>
          <p:cNvSpPr>
            <a:spLocks noChangeShapeType="1"/>
          </p:cNvSpPr>
          <p:nvPr/>
        </p:nvSpPr>
        <p:spPr bwMode="auto">
          <a:xfrm flipV="1">
            <a:off x="1524000" y="1500188"/>
            <a:ext cx="1093788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5305" name="Line 5"/>
          <p:cNvSpPr>
            <a:spLocks noChangeShapeType="1"/>
          </p:cNvSpPr>
          <p:nvPr/>
        </p:nvSpPr>
        <p:spPr bwMode="auto">
          <a:xfrm>
            <a:off x="1381125" y="1428750"/>
            <a:ext cx="1093788" cy="733425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5306" name="Line 7"/>
          <p:cNvSpPr>
            <a:spLocks noChangeShapeType="1"/>
          </p:cNvSpPr>
          <p:nvPr/>
        </p:nvSpPr>
        <p:spPr bwMode="auto">
          <a:xfrm>
            <a:off x="582613" y="1571625"/>
            <a:ext cx="0" cy="46990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5307" name="Line 8"/>
          <p:cNvSpPr>
            <a:spLocks noChangeShapeType="1"/>
          </p:cNvSpPr>
          <p:nvPr/>
        </p:nvSpPr>
        <p:spPr bwMode="auto">
          <a:xfrm>
            <a:off x="523875" y="1500188"/>
            <a:ext cx="1093788" cy="733425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5308" name="Line 9"/>
          <p:cNvSpPr>
            <a:spLocks noChangeShapeType="1"/>
          </p:cNvSpPr>
          <p:nvPr/>
        </p:nvSpPr>
        <p:spPr bwMode="auto">
          <a:xfrm>
            <a:off x="585788" y="1454150"/>
            <a:ext cx="938212" cy="46038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5309" name="Oval 10"/>
          <p:cNvSpPr>
            <a:spLocks noChangeArrowheads="1"/>
          </p:cNvSpPr>
          <p:nvPr/>
        </p:nvSpPr>
        <p:spPr bwMode="auto">
          <a:xfrm>
            <a:off x="309563" y="1214438"/>
            <a:ext cx="496887" cy="458787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55310" name="Oval 11"/>
          <p:cNvSpPr>
            <a:spLocks noChangeArrowheads="1"/>
          </p:cNvSpPr>
          <p:nvPr/>
        </p:nvSpPr>
        <p:spPr bwMode="auto">
          <a:xfrm>
            <a:off x="1238250" y="1214438"/>
            <a:ext cx="496888" cy="458787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55311" name="Oval 12"/>
          <p:cNvSpPr>
            <a:spLocks noChangeArrowheads="1"/>
          </p:cNvSpPr>
          <p:nvPr/>
        </p:nvSpPr>
        <p:spPr bwMode="auto">
          <a:xfrm>
            <a:off x="309563" y="2000250"/>
            <a:ext cx="496887" cy="45878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55312" name="Oval 13"/>
          <p:cNvSpPr>
            <a:spLocks noChangeArrowheads="1"/>
          </p:cNvSpPr>
          <p:nvPr/>
        </p:nvSpPr>
        <p:spPr bwMode="auto">
          <a:xfrm>
            <a:off x="1309688" y="2000250"/>
            <a:ext cx="496887" cy="45878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55313" name="Oval 14"/>
          <p:cNvSpPr>
            <a:spLocks noChangeArrowheads="1"/>
          </p:cNvSpPr>
          <p:nvPr/>
        </p:nvSpPr>
        <p:spPr bwMode="auto">
          <a:xfrm>
            <a:off x="2166938" y="2000250"/>
            <a:ext cx="496887" cy="45878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55314" name="Oval 15"/>
          <p:cNvSpPr>
            <a:spLocks noChangeArrowheads="1"/>
          </p:cNvSpPr>
          <p:nvPr/>
        </p:nvSpPr>
        <p:spPr bwMode="auto">
          <a:xfrm>
            <a:off x="2166938" y="1214438"/>
            <a:ext cx="496887" cy="458787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55315" name="Oval 27"/>
          <p:cNvSpPr>
            <a:spLocks noChangeArrowheads="1"/>
          </p:cNvSpPr>
          <p:nvPr/>
        </p:nvSpPr>
        <p:spPr bwMode="auto">
          <a:xfrm>
            <a:off x="315913" y="2786063"/>
            <a:ext cx="496887" cy="458787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g</a:t>
            </a:r>
          </a:p>
        </p:txBody>
      </p:sp>
      <p:sp>
        <p:nvSpPr>
          <p:cNvPr id="55316" name="Oval 28"/>
          <p:cNvSpPr>
            <a:spLocks noChangeArrowheads="1"/>
          </p:cNvSpPr>
          <p:nvPr/>
        </p:nvSpPr>
        <p:spPr bwMode="auto">
          <a:xfrm>
            <a:off x="1316038" y="2786063"/>
            <a:ext cx="496887" cy="458787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h</a:t>
            </a:r>
          </a:p>
        </p:txBody>
      </p:sp>
      <p:sp>
        <p:nvSpPr>
          <p:cNvPr id="55317" name="Oval 29"/>
          <p:cNvSpPr>
            <a:spLocks noChangeArrowheads="1"/>
          </p:cNvSpPr>
          <p:nvPr/>
        </p:nvSpPr>
        <p:spPr bwMode="auto">
          <a:xfrm>
            <a:off x="2173288" y="2786063"/>
            <a:ext cx="496887" cy="458787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k</a:t>
            </a:r>
          </a:p>
        </p:txBody>
      </p:sp>
      <p:sp>
        <p:nvSpPr>
          <p:cNvPr id="55318" name="Rounded Rectangle 20"/>
          <p:cNvSpPr>
            <a:spLocks noChangeArrowheads="1"/>
          </p:cNvSpPr>
          <p:nvPr/>
        </p:nvSpPr>
        <p:spPr bwMode="auto">
          <a:xfrm>
            <a:off x="4595813" y="928688"/>
            <a:ext cx="642937" cy="642937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55319" name="TextBox 21"/>
          <p:cNvSpPr txBox="1">
            <a:spLocks noChangeArrowheads="1"/>
          </p:cNvSpPr>
          <p:nvPr/>
        </p:nvSpPr>
        <p:spPr bwMode="auto">
          <a:xfrm>
            <a:off x="4667250" y="1071563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a</a:t>
            </a:r>
          </a:p>
        </p:txBody>
      </p:sp>
      <p:cxnSp>
        <p:nvCxnSpPr>
          <p:cNvPr id="55320" name="Straight Connector 22"/>
          <p:cNvCxnSpPr>
            <a:cxnSpLocks noChangeShapeType="1"/>
          </p:cNvCxnSpPr>
          <p:nvPr/>
        </p:nvCxnSpPr>
        <p:spPr bwMode="auto">
          <a:xfrm rot="5400000">
            <a:off x="4702175" y="1249363"/>
            <a:ext cx="642937" cy="1588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8" name="Straight Arrow Connector 26"/>
          <p:cNvCxnSpPr>
            <a:cxnSpLocks noChangeShapeType="1"/>
          </p:cNvCxnSpPr>
          <p:nvPr/>
        </p:nvCxnSpPr>
        <p:spPr bwMode="auto">
          <a:xfrm>
            <a:off x="5095875" y="2071688"/>
            <a:ext cx="357188" cy="1587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Oval 31"/>
          <p:cNvSpPr/>
          <p:nvPr/>
        </p:nvSpPr>
        <p:spPr bwMode="auto">
          <a:xfrm>
            <a:off x="3167063" y="928688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head</a:t>
            </a:r>
          </a:p>
        </p:txBody>
      </p:sp>
      <p:cxnSp>
        <p:nvCxnSpPr>
          <p:cNvPr id="55323" name="Straight Arrow Connector 32"/>
          <p:cNvCxnSpPr>
            <a:cxnSpLocks noChangeShapeType="1"/>
            <a:stCxn id="32" idx="6"/>
            <a:endCxn id="55318" idx="1"/>
          </p:cNvCxnSpPr>
          <p:nvPr/>
        </p:nvCxnSpPr>
        <p:spPr bwMode="auto">
          <a:xfrm>
            <a:off x="4167188" y="1214438"/>
            <a:ext cx="428625" cy="34925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Oval 33"/>
          <p:cNvSpPr/>
          <p:nvPr/>
        </p:nvSpPr>
        <p:spPr bwMode="auto">
          <a:xfrm>
            <a:off x="6024563" y="928688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tail</a:t>
            </a:r>
          </a:p>
        </p:txBody>
      </p:sp>
      <p:cxnSp>
        <p:nvCxnSpPr>
          <p:cNvPr id="55325" name="Straight Arrow Connector 34"/>
          <p:cNvCxnSpPr>
            <a:cxnSpLocks noChangeShapeType="1"/>
            <a:stCxn id="34" idx="2"/>
            <a:endCxn id="55318" idx="3"/>
          </p:cNvCxnSpPr>
          <p:nvPr/>
        </p:nvCxnSpPr>
        <p:spPr bwMode="auto">
          <a:xfrm rot="10800000" flipV="1">
            <a:off x="5238750" y="1214438"/>
            <a:ext cx="785813" cy="34925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26" name="Straight Connector 40"/>
          <p:cNvCxnSpPr>
            <a:cxnSpLocks noChangeShapeType="1"/>
          </p:cNvCxnSpPr>
          <p:nvPr/>
        </p:nvCxnSpPr>
        <p:spPr bwMode="auto">
          <a:xfrm rot="5400000">
            <a:off x="4810126" y="1214437"/>
            <a:ext cx="571500" cy="142875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34" name="Rounded Rectangle 41"/>
          <p:cNvSpPr>
            <a:spLocks noChangeArrowheads="1"/>
          </p:cNvSpPr>
          <p:nvPr/>
        </p:nvSpPr>
        <p:spPr bwMode="auto">
          <a:xfrm>
            <a:off x="4595813" y="1714500"/>
            <a:ext cx="642937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4667250" y="1857375"/>
            <a:ext cx="366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b</a:t>
            </a:r>
          </a:p>
        </p:txBody>
      </p:sp>
      <p:cxnSp>
        <p:nvCxnSpPr>
          <p:cNvPr id="47136" name="Straight Connector 43"/>
          <p:cNvCxnSpPr>
            <a:cxnSpLocks noChangeShapeType="1"/>
          </p:cNvCxnSpPr>
          <p:nvPr/>
        </p:nvCxnSpPr>
        <p:spPr bwMode="auto">
          <a:xfrm rot="5400000">
            <a:off x="4702175" y="2035175"/>
            <a:ext cx="642938" cy="1588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Oval 44"/>
          <p:cNvSpPr/>
          <p:nvPr/>
        </p:nvSpPr>
        <p:spPr bwMode="auto">
          <a:xfrm>
            <a:off x="3167063" y="1714500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head</a:t>
            </a:r>
          </a:p>
        </p:txBody>
      </p:sp>
      <p:cxnSp>
        <p:nvCxnSpPr>
          <p:cNvPr id="47138" name="Straight Arrow Connector 45"/>
          <p:cNvCxnSpPr>
            <a:cxnSpLocks noChangeShapeType="1"/>
            <a:stCxn id="45" idx="6"/>
            <a:endCxn id="47134" idx="1"/>
          </p:cNvCxnSpPr>
          <p:nvPr/>
        </p:nvCxnSpPr>
        <p:spPr bwMode="auto">
          <a:xfrm>
            <a:off x="4167188" y="2000250"/>
            <a:ext cx="428625" cy="34925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Oval 46"/>
          <p:cNvSpPr/>
          <p:nvPr/>
        </p:nvSpPr>
        <p:spPr bwMode="auto">
          <a:xfrm>
            <a:off x="7739063" y="1714500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tail</a:t>
            </a:r>
          </a:p>
        </p:txBody>
      </p:sp>
      <p:cxnSp>
        <p:nvCxnSpPr>
          <p:cNvPr id="47140" name="Straight Arrow Connector 47"/>
          <p:cNvCxnSpPr>
            <a:cxnSpLocks noChangeShapeType="1"/>
            <a:stCxn id="47" idx="2"/>
          </p:cNvCxnSpPr>
          <p:nvPr/>
        </p:nvCxnSpPr>
        <p:spPr bwMode="auto">
          <a:xfrm rot="10800000" flipV="1">
            <a:off x="6953250" y="2000250"/>
            <a:ext cx="785813" cy="34925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41" name="Straight Connector 48"/>
          <p:cNvCxnSpPr>
            <a:cxnSpLocks noChangeShapeType="1"/>
          </p:cNvCxnSpPr>
          <p:nvPr/>
        </p:nvCxnSpPr>
        <p:spPr bwMode="auto">
          <a:xfrm rot="5400000">
            <a:off x="6524626" y="2000250"/>
            <a:ext cx="571500" cy="142875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42" name="Rounded Rectangle 49"/>
          <p:cNvSpPr>
            <a:spLocks noChangeArrowheads="1"/>
          </p:cNvSpPr>
          <p:nvPr/>
        </p:nvSpPr>
        <p:spPr bwMode="auto">
          <a:xfrm>
            <a:off x="5453063" y="1714500"/>
            <a:ext cx="642937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524500" y="1857375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e</a:t>
            </a:r>
          </a:p>
        </p:txBody>
      </p:sp>
      <p:cxnSp>
        <p:nvCxnSpPr>
          <p:cNvPr id="47144" name="Straight Connector 51"/>
          <p:cNvCxnSpPr>
            <a:cxnSpLocks noChangeShapeType="1"/>
          </p:cNvCxnSpPr>
          <p:nvPr/>
        </p:nvCxnSpPr>
        <p:spPr bwMode="auto">
          <a:xfrm rot="5400000">
            <a:off x="5559425" y="2035175"/>
            <a:ext cx="642938" cy="1588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45" name="Rounded Rectangle 52"/>
          <p:cNvSpPr>
            <a:spLocks noChangeArrowheads="1"/>
          </p:cNvSpPr>
          <p:nvPr/>
        </p:nvSpPr>
        <p:spPr bwMode="auto">
          <a:xfrm>
            <a:off x="6310313" y="1714500"/>
            <a:ext cx="642937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381750" y="1857375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d</a:t>
            </a:r>
          </a:p>
        </p:txBody>
      </p:sp>
      <p:cxnSp>
        <p:nvCxnSpPr>
          <p:cNvPr id="47147" name="Straight Connector 54"/>
          <p:cNvCxnSpPr>
            <a:cxnSpLocks noChangeShapeType="1"/>
          </p:cNvCxnSpPr>
          <p:nvPr/>
        </p:nvCxnSpPr>
        <p:spPr bwMode="auto">
          <a:xfrm rot="5400000">
            <a:off x="6416675" y="2035175"/>
            <a:ext cx="642938" cy="1588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48" name="Straight Arrow Connector 56"/>
          <p:cNvCxnSpPr>
            <a:cxnSpLocks noChangeShapeType="1"/>
          </p:cNvCxnSpPr>
          <p:nvPr/>
        </p:nvCxnSpPr>
        <p:spPr bwMode="auto">
          <a:xfrm>
            <a:off x="5953125" y="2071688"/>
            <a:ext cx="357188" cy="1587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49" name="Straight Arrow Connector 57"/>
          <p:cNvCxnSpPr>
            <a:cxnSpLocks noChangeShapeType="1"/>
          </p:cNvCxnSpPr>
          <p:nvPr/>
        </p:nvCxnSpPr>
        <p:spPr bwMode="auto">
          <a:xfrm>
            <a:off x="5095875" y="2928938"/>
            <a:ext cx="357188" cy="1587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50" name="Rounded Rectangle 58"/>
          <p:cNvSpPr>
            <a:spLocks noChangeArrowheads="1"/>
          </p:cNvSpPr>
          <p:nvPr/>
        </p:nvSpPr>
        <p:spPr bwMode="auto">
          <a:xfrm>
            <a:off x="4595813" y="2571750"/>
            <a:ext cx="642937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4667250" y="2714625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e</a:t>
            </a:r>
          </a:p>
        </p:txBody>
      </p:sp>
      <p:cxnSp>
        <p:nvCxnSpPr>
          <p:cNvPr id="47152" name="Straight Connector 60"/>
          <p:cNvCxnSpPr>
            <a:cxnSpLocks noChangeShapeType="1"/>
          </p:cNvCxnSpPr>
          <p:nvPr/>
        </p:nvCxnSpPr>
        <p:spPr bwMode="auto">
          <a:xfrm rot="5400000">
            <a:off x="4702175" y="2892425"/>
            <a:ext cx="642938" cy="1588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Oval 61"/>
          <p:cNvSpPr/>
          <p:nvPr/>
        </p:nvSpPr>
        <p:spPr bwMode="auto">
          <a:xfrm>
            <a:off x="3167063" y="2571750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head</a:t>
            </a:r>
          </a:p>
        </p:txBody>
      </p:sp>
      <p:cxnSp>
        <p:nvCxnSpPr>
          <p:cNvPr id="47154" name="Straight Arrow Connector 62"/>
          <p:cNvCxnSpPr>
            <a:cxnSpLocks noChangeShapeType="1"/>
            <a:stCxn id="62" idx="6"/>
            <a:endCxn id="47150" idx="1"/>
          </p:cNvCxnSpPr>
          <p:nvPr/>
        </p:nvCxnSpPr>
        <p:spPr bwMode="auto">
          <a:xfrm>
            <a:off x="4167188" y="2857500"/>
            <a:ext cx="428625" cy="34925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Oval 63"/>
          <p:cNvSpPr/>
          <p:nvPr/>
        </p:nvSpPr>
        <p:spPr bwMode="auto">
          <a:xfrm>
            <a:off x="8596313" y="2571750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tail</a:t>
            </a:r>
          </a:p>
        </p:txBody>
      </p:sp>
      <p:cxnSp>
        <p:nvCxnSpPr>
          <p:cNvPr id="47156" name="Straight Arrow Connector 64"/>
          <p:cNvCxnSpPr>
            <a:cxnSpLocks noChangeShapeType="1"/>
            <a:stCxn id="64" idx="2"/>
          </p:cNvCxnSpPr>
          <p:nvPr/>
        </p:nvCxnSpPr>
        <p:spPr bwMode="auto">
          <a:xfrm rot="10800000" flipV="1">
            <a:off x="7810500" y="2857500"/>
            <a:ext cx="785813" cy="34925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57" name="Straight Connector 65"/>
          <p:cNvCxnSpPr>
            <a:cxnSpLocks noChangeShapeType="1"/>
          </p:cNvCxnSpPr>
          <p:nvPr/>
        </p:nvCxnSpPr>
        <p:spPr bwMode="auto">
          <a:xfrm rot="5400000">
            <a:off x="7381876" y="2786062"/>
            <a:ext cx="571500" cy="142875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58" name="Rounded Rectangle 66"/>
          <p:cNvSpPr>
            <a:spLocks noChangeArrowheads="1"/>
          </p:cNvSpPr>
          <p:nvPr/>
        </p:nvSpPr>
        <p:spPr bwMode="auto">
          <a:xfrm>
            <a:off x="5453063" y="2571750"/>
            <a:ext cx="642937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5524500" y="2714625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d</a:t>
            </a:r>
          </a:p>
        </p:txBody>
      </p:sp>
      <p:cxnSp>
        <p:nvCxnSpPr>
          <p:cNvPr id="47160" name="Straight Connector 68"/>
          <p:cNvCxnSpPr>
            <a:cxnSpLocks noChangeShapeType="1"/>
          </p:cNvCxnSpPr>
          <p:nvPr/>
        </p:nvCxnSpPr>
        <p:spPr bwMode="auto">
          <a:xfrm rot="5400000">
            <a:off x="5559425" y="2892425"/>
            <a:ext cx="642938" cy="1588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61" name="Rounded Rectangle 69"/>
          <p:cNvSpPr>
            <a:spLocks noChangeArrowheads="1"/>
          </p:cNvSpPr>
          <p:nvPr/>
        </p:nvSpPr>
        <p:spPr bwMode="auto">
          <a:xfrm>
            <a:off x="6310313" y="2571750"/>
            <a:ext cx="642937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6381750" y="2714625"/>
            <a:ext cx="342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c</a:t>
            </a:r>
          </a:p>
        </p:txBody>
      </p:sp>
      <p:cxnSp>
        <p:nvCxnSpPr>
          <p:cNvPr id="47163" name="Straight Connector 71"/>
          <p:cNvCxnSpPr>
            <a:cxnSpLocks noChangeShapeType="1"/>
          </p:cNvCxnSpPr>
          <p:nvPr/>
        </p:nvCxnSpPr>
        <p:spPr bwMode="auto">
          <a:xfrm rot="5400000">
            <a:off x="6416675" y="2892425"/>
            <a:ext cx="642938" cy="1588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64" name="Straight Arrow Connector 72"/>
          <p:cNvCxnSpPr>
            <a:cxnSpLocks noChangeShapeType="1"/>
          </p:cNvCxnSpPr>
          <p:nvPr/>
        </p:nvCxnSpPr>
        <p:spPr bwMode="auto">
          <a:xfrm>
            <a:off x="5953125" y="2928938"/>
            <a:ext cx="357188" cy="1587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58" name="Text Box 19"/>
          <p:cNvSpPr txBox="1">
            <a:spLocks noChangeArrowheads="1"/>
          </p:cNvSpPr>
          <p:nvPr/>
        </p:nvSpPr>
        <p:spPr bwMode="auto">
          <a:xfrm>
            <a:off x="166688" y="3714750"/>
            <a:ext cx="2622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sz="2000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a, b, e, d, c, f, h, g, k</a:t>
            </a:r>
            <a:endParaRPr lang="en-US" altLang="zh-TW" sz="2000" b="0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47166" name="Rounded Rectangle 74"/>
          <p:cNvSpPr>
            <a:spLocks noChangeArrowheads="1"/>
          </p:cNvSpPr>
          <p:nvPr/>
        </p:nvSpPr>
        <p:spPr bwMode="auto">
          <a:xfrm>
            <a:off x="7167563" y="2571750"/>
            <a:ext cx="642937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7239000" y="2714625"/>
            <a:ext cx="341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f</a:t>
            </a:r>
          </a:p>
        </p:txBody>
      </p:sp>
      <p:cxnSp>
        <p:nvCxnSpPr>
          <p:cNvPr id="47168" name="Straight Connector 76"/>
          <p:cNvCxnSpPr>
            <a:cxnSpLocks noChangeShapeType="1"/>
          </p:cNvCxnSpPr>
          <p:nvPr/>
        </p:nvCxnSpPr>
        <p:spPr bwMode="auto">
          <a:xfrm rot="5400000">
            <a:off x="7273925" y="2892425"/>
            <a:ext cx="642938" cy="1588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69" name="Straight Arrow Connector 77"/>
          <p:cNvCxnSpPr>
            <a:cxnSpLocks noChangeShapeType="1"/>
          </p:cNvCxnSpPr>
          <p:nvPr/>
        </p:nvCxnSpPr>
        <p:spPr bwMode="auto">
          <a:xfrm>
            <a:off x="6810375" y="2928938"/>
            <a:ext cx="357188" cy="1587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" name="Oval 82"/>
          <p:cNvSpPr/>
          <p:nvPr/>
        </p:nvSpPr>
        <p:spPr bwMode="auto">
          <a:xfrm>
            <a:off x="3167063" y="3429000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head</a:t>
            </a:r>
          </a:p>
        </p:txBody>
      </p:sp>
      <p:cxnSp>
        <p:nvCxnSpPr>
          <p:cNvPr id="47171" name="Straight Arrow Connector 83"/>
          <p:cNvCxnSpPr>
            <a:cxnSpLocks noChangeShapeType="1"/>
            <a:stCxn id="83" idx="6"/>
            <a:endCxn id="47175" idx="1"/>
          </p:cNvCxnSpPr>
          <p:nvPr/>
        </p:nvCxnSpPr>
        <p:spPr bwMode="auto">
          <a:xfrm>
            <a:off x="4167188" y="3714750"/>
            <a:ext cx="500062" cy="36513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" name="Oval 84"/>
          <p:cNvSpPr/>
          <p:nvPr/>
        </p:nvSpPr>
        <p:spPr bwMode="auto">
          <a:xfrm>
            <a:off x="7810500" y="3429000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tail</a:t>
            </a:r>
          </a:p>
        </p:txBody>
      </p:sp>
      <p:cxnSp>
        <p:nvCxnSpPr>
          <p:cNvPr id="47173" name="Straight Arrow Connector 85"/>
          <p:cNvCxnSpPr>
            <a:cxnSpLocks noChangeShapeType="1"/>
            <a:stCxn id="85" idx="2"/>
          </p:cNvCxnSpPr>
          <p:nvPr/>
        </p:nvCxnSpPr>
        <p:spPr bwMode="auto">
          <a:xfrm rot="10800000" flipV="1">
            <a:off x="7024688" y="3714750"/>
            <a:ext cx="785812" cy="36513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74" name="Straight Connector 86"/>
          <p:cNvCxnSpPr>
            <a:cxnSpLocks noChangeShapeType="1"/>
          </p:cNvCxnSpPr>
          <p:nvPr/>
        </p:nvCxnSpPr>
        <p:spPr bwMode="auto">
          <a:xfrm rot="5400000">
            <a:off x="6596063" y="3643312"/>
            <a:ext cx="571500" cy="142875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75" name="Rounded Rectangle 87"/>
          <p:cNvSpPr>
            <a:spLocks noChangeArrowheads="1"/>
          </p:cNvSpPr>
          <p:nvPr/>
        </p:nvSpPr>
        <p:spPr bwMode="auto">
          <a:xfrm>
            <a:off x="4667250" y="3429000"/>
            <a:ext cx="642938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4738688" y="3571875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d</a:t>
            </a:r>
          </a:p>
        </p:txBody>
      </p:sp>
      <p:cxnSp>
        <p:nvCxnSpPr>
          <p:cNvPr id="47177" name="Straight Connector 89"/>
          <p:cNvCxnSpPr>
            <a:cxnSpLocks noChangeShapeType="1"/>
          </p:cNvCxnSpPr>
          <p:nvPr/>
        </p:nvCxnSpPr>
        <p:spPr bwMode="auto">
          <a:xfrm rot="5400000">
            <a:off x="4773613" y="3751263"/>
            <a:ext cx="642937" cy="1587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78" name="Rounded Rectangle 90"/>
          <p:cNvSpPr>
            <a:spLocks noChangeArrowheads="1"/>
          </p:cNvSpPr>
          <p:nvPr/>
        </p:nvSpPr>
        <p:spPr bwMode="auto">
          <a:xfrm>
            <a:off x="5524500" y="3429000"/>
            <a:ext cx="642938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595938" y="3571875"/>
            <a:ext cx="342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c</a:t>
            </a:r>
          </a:p>
        </p:txBody>
      </p:sp>
      <p:cxnSp>
        <p:nvCxnSpPr>
          <p:cNvPr id="47180" name="Straight Connector 92"/>
          <p:cNvCxnSpPr>
            <a:cxnSpLocks noChangeShapeType="1"/>
          </p:cNvCxnSpPr>
          <p:nvPr/>
        </p:nvCxnSpPr>
        <p:spPr bwMode="auto">
          <a:xfrm rot="5400000">
            <a:off x="5630863" y="3751263"/>
            <a:ext cx="642937" cy="1587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81" name="Straight Arrow Connector 93"/>
          <p:cNvCxnSpPr>
            <a:cxnSpLocks noChangeShapeType="1"/>
          </p:cNvCxnSpPr>
          <p:nvPr/>
        </p:nvCxnSpPr>
        <p:spPr bwMode="auto">
          <a:xfrm>
            <a:off x="5167313" y="3786188"/>
            <a:ext cx="357187" cy="1587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82" name="Rounded Rectangle 94"/>
          <p:cNvSpPr>
            <a:spLocks noChangeArrowheads="1"/>
          </p:cNvSpPr>
          <p:nvPr/>
        </p:nvSpPr>
        <p:spPr bwMode="auto">
          <a:xfrm>
            <a:off x="6381750" y="3429000"/>
            <a:ext cx="642938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6453188" y="3571875"/>
            <a:ext cx="341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f</a:t>
            </a:r>
          </a:p>
        </p:txBody>
      </p:sp>
      <p:cxnSp>
        <p:nvCxnSpPr>
          <p:cNvPr id="47184" name="Straight Connector 96"/>
          <p:cNvCxnSpPr>
            <a:cxnSpLocks noChangeShapeType="1"/>
          </p:cNvCxnSpPr>
          <p:nvPr/>
        </p:nvCxnSpPr>
        <p:spPr bwMode="auto">
          <a:xfrm rot="5400000">
            <a:off x="6488113" y="3751263"/>
            <a:ext cx="642937" cy="1587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85" name="Straight Arrow Connector 97"/>
          <p:cNvCxnSpPr>
            <a:cxnSpLocks noChangeShapeType="1"/>
          </p:cNvCxnSpPr>
          <p:nvPr/>
        </p:nvCxnSpPr>
        <p:spPr bwMode="auto">
          <a:xfrm>
            <a:off x="6024563" y="3786188"/>
            <a:ext cx="357187" cy="1587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86" name="Straight Arrow Connector 116"/>
          <p:cNvCxnSpPr>
            <a:cxnSpLocks noChangeShapeType="1"/>
          </p:cNvCxnSpPr>
          <p:nvPr/>
        </p:nvCxnSpPr>
        <p:spPr bwMode="auto">
          <a:xfrm>
            <a:off x="5167313" y="4643438"/>
            <a:ext cx="357187" cy="1587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87" name="Rounded Rectangle 117"/>
          <p:cNvSpPr>
            <a:spLocks noChangeArrowheads="1"/>
          </p:cNvSpPr>
          <p:nvPr/>
        </p:nvSpPr>
        <p:spPr bwMode="auto">
          <a:xfrm>
            <a:off x="4667250" y="4286250"/>
            <a:ext cx="642938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4738688" y="4429125"/>
            <a:ext cx="342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c</a:t>
            </a:r>
          </a:p>
        </p:txBody>
      </p:sp>
      <p:cxnSp>
        <p:nvCxnSpPr>
          <p:cNvPr id="47189" name="Straight Connector 119"/>
          <p:cNvCxnSpPr>
            <a:cxnSpLocks noChangeShapeType="1"/>
          </p:cNvCxnSpPr>
          <p:nvPr/>
        </p:nvCxnSpPr>
        <p:spPr bwMode="auto">
          <a:xfrm rot="5400000">
            <a:off x="4773613" y="4608513"/>
            <a:ext cx="642937" cy="1587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" name="Oval 120"/>
          <p:cNvSpPr/>
          <p:nvPr/>
        </p:nvSpPr>
        <p:spPr bwMode="auto">
          <a:xfrm>
            <a:off x="3238500" y="4286250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head</a:t>
            </a:r>
          </a:p>
        </p:txBody>
      </p:sp>
      <p:cxnSp>
        <p:nvCxnSpPr>
          <p:cNvPr id="47191" name="Straight Arrow Connector 121"/>
          <p:cNvCxnSpPr>
            <a:cxnSpLocks noChangeShapeType="1"/>
            <a:stCxn id="121" idx="6"/>
            <a:endCxn id="47187" idx="1"/>
          </p:cNvCxnSpPr>
          <p:nvPr/>
        </p:nvCxnSpPr>
        <p:spPr bwMode="auto">
          <a:xfrm>
            <a:off x="4238625" y="4572000"/>
            <a:ext cx="428625" cy="36513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" name="Oval 122"/>
          <p:cNvSpPr/>
          <p:nvPr/>
        </p:nvSpPr>
        <p:spPr bwMode="auto">
          <a:xfrm>
            <a:off x="8667750" y="4286250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tail</a:t>
            </a:r>
          </a:p>
        </p:txBody>
      </p:sp>
      <p:cxnSp>
        <p:nvCxnSpPr>
          <p:cNvPr id="47193" name="Straight Arrow Connector 123"/>
          <p:cNvCxnSpPr>
            <a:cxnSpLocks noChangeShapeType="1"/>
            <a:stCxn id="123" idx="2"/>
          </p:cNvCxnSpPr>
          <p:nvPr/>
        </p:nvCxnSpPr>
        <p:spPr bwMode="auto">
          <a:xfrm rot="10800000" flipV="1">
            <a:off x="7881938" y="4572000"/>
            <a:ext cx="785812" cy="36513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94" name="Straight Connector 124"/>
          <p:cNvCxnSpPr>
            <a:cxnSpLocks noChangeShapeType="1"/>
          </p:cNvCxnSpPr>
          <p:nvPr/>
        </p:nvCxnSpPr>
        <p:spPr bwMode="auto">
          <a:xfrm rot="5400000">
            <a:off x="7453313" y="4500562"/>
            <a:ext cx="571500" cy="142875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95" name="Rounded Rectangle 125"/>
          <p:cNvSpPr>
            <a:spLocks noChangeArrowheads="1"/>
          </p:cNvSpPr>
          <p:nvPr/>
        </p:nvSpPr>
        <p:spPr bwMode="auto">
          <a:xfrm>
            <a:off x="5524500" y="4286250"/>
            <a:ext cx="642938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5595938" y="4429125"/>
            <a:ext cx="341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f</a:t>
            </a:r>
          </a:p>
        </p:txBody>
      </p:sp>
      <p:cxnSp>
        <p:nvCxnSpPr>
          <p:cNvPr id="47197" name="Straight Connector 127"/>
          <p:cNvCxnSpPr>
            <a:cxnSpLocks noChangeShapeType="1"/>
          </p:cNvCxnSpPr>
          <p:nvPr/>
        </p:nvCxnSpPr>
        <p:spPr bwMode="auto">
          <a:xfrm rot="5400000">
            <a:off x="5630863" y="4608513"/>
            <a:ext cx="642937" cy="1587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98" name="Rounded Rectangle 128"/>
          <p:cNvSpPr>
            <a:spLocks noChangeArrowheads="1"/>
          </p:cNvSpPr>
          <p:nvPr/>
        </p:nvSpPr>
        <p:spPr bwMode="auto">
          <a:xfrm>
            <a:off x="6381750" y="4286250"/>
            <a:ext cx="642938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30" name="TextBox 129"/>
          <p:cNvSpPr txBox="1">
            <a:spLocks noChangeArrowheads="1"/>
          </p:cNvSpPr>
          <p:nvPr/>
        </p:nvSpPr>
        <p:spPr bwMode="auto">
          <a:xfrm>
            <a:off x="6453188" y="4429125"/>
            <a:ext cx="361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h</a:t>
            </a:r>
          </a:p>
        </p:txBody>
      </p:sp>
      <p:cxnSp>
        <p:nvCxnSpPr>
          <p:cNvPr id="47200" name="Straight Connector 130"/>
          <p:cNvCxnSpPr>
            <a:cxnSpLocks noChangeShapeType="1"/>
          </p:cNvCxnSpPr>
          <p:nvPr/>
        </p:nvCxnSpPr>
        <p:spPr bwMode="auto">
          <a:xfrm rot="5400000">
            <a:off x="6488113" y="4608513"/>
            <a:ext cx="642937" cy="1587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201" name="Straight Arrow Connector 131"/>
          <p:cNvCxnSpPr>
            <a:cxnSpLocks noChangeShapeType="1"/>
          </p:cNvCxnSpPr>
          <p:nvPr/>
        </p:nvCxnSpPr>
        <p:spPr bwMode="auto">
          <a:xfrm>
            <a:off x="6024563" y="4643438"/>
            <a:ext cx="357187" cy="1587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202" name="Rounded Rectangle 132"/>
          <p:cNvSpPr>
            <a:spLocks noChangeArrowheads="1"/>
          </p:cNvSpPr>
          <p:nvPr/>
        </p:nvSpPr>
        <p:spPr bwMode="auto">
          <a:xfrm>
            <a:off x="7239000" y="4286250"/>
            <a:ext cx="642938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34" name="TextBox 133"/>
          <p:cNvSpPr txBox="1">
            <a:spLocks noChangeArrowheads="1"/>
          </p:cNvSpPr>
          <p:nvPr/>
        </p:nvSpPr>
        <p:spPr bwMode="auto">
          <a:xfrm>
            <a:off x="7310438" y="4429125"/>
            <a:ext cx="3476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g</a:t>
            </a:r>
          </a:p>
        </p:txBody>
      </p:sp>
      <p:cxnSp>
        <p:nvCxnSpPr>
          <p:cNvPr id="47204" name="Straight Connector 134"/>
          <p:cNvCxnSpPr>
            <a:cxnSpLocks noChangeShapeType="1"/>
          </p:cNvCxnSpPr>
          <p:nvPr/>
        </p:nvCxnSpPr>
        <p:spPr bwMode="auto">
          <a:xfrm rot="5400000">
            <a:off x="7345363" y="4608513"/>
            <a:ext cx="642937" cy="1587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205" name="Straight Arrow Connector 135"/>
          <p:cNvCxnSpPr>
            <a:cxnSpLocks noChangeShapeType="1"/>
          </p:cNvCxnSpPr>
          <p:nvPr/>
        </p:nvCxnSpPr>
        <p:spPr bwMode="auto">
          <a:xfrm>
            <a:off x="6881813" y="4643438"/>
            <a:ext cx="357187" cy="1587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5" name="Oval 174"/>
          <p:cNvSpPr/>
          <p:nvPr/>
        </p:nvSpPr>
        <p:spPr bwMode="auto">
          <a:xfrm>
            <a:off x="3167063" y="5072063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head</a:t>
            </a:r>
          </a:p>
        </p:txBody>
      </p:sp>
      <p:cxnSp>
        <p:nvCxnSpPr>
          <p:cNvPr id="47207" name="Straight Arrow Connector 175"/>
          <p:cNvCxnSpPr>
            <a:cxnSpLocks noChangeShapeType="1"/>
            <a:stCxn id="175" idx="6"/>
            <a:endCxn id="47211" idx="1"/>
          </p:cNvCxnSpPr>
          <p:nvPr/>
        </p:nvCxnSpPr>
        <p:spPr bwMode="auto">
          <a:xfrm>
            <a:off x="4167188" y="5357813"/>
            <a:ext cx="500062" cy="36512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7" name="Oval 176"/>
          <p:cNvSpPr/>
          <p:nvPr/>
        </p:nvSpPr>
        <p:spPr bwMode="auto">
          <a:xfrm>
            <a:off x="7810500" y="5072063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tail</a:t>
            </a:r>
          </a:p>
        </p:txBody>
      </p:sp>
      <p:cxnSp>
        <p:nvCxnSpPr>
          <p:cNvPr id="47209" name="Straight Arrow Connector 177"/>
          <p:cNvCxnSpPr>
            <a:cxnSpLocks noChangeShapeType="1"/>
            <a:stCxn id="177" idx="2"/>
          </p:cNvCxnSpPr>
          <p:nvPr/>
        </p:nvCxnSpPr>
        <p:spPr bwMode="auto">
          <a:xfrm rot="10800000" flipV="1">
            <a:off x="7024688" y="5357813"/>
            <a:ext cx="785812" cy="36512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210" name="Straight Connector 178"/>
          <p:cNvCxnSpPr>
            <a:cxnSpLocks noChangeShapeType="1"/>
          </p:cNvCxnSpPr>
          <p:nvPr/>
        </p:nvCxnSpPr>
        <p:spPr bwMode="auto">
          <a:xfrm rot="5400000">
            <a:off x="6596063" y="5286375"/>
            <a:ext cx="571500" cy="142875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211" name="Rounded Rectangle 179"/>
          <p:cNvSpPr>
            <a:spLocks noChangeArrowheads="1"/>
          </p:cNvSpPr>
          <p:nvPr/>
        </p:nvSpPr>
        <p:spPr bwMode="auto">
          <a:xfrm>
            <a:off x="4667250" y="5072063"/>
            <a:ext cx="642938" cy="642937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81" name="TextBox 180"/>
          <p:cNvSpPr txBox="1">
            <a:spLocks noChangeArrowheads="1"/>
          </p:cNvSpPr>
          <p:nvPr/>
        </p:nvSpPr>
        <p:spPr bwMode="auto">
          <a:xfrm>
            <a:off x="4738688" y="5214938"/>
            <a:ext cx="341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f</a:t>
            </a:r>
          </a:p>
        </p:txBody>
      </p:sp>
      <p:cxnSp>
        <p:nvCxnSpPr>
          <p:cNvPr id="47213" name="Straight Connector 181"/>
          <p:cNvCxnSpPr>
            <a:cxnSpLocks noChangeShapeType="1"/>
          </p:cNvCxnSpPr>
          <p:nvPr/>
        </p:nvCxnSpPr>
        <p:spPr bwMode="auto">
          <a:xfrm rot="5400000">
            <a:off x="4773613" y="5394325"/>
            <a:ext cx="642938" cy="1587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214" name="Rounded Rectangle 182"/>
          <p:cNvSpPr>
            <a:spLocks noChangeArrowheads="1"/>
          </p:cNvSpPr>
          <p:nvPr/>
        </p:nvSpPr>
        <p:spPr bwMode="auto">
          <a:xfrm>
            <a:off x="5524500" y="5072063"/>
            <a:ext cx="642938" cy="642937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84" name="TextBox 183"/>
          <p:cNvSpPr txBox="1">
            <a:spLocks noChangeArrowheads="1"/>
          </p:cNvSpPr>
          <p:nvPr/>
        </p:nvSpPr>
        <p:spPr bwMode="auto">
          <a:xfrm>
            <a:off x="5595938" y="5214938"/>
            <a:ext cx="361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h</a:t>
            </a:r>
          </a:p>
        </p:txBody>
      </p:sp>
      <p:cxnSp>
        <p:nvCxnSpPr>
          <p:cNvPr id="47216" name="Straight Connector 184"/>
          <p:cNvCxnSpPr>
            <a:cxnSpLocks noChangeShapeType="1"/>
          </p:cNvCxnSpPr>
          <p:nvPr/>
        </p:nvCxnSpPr>
        <p:spPr bwMode="auto">
          <a:xfrm rot="5400000">
            <a:off x="5630863" y="5394325"/>
            <a:ext cx="642938" cy="1587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217" name="Straight Arrow Connector 185"/>
          <p:cNvCxnSpPr>
            <a:cxnSpLocks noChangeShapeType="1"/>
          </p:cNvCxnSpPr>
          <p:nvPr/>
        </p:nvCxnSpPr>
        <p:spPr bwMode="auto">
          <a:xfrm>
            <a:off x="5167313" y="5429250"/>
            <a:ext cx="357187" cy="1588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218" name="Rounded Rectangle 186"/>
          <p:cNvSpPr>
            <a:spLocks noChangeArrowheads="1"/>
          </p:cNvSpPr>
          <p:nvPr/>
        </p:nvSpPr>
        <p:spPr bwMode="auto">
          <a:xfrm>
            <a:off x="6381750" y="5072063"/>
            <a:ext cx="642938" cy="642937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88" name="TextBox 187"/>
          <p:cNvSpPr txBox="1">
            <a:spLocks noChangeArrowheads="1"/>
          </p:cNvSpPr>
          <p:nvPr/>
        </p:nvSpPr>
        <p:spPr bwMode="auto">
          <a:xfrm>
            <a:off x="6453188" y="5214938"/>
            <a:ext cx="3476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g</a:t>
            </a:r>
          </a:p>
        </p:txBody>
      </p:sp>
      <p:cxnSp>
        <p:nvCxnSpPr>
          <p:cNvPr id="47220" name="Straight Connector 188"/>
          <p:cNvCxnSpPr>
            <a:cxnSpLocks noChangeShapeType="1"/>
          </p:cNvCxnSpPr>
          <p:nvPr/>
        </p:nvCxnSpPr>
        <p:spPr bwMode="auto">
          <a:xfrm rot="5400000">
            <a:off x="6488113" y="5394325"/>
            <a:ext cx="642938" cy="1587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221" name="Straight Arrow Connector 189"/>
          <p:cNvCxnSpPr>
            <a:cxnSpLocks noChangeShapeType="1"/>
          </p:cNvCxnSpPr>
          <p:nvPr/>
        </p:nvCxnSpPr>
        <p:spPr bwMode="auto">
          <a:xfrm>
            <a:off x="6024563" y="5429250"/>
            <a:ext cx="357187" cy="1588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1" name="Oval 190"/>
          <p:cNvSpPr/>
          <p:nvPr/>
        </p:nvSpPr>
        <p:spPr bwMode="auto">
          <a:xfrm>
            <a:off x="3167063" y="5857875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head</a:t>
            </a:r>
          </a:p>
        </p:txBody>
      </p:sp>
      <p:cxnSp>
        <p:nvCxnSpPr>
          <p:cNvPr id="47223" name="Straight Arrow Connector 191"/>
          <p:cNvCxnSpPr>
            <a:cxnSpLocks noChangeShapeType="1"/>
            <a:stCxn id="191" idx="6"/>
            <a:endCxn id="47227" idx="1"/>
          </p:cNvCxnSpPr>
          <p:nvPr/>
        </p:nvCxnSpPr>
        <p:spPr bwMode="auto">
          <a:xfrm>
            <a:off x="4167188" y="6143625"/>
            <a:ext cx="500062" cy="36513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3" name="Oval 192"/>
          <p:cNvSpPr/>
          <p:nvPr/>
        </p:nvSpPr>
        <p:spPr bwMode="auto">
          <a:xfrm>
            <a:off x="7810500" y="5857875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tail</a:t>
            </a:r>
          </a:p>
        </p:txBody>
      </p:sp>
      <p:cxnSp>
        <p:nvCxnSpPr>
          <p:cNvPr id="47225" name="Straight Arrow Connector 193"/>
          <p:cNvCxnSpPr>
            <a:cxnSpLocks noChangeShapeType="1"/>
            <a:stCxn id="193" idx="2"/>
          </p:cNvCxnSpPr>
          <p:nvPr/>
        </p:nvCxnSpPr>
        <p:spPr bwMode="auto">
          <a:xfrm rot="10800000" flipV="1">
            <a:off x="7024688" y="6143625"/>
            <a:ext cx="785812" cy="36513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226" name="Straight Connector 194"/>
          <p:cNvCxnSpPr>
            <a:cxnSpLocks noChangeShapeType="1"/>
          </p:cNvCxnSpPr>
          <p:nvPr/>
        </p:nvCxnSpPr>
        <p:spPr bwMode="auto">
          <a:xfrm rot="5400000">
            <a:off x="6596063" y="6072187"/>
            <a:ext cx="571500" cy="142875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227" name="Rounded Rectangle 195"/>
          <p:cNvSpPr>
            <a:spLocks noChangeArrowheads="1"/>
          </p:cNvSpPr>
          <p:nvPr/>
        </p:nvSpPr>
        <p:spPr bwMode="auto">
          <a:xfrm>
            <a:off x="4667250" y="5857875"/>
            <a:ext cx="642938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97" name="TextBox 196"/>
          <p:cNvSpPr txBox="1">
            <a:spLocks noChangeArrowheads="1"/>
          </p:cNvSpPr>
          <p:nvPr/>
        </p:nvSpPr>
        <p:spPr bwMode="auto">
          <a:xfrm>
            <a:off x="4738688" y="6000750"/>
            <a:ext cx="361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h</a:t>
            </a:r>
          </a:p>
        </p:txBody>
      </p:sp>
      <p:cxnSp>
        <p:nvCxnSpPr>
          <p:cNvPr id="47229" name="Straight Connector 197"/>
          <p:cNvCxnSpPr>
            <a:cxnSpLocks noChangeShapeType="1"/>
          </p:cNvCxnSpPr>
          <p:nvPr/>
        </p:nvCxnSpPr>
        <p:spPr bwMode="auto">
          <a:xfrm rot="5400000">
            <a:off x="4773613" y="6180138"/>
            <a:ext cx="642937" cy="1587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230" name="Rounded Rectangle 198"/>
          <p:cNvSpPr>
            <a:spLocks noChangeArrowheads="1"/>
          </p:cNvSpPr>
          <p:nvPr/>
        </p:nvSpPr>
        <p:spPr bwMode="auto">
          <a:xfrm>
            <a:off x="5524500" y="5857875"/>
            <a:ext cx="642938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200" name="TextBox 199"/>
          <p:cNvSpPr txBox="1">
            <a:spLocks noChangeArrowheads="1"/>
          </p:cNvSpPr>
          <p:nvPr/>
        </p:nvSpPr>
        <p:spPr bwMode="auto">
          <a:xfrm>
            <a:off x="5595938" y="6000750"/>
            <a:ext cx="3476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g</a:t>
            </a:r>
          </a:p>
        </p:txBody>
      </p:sp>
      <p:cxnSp>
        <p:nvCxnSpPr>
          <p:cNvPr id="47232" name="Straight Connector 200"/>
          <p:cNvCxnSpPr>
            <a:cxnSpLocks noChangeShapeType="1"/>
          </p:cNvCxnSpPr>
          <p:nvPr/>
        </p:nvCxnSpPr>
        <p:spPr bwMode="auto">
          <a:xfrm rot="5400000">
            <a:off x="5630863" y="6180138"/>
            <a:ext cx="642937" cy="1587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233" name="Straight Arrow Connector 201"/>
          <p:cNvCxnSpPr>
            <a:cxnSpLocks noChangeShapeType="1"/>
          </p:cNvCxnSpPr>
          <p:nvPr/>
        </p:nvCxnSpPr>
        <p:spPr bwMode="auto">
          <a:xfrm>
            <a:off x="5167313" y="6215063"/>
            <a:ext cx="357187" cy="1587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234" name="Rounded Rectangle 202"/>
          <p:cNvSpPr>
            <a:spLocks noChangeArrowheads="1"/>
          </p:cNvSpPr>
          <p:nvPr/>
        </p:nvSpPr>
        <p:spPr bwMode="auto">
          <a:xfrm>
            <a:off x="6381750" y="5857875"/>
            <a:ext cx="642938" cy="6429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204" name="TextBox 203"/>
          <p:cNvSpPr txBox="1">
            <a:spLocks noChangeArrowheads="1"/>
          </p:cNvSpPr>
          <p:nvPr/>
        </p:nvSpPr>
        <p:spPr bwMode="auto">
          <a:xfrm>
            <a:off x="6453188" y="6000750"/>
            <a:ext cx="350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k</a:t>
            </a:r>
          </a:p>
        </p:txBody>
      </p:sp>
      <p:cxnSp>
        <p:nvCxnSpPr>
          <p:cNvPr id="47236" name="Straight Connector 204"/>
          <p:cNvCxnSpPr>
            <a:cxnSpLocks noChangeShapeType="1"/>
          </p:cNvCxnSpPr>
          <p:nvPr/>
        </p:nvCxnSpPr>
        <p:spPr bwMode="auto">
          <a:xfrm rot="5400000">
            <a:off x="6488113" y="6180138"/>
            <a:ext cx="642937" cy="1587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237" name="Straight Arrow Connector 205"/>
          <p:cNvCxnSpPr>
            <a:cxnSpLocks noChangeShapeType="1"/>
          </p:cNvCxnSpPr>
          <p:nvPr/>
        </p:nvCxnSpPr>
        <p:spPr bwMode="auto">
          <a:xfrm>
            <a:off x="6024563" y="6215063"/>
            <a:ext cx="357187" cy="1587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5" name="Text Box 19"/>
          <p:cNvSpPr txBox="1">
            <a:spLocks noChangeArrowheads="1"/>
          </p:cNvSpPr>
          <p:nvPr/>
        </p:nvSpPr>
        <p:spPr bwMode="auto">
          <a:xfrm>
            <a:off x="8601075" y="6457950"/>
            <a:ext cx="13049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sz="2000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&amp; so on …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41560" y="1512000"/>
              <a:ext cx="7525080" cy="48862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2200" y="1502640"/>
                <a:ext cx="7543800" cy="4905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34" grpId="0" animBg="1"/>
      <p:bldP spid="43" grpId="0"/>
      <p:bldP spid="45" grpId="0" animBg="1"/>
      <p:bldP spid="47" grpId="0" animBg="1"/>
      <p:bldP spid="47142" grpId="0" animBg="1"/>
      <p:bldP spid="51" grpId="0"/>
      <p:bldP spid="47145" grpId="0" animBg="1"/>
      <p:bldP spid="54" grpId="0"/>
      <p:bldP spid="47150" grpId="0" animBg="1"/>
      <p:bldP spid="60" grpId="0"/>
      <p:bldP spid="62" grpId="0" animBg="1"/>
      <p:bldP spid="64" grpId="0" animBg="1"/>
      <p:bldP spid="47158" grpId="0" animBg="1"/>
      <p:bldP spid="68" grpId="0"/>
      <p:bldP spid="47161" grpId="0" animBg="1"/>
      <p:bldP spid="71" grpId="0"/>
      <p:bldP spid="47166" grpId="0" animBg="1"/>
      <p:bldP spid="76" grpId="0"/>
      <p:bldP spid="83" grpId="0" animBg="1"/>
      <p:bldP spid="85" grpId="0" animBg="1"/>
      <p:bldP spid="47175" grpId="0" animBg="1"/>
      <p:bldP spid="89" grpId="0"/>
      <p:bldP spid="47178" grpId="0" animBg="1"/>
      <p:bldP spid="92" grpId="0"/>
      <p:bldP spid="47182" grpId="0" animBg="1"/>
      <p:bldP spid="96" grpId="0"/>
      <p:bldP spid="47187" grpId="0" animBg="1"/>
      <p:bldP spid="119" grpId="0"/>
      <p:bldP spid="121" grpId="0" animBg="1"/>
      <p:bldP spid="123" grpId="0" animBg="1"/>
      <p:bldP spid="47195" grpId="0" animBg="1"/>
      <p:bldP spid="127" grpId="0"/>
      <p:bldP spid="47198" grpId="0" animBg="1"/>
      <p:bldP spid="130" grpId="0"/>
      <p:bldP spid="47202" grpId="0" animBg="1"/>
      <p:bldP spid="134" grpId="0"/>
      <p:bldP spid="175" grpId="0" animBg="1"/>
      <p:bldP spid="177" grpId="0" animBg="1"/>
      <p:bldP spid="47211" grpId="0" animBg="1"/>
      <p:bldP spid="181" grpId="0"/>
      <p:bldP spid="47214" grpId="0" animBg="1"/>
      <p:bldP spid="184" grpId="0"/>
      <p:bldP spid="47218" grpId="0" animBg="1"/>
      <p:bldP spid="188" grpId="0"/>
      <p:bldP spid="191" grpId="0" animBg="1"/>
      <p:bldP spid="193" grpId="0" animBg="1"/>
      <p:bldP spid="47227" grpId="0" animBg="1"/>
      <p:bldP spid="197" grpId="0"/>
      <p:bldP spid="47230" grpId="0" animBg="1"/>
      <p:bldP spid="200" grpId="0"/>
      <p:bldP spid="47234" grpId="0" animBg="1"/>
      <p:bldP spid="204" grpId="0"/>
      <p:bldP spid="13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915400" cy="1470025"/>
          </a:xfrm>
        </p:spPr>
        <p:txBody>
          <a:bodyPr/>
          <a:lstStyle/>
          <a:p>
            <a:pPr eaLnBrk="1" hangingPunct="1"/>
            <a:r>
              <a:rPr lang="en-GB" altLang="en-US" smtClean="0"/>
              <a:t>Depth First Search DFS …</a:t>
            </a:r>
            <a:endParaRPr lang="en-US" altLang="en-US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Line 4"/>
          <p:cNvSpPr>
            <a:spLocks noChangeShapeType="1"/>
          </p:cNvSpPr>
          <p:nvPr/>
        </p:nvSpPr>
        <p:spPr bwMode="auto">
          <a:xfrm flipV="1">
            <a:off x="3275013" y="4745038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EA07E6-7C61-4F10-A23B-A7D3825BD0C0}" type="slidenum">
              <a:rPr lang="zh-TW" altLang="en-US" sz="1100" b="0">
                <a:latin typeface="Verdana" pitchFamily="34" charset="0"/>
              </a:rPr>
              <a:pPr eaLnBrk="1" hangingPunct="1"/>
              <a:t>49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Depth First Search (DFS)</a:t>
            </a:r>
            <a:endParaRPr lang="en-US" altLang="en-US" smtClean="0"/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Edges are explored from the most recently discovered vertex, backtracks when finished</a:t>
            </a:r>
          </a:p>
        </p:txBody>
      </p:sp>
      <p:sp>
        <p:nvSpPr>
          <p:cNvPr id="58374" name="Text Box 17"/>
          <p:cNvSpPr txBox="1">
            <a:spLocks noChangeArrowheads="1"/>
          </p:cNvSpPr>
          <p:nvPr/>
        </p:nvSpPr>
        <p:spPr bwMode="auto">
          <a:xfrm>
            <a:off x="6435725" y="2492375"/>
            <a:ext cx="3167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Order of exploration</a:t>
            </a:r>
          </a:p>
          <a:p>
            <a:r>
              <a:rPr lang="en-GB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a, </a:t>
            </a:r>
            <a:endParaRPr lang="en-US" altLang="zh-TW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58375" name="Rectangle 18"/>
          <p:cNvSpPr>
            <a:spLocks noChangeArrowheads="1"/>
          </p:cNvSpPr>
          <p:nvPr/>
        </p:nvSpPr>
        <p:spPr bwMode="auto">
          <a:xfrm>
            <a:off x="6026150" y="4419600"/>
            <a:ext cx="3714750" cy="1938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000" b="0">
                <a:latin typeface="Comic Sans MS" pitchFamily="66" charset="0"/>
              </a:rPr>
              <a:t>DFS searches </a:t>
            </a:r>
            <a:r>
              <a:rPr lang="en-US" altLang="en-US" sz="3000">
                <a:solidFill>
                  <a:srgbClr val="FF0000"/>
                </a:solidFill>
                <a:latin typeface="Comic Sans MS" pitchFamily="66" charset="0"/>
              </a:rPr>
              <a:t>"deeper"</a:t>
            </a:r>
            <a:r>
              <a:rPr lang="en-US" altLang="en-US" sz="3000" b="0">
                <a:latin typeface="Comic Sans MS" pitchFamily="66" charset="0"/>
              </a:rPr>
              <a:t> in the graph whenever possible</a:t>
            </a:r>
          </a:p>
        </p:txBody>
      </p:sp>
      <p:sp>
        <p:nvSpPr>
          <p:cNvPr id="58376" name="Line 19"/>
          <p:cNvSpPr>
            <a:spLocks noChangeShapeType="1"/>
          </p:cNvSpPr>
          <p:nvPr/>
        </p:nvSpPr>
        <p:spPr bwMode="auto">
          <a:xfrm>
            <a:off x="4881563" y="4868863"/>
            <a:ext cx="0" cy="1008062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8377" name="Line 20"/>
          <p:cNvSpPr>
            <a:spLocks noChangeShapeType="1"/>
          </p:cNvSpPr>
          <p:nvPr/>
        </p:nvSpPr>
        <p:spPr bwMode="auto">
          <a:xfrm>
            <a:off x="1641475" y="49053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8378" name="Line 21"/>
          <p:cNvSpPr>
            <a:spLocks noChangeShapeType="1"/>
          </p:cNvSpPr>
          <p:nvPr/>
        </p:nvSpPr>
        <p:spPr bwMode="auto">
          <a:xfrm>
            <a:off x="1778000" y="49053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8379" name="Line 22"/>
          <p:cNvSpPr>
            <a:spLocks noChangeShapeType="1"/>
          </p:cNvSpPr>
          <p:nvPr/>
        </p:nvSpPr>
        <p:spPr bwMode="auto">
          <a:xfrm flipV="1">
            <a:off x="3409950" y="3546475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8380" name="Line 23"/>
          <p:cNvSpPr>
            <a:spLocks noChangeShapeType="1"/>
          </p:cNvSpPr>
          <p:nvPr/>
        </p:nvSpPr>
        <p:spPr bwMode="auto">
          <a:xfrm>
            <a:off x="3409950" y="3673475"/>
            <a:ext cx="1501775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8381" name="Line 24"/>
          <p:cNvSpPr>
            <a:spLocks noChangeShapeType="1"/>
          </p:cNvSpPr>
          <p:nvPr/>
        </p:nvSpPr>
        <p:spPr bwMode="auto">
          <a:xfrm>
            <a:off x="1635125" y="36734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8382" name="Line 25"/>
          <p:cNvSpPr>
            <a:spLocks noChangeShapeType="1"/>
          </p:cNvSpPr>
          <p:nvPr/>
        </p:nvSpPr>
        <p:spPr bwMode="auto">
          <a:xfrm>
            <a:off x="1771650" y="36734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8383" name="Line 26"/>
          <p:cNvSpPr>
            <a:spLocks noChangeShapeType="1"/>
          </p:cNvSpPr>
          <p:nvPr/>
        </p:nvSpPr>
        <p:spPr bwMode="auto">
          <a:xfrm>
            <a:off x="1638300" y="3500438"/>
            <a:ext cx="1636713" cy="46037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8384" name="Oval 27"/>
          <p:cNvSpPr>
            <a:spLocks noChangeArrowheads="1"/>
          </p:cNvSpPr>
          <p:nvPr/>
        </p:nvSpPr>
        <p:spPr bwMode="auto">
          <a:xfrm>
            <a:off x="1362075" y="3168650"/>
            <a:ext cx="682625" cy="630238"/>
          </a:xfrm>
          <a:prstGeom prst="ellipse">
            <a:avLst/>
          </a:prstGeom>
          <a:solidFill>
            <a:srgbClr val="FF00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chemeClr val="bg1"/>
                </a:solidFill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58385" name="Oval 28"/>
          <p:cNvSpPr>
            <a:spLocks noChangeArrowheads="1"/>
          </p:cNvSpPr>
          <p:nvPr/>
        </p:nvSpPr>
        <p:spPr bwMode="auto">
          <a:xfrm>
            <a:off x="3001963" y="3168650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58386" name="Oval 29"/>
          <p:cNvSpPr>
            <a:spLocks noChangeArrowheads="1"/>
          </p:cNvSpPr>
          <p:nvPr/>
        </p:nvSpPr>
        <p:spPr bwMode="auto">
          <a:xfrm>
            <a:off x="1362075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58387" name="Oval 30"/>
          <p:cNvSpPr>
            <a:spLocks noChangeArrowheads="1"/>
          </p:cNvSpPr>
          <p:nvPr/>
        </p:nvSpPr>
        <p:spPr bwMode="auto">
          <a:xfrm>
            <a:off x="3001963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58388" name="Oval 31"/>
          <p:cNvSpPr>
            <a:spLocks noChangeArrowheads="1"/>
          </p:cNvSpPr>
          <p:nvPr/>
        </p:nvSpPr>
        <p:spPr bwMode="auto">
          <a:xfrm>
            <a:off x="4502150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58389" name="Oval 32"/>
          <p:cNvSpPr>
            <a:spLocks noChangeArrowheads="1"/>
          </p:cNvSpPr>
          <p:nvPr/>
        </p:nvSpPr>
        <p:spPr bwMode="auto">
          <a:xfrm>
            <a:off x="4502150" y="3168650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58390" name="Text Box 33"/>
          <p:cNvSpPr txBox="1">
            <a:spLocks noChangeArrowheads="1"/>
          </p:cNvSpPr>
          <p:nvPr/>
        </p:nvSpPr>
        <p:spPr bwMode="auto">
          <a:xfrm>
            <a:off x="344488" y="2492375"/>
            <a:ext cx="2408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The source is a.</a:t>
            </a:r>
          </a:p>
        </p:txBody>
      </p:sp>
      <p:sp>
        <p:nvSpPr>
          <p:cNvPr id="58391" name="Oval 34"/>
          <p:cNvSpPr>
            <a:spLocks noChangeArrowheads="1"/>
          </p:cNvSpPr>
          <p:nvPr/>
        </p:nvSpPr>
        <p:spPr bwMode="auto">
          <a:xfrm>
            <a:off x="1368425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g</a:t>
            </a:r>
          </a:p>
        </p:txBody>
      </p:sp>
      <p:sp>
        <p:nvSpPr>
          <p:cNvPr id="58392" name="Oval 35"/>
          <p:cNvSpPr>
            <a:spLocks noChangeArrowheads="1"/>
          </p:cNvSpPr>
          <p:nvPr/>
        </p:nvSpPr>
        <p:spPr bwMode="auto">
          <a:xfrm>
            <a:off x="3008313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h</a:t>
            </a:r>
          </a:p>
        </p:txBody>
      </p:sp>
      <p:sp>
        <p:nvSpPr>
          <p:cNvPr id="58393" name="Oval 36"/>
          <p:cNvSpPr>
            <a:spLocks noChangeArrowheads="1"/>
          </p:cNvSpPr>
          <p:nvPr/>
        </p:nvSpPr>
        <p:spPr bwMode="auto">
          <a:xfrm>
            <a:off x="4508500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2313FA9-3A2C-4838-BC5D-44D28406A898}" type="slidenum">
              <a:rPr lang="zh-TW" altLang="en-US" sz="1100" b="0">
                <a:latin typeface="Verdana" pitchFamily="34" charset="0"/>
              </a:rPr>
              <a:pPr eaLnBrk="1" hangingPunct="1"/>
              <a:t>5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Graphs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066800"/>
            <a:ext cx="9328150" cy="1219200"/>
          </a:xfrm>
        </p:spPr>
        <p:txBody>
          <a:bodyPr/>
          <a:lstStyle/>
          <a:p>
            <a:pPr eaLnBrk="1" hangingPunct="1"/>
            <a:r>
              <a:rPr lang="en-US" altLang="zh-TW" sz="3000" smtClean="0">
                <a:ea typeface="新細明體" pitchFamily="18" charset="-120"/>
              </a:rPr>
              <a:t>Graph theory – an old subject with many modern applications.</a:t>
            </a:r>
          </a:p>
        </p:txBody>
      </p:sp>
      <p:sp>
        <p:nvSpPr>
          <p:cNvPr id="8197" name="AutoShape 4"/>
          <p:cNvSpPr>
            <a:spLocks noChangeArrowheads="1"/>
          </p:cNvSpPr>
          <p:nvPr/>
        </p:nvSpPr>
        <p:spPr bwMode="auto">
          <a:xfrm>
            <a:off x="4310063" y="71438"/>
            <a:ext cx="3219450" cy="914400"/>
          </a:xfrm>
          <a:prstGeom prst="wedgeRoundRectCallout">
            <a:avLst>
              <a:gd name="adj1" fmla="val -45671"/>
              <a:gd name="adj2" fmla="val 69968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b="0">
                <a:latin typeface="Comic Sans MS" pitchFamily="66" charset="0"/>
                <a:ea typeface="新細明體" pitchFamily="18" charset="-120"/>
              </a:rPr>
              <a:t>introduced in the 18th century</a:t>
            </a: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412750" y="2133600"/>
            <a:ext cx="93281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  <a:buFont typeface="Wingdings" pitchFamily="2" charset="2"/>
              <a:buNone/>
            </a:pPr>
            <a:r>
              <a:rPr lang="en-US" altLang="zh-TW" sz="2800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An </a:t>
            </a:r>
            <a:r>
              <a:rPr lang="en-US" altLang="zh-TW" sz="2800" i="1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undirected</a:t>
            </a:r>
            <a:r>
              <a:rPr lang="en-US" altLang="zh-TW" sz="2800" b="0" i="1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 </a:t>
            </a:r>
            <a:r>
              <a:rPr lang="en-US" altLang="zh-TW" sz="2800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graph G=(V,E) consists of a set of vertices V and a set of edges E. Each edge is an </a:t>
            </a:r>
            <a:r>
              <a:rPr lang="en-US" altLang="zh-TW" sz="2800" i="1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unordered </a:t>
            </a:r>
            <a:r>
              <a:rPr lang="en-US" altLang="zh-TW" sz="2800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pair of vertices.</a:t>
            </a:r>
            <a:r>
              <a:rPr lang="en-US" altLang="zh-TW" sz="2800" b="0">
                <a:latin typeface="Comic Sans MS" pitchFamily="66" charset="0"/>
                <a:ea typeface="新細明體" pitchFamily="18" charset="-120"/>
              </a:rPr>
              <a:t> </a:t>
            </a:r>
            <a:r>
              <a:rPr lang="en-US" altLang="zh-TW" b="0">
                <a:latin typeface="Comic Sans MS" pitchFamily="66" charset="0"/>
                <a:ea typeface="新細明體" pitchFamily="18" charset="-120"/>
              </a:rPr>
              <a:t>(E.g., {b,c} &amp; {c,b} refer to the same edge.)</a:t>
            </a:r>
            <a:endParaRPr lang="en-US" altLang="zh-TW" sz="2800" b="0"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175112" name="Rectangle 8"/>
          <p:cNvSpPr>
            <a:spLocks noChangeArrowheads="1"/>
          </p:cNvSpPr>
          <p:nvPr/>
        </p:nvSpPr>
        <p:spPr bwMode="auto">
          <a:xfrm>
            <a:off x="495300" y="5334000"/>
            <a:ext cx="93281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  <a:buSzPct val="80000"/>
              <a:buFont typeface="Wingdings" pitchFamily="2" charset="2"/>
              <a:buNone/>
            </a:pPr>
            <a:r>
              <a:rPr lang="en-US" altLang="zh-TW" sz="2800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 </a:t>
            </a:r>
            <a:r>
              <a:rPr lang="en-US" altLang="zh-TW" sz="2800" i="1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directed</a:t>
            </a:r>
            <a:r>
              <a:rPr lang="en-US" altLang="zh-TW" sz="2800" i="1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 </a:t>
            </a:r>
            <a:r>
              <a:rPr lang="en-US" altLang="zh-TW" sz="2800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graph G=(V,E) consists of … Each edge is an </a:t>
            </a:r>
            <a:r>
              <a:rPr lang="en-US" altLang="zh-TW" sz="2800" i="1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ordered</a:t>
            </a:r>
            <a:r>
              <a:rPr lang="en-US" altLang="zh-TW" sz="2800" i="1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 </a:t>
            </a:r>
            <a:r>
              <a:rPr lang="en-US" altLang="zh-TW" sz="2800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pair of vertices. </a:t>
            </a:r>
            <a:r>
              <a:rPr lang="en-US" altLang="zh-TW" b="0">
                <a:latin typeface="Comic Sans MS" pitchFamily="66" charset="0"/>
                <a:ea typeface="新細明體" pitchFamily="18" charset="-120"/>
              </a:rPr>
              <a:t>(E.g., (b,c) refer to an edge from b to c.)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1733550" y="3733800"/>
            <a:ext cx="2393950" cy="1524000"/>
            <a:chOff x="1008" y="2352"/>
            <a:chExt cx="1392" cy="960"/>
          </a:xfrm>
        </p:grpSpPr>
        <p:sp>
          <p:nvSpPr>
            <p:cNvPr id="8216" name="Line 14"/>
            <p:cNvSpPr>
              <a:spLocks noChangeShapeType="1"/>
            </p:cNvSpPr>
            <p:nvPr/>
          </p:nvSpPr>
          <p:spPr bwMode="auto">
            <a:xfrm>
              <a:off x="1200" y="2688"/>
              <a:ext cx="432" cy="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217" name="Line 15"/>
            <p:cNvSpPr>
              <a:spLocks noChangeShapeType="1"/>
            </p:cNvSpPr>
            <p:nvPr/>
          </p:nvSpPr>
          <p:spPr bwMode="auto">
            <a:xfrm>
              <a:off x="1200" y="3168"/>
              <a:ext cx="480" cy="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218" name="Line 16"/>
            <p:cNvSpPr>
              <a:spLocks noChangeShapeType="1"/>
            </p:cNvSpPr>
            <p:nvPr/>
          </p:nvSpPr>
          <p:spPr bwMode="auto">
            <a:xfrm>
              <a:off x="1104" y="2784"/>
              <a:ext cx="0" cy="384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219" name="Line 17"/>
            <p:cNvSpPr>
              <a:spLocks noChangeShapeType="1"/>
            </p:cNvSpPr>
            <p:nvPr/>
          </p:nvSpPr>
          <p:spPr bwMode="auto">
            <a:xfrm>
              <a:off x="1680" y="2832"/>
              <a:ext cx="0" cy="24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220" name="Line 18"/>
            <p:cNvSpPr>
              <a:spLocks noChangeShapeType="1"/>
            </p:cNvSpPr>
            <p:nvPr/>
          </p:nvSpPr>
          <p:spPr bwMode="auto">
            <a:xfrm>
              <a:off x="1152" y="2784"/>
              <a:ext cx="528" cy="384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221" name="Line 19"/>
            <p:cNvSpPr>
              <a:spLocks noChangeShapeType="1"/>
            </p:cNvSpPr>
            <p:nvPr/>
          </p:nvSpPr>
          <p:spPr bwMode="auto">
            <a:xfrm flipV="1">
              <a:off x="1152" y="2736"/>
              <a:ext cx="528" cy="432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222" name="Line 24"/>
            <p:cNvSpPr>
              <a:spLocks noChangeShapeType="1"/>
            </p:cNvSpPr>
            <p:nvPr/>
          </p:nvSpPr>
          <p:spPr bwMode="auto">
            <a:xfrm>
              <a:off x="2256" y="2544"/>
              <a:ext cx="0" cy="384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223" name="Line 25"/>
            <p:cNvSpPr>
              <a:spLocks noChangeShapeType="1"/>
            </p:cNvSpPr>
            <p:nvPr/>
          </p:nvSpPr>
          <p:spPr bwMode="auto">
            <a:xfrm>
              <a:off x="1680" y="2736"/>
              <a:ext cx="576" cy="192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224" name="Line 26"/>
            <p:cNvSpPr>
              <a:spLocks noChangeShapeType="1"/>
            </p:cNvSpPr>
            <p:nvPr/>
          </p:nvSpPr>
          <p:spPr bwMode="auto">
            <a:xfrm flipV="1">
              <a:off x="1728" y="2448"/>
              <a:ext cx="528" cy="72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225" name="Line 27"/>
            <p:cNvSpPr>
              <a:spLocks noChangeShapeType="1"/>
            </p:cNvSpPr>
            <p:nvPr/>
          </p:nvSpPr>
          <p:spPr bwMode="auto">
            <a:xfrm flipV="1">
              <a:off x="1152" y="2448"/>
              <a:ext cx="1104" cy="192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226" name="Oval 9"/>
            <p:cNvSpPr>
              <a:spLocks noChangeArrowheads="1"/>
            </p:cNvSpPr>
            <p:nvPr/>
          </p:nvSpPr>
          <p:spPr bwMode="auto">
            <a:xfrm>
              <a:off x="1008" y="2592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a</a:t>
              </a:r>
            </a:p>
          </p:txBody>
        </p:sp>
        <p:sp>
          <p:nvSpPr>
            <p:cNvPr id="8227" name="Oval 11"/>
            <p:cNvSpPr>
              <a:spLocks noChangeArrowheads="1"/>
            </p:cNvSpPr>
            <p:nvPr/>
          </p:nvSpPr>
          <p:spPr bwMode="auto">
            <a:xfrm>
              <a:off x="1584" y="2592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8228" name="Oval 12"/>
            <p:cNvSpPr>
              <a:spLocks noChangeArrowheads="1"/>
            </p:cNvSpPr>
            <p:nvPr/>
          </p:nvSpPr>
          <p:spPr bwMode="auto">
            <a:xfrm>
              <a:off x="1008" y="3072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8229" name="Oval 13"/>
            <p:cNvSpPr>
              <a:spLocks noChangeArrowheads="1"/>
            </p:cNvSpPr>
            <p:nvPr/>
          </p:nvSpPr>
          <p:spPr bwMode="auto">
            <a:xfrm>
              <a:off x="1584" y="3072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8230" name="Oval 20"/>
            <p:cNvSpPr>
              <a:spLocks noChangeArrowheads="1"/>
            </p:cNvSpPr>
            <p:nvPr/>
          </p:nvSpPr>
          <p:spPr bwMode="auto">
            <a:xfrm>
              <a:off x="2160" y="2352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e</a:t>
              </a:r>
            </a:p>
          </p:txBody>
        </p:sp>
        <p:sp>
          <p:nvSpPr>
            <p:cNvPr id="8231" name="Oval 21"/>
            <p:cNvSpPr>
              <a:spLocks noChangeArrowheads="1"/>
            </p:cNvSpPr>
            <p:nvPr/>
          </p:nvSpPr>
          <p:spPr bwMode="auto">
            <a:xfrm>
              <a:off x="2160" y="2832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f</a:t>
              </a:r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6026150" y="3657600"/>
            <a:ext cx="2393950" cy="1524000"/>
            <a:chOff x="3504" y="2304"/>
            <a:chExt cx="1392" cy="960"/>
          </a:xfrm>
        </p:grpSpPr>
        <p:sp>
          <p:nvSpPr>
            <p:cNvPr id="8203" name="Line 34"/>
            <p:cNvSpPr>
              <a:spLocks noChangeShapeType="1"/>
            </p:cNvSpPr>
            <p:nvPr/>
          </p:nvSpPr>
          <p:spPr bwMode="auto">
            <a:xfrm>
              <a:off x="3600" y="2688"/>
              <a:ext cx="0" cy="336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204" name="Line 35"/>
            <p:cNvSpPr>
              <a:spLocks noChangeShapeType="1"/>
            </p:cNvSpPr>
            <p:nvPr/>
          </p:nvSpPr>
          <p:spPr bwMode="auto">
            <a:xfrm>
              <a:off x="4176" y="2736"/>
              <a:ext cx="0" cy="288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205" name="Line 36"/>
            <p:cNvSpPr>
              <a:spLocks noChangeShapeType="1"/>
            </p:cNvSpPr>
            <p:nvPr/>
          </p:nvSpPr>
          <p:spPr bwMode="auto">
            <a:xfrm>
              <a:off x="3711" y="2745"/>
              <a:ext cx="465" cy="375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 type="stealth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206" name="Line 37"/>
            <p:cNvSpPr>
              <a:spLocks noChangeShapeType="1"/>
            </p:cNvSpPr>
            <p:nvPr/>
          </p:nvSpPr>
          <p:spPr bwMode="auto">
            <a:xfrm flipV="1">
              <a:off x="3696" y="2688"/>
              <a:ext cx="528" cy="384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 type="stealth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207" name="Line 40"/>
            <p:cNvSpPr>
              <a:spLocks noChangeShapeType="1"/>
            </p:cNvSpPr>
            <p:nvPr/>
          </p:nvSpPr>
          <p:spPr bwMode="auto">
            <a:xfrm>
              <a:off x="4752" y="2544"/>
              <a:ext cx="0" cy="336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 type="stealth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208" name="Line 41"/>
            <p:cNvSpPr>
              <a:spLocks noChangeShapeType="1"/>
            </p:cNvSpPr>
            <p:nvPr/>
          </p:nvSpPr>
          <p:spPr bwMode="auto">
            <a:xfrm>
              <a:off x="4224" y="2640"/>
              <a:ext cx="432" cy="24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209" name="Line 42"/>
            <p:cNvSpPr>
              <a:spLocks noChangeShapeType="1"/>
            </p:cNvSpPr>
            <p:nvPr/>
          </p:nvSpPr>
          <p:spPr bwMode="auto">
            <a:xfrm flipV="1">
              <a:off x="4224" y="2496"/>
              <a:ext cx="480" cy="624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210" name="Oval 28"/>
            <p:cNvSpPr>
              <a:spLocks noChangeArrowheads="1"/>
            </p:cNvSpPr>
            <p:nvPr/>
          </p:nvSpPr>
          <p:spPr bwMode="auto">
            <a:xfrm>
              <a:off x="3504" y="2544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a</a:t>
              </a:r>
            </a:p>
          </p:txBody>
        </p:sp>
        <p:sp>
          <p:nvSpPr>
            <p:cNvPr id="8211" name="Oval 29"/>
            <p:cNvSpPr>
              <a:spLocks noChangeArrowheads="1"/>
            </p:cNvSpPr>
            <p:nvPr/>
          </p:nvSpPr>
          <p:spPr bwMode="auto">
            <a:xfrm>
              <a:off x="4080" y="2544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8212" name="Oval 30"/>
            <p:cNvSpPr>
              <a:spLocks noChangeArrowheads="1"/>
            </p:cNvSpPr>
            <p:nvPr/>
          </p:nvSpPr>
          <p:spPr bwMode="auto">
            <a:xfrm>
              <a:off x="3504" y="3024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8213" name="Oval 31"/>
            <p:cNvSpPr>
              <a:spLocks noChangeArrowheads="1"/>
            </p:cNvSpPr>
            <p:nvPr/>
          </p:nvSpPr>
          <p:spPr bwMode="auto">
            <a:xfrm>
              <a:off x="4080" y="3024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8214" name="Oval 38"/>
            <p:cNvSpPr>
              <a:spLocks noChangeArrowheads="1"/>
            </p:cNvSpPr>
            <p:nvPr/>
          </p:nvSpPr>
          <p:spPr bwMode="auto">
            <a:xfrm>
              <a:off x="4656" y="2304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e</a:t>
              </a:r>
            </a:p>
          </p:txBody>
        </p:sp>
        <p:sp>
          <p:nvSpPr>
            <p:cNvPr id="8215" name="Oval 39"/>
            <p:cNvSpPr>
              <a:spLocks noChangeArrowheads="1"/>
            </p:cNvSpPr>
            <p:nvPr/>
          </p:nvSpPr>
          <p:spPr bwMode="auto">
            <a:xfrm>
              <a:off x="4656" y="2784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f</a:t>
              </a:r>
            </a:p>
          </p:txBody>
        </p:sp>
      </p:grp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10063" y="6284913"/>
            <a:ext cx="4746625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Comic Sans MS" pitchFamily="66" charset="0"/>
              </a:rPr>
              <a:t>Modeling Facebook &amp; Twitter?</a:t>
            </a: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9" grpId="0" autoUpdateAnimBg="0"/>
      <p:bldP spid="175112" grpId="0" autoUpdateAnimBg="0"/>
      <p:bldP spid="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reeform 24"/>
          <p:cNvSpPr>
            <a:spLocks/>
          </p:cNvSpPr>
          <p:nvPr/>
        </p:nvSpPr>
        <p:spPr bwMode="auto">
          <a:xfrm>
            <a:off x="752475" y="2468563"/>
            <a:ext cx="5076825" cy="4572000"/>
          </a:xfrm>
          <a:custGeom>
            <a:avLst/>
            <a:gdLst>
              <a:gd name="T0" fmla="*/ 2147483647 w 3198"/>
              <a:gd name="T1" fmla="*/ 2147483647 h 2880"/>
              <a:gd name="T2" fmla="*/ 2147483647 w 3198"/>
              <a:gd name="T3" fmla="*/ 2147483647 h 2880"/>
              <a:gd name="T4" fmla="*/ 2147483647 w 3198"/>
              <a:gd name="T5" fmla="*/ 2147483647 h 2880"/>
              <a:gd name="T6" fmla="*/ 2147483647 w 3198"/>
              <a:gd name="T7" fmla="*/ 2147483647 h 2880"/>
              <a:gd name="T8" fmla="*/ 2147483647 w 3198"/>
              <a:gd name="T9" fmla="*/ 2147483647 h 2880"/>
              <a:gd name="T10" fmla="*/ 2147483647 w 3198"/>
              <a:gd name="T11" fmla="*/ 2147483647 h 2880"/>
              <a:gd name="T12" fmla="*/ 2147483647 w 3198"/>
              <a:gd name="T13" fmla="*/ 2147483647 h 2880"/>
              <a:gd name="T14" fmla="*/ 2147483647 w 3198"/>
              <a:gd name="T15" fmla="*/ 2147483647 h 28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198"/>
              <a:gd name="T25" fmla="*/ 0 h 2880"/>
              <a:gd name="T26" fmla="*/ 3198 w 3198"/>
              <a:gd name="T27" fmla="*/ 2880 h 28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198" h="2880">
                <a:moveTo>
                  <a:pt x="469" y="832"/>
                </a:moveTo>
                <a:cubicBezTo>
                  <a:pt x="378" y="1013"/>
                  <a:pt x="280" y="1339"/>
                  <a:pt x="242" y="1603"/>
                </a:cubicBezTo>
                <a:cubicBezTo>
                  <a:pt x="204" y="1867"/>
                  <a:pt x="0" y="2260"/>
                  <a:pt x="242" y="2419"/>
                </a:cubicBezTo>
                <a:cubicBezTo>
                  <a:pt x="484" y="2578"/>
                  <a:pt x="1232" y="2540"/>
                  <a:pt x="1693" y="2555"/>
                </a:cubicBezTo>
                <a:cubicBezTo>
                  <a:pt x="2154" y="2570"/>
                  <a:pt x="2820" y="2880"/>
                  <a:pt x="3009" y="2510"/>
                </a:cubicBezTo>
                <a:cubicBezTo>
                  <a:pt x="3198" y="2140"/>
                  <a:pt x="3198" y="666"/>
                  <a:pt x="2827" y="333"/>
                </a:cubicBezTo>
                <a:cubicBezTo>
                  <a:pt x="2456" y="0"/>
                  <a:pt x="1179" y="431"/>
                  <a:pt x="786" y="514"/>
                </a:cubicBezTo>
                <a:cubicBezTo>
                  <a:pt x="393" y="597"/>
                  <a:pt x="560" y="651"/>
                  <a:pt x="469" y="832"/>
                </a:cubicBezTo>
                <a:close/>
              </a:path>
            </a:pathLst>
          </a:cu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GB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Edges are explored from the most recently discovered vertex, backtracks when finished</a:t>
            </a: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V="1">
            <a:off x="3275013" y="4745038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93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F2835A8-2ADA-4735-BFFD-A092A0956C47}" type="slidenum">
              <a:rPr lang="zh-TW" altLang="en-US" sz="1100" b="0">
                <a:latin typeface="Verdana" pitchFamily="34" charset="0"/>
              </a:rPr>
              <a:pPr eaLnBrk="1" hangingPunct="1"/>
              <a:t>50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593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Depth First Search (DFS)</a:t>
            </a:r>
            <a:endParaRPr lang="en-US" altLang="en-US" smtClean="0"/>
          </a:p>
        </p:txBody>
      </p:sp>
      <p:sp>
        <p:nvSpPr>
          <p:cNvPr id="59399" name="Text Box 4"/>
          <p:cNvSpPr txBox="1">
            <a:spLocks noChangeArrowheads="1"/>
          </p:cNvSpPr>
          <p:nvPr/>
        </p:nvSpPr>
        <p:spPr bwMode="auto">
          <a:xfrm>
            <a:off x="6435725" y="2492375"/>
            <a:ext cx="3167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Order of exploration</a:t>
            </a:r>
          </a:p>
          <a:p>
            <a:r>
              <a:rPr lang="en-GB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a, </a:t>
            </a:r>
            <a:endParaRPr lang="en-US" altLang="zh-TW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59400" name="Rectangle 5"/>
          <p:cNvSpPr>
            <a:spLocks noChangeArrowheads="1"/>
          </p:cNvSpPr>
          <p:nvPr/>
        </p:nvSpPr>
        <p:spPr bwMode="auto">
          <a:xfrm>
            <a:off x="6026150" y="4419600"/>
            <a:ext cx="3714750" cy="1938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000" b="0">
                <a:latin typeface="Comic Sans MS" pitchFamily="66" charset="0"/>
              </a:rPr>
              <a:t>DFS searches </a:t>
            </a:r>
            <a:r>
              <a:rPr lang="en-US" altLang="en-US" sz="3000">
                <a:solidFill>
                  <a:srgbClr val="FF0000"/>
                </a:solidFill>
                <a:latin typeface="Comic Sans MS" pitchFamily="66" charset="0"/>
              </a:rPr>
              <a:t>"deeper"</a:t>
            </a:r>
            <a:r>
              <a:rPr lang="en-US" altLang="en-US" sz="3000" b="0">
                <a:latin typeface="Comic Sans MS" pitchFamily="66" charset="0"/>
              </a:rPr>
              <a:t> in the graph whenever possible</a:t>
            </a:r>
          </a:p>
        </p:txBody>
      </p:sp>
      <p:sp>
        <p:nvSpPr>
          <p:cNvPr id="59401" name="Line 6"/>
          <p:cNvSpPr>
            <a:spLocks noChangeShapeType="1"/>
          </p:cNvSpPr>
          <p:nvPr/>
        </p:nvSpPr>
        <p:spPr bwMode="auto">
          <a:xfrm>
            <a:off x="4881563" y="4868863"/>
            <a:ext cx="0" cy="1008062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9402" name="Line 7"/>
          <p:cNvSpPr>
            <a:spLocks noChangeShapeType="1"/>
          </p:cNvSpPr>
          <p:nvPr/>
        </p:nvSpPr>
        <p:spPr bwMode="auto">
          <a:xfrm>
            <a:off x="1641475" y="49053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9403" name="Line 8"/>
          <p:cNvSpPr>
            <a:spLocks noChangeShapeType="1"/>
          </p:cNvSpPr>
          <p:nvPr/>
        </p:nvSpPr>
        <p:spPr bwMode="auto">
          <a:xfrm>
            <a:off x="1778000" y="49053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9404" name="Line 9"/>
          <p:cNvSpPr>
            <a:spLocks noChangeShapeType="1"/>
          </p:cNvSpPr>
          <p:nvPr/>
        </p:nvSpPr>
        <p:spPr bwMode="auto">
          <a:xfrm flipV="1">
            <a:off x="3409950" y="3546475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9405" name="Line 10"/>
          <p:cNvSpPr>
            <a:spLocks noChangeShapeType="1"/>
          </p:cNvSpPr>
          <p:nvPr/>
        </p:nvSpPr>
        <p:spPr bwMode="auto">
          <a:xfrm>
            <a:off x="3409950" y="3673475"/>
            <a:ext cx="1501775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9406" name="Line 11"/>
          <p:cNvSpPr>
            <a:spLocks noChangeShapeType="1"/>
          </p:cNvSpPr>
          <p:nvPr/>
        </p:nvSpPr>
        <p:spPr bwMode="auto">
          <a:xfrm>
            <a:off x="1635125" y="36734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9407" name="Line 12"/>
          <p:cNvSpPr>
            <a:spLocks noChangeShapeType="1"/>
          </p:cNvSpPr>
          <p:nvPr/>
        </p:nvSpPr>
        <p:spPr bwMode="auto">
          <a:xfrm>
            <a:off x="1771650" y="36734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9408" name="Line 13"/>
          <p:cNvSpPr>
            <a:spLocks noChangeShapeType="1"/>
          </p:cNvSpPr>
          <p:nvPr/>
        </p:nvSpPr>
        <p:spPr bwMode="auto">
          <a:xfrm>
            <a:off x="1638300" y="3500438"/>
            <a:ext cx="1636713" cy="46037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9409" name="Oval 14"/>
          <p:cNvSpPr>
            <a:spLocks noChangeArrowheads="1"/>
          </p:cNvSpPr>
          <p:nvPr/>
        </p:nvSpPr>
        <p:spPr bwMode="auto">
          <a:xfrm>
            <a:off x="1362075" y="3168650"/>
            <a:ext cx="682625" cy="630238"/>
          </a:xfrm>
          <a:prstGeom prst="ellipse">
            <a:avLst/>
          </a:prstGeom>
          <a:solidFill>
            <a:srgbClr val="FF00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chemeClr val="bg1"/>
                </a:solidFill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59410" name="Oval 15"/>
          <p:cNvSpPr>
            <a:spLocks noChangeArrowheads="1"/>
          </p:cNvSpPr>
          <p:nvPr/>
        </p:nvSpPr>
        <p:spPr bwMode="auto">
          <a:xfrm>
            <a:off x="3001963" y="3168650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59411" name="Oval 16"/>
          <p:cNvSpPr>
            <a:spLocks noChangeArrowheads="1"/>
          </p:cNvSpPr>
          <p:nvPr/>
        </p:nvSpPr>
        <p:spPr bwMode="auto">
          <a:xfrm>
            <a:off x="1362075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59412" name="Oval 17"/>
          <p:cNvSpPr>
            <a:spLocks noChangeArrowheads="1"/>
          </p:cNvSpPr>
          <p:nvPr/>
        </p:nvSpPr>
        <p:spPr bwMode="auto">
          <a:xfrm>
            <a:off x="3001963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59413" name="Oval 18"/>
          <p:cNvSpPr>
            <a:spLocks noChangeArrowheads="1"/>
          </p:cNvSpPr>
          <p:nvPr/>
        </p:nvSpPr>
        <p:spPr bwMode="auto">
          <a:xfrm>
            <a:off x="4502150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59414" name="Oval 19"/>
          <p:cNvSpPr>
            <a:spLocks noChangeArrowheads="1"/>
          </p:cNvSpPr>
          <p:nvPr/>
        </p:nvSpPr>
        <p:spPr bwMode="auto">
          <a:xfrm>
            <a:off x="4502150" y="3168650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59415" name="Text Box 20"/>
          <p:cNvSpPr txBox="1">
            <a:spLocks noChangeArrowheads="1"/>
          </p:cNvSpPr>
          <p:nvPr/>
        </p:nvSpPr>
        <p:spPr bwMode="auto">
          <a:xfrm>
            <a:off x="344488" y="2492375"/>
            <a:ext cx="2408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The source is a.</a:t>
            </a:r>
          </a:p>
        </p:txBody>
      </p:sp>
      <p:sp>
        <p:nvSpPr>
          <p:cNvPr id="59416" name="Oval 21"/>
          <p:cNvSpPr>
            <a:spLocks noChangeArrowheads="1"/>
          </p:cNvSpPr>
          <p:nvPr/>
        </p:nvSpPr>
        <p:spPr bwMode="auto">
          <a:xfrm>
            <a:off x="1368425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g</a:t>
            </a:r>
          </a:p>
        </p:txBody>
      </p:sp>
      <p:sp>
        <p:nvSpPr>
          <p:cNvPr id="59417" name="Oval 22"/>
          <p:cNvSpPr>
            <a:spLocks noChangeArrowheads="1"/>
          </p:cNvSpPr>
          <p:nvPr/>
        </p:nvSpPr>
        <p:spPr bwMode="auto">
          <a:xfrm>
            <a:off x="3008313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h</a:t>
            </a:r>
          </a:p>
        </p:txBody>
      </p:sp>
      <p:sp>
        <p:nvSpPr>
          <p:cNvPr id="59418" name="Oval 23"/>
          <p:cNvSpPr>
            <a:spLocks noChangeArrowheads="1"/>
          </p:cNvSpPr>
          <p:nvPr/>
        </p:nvSpPr>
        <p:spPr bwMode="auto">
          <a:xfrm>
            <a:off x="4508500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k</a:t>
            </a:r>
          </a:p>
        </p:txBody>
      </p:sp>
      <p:sp>
        <p:nvSpPr>
          <p:cNvPr id="59419" name="Text Box 25"/>
          <p:cNvSpPr txBox="1">
            <a:spLocks noChangeArrowheads="1"/>
          </p:cNvSpPr>
          <p:nvPr/>
        </p:nvSpPr>
        <p:spPr bwMode="auto">
          <a:xfrm>
            <a:off x="57150" y="6381750"/>
            <a:ext cx="2014538" cy="457200"/>
          </a:xfrm>
          <a:prstGeom prst="rect">
            <a:avLst/>
          </a:prstGeom>
          <a:solidFill>
            <a:srgbClr val="FFCC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search space</a:t>
            </a:r>
          </a:p>
        </p:txBody>
      </p:sp>
      <p:sp>
        <p:nvSpPr>
          <p:cNvPr id="59420" name="Freeform 26"/>
          <p:cNvSpPr>
            <a:spLocks/>
          </p:cNvSpPr>
          <p:nvPr/>
        </p:nvSpPr>
        <p:spPr bwMode="auto">
          <a:xfrm flipH="1" flipV="1">
            <a:off x="415925" y="5805488"/>
            <a:ext cx="720725" cy="576262"/>
          </a:xfrm>
          <a:custGeom>
            <a:avLst/>
            <a:gdLst>
              <a:gd name="T0" fmla="*/ 2147483647 w 408"/>
              <a:gd name="T1" fmla="*/ 0 h 227"/>
              <a:gd name="T2" fmla="*/ 2147483647 w 408"/>
              <a:gd name="T3" fmla="*/ 2147483647 h 227"/>
              <a:gd name="T4" fmla="*/ 2147483647 w 408"/>
              <a:gd name="T5" fmla="*/ 2147483647 h 227"/>
              <a:gd name="T6" fmla="*/ 2147483647 w 408"/>
              <a:gd name="T7" fmla="*/ 2147483647 h 227"/>
              <a:gd name="T8" fmla="*/ 0 w 40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227"/>
              <a:gd name="T17" fmla="*/ 408 w 40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227">
                <a:moveTo>
                  <a:pt x="408" y="0"/>
                </a:moveTo>
                <a:cubicBezTo>
                  <a:pt x="392" y="53"/>
                  <a:pt x="377" y="106"/>
                  <a:pt x="362" y="136"/>
                </a:cubicBezTo>
                <a:cubicBezTo>
                  <a:pt x="347" y="166"/>
                  <a:pt x="340" y="182"/>
                  <a:pt x="317" y="182"/>
                </a:cubicBezTo>
                <a:cubicBezTo>
                  <a:pt x="294" y="182"/>
                  <a:pt x="279" y="129"/>
                  <a:pt x="226" y="136"/>
                </a:cubicBezTo>
                <a:cubicBezTo>
                  <a:pt x="173" y="143"/>
                  <a:pt x="86" y="185"/>
                  <a:pt x="0" y="22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reeform 28"/>
          <p:cNvSpPr>
            <a:spLocks/>
          </p:cNvSpPr>
          <p:nvPr/>
        </p:nvSpPr>
        <p:spPr bwMode="auto">
          <a:xfrm>
            <a:off x="2463800" y="2541588"/>
            <a:ext cx="3343275" cy="4225925"/>
          </a:xfrm>
          <a:custGeom>
            <a:avLst/>
            <a:gdLst>
              <a:gd name="T0" fmla="*/ 333880 w 3343986"/>
              <a:gd name="T1" fmla="*/ 719347 h 4226816"/>
              <a:gd name="T2" fmla="*/ 2922547 w 3343986"/>
              <a:gd name="T3" fmla="*/ 215236 h 4226816"/>
              <a:gd name="T4" fmla="*/ 3072417 w 3343986"/>
              <a:gd name="T5" fmla="*/ 4166405 h 4226816"/>
              <a:gd name="T6" fmla="*/ 333880 w 3343986"/>
              <a:gd name="T7" fmla="*/ 2381568 h 4226816"/>
              <a:gd name="T8" fmla="*/ 333880 w 3343986"/>
              <a:gd name="T9" fmla="*/ 719347 h 42268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43986"/>
              <a:gd name="T16" fmla="*/ 0 h 4226816"/>
              <a:gd name="T17" fmla="*/ 3343986 w 3343986"/>
              <a:gd name="T18" fmla="*/ 4226816 h 42268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43986" h="4226816">
                <a:moveTo>
                  <a:pt x="334448" y="720563"/>
                </a:moveTo>
                <a:cubicBezTo>
                  <a:pt x="766627" y="358897"/>
                  <a:pt x="2470323" y="-359885"/>
                  <a:pt x="2927523" y="215596"/>
                </a:cubicBezTo>
                <a:cubicBezTo>
                  <a:pt x="3384723" y="791077"/>
                  <a:pt x="3509827" y="3811781"/>
                  <a:pt x="3077648" y="4173447"/>
                </a:cubicBezTo>
                <a:cubicBezTo>
                  <a:pt x="2645469" y="4535113"/>
                  <a:pt x="793923" y="2961071"/>
                  <a:pt x="334448" y="2385590"/>
                </a:cubicBezTo>
                <a:cubicBezTo>
                  <a:pt x="-125027" y="1810109"/>
                  <a:pt x="-97731" y="1082229"/>
                  <a:pt x="334448" y="720563"/>
                </a:cubicBezTo>
                <a:close/>
              </a:path>
            </a:pathLst>
          </a:cu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Edges are explored from the most recently discovered vertex, backtracks when finished</a:t>
            </a:r>
          </a:p>
        </p:txBody>
      </p:sp>
      <p:sp>
        <p:nvSpPr>
          <p:cNvPr id="60420" name="Text Box 25"/>
          <p:cNvSpPr txBox="1">
            <a:spLocks noChangeArrowheads="1"/>
          </p:cNvSpPr>
          <p:nvPr/>
        </p:nvSpPr>
        <p:spPr bwMode="auto">
          <a:xfrm>
            <a:off x="3224213" y="2205038"/>
            <a:ext cx="2014537" cy="457200"/>
          </a:xfrm>
          <a:prstGeom prst="rect">
            <a:avLst/>
          </a:prstGeom>
          <a:solidFill>
            <a:srgbClr val="FFCC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search space</a:t>
            </a:r>
          </a:p>
        </p:txBody>
      </p:sp>
      <p:sp>
        <p:nvSpPr>
          <p:cNvPr id="60421" name="Line 4"/>
          <p:cNvSpPr>
            <a:spLocks noChangeShapeType="1"/>
          </p:cNvSpPr>
          <p:nvPr/>
        </p:nvSpPr>
        <p:spPr bwMode="auto">
          <a:xfrm flipV="1">
            <a:off x="3275013" y="4745038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04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268C7EC-6D2E-46BB-A746-38BB0D5FDC20}" type="slidenum">
              <a:rPr lang="zh-TW" altLang="en-US" sz="1100" b="0">
                <a:latin typeface="Verdana" pitchFamily="34" charset="0"/>
              </a:rPr>
              <a:pPr eaLnBrk="1" hangingPunct="1"/>
              <a:t>51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604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Depth First Search (DFS)</a:t>
            </a:r>
            <a:endParaRPr lang="en-US" altLang="en-US" smtClean="0"/>
          </a:p>
        </p:txBody>
      </p:sp>
      <p:sp>
        <p:nvSpPr>
          <p:cNvPr id="60424" name="Text Box 4"/>
          <p:cNvSpPr txBox="1">
            <a:spLocks noChangeArrowheads="1"/>
          </p:cNvSpPr>
          <p:nvPr/>
        </p:nvSpPr>
        <p:spPr bwMode="auto">
          <a:xfrm>
            <a:off x="6435725" y="2492375"/>
            <a:ext cx="3167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Order of exploration</a:t>
            </a:r>
          </a:p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a,</a:t>
            </a:r>
            <a:r>
              <a:rPr lang="en-GB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 </a:t>
            </a:r>
            <a:r>
              <a:rPr lang="en-GB" altLang="zh-TW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b</a:t>
            </a:r>
            <a:endParaRPr lang="en-US" altLang="zh-TW">
              <a:solidFill>
                <a:srgbClr val="FF0000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60425" name="Rectangle 5"/>
          <p:cNvSpPr>
            <a:spLocks noChangeArrowheads="1"/>
          </p:cNvSpPr>
          <p:nvPr/>
        </p:nvSpPr>
        <p:spPr bwMode="auto">
          <a:xfrm>
            <a:off x="6026150" y="4419600"/>
            <a:ext cx="3714750" cy="1938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000" b="0">
                <a:latin typeface="Comic Sans MS" pitchFamily="66" charset="0"/>
              </a:rPr>
              <a:t>DFS searches </a:t>
            </a:r>
            <a:r>
              <a:rPr lang="en-US" altLang="en-US" sz="3000">
                <a:solidFill>
                  <a:srgbClr val="FF0000"/>
                </a:solidFill>
                <a:latin typeface="Comic Sans MS" pitchFamily="66" charset="0"/>
              </a:rPr>
              <a:t>"deeper"</a:t>
            </a:r>
            <a:r>
              <a:rPr lang="en-US" altLang="en-US" sz="3000" b="0">
                <a:latin typeface="Comic Sans MS" pitchFamily="66" charset="0"/>
              </a:rPr>
              <a:t> in the graph whenever possible</a:t>
            </a:r>
          </a:p>
        </p:txBody>
      </p:sp>
      <p:sp>
        <p:nvSpPr>
          <p:cNvPr id="60426" name="Line 6"/>
          <p:cNvSpPr>
            <a:spLocks noChangeShapeType="1"/>
          </p:cNvSpPr>
          <p:nvPr/>
        </p:nvSpPr>
        <p:spPr bwMode="auto">
          <a:xfrm>
            <a:off x="4881563" y="4868863"/>
            <a:ext cx="0" cy="1008062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0427" name="Line 7"/>
          <p:cNvSpPr>
            <a:spLocks noChangeShapeType="1"/>
          </p:cNvSpPr>
          <p:nvPr/>
        </p:nvSpPr>
        <p:spPr bwMode="auto">
          <a:xfrm>
            <a:off x="1641475" y="49053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0428" name="Line 8"/>
          <p:cNvSpPr>
            <a:spLocks noChangeShapeType="1"/>
          </p:cNvSpPr>
          <p:nvPr/>
        </p:nvSpPr>
        <p:spPr bwMode="auto">
          <a:xfrm>
            <a:off x="1778000" y="49053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0429" name="Line 9"/>
          <p:cNvSpPr>
            <a:spLocks noChangeShapeType="1"/>
          </p:cNvSpPr>
          <p:nvPr/>
        </p:nvSpPr>
        <p:spPr bwMode="auto">
          <a:xfrm flipV="1">
            <a:off x="3409950" y="3546475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0430" name="Line 10"/>
          <p:cNvSpPr>
            <a:spLocks noChangeShapeType="1"/>
          </p:cNvSpPr>
          <p:nvPr/>
        </p:nvSpPr>
        <p:spPr bwMode="auto">
          <a:xfrm>
            <a:off x="3409950" y="3673475"/>
            <a:ext cx="1501775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0431" name="Line 11"/>
          <p:cNvSpPr>
            <a:spLocks noChangeShapeType="1"/>
          </p:cNvSpPr>
          <p:nvPr/>
        </p:nvSpPr>
        <p:spPr bwMode="auto">
          <a:xfrm>
            <a:off x="1635125" y="36734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0432" name="Line 12"/>
          <p:cNvSpPr>
            <a:spLocks noChangeShapeType="1"/>
          </p:cNvSpPr>
          <p:nvPr/>
        </p:nvSpPr>
        <p:spPr bwMode="auto">
          <a:xfrm>
            <a:off x="1771650" y="36734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0433" name="Line 13"/>
          <p:cNvSpPr>
            <a:spLocks noChangeShapeType="1"/>
          </p:cNvSpPr>
          <p:nvPr/>
        </p:nvSpPr>
        <p:spPr bwMode="auto">
          <a:xfrm>
            <a:off x="1638300" y="3500438"/>
            <a:ext cx="1636713" cy="460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0434" name="Oval 14"/>
          <p:cNvSpPr>
            <a:spLocks noChangeArrowheads="1"/>
          </p:cNvSpPr>
          <p:nvPr/>
        </p:nvSpPr>
        <p:spPr bwMode="auto">
          <a:xfrm>
            <a:off x="1362075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60435" name="Oval 15"/>
          <p:cNvSpPr>
            <a:spLocks noChangeArrowheads="1"/>
          </p:cNvSpPr>
          <p:nvPr/>
        </p:nvSpPr>
        <p:spPr bwMode="auto">
          <a:xfrm>
            <a:off x="3001963" y="3168650"/>
            <a:ext cx="682625" cy="630238"/>
          </a:xfrm>
          <a:prstGeom prst="ellipse">
            <a:avLst/>
          </a:prstGeom>
          <a:solidFill>
            <a:srgbClr val="FF00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chemeClr val="bg1"/>
                </a:solidFill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60436" name="Oval 16"/>
          <p:cNvSpPr>
            <a:spLocks noChangeArrowheads="1"/>
          </p:cNvSpPr>
          <p:nvPr/>
        </p:nvSpPr>
        <p:spPr bwMode="auto">
          <a:xfrm>
            <a:off x="1362075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60437" name="Oval 17"/>
          <p:cNvSpPr>
            <a:spLocks noChangeArrowheads="1"/>
          </p:cNvSpPr>
          <p:nvPr/>
        </p:nvSpPr>
        <p:spPr bwMode="auto">
          <a:xfrm>
            <a:off x="3001963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60438" name="Oval 18"/>
          <p:cNvSpPr>
            <a:spLocks noChangeArrowheads="1"/>
          </p:cNvSpPr>
          <p:nvPr/>
        </p:nvSpPr>
        <p:spPr bwMode="auto">
          <a:xfrm>
            <a:off x="4502150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60439" name="Oval 19"/>
          <p:cNvSpPr>
            <a:spLocks noChangeArrowheads="1"/>
          </p:cNvSpPr>
          <p:nvPr/>
        </p:nvSpPr>
        <p:spPr bwMode="auto">
          <a:xfrm>
            <a:off x="4502150" y="3168650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60440" name="Text Box 20"/>
          <p:cNvSpPr txBox="1">
            <a:spLocks noChangeArrowheads="1"/>
          </p:cNvSpPr>
          <p:nvPr/>
        </p:nvSpPr>
        <p:spPr bwMode="auto">
          <a:xfrm>
            <a:off x="344488" y="2492375"/>
            <a:ext cx="2408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The source is a.</a:t>
            </a:r>
          </a:p>
        </p:txBody>
      </p:sp>
      <p:sp>
        <p:nvSpPr>
          <p:cNvPr id="60441" name="Oval 21"/>
          <p:cNvSpPr>
            <a:spLocks noChangeArrowheads="1"/>
          </p:cNvSpPr>
          <p:nvPr/>
        </p:nvSpPr>
        <p:spPr bwMode="auto">
          <a:xfrm>
            <a:off x="1368425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g</a:t>
            </a:r>
          </a:p>
        </p:txBody>
      </p:sp>
      <p:sp>
        <p:nvSpPr>
          <p:cNvPr id="60442" name="Oval 22"/>
          <p:cNvSpPr>
            <a:spLocks noChangeArrowheads="1"/>
          </p:cNvSpPr>
          <p:nvPr/>
        </p:nvSpPr>
        <p:spPr bwMode="auto">
          <a:xfrm>
            <a:off x="3008313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h</a:t>
            </a:r>
          </a:p>
        </p:txBody>
      </p:sp>
      <p:sp>
        <p:nvSpPr>
          <p:cNvPr id="60443" name="Oval 23"/>
          <p:cNvSpPr>
            <a:spLocks noChangeArrowheads="1"/>
          </p:cNvSpPr>
          <p:nvPr/>
        </p:nvSpPr>
        <p:spPr bwMode="auto">
          <a:xfrm>
            <a:off x="4508500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k</a:t>
            </a:r>
          </a:p>
        </p:txBody>
      </p:sp>
      <p:sp>
        <p:nvSpPr>
          <p:cNvPr id="60444" name="Freeform 26"/>
          <p:cNvSpPr>
            <a:spLocks/>
          </p:cNvSpPr>
          <p:nvPr/>
        </p:nvSpPr>
        <p:spPr bwMode="auto">
          <a:xfrm flipH="1">
            <a:off x="3729038" y="2636838"/>
            <a:ext cx="647700" cy="360362"/>
          </a:xfrm>
          <a:custGeom>
            <a:avLst/>
            <a:gdLst>
              <a:gd name="T0" fmla="*/ 2147483647 w 408"/>
              <a:gd name="T1" fmla="*/ 0 h 227"/>
              <a:gd name="T2" fmla="*/ 2147483647 w 408"/>
              <a:gd name="T3" fmla="*/ 2147483647 h 227"/>
              <a:gd name="T4" fmla="*/ 2147483647 w 408"/>
              <a:gd name="T5" fmla="*/ 2147483647 h 227"/>
              <a:gd name="T6" fmla="*/ 2147483647 w 408"/>
              <a:gd name="T7" fmla="*/ 2147483647 h 227"/>
              <a:gd name="T8" fmla="*/ 0 w 40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227"/>
              <a:gd name="T17" fmla="*/ 408 w 40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227">
                <a:moveTo>
                  <a:pt x="408" y="0"/>
                </a:moveTo>
                <a:cubicBezTo>
                  <a:pt x="392" y="53"/>
                  <a:pt x="377" y="106"/>
                  <a:pt x="362" y="136"/>
                </a:cubicBezTo>
                <a:cubicBezTo>
                  <a:pt x="347" y="166"/>
                  <a:pt x="340" y="182"/>
                  <a:pt x="317" y="182"/>
                </a:cubicBezTo>
                <a:cubicBezTo>
                  <a:pt x="294" y="182"/>
                  <a:pt x="279" y="129"/>
                  <a:pt x="226" y="136"/>
                </a:cubicBezTo>
                <a:cubicBezTo>
                  <a:pt x="173" y="143"/>
                  <a:pt x="86" y="185"/>
                  <a:pt x="0" y="22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Line 4"/>
          <p:cNvSpPr>
            <a:spLocks noChangeShapeType="1"/>
          </p:cNvSpPr>
          <p:nvPr/>
        </p:nvSpPr>
        <p:spPr bwMode="auto">
          <a:xfrm flipV="1">
            <a:off x="3275013" y="4745038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4CAD91-540B-4325-A723-4648461FC5CA}" type="slidenum">
              <a:rPr lang="zh-TW" altLang="en-US" sz="1100" b="0">
                <a:latin typeface="Verdana" pitchFamily="34" charset="0"/>
              </a:rPr>
              <a:pPr eaLnBrk="1" hangingPunct="1"/>
              <a:t>52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61444" name="Freeform 24"/>
          <p:cNvSpPr>
            <a:spLocks/>
          </p:cNvSpPr>
          <p:nvPr/>
        </p:nvSpPr>
        <p:spPr bwMode="auto">
          <a:xfrm>
            <a:off x="4881563" y="3128963"/>
            <a:ext cx="719137" cy="889000"/>
          </a:xfrm>
          <a:custGeom>
            <a:avLst/>
            <a:gdLst>
              <a:gd name="T0" fmla="*/ 0 w 272"/>
              <a:gd name="T1" fmla="*/ 2147483647 h 560"/>
              <a:gd name="T2" fmla="*/ 2147483647 w 272"/>
              <a:gd name="T3" fmla="*/ 2147483647 h 560"/>
              <a:gd name="T4" fmla="*/ 2147483647 w 272"/>
              <a:gd name="T5" fmla="*/ 2147483647 h 560"/>
              <a:gd name="T6" fmla="*/ 2147483647 w 272"/>
              <a:gd name="T7" fmla="*/ 2147483647 h 560"/>
              <a:gd name="T8" fmla="*/ 0 w 272"/>
              <a:gd name="T9" fmla="*/ 2147483647 h 5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"/>
              <a:gd name="T16" fmla="*/ 0 h 560"/>
              <a:gd name="T17" fmla="*/ 272 w 272"/>
              <a:gd name="T18" fmla="*/ 560 h 5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" h="560">
                <a:moveTo>
                  <a:pt x="0" y="416"/>
                </a:moveTo>
                <a:cubicBezTo>
                  <a:pt x="0" y="492"/>
                  <a:pt x="45" y="560"/>
                  <a:pt x="90" y="507"/>
                </a:cubicBezTo>
                <a:cubicBezTo>
                  <a:pt x="135" y="454"/>
                  <a:pt x="272" y="174"/>
                  <a:pt x="272" y="98"/>
                </a:cubicBezTo>
                <a:cubicBezTo>
                  <a:pt x="272" y="22"/>
                  <a:pt x="135" y="0"/>
                  <a:pt x="90" y="53"/>
                </a:cubicBezTo>
                <a:cubicBezTo>
                  <a:pt x="45" y="106"/>
                  <a:pt x="0" y="340"/>
                  <a:pt x="0" y="416"/>
                </a:cubicBezTo>
                <a:close/>
              </a:path>
            </a:pathLst>
          </a:cu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GB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Depth First Search (DFS)</a:t>
            </a:r>
            <a:endParaRPr lang="en-US" altLang="en-US" smtClean="0"/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Edges are explored from the most recently discovered vertex, backtracks when finished</a:t>
            </a:r>
          </a:p>
        </p:txBody>
      </p:sp>
      <p:sp>
        <p:nvSpPr>
          <p:cNvPr id="61447" name="Text Box 4"/>
          <p:cNvSpPr txBox="1">
            <a:spLocks noChangeArrowheads="1"/>
          </p:cNvSpPr>
          <p:nvPr/>
        </p:nvSpPr>
        <p:spPr bwMode="auto">
          <a:xfrm>
            <a:off x="6435725" y="2492375"/>
            <a:ext cx="3167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Order of exploration</a:t>
            </a:r>
          </a:p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a, b,</a:t>
            </a:r>
            <a:r>
              <a:rPr lang="en-GB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 </a:t>
            </a:r>
            <a:r>
              <a:rPr lang="en-GB" altLang="zh-TW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c</a:t>
            </a:r>
            <a:endParaRPr lang="en-US" altLang="zh-TW">
              <a:solidFill>
                <a:srgbClr val="FF0000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61448" name="Rectangle 5"/>
          <p:cNvSpPr>
            <a:spLocks noChangeArrowheads="1"/>
          </p:cNvSpPr>
          <p:nvPr/>
        </p:nvSpPr>
        <p:spPr bwMode="auto">
          <a:xfrm>
            <a:off x="6026150" y="4419600"/>
            <a:ext cx="3714750" cy="1938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000" b="0">
                <a:latin typeface="Comic Sans MS" pitchFamily="66" charset="0"/>
              </a:rPr>
              <a:t>DFS searches </a:t>
            </a:r>
            <a:r>
              <a:rPr lang="en-US" altLang="en-US" sz="3000">
                <a:solidFill>
                  <a:srgbClr val="FF0000"/>
                </a:solidFill>
                <a:latin typeface="Comic Sans MS" pitchFamily="66" charset="0"/>
              </a:rPr>
              <a:t>"deeper"</a:t>
            </a:r>
            <a:r>
              <a:rPr lang="en-US" altLang="en-US" sz="3000" b="0">
                <a:latin typeface="Comic Sans MS" pitchFamily="66" charset="0"/>
              </a:rPr>
              <a:t> in the graph whenever possible</a:t>
            </a:r>
          </a:p>
        </p:txBody>
      </p:sp>
      <p:sp>
        <p:nvSpPr>
          <p:cNvPr id="61449" name="Line 6"/>
          <p:cNvSpPr>
            <a:spLocks noChangeShapeType="1"/>
          </p:cNvSpPr>
          <p:nvPr/>
        </p:nvSpPr>
        <p:spPr bwMode="auto">
          <a:xfrm>
            <a:off x="4881563" y="4868863"/>
            <a:ext cx="0" cy="1008062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1450" name="Line 7"/>
          <p:cNvSpPr>
            <a:spLocks noChangeShapeType="1"/>
          </p:cNvSpPr>
          <p:nvPr/>
        </p:nvSpPr>
        <p:spPr bwMode="auto">
          <a:xfrm>
            <a:off x="1641475" y="49053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1451" name="Line 8"/>
          <p:cNvSpPr>
            <a:spLocks noChangeShapeType="1"/>
          </p:cNvSpPr>
          <p:nvPr/>
        </p:nvSpPr>
        <p:spPr bwMode="auto">
          <a:xfrm>
            <a:off x="1778000" y="49053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1452" name="Line 9"/>
          <p:cNvSpPr>
            <a:spLocks noChangeShapeType="1"/>
          </p:cNvSpPr>
          <p:nvPr/>
        </p:nvSpPr>
        <p:spPr bwMode="auto">
          <a:xfrm flipV="1">
            <a:off x="3409950" y="3546475"/>
            <a:ext cx="150177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1453" name="Line 10"/>
          <p:cNvSpPr>
            <a:spLocks noChangeShapeType="1"/>
          </p:cNvSpPr>
          <p:nvPr/>
        </p:nvSpPr>
        <p:spPr bwMode="auto">
          <a:xfrm>
            <a:off x="3409950" y="3673475"/>
            <a:ext cx="1501775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1454" name="Line 11"/>
          <p:cNvSpPr>
            <a:spLocks noChangeShapeType="1"/>
          </p:cNvSpPr>
          <p:nvPr/>
        </p:nvSpPr>
        <p:spPr bwMode="auto">
          <a:xfrm>
            <a:off x="1635125" y="36734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1455" name="Line 12"/>
          <p:cNvSpPr>
            <a:spLocks noChangeShapeType="1"/>
          </p:cNvSpPr>
          <p:nvPr/>
        </p:nvSpPr>
        <p:spPr bwMode="auto">
          <a:xfrm>
            <a:off x="1771650" y="36734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1456" name="Line 13"/>
          <p:cNvSpPr>
            <a:spLocks noChangeShapeType="1"/>
          </p:cNvSpPr>
          <p:nvPr/>
        </p:nvSpPr>
        <p:spPr bwMode="auto">
          <a:xfrm>
            <a:off x="1638300" y="3500438"/>
            <a:ext cx="1636713" cy="46037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1457" name="Oval 14"/>
          <p:cNvSpPr>
            <a:spLocks noChangeArrowheads="1"/>
          </p:cNvSpPr>
          <p:nvPr/>
        </p:nvSpPr>
        <p:spPr bwMode="auto">
          <a:xfrm>
            <a:off x="1362075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61458" name="Oval 15"/>
          <p:cNvSpPr>
            <a:spLocks noChangeArrowheads="1"/>
          </p:cNvSpPr>
          <p:nvPr/>
        </p:nvSpPr>
        <p:spPr bwMode="auto">
          <a:xfrm>
            <a:off x="3001963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61459" name="Oval 16"/>
          <p:cNvSpPr>
            <a:spLocks noChangeArrowheads="1"/>
          </p:cNvSpPr>
          <p:nvPr/>
        </p:nvSpPr>
        <p:spPr bwMode="auto">
          <a:xfrm>
            <a:off x="1362075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61460" name="Oval 17"/>
          <p:cNvSpPr>
            <a:spLocks noChangeArrowheads="1"/>
          </p:cNvSpPr>
          <p:nvPr/>
        </p:nvSpPr>
        <p:spPr bwMode="auto">
          <a:xfrm>
            <a:off x="3001963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61461" name="Oval 18"/>
          <p:cNvSpPr>
            <a:spLocks noChangeArrowheads="1"/>
          </p:cNvSpPr>
          <p:nvPr/>
        </p:nvSpPr>
        <p:spPr bwMode="auto">
          <a:xfrm>
            <a:off x="4502150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61462" name="Oval 19"/>
          <p:cNvSpPr>
            <a:spLocks noChangeArrowheads="1"/>
          </p:cNvSpPr>
          <p:nvPr/>
        </p:nvSpPr>
        <p:spPr bwMode="auto">
          <a:xfrm>
            <a:off x="4502150" y="3168650"/>
            <a:ext cx="682625" cy="630238"/>
          </a:xfrm>
          <a:prstGeom prst="ellipse">
            <a:avLst/>
          </a:prstGeom>
          <a:solidFill>
            <a:srgbClr val="FF00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chemeClr val="bg1"/>
                </a:solidFill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61463" name="Text Box 20"/>
          <p:cNvSpPr txBox="1">
            <a:spLocks noChangeArrowheads="1"/>
          </p:cNvSpPr>
          <p:nvPr/>
        </p:nvSpPr>
        <p:spPr bwMode="auto">
          <a:xfrm>
            <a:off x="344488" y="2492375"/>
            <a:ext cx="2408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The source is a.</a:t>
            </a:r>
          </a:p>
        </p:txBody>
      </p:sp>
      <p:sp>
        <p:nvSpPr>
          <p:cNvPr id="61464" name="Oval 21"/>
          <p:cNvSpPr>
            <a:spLocks noChangeArrowheads="1"/>
          </p:cNvSpPr>
          <p:nvPr/>
        </p:nvSpPr>
        <p:spPr bwMode="auto">
          <a:xfrm>
            <a:off x="1368425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g</a:t>
            </a:r>
          </a:p>
        </p:txBody>
      </p:sp>
      <p:sp>
        <p:nvSpPr>
          <p:cNvPr id="61465" name="Oval 22"/>
          <p:cNvSpPr>
            <a:spLocks noChangeArrowheads="1"/>
          </p:cNvSpPr>
          <p:nvPr/>
        </p:nvSpPr>
        <p:spPr bwMode="auto">
          <a:xfrm>
            <a:off x="3008313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h</a:t>
            </a:r>
          </a:p>
        </p:txBody>
      </p:sp>
      <p:sp>
        <p:nvSpPr>
          <p:cNvPr id="61466" name="Oval 23"/>
          <p:cNvSpPr>
            <a:spLocks noChangeArrowheads="1"/>
          </p:cNvSpPr>
          <p:nvPr/>
        </p:nvSpPr>
        <p:spPr bwMode="auto">
          <a:xfrm>
            <a:off x="4508500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k</a:t>
            </a:r>
          </a:p>
        </p:txBody>
      </p:sp>
      <p:sp>
        <p:nvSpPr>
          <p:cNvPr id="61467" name="Text Box 25"/>
          <p:cNvSpPr txBox="1">
            <a:spLocks noChangeArrowheads="1"/>
          </p:cNvSpPr>
          <p:nvPr/>
        </p:nvSpPr>
        <p:spPr bwMode="auto">
          <a:xfrm>
            <a:off x="4232275" y="2319338"/>
            <a:ext cx="2014538" cy="822325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search space</a:t>
            </a:r>
          </a:p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is empty</a:t>
            </a:r>
          </a:p>
        </p:txBody>
      </p:sp>
      <p:sp>
        <p:nvSpPr>
          <p:cNvPr id="61468" name="Freeform 26"/>
          <p:cNvSpPr>
            <a:spLocks/>
          </p:cNvSpPr>
          <p:nvPr/>
        </p:nvSpPr>
        <p:spPr bwMode="auto">
          <a:xfrm>
            <a:off x="5384800" y="2997200"/>
            <a:ext cx="647700" cy="360363"/>
          </a:xfrm>
          <a:custGeom>
            <a:avLst/>
            <a:gdLst>
              <a:gd name="T0" fmla="*/ 2147483647 w 408"/>
              <a:gd name="T1" fmla="*/ 0 h 227"/>
              <a:gd name="T2" fmla="*/ 2147483647 w 408"/>
              <a:gd name="T3" fmla="*/ 2147483647 h 227"/>
              <a:gd name="T4" fmla="*/ 2147483647 w 408"/>
              <a:gd name="T5" fmla="*/ 2147483647 h 227"/>
              <a:gd name="T6" fmla="*/ 2147483647 w 408"/>
              <a:gd name="T7" fmla="*/ 2147483647 h 227"/>
              <a:gd name="T8" fmla="*/ 0 w 40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227"/>
              <a:gd name="T17" fmla="*/ 408 w 40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227">
                <a:moveTo>
                  <a:pt x="408" y="0"/>
                </a:moveTo>
                <a:cubicBezTo>
                  <a:pt x="392" y="53"/>
                  <a:pt x="377" y="106"/>
                  <a:pt x="362" y="136"/>
                </a:cubicBezTo>
                <a:cubicBezTo>
                  <a:pt x="347" y="166"/>
                  <a:pt x="340" y="182"/>
                  <a:pt x="317" y="182"/>
                </a:cubicBezTo>
                <a:cubicBezTo>
                  <a:pt x="294" y="182"/>
                  <a:pt x="279" y="129"/>
                  <a:pt x="226" y="136"/>
                </a:cubicBezTo>
                <a:cubicBezTo>
                  <a:pt x="173" y="143"/>
                  <a:pt x="86" y="185"/>
                  <a:pt x="0" y="22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reeform 30"/>
          <p:cNvSpPr>
            <a:spLocks/>
          </p:cNvSpPr>
          <p:nvPr/>
        </p:nvSpPr>
        <p:spPr bwMode="auto">
          <a:xfrm>
            <a:off x="2679700" y="3363913"/>
            <a:ext cx="2940050" cy="3074987"/>
          </a:xfrm>
          <a:custGeom>
            <a:avLst/>
            <a:gdLst>
              <a:gd name="T0" fmla="*/ 718782 w 2940276"/>
              <a:gd name="T1" fmla="*/ 7327 h 3075874"/>
              <a:gd name="T2" fmla="*/ 2601012 w 2940276"/>
              <a:gd name="T3" fmla="*/ 797073 h 3075874"/>
              <a:gd name="T4" fmla="*/ 2805600 w 2940276"/>
              <a:gd name="T5" fmla="*/ 2839515 h 3075874"/>
              <a:gd name="T6" fmla="*/ 1155238 w 2940276"/>
              <a:gd name="T7" fmla="*/ 2921215 h 3075874"/>
              <a:gd name="T8" fmla="*/ 1305275 w 2940276"/>
              <a:gd name="T9" fmla="*/ 1954458 h 3075874"/>
              <a:gd name="T10" fmla="*/ 105008 w 2940276"/>
              <a:gd name="T11" fmla="*/ 1791062 h 3075874"/>
              <a:gd name="T12" fmla="*/ 132288 w 2940276"/>
              <a:gd name="T13" fmla="*/ 483895 h 3075874"/>
              <a:gd name="T14" fmla="*/ 718782 w 2940276"/>
              <a:gd name="T15" fmla="*/ 7327 h 30758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40276"/>
              <a:gd name="T25" fmla="*/ 0 h 3075874"/>
              <a:gd name="T26" fmla="*/ 2940276 w 2940276"/>
              <a:gd name="T27" fmla="*/ 3075874 h 307587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40276" h="3075874">
                <a:moveTo>
                  <a:pt x="719222" y="7343"/>
                </a:moveTo>
                <a:cubicBezTo>
                  <a:pt x="1130930" y="59659"/>
                  <a:pt x="2254595" y="325791"/>
                  <a:pt x="2602613" y="798913"/>
                </a:cubicBezTo>
                <a:cubicBezTo>
                  <a:pt x="2950631" y="1272035"/>
                  <a:pt x="3048440" y="2491235"/>
                  <a:pt x="2807329" y="2846077"/>
                </a:cubicBezTo>
                <a:cubicBezTo>
                  <a:pt x="2566219" y="3200919"/>
                  <a:pt x="1406159" y="3075815"/>
                  <a:pt x="1155950" y="2927964"/>
                </a:cubicBezTo>
                <a:cubicBezTo>
                  <a:pt x="905741" y="2780113"/>
                  <a:pt x="1481221" y="2147767"/>
                  <a:pt x="1306075" y="1958973"/>
                </a:cubicBezTo>
                <a:cubicBezTo>
                  <a:pt x="1130929" y="1770179"/>
                  <a:pt x="300690" y="2040860"/>
                  <a:pt x="105072" y="1795200"/>
                </a:cubicBezTo>
                <a:cubicBezTo>
                  <a:pt x="-90546" y="1549540"/>
                  <a:pt x="27735" y="780717"/>
                  <a:pt x="132368" y="485015"/>
                </a:cubicBezTo>
                <a:cubicBezTo>
                  <a:pt x="237001" y="189313"/>
                  <a:pt x="307514" y="-44973"/>
                  <a:pt x="719222" y="7343"/>
                </a:cubicBezTo>
                <a:close/>
              </a:path>
            </a:pathLst>
          </a:cu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62467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Edges are explored from the most recently discovered vertex, backtracks when finished</a:t>
            </a:r>
          </a:p>
        </p:txBody>
      </p:sp>
      <p:sp>
        <p:nvSpPr>
          <p:cNvPr id="62468" name="Text Box 25"/>
          <p:cNvSpPr txBox="1">
            <a:spLocks noChangeArrowheads="1"/>
          </p:cNvSpPr>
          <p:nvPr/>
        </p:nvSpPr>
        <p:spPr bwMode="auto">
          <a:xfrm>
            <a:off x="3729038" y="6381750"/>
            <a:ext cx="2014537" cy="457200"/>
          </a:xfrm>
          <a:prstGeom prst="rect">
            <a:avLst/>
          </a:prstGeom>
          <a:solidFill>
            <a:srgbClr val="FFCC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search space</a:t>
            </a:r>
          </a:p>
        </p:txBody>
      </p:sp>
      <p:sp>
        <p:nvSpPr>
          <p:cNvPr id="62469" name="Line 4"/>
          <p:cNvSpPr>
            <a:spLocks noChangeShapeType="1"/>
          </p:cNvSpPr>
          <p:nvPr/>
        </p:nvSpPr>
        <p:spPr bwMode="auto">
          <a:xfrm flipV="1">
            <a:off x="3275013" y="4745038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24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3B6C9A5-4D5A-4B4F-97E1-DDBA28F1522C}" type="slidenum">
              <a:rPr lang="zh-TW" altLang="en-US" sz="1100" b="0">
                <a:latin typeface="Verdana" pitchFamily="34" charset="0"/>
              </a:rPr>
              <a:pPr eaLnBrk="1" hangingPunct="1"/>
              <a:t>53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624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Depth First Search (DFS)</a:t>
            </a:r>
            <a:endParaRPr lang="en-US" altLang="en-US" smtClean="0"/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6435725" y="2492375"/>
            <a:ext cx="3167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Order of exploration</a:t>
            </a:r>
          </a:p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a, b, c</a:t>
            </a:r>
            <a:endParaRPr lang="en-US" altLang="zh-TW" b="0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62473" name="Rectangle 6"/>
          <p:cNvSpPr>
            <a:spLocks noChangeArrowheads="1"/>
          </p:cNvSpPr>
          <p:nvPr/>
        </p:nvSpPr>
        <p:spPr bwMode="auto">
          <a:xfrm>
            <a:off x="6026150" y="4419600"/>
            <a:ext cx="3714750" cy="1938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000" b="0">
                <a:latin typeface="Comic Sans MS" pitchFamily="66" charset="0"/>
              </a:rPr>
              <a:t>DFS searches </a:t>
            </a:r>
            <a:r>
              <a:rPr lang="en-US" altLang="en-US" sz="3000">
                <a:solidFill>
                  <a:srgbClr val="FF0000"/>
                </a:solidFill>
                <a:latin typeface="Comic Sans MS" pitchFamily="66" charset="0"/>
              </a:rPr>
              <a:t>"deeper"</a:t>
            </a:r>
            <a:r>
              <a:rPr lang="en-US" altLang="en-US" sz="3000" b="0">
                <a:latin typeface="Comic Sans MS" pitchFamily="66" charset="0"/>
              </a:rPr>
              <a:t> in the graph whenever possible</a:t>
            </a:r>
          </a:p>
        </p:txBody>
      </p:sp>
      <p:sp>
        <p:nvSpPr>
          <p:cNvPr id="62474" name="Line 7"/>
          <p:cNvSpPr>
            <a:spLocks noChangeShapeType="1"/>
          </p:cNvSpPr>
          <p:nvPr/>
        </p:nvSpPr>
        <p:spPr bwMode="auto">
          <a:xfrm>
            <a:off x="4881563" y="4868863"/>
            <a:ext cx="0" cy="1008062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2475" name="Line 8"/>
          <p:cNvSpPr>
            <a:spLocks noChangeShapeType="1"/>
          </p:cNvSpPr>
          <p:nvPr/>
        </p:nvSpPr>
        <p:spPr bwMode="auto">
          <a:xfrm>
            <a:off x="1641475" y="49053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2476" name="Line 9"/>
          <p:cNvSpPr>
            <a:spLocks noChangeShapeType="1"/>
          </p:cNvSpPr>
          <p:nvPr/>
        </p:nvSpPr>
        <p:spPr bwMode="auto">
          <a:xfrm>
            <a:off x="1778000" y="49053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2477" name="Line 10"/>
          <p:cNvSpPr>
            <a:spLocks noChangeShapeType="1"/>
          </p:cNvSpPr>
          <p:nvPr/>
        </p:nvSpPr>
        <p:spPr bwMode="auto">
          <a:xfrm flipV="1">
            <a:off x="3409950" y="3546475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2478" name="Line 11"/>
          <p:cNvSpPr>
            <a:spLocks noChangeShapeType="1"/>
          </p:cNvSpPr>
          <p:nvPr/>
        </p:nvSpPr>
        <p:spPr bwMode="auto">
          <a:xfrm>
            <a:off x="3409950" y="3673475"/>
            <a:ext cx="1501775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2479" name="Line 12"/>
          <p:cNvSpPr>
            <a:spLocks noChangeShapeType="1"/>
          </p:cNvSpPr>
          <p:nvPr/>
        </p:nvSpPr>
        <p:spPr bwMode="auto">
          <a:xfrm>
            <a:off x="1635125" y="36734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2480" name="Line 13"/>
          <p:cNvSpPr>
            <a:spLocks noChangeShapeType="1"/>
          </p:cNvSpPr>
          <p:nvPr/>
        </p:nvSpPr>
        <p:spPr bwMode="auto">
          <a:xfrm>
            <a:off x="1771650" y="36734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2481" name="Line 14"/>
          <p:cNvSpPr>
            <a:spLocks noChangeShapeType="1"/>
          </p:cNvSpPr>
          <p:nvPr/>
        </p:nvSpPr>
        <p:spPr bwMode="auto">
          <a:xfrm>
            <a:off x="1638300" y="3500438"/>
            <a:ext cx="1636713" cy="46037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2482" name="Oval 15"/>
          <p:cNvSpPr>
            <a:spLocks noChangeArrowheads="1"/>
          </p:cNvSpPr>
          <p:nvPr/>
        </p:nvSpPr>
        <p:spPr bwMode="auto">
          <a:xfrm>
            <a:off x="1362075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62483" name="Oval 16"/>
          <p:cNvSpPr>
            <a:spLocks noChangeArrowheads="1"/>
          </p:cNvSpPr>
          <p:nvPr/>
        </p:nvSpPr>
        <p:spPr bwMode="auto">
          <a:xfrm>
            <a:off x="3001963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62484" name="Oval 17"/>
          <p:cNvSpPr>
            <a:spLocks noChangeArrowheads="1"/>
          </p:cNvSpPr>
          <p:nvPr/>
        </p:nvSpPr>
        <p:spPr bwMode="auto">
          <a:xfrm>
            <a:off x="1362075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62485" name="Oval 18"/>
          <p:cNvSpPr>
            <a:spLocks noChangeArrowheads="1"/>
          </p:cNvSpPr>
          <p:nvPr/>
        </p:nvSpPr>
        <p:spPr bwMode="auto">
          <a:xfrm>
            <a:off x="3001963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62486" name="Oval 19"/>
          <p:cNvSpPr>
            <a:spLocks noChangeArrowheads="1"/>
          </p:cNvSpPr>
          <p:nvPr/>
        </p:nvSpPr>
        <p:spPr bwMode="auto">
          <a:xfrm>
            <a:off x="4502150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62487" name="Oval 20"/>
          <p:cNvSpPr>
            <a:spLocks noChangeArrowheads="1"/>
          </p:cNvSpPr>
          <p:nvPr/>
        </p:nvSpPr>
        <p:spPr bwMode="auto">
          <a:xfrm>
            <a:off x="4502150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62488" name="Text Box 21"/>
          <p:cNvSpPr txBox="1">
            <a:spLocks noChangeArrowheads="1"/>
          </p:cNvSpPr>
          <p:nvPr/>
        </p:nvSpPr>
        <p:spPr bwMode="auto">
          <a:xfrm>
            <a:off x="344488" y="2492375"/>
            <a:ext cx="2408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The source is a.</a:t>
            </a:r>
          </a:p>
        </p:txBody>
      </p:sp>
      <p:sp>
        <p:nvSpPr>
          <p:cNvPr id="62489" name="Oval 22"/>
          <p:cNvSpPr>
            <a:spLocks noChangeArrowheads="1"/>
          </p:cNvSpPr>
          <p:nvPr/>
        </p:nvSpPr>
        <p:spPr bwMode="auto">
          <a:xfrm>
            <a:off x="1368425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g</a:t>
            </a:r>
          </a:p>
        </p:txBody>
      </p:sp>
      <p:sp>
        <p:nvSpPr>
          <p:cNvPr id="62490" name="Oval 23"/>
          <p:cNvSpPr>
            <a:spLocks noChangeArrowheads="1"/>
          </p:cNvSpPr>
          <p:nvPr/>
        </p:nvSpPr>
        <p:spPr bwMode="auto">
          <a:xfrm>
            <a:off x="3008313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h</a:t>
            </a:r>
          </a:p>
        </p:txBody>
      </p:sp>
      <p:sp>
        <p:nvSpPr>
          <p:cNvPr id="62491" name="Oval 24"/>
          <p:cNvSpPr>
            <a:spLocks noChangeArrowheads="1"/>
          </p:cNvSpPr>
          <p:nvPr/>
        </p:nvSpPr>
        <p:spPr bwMode="auto">
          <a:xfrm>
            <a:off x="4508500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k</a:t>
            </a:r>
          </a:p>
        </p:txBody>
      </p:sp>
      <p:sp>
        <p:nvSpPr>
          <p:cNvPr id="62492" name="Text Box 26"/>
          <p:cNvSpPr txBox="1">
            <a:spLocks noChangeArrowheads="1"/>
          </p:cNvSpPr>
          <p:nvPr/>
        </p:nvSpPr>
        <p:spPr bwMode="auto">
          <a:xfrm>
            <a:off x="5024438" y="3573463"/>
            <a:ext cx="3775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nowhere to go, backtrack</a:t>
            </a:r>
            <a:endParaRPr lang="en-US" altLang="zh-TW" b="0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62493" name="Freeform 27"/>
          <p:cNvSpPr>
            <a:spLocks/>
          </p:cNvSpPr>
          <p:nvPr/>
        </p:nvSpPr>
        <p:spPr bwMode="auto">
          <a:xfrm>
            <a:off x="3513138" y="2781300"/>
            <a:ext cx="1247775" cy="360363"/>
          </a:xfrm>
          <a:custGeom>
            <a:avLst/>
            <a:gdLst>
              <a:gd name="T0" fmla="*/ 2147483647 w 680"/>
              <a:gd name="T1" fmla="*/ 2147483647 h 226"/>
              <a:gd name="T2" fmla="*/ 2147483647 w 680"/>
              <a:gd name="T3" fmla="*/ 0 h 226"/>
              <a:gd name="T4" fmla="*/ 0 w 680"/>
              <a:gd name="T5" fmla="*/ 2147483647 h 226"/>
              <a:gd name="T6" fmla="*/ 0 60000 65536"/>
              <a:gd name="T7" fmla="*/ 0 60000 65536"/>
              <a:gd name="T8" fmla="*/ 0 60000 65536"/>
              <a:gd name="T9" fmla="*/ 0 w 680"/>
              <a:gd name="T10" fmla="*/ 0 h 226"/>
              <a:gd name="T11" fmla="*/ 680 w 680"/>
              <a:gd name="T12" fmla="*/ 226 h 2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0" h="226">
                <a:moveTo>
                  <a:pt x="680" y="226"/>
                </a:moveTo>
                <a:cubicBezTo>
                  <a:pt x="600" y="113"/>
                  <a:pt x="521" y="0"/>
                  <a:pt x="408" y="0"/>
                </a:cubicBezTo>
                <a:cubicBezTo>
                  <a:pt x="295" y="0"/>
                  <a:pt x="147" y="113"/>
                  <a:pt x="0" y="22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2494" name="Freeform 29"/>
          <p:cNvSpPr>
            <a:spLocks/>
          </p:cNvSpPr>
          <p:nvPr/>
        </p:nvSpPr>
        <p:spPr bwMode="auto">
          <a:xfrm flipH="1" flipV="1">
            <a:off x="3873500" y="6021388"/>
            <a:ext cx="574675" cy="431800"/>
          </a:xfrm>
          <a:custGeom>
            <a:avLst/>
            <a:gdLst>
              <a:gd name="T0" fmla="*/ 2147483647 w 408"/>
              <a:gd name="T1" fmla="*/ 0 h 227"/>
              <a:gd name="T2" fmla="*/ 2147483647 w 408"/>
              <a:gd name="T3" fmla="*/ 2147483647 h 227"/>
              <a:gd name="T4" fmla="*/ 2147483647 w 408"/>
              <a:gd name="T5" fmla="*/ 2147483647 h 227"/>
              <a:gd name="T6" fmla="*/ 2147483647 w 408"/>
              <a:gd name="T7" fmla="*/ 2147483647 h 227"/>
              <a:gd name="T8" fmla="*/ 0 w 40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227"/>
              <a:gd name="T17" fmla="*/ 408 w 40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227">
                <a:moveTo>
                  <a:pt x="408" y="0"/>
                </a:moveTo>
                <a:cubicBezTo>
                  <a:pt x="392" y="53"/>
                  <a:pt x="377" y="106"/>
                  <a:pt x="362" y="136"/>
                </a:cubicBezTo>
                <a:cubicBezTo>
                  <a:pt x="347" y="166"/>
                  <a:pt x="340" y="182"/>
                  <a:pt x="317" y="182"/>
                </a:cubicBezTo>
                <a:cubicBezTo>
                  <a:pt x="294" y="182"/>
                  <a:pt x="279" y="129"/>
                  <a:pt x="226" y="136"/>
                </a:cubicBezTo>
                <a:cubicBezTo>
                  <a:pt x="173" y="143"/>
                  <a:pt x="86" y="185"/>
                  <a:pt x="0" y="22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reeform 1"/>
          <p:cNvSpPr>
            <a:spLocks/>
          </p:cNvSpPr>
          <p:nvPr/>
        </p:nvSpPr>
        <p:spPr bwMode="auto">
          <a:xfrm>
            <a:off x="2582863" y="4187825"/>
            <a:ext cx="2886075" cy="2239963"/>
          </a:xfrm>
          <a:custGeom>
            <a:avLst/>
            <a:gdLst>
              <a:gd name="T0" fmla="*/ 2452596 w 2886148"/>
              <a:gd name="T1" fmla="*/ 520192 h 2240039"/>
              <a:gd name="T2" fmla="*/ 2821009 w 2886148"/>
              <a:gd name="T3" fmla="*/ 2089265 h 2240039"/>
              <a:gd name="T4" fmla="*/ 1620250 w 2886148"/>
              <a:gd name="T5" fmla="*/ 2061978 h 2240039"/>
              <a:gd name="T6" fmla="*/ 1647538 w 2886148"/>
              <a:gd name="T7" fmla="*/ 1079603 h 2240039"/>
              <a:gd name="T8" fmla="*/ 296687 w 2886148"/>
              <a:gd name="T9" fmla="*/ 997735 h 2240039"/>
              <a:gd name="T10" fmla="*/ 187524 w 2886148"/>
              <a:gd name="T11" fmla="*/ 15360 h 2240039"/>
              <a:gd name="T12" fmla="*/ 2452596 w 2886148"/>
              <a:gd name="T13" fmla="*/ 520192 h 22400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86148"/>
              <a:gd name="T22" fmla="*/ 0 h 2240039"/>
              <a:gd name="T23" fmla="*/ 2886148 w 2886148"/>
              <a:gd name="T24" fmla="*/ 2240039 h 224003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86148" h="2240039">
                <a:moveTo>
                  <a:pt x="2453092" y="520336"/>
                </a:moveTo>
                <a:cubicBezTo>
                  <a:pt x="2892095" y="866079"/>
                  <a:pt x="2960333" y="1832795"/>
                  <a:pt x="2821581" y="2089828"/>
                </a:cubicBezTo>
                <a:cubicBezTo>
                  <a:pt x="2682829" y="2346861"/>
                  <a:pt x="1816196" y="2230855"/>
                  <a:pt x="1620578" y="2062533"/>
                </a:cubicBezTo>
                <a:cubicBezTo>
                  <a:pt x="1424960" y="1894211"/>
                  <a:pt x="1868513" y="1257315"/>
                  <a:pt x="1647874" y="1079894"/>
                </a:cubicBezTo>
                <a:cubicBezTo>
                  <a:pt x="1427235" y="902473"/>
                  <a:pt x="540131" y="1175428"/>
                  <a:pt x="296746" y="998007"/>
                </a:cubicBezTo>
                <a:cubicBezTo>
                  <a:pt x="53361" y="820586"/>
                  <a:pt x="-171827" y="94980"/>
                  <a:pt x="187564" y="15368"/>
                </a:cubicBezTo>
                <a:cubicBezTo>
                  <a:pt x="546955" y="-64244"/>
                  <a:pt x="2014089" y="174593"/>
                  <a:pt x="2453092" y="520336"/>
                </a:cubicBezTo>
                <a:close/>
              </a:path>
            </a:pathLst>
          </a:cu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6349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Edges are explored from the most recently discovered vertex, backtracks when finished</a:t>
            </a:r>
          </a:p>
        </p:txBody>
      </p:sp>
      <p:sp>
        <p:nvSpPr>
          <p:cNvPr id="63492" name="Text Box 25"/>
          <p:cNvSpPr txBox="1">
            <a:spLocks noChangeArrowheads="1"/>
          </p:cNvSpPr>
          <p:nvPr/>
        </p:nvSpPr>
        <p:spPr bwMode="auto">
          <a:xfrm>
            <a:off x="3729038" y="6381750"/>
            <a:ext cx="2014537" cy="457200"/>
          </a:xfrm>
          <a:prstGeom prst="rect">
            <a:avLst/>
          </a:prstGeom>
          <a:solidFill>
            <a:srgbClr val="FFCC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search space</a:t>
            </a:r>
          </a:p>
        </p:txBody>
      </p:sp>
      <p:sp>
        <p:nvSpPr>
          <p:cNvPr id="63493" name="Line 4"/>
          <p:cNvSpPr>
            <a:spLocks noChangeShapeType="1"/>
          </p:cNvSpPr>
          <p:nvPr/>
        </p:nvSpPr>
        <p:spPr bwMode="auto">
          <a:xfrm flipV="1">
            <a:off x="3275013" y="4745038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34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3CB6A8-BEF3-456D-A8D4-A41C3F109B8B}" type="slidenum">
              <a:rPr lang="zh-TW" altLang="en-US" sz="1100" b="0">
                <a:latin typeface="Verdana" pitchFamily="34" charset="0"/>
              </a:rPr>
              <a:pPr eaLnBrk="1" hangingPunct="1"/>
              <a:t>54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634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Depth First Search (DFS)</a:t>
            </a:r>
            <a:endParaRPr lang="en-US" altLang="en-US" smtClean="0"/>
          </a:p>
        </p:txBody>
      </p:sp>
      <p:sp>
        <p:nvSpPr>
          <p:cNvPr id="63496" name="Text Box 5"/>
          <p:cNvSpPr txBox="1">
            <a:spLocks noChangeArrowheads="1"/>
          </p:cNvSpPr>
          <p:nvPr/>
        </p:nvSpPr>
        <p:spPr bwMode="auto">
          <a:xfrm>
            <a:off x="6435725" y="2492375"/>
            <a:ext cx="3167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Order of exploration</a:t>
            </a:r>
          </a:p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a, b, c,</a:t>
            </a:r>
            <a:r>
              <a:rPr lang="en-GB" altLang="zh-TW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 f</a:t>
            </a:r>
            <a:endParaRPr lang="en-US" altLang="zh-TW" b="0">
              <a:solidFill>
                <a:srgbClr val="FF0000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63497" name="Rectangle 6"/>
          <p:cNvSpPr>
            <a:spLocks noChangeArrowheads="1"/>
          </p:cNvSpPr>
          <p:nvPr/>
        </p:nvSpPr>
        <p:spPr bwMode="auto">
          <a:xfrm>
            <a:off x="6026150" y="4419600"/>
            <a:ext cx="3714750" cy="1938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000" b="0">
                <a:latin typeface="Comic Sans MS" pitchFamily="66" charset="0"/>
              </a:rPr>
              <a:t>DFS searches </a:t>
            </a:r>
            <a:r>
              <a:rPr lang="en-US" altLang="en-US" sz="3000">
                <a:solidFill>
                  <a:srgbClr val="FF0000"/>
                </a:solidFill>
                <a:latin typeface="Comic Sans MS" pitchFamily="66" charset="0"/>
              </a:rPr>
              <a:t>"deeper"</a:t>
            </a:r>
            <a:r>
              <a:rPr lang="en-US" altLang="en-US" sz="3000" b="0">
                <a:latin typeface="Comic Sans MS" pitchFamily="66" charset="0"/>
              </a:rPr>
              <a:t> in the graph whenever possible</a:t>
            </a:r>
          </a:p>
        </p:txBody>
      </p:sp>
      <p:sp>
        <p:nvSpPr>
          <p:cNvPr id="63498" name="Line 7"/>
          <p:cNvSpPr>
            <a:spLocks noChangeShapeType="1"/>
          </p:cNvSpPr>
          <p:nvPr/>
        </p:nvSpPr>
        <p:spPr bwMode="auto">
          <a:xfrm>
            <a:off x="4881563" y="4868863"/>
            <a:ext cx="0" cy="1008062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3499" name="Line 8"/>
          <p:cNvSpPr>
            <a:spLocks noChangeShapeType="1"/>
          </p:cNvSpPr>
          <p:nvPr/>
        </p:nvSpPr>
        <p:spPr bwMode="auto">
          <a:xfrm>
            <a:off x="1641475" y="49053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3500" name="Line 9"/>
          <p:cNvSpPr>
            <a:spLocks noChangeShapeType="1"/>
          </p:cNvSpPr>
          <p:nvPr/>
        </p:nvSpPr>
        <p:spPr bwMode="auto">
          <a:xfrm>
            <a:off x="1778000" y="49053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3501" name="Line 10"/>
          <p:cNvSpPr>
            <a:spLocks noChangeShapeType="1"/>
          </p:cNvSpPr>
          <p:nvPr/>
        </p:nvSpPr>
        <p:spPr bwMode="auto">
          <a:xfrm flipV="1">
            <a:off x="3409950" y="3546475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3502" name="Line 11"/>
          <p:cNvSpPr>
            <a:spLocks noChangeShapeType="1"/>
          </p:cNvSpPr>
          <p:nvPr/>
        </p:nvSpPr>
        <p:spPr bwMode="auto">
          <a:xfrm>
            <a:off x="3409950" y="3673475"/>
            <a:ext cx="1501775" cy="10080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3503" name="Line 12"/>
          <p:cNvSpPr>
            <a:spLocks noChangeShapeType="1"/>
          </p:cNvSpPr>
          <p:nvPr/>
        </p:nvSpPr>
        <p:spPr bwMode="auto">
          <a:xfrm>
            <a:off x="1635125" y="36734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3504" name="Line 13"/>
          <p:cNvSpPr>
            <a:spLocks noChangeShapeType="1"/>
          </p:cNvSpPr>
          <p:nvPr/>
        </p:nvSpPr>
        <p:spPr bwMode="auto">
          <a:xfrm>
            <a:off x="1771650" y="36734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3505" name="Line 14"/>
          <p:cNvSpPr>
            <a:spLocks noChangeShapeType="1"/>
          </p:cNvSpPr>
          <p:nvPr/>
        </p:nvSpPr>
        <p:spPr bwMode="auto">
          <a:xfrm>
            <a:off x="1638300" y="3500438"/>
            <a:ext cx="1636713" cy="46037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3506" name="Oval 15"/>
          <p:cNvSpPr>
            <a:spLocks noChangeArrowheads="1"/>
          </p:cNvSpPr>
          <p:nvPr/>
        </p:nvSpPr>
        <p:spPr bwMode="auto">
          <a:xfrm>
            <a:off x="1362075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63507" name="Oval 16"/>
          <p:cNvSpPr>
            <a:spLocks noChangeArrowheads="1"/>
          </p:cNvSpPr>
          <p:nvPr/>
        </p:nvSpPr>
        <p:spPr bwMode="auto">
          <a:xfrm>
            <a:off x="3001963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63508" name="Oval 17"/>
          <p:cNvSpPr>
            <a:spLocks noChangeArrowheads="1"/>
          </p:cNvSpPr>
          <p:nvPr/>
        </p:nvSpPr>
        <p:spPr bwMode="auto">
          <a:xfrm>
            <a:off x="1362075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63509" name="Oval 18"/>
          <p:cNvSpPr>
            <a:spLocks noChangeArrowheads="1"/>
          </p:cNvSpPr>
          <p:nvPr/>
        </p:nvSpPr>
        <p:spPr bwMode="auto">
          <a:xfrm>
            <a:off x="3001963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63510" name="Oval 19"/>
          <p:cNvSpPr>
            <a:spLocks noChangeArrowheads="1"/>
          </p:cNvSpPr>
          <p:nvPr/>
        </p:nvSpPr>
        <p:spPr bwMode="auto">
          <a:xfrm>
            <a:off x="4502150" y="4429125"/>
            <a:ext cx="682625" cy="630238"/>
          </a:xfrm>
          <a:prstGeom prst="ellipse">
            <a:avLst/>
          </a:prstGeom>
          <a:solidFill>
            <a:srgbClr val="FF00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chemeClr val="bg1"/>
                </a:solidFill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63511" name="Oval 20"/>
          <p:cNvSpPr>
            <a:spLocks noChangeArrowheads="1"/>
          </p:cNvSpPr>
          <p:nvPr/>
        </p:nvSpPr>
        <p:spPr bwMode="auto">
          <a:xfrm>
            <a:off x="4502150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63512" name="Text Box 21"/>
          <p:cNvSpPr txBox="1">
            <a:spLocks noChangeArrowheads="1"/>
          </p:cNvSpPr>
          <p:nvPr/>
        </p:nvSpPr>
        <p:spPr bwMode="auto">
          <a:xfrm>
            <a:off x="344488" y="2492375"/>
            <a:ext cx="2408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The source is a.</a:t>
            </a:r>
          </a:p>
        </p:txBody>
      </p:sp>
      <p:sp>
        <p:nvSpPr>
          <p:cNvPr id="63513" name="Oval 22"/>
          <p:cNvSpPr>
            <a:spLocks noChangeArrowheads="1"/>
          </p:cNvSpPr>
          <p:nvPr/>
        </p:nvSpPr>
        <p:spPr bwMode="auto">
          <a:xfrm>
            <a:off x="1368425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g</a:t>
            </a:r>
          </a:p>
        </p:txBody>
      </p:sp>
      <p:sp>
        <p:nvSpPr>
          <p:cNvPr id="63514" name="Oval 23"/>
          <p:cNvSpPr>
            <a:spLocks noChangeArrowheads="1"/>
          </p:cNvSpPr>
          <p:nvPr/>
        </p:nvSpPr>
        <p:spPr bwMode="auto">
          <a:xfrm>
            <a:off x="3008313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h</a:t>
            </a:r>
          </a:p>
        </p:txBody>
      </p:sp>
      <p:sp>
        <p:nvSpPr>
          <p:cNvPr id="63515" name="Oval 24"/>
          <p:cNvSpPr>
            <a:spLocks noChangeArrowheads="1"/>
          </p:cNvSpPr>
          <p:nvPr/>
        </p:nvSpPr>
        <p:spPr bwMode="auto">
          <a:xfrm>
            <a:off x="4508500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k</a:t>
            </a:r>
          </a:p>
        </p:txBody>
      </p:sp>
      <p:sp>
        <p:nvSpPr>
          <p:cNvPr id="63516" name="Freeform 29"/>
          <p:cNvSpPr>
            <a:spLocks/>
          </p:cNvSpPr>
          <p:nvPr/>
        </p:nvSpPr>
        <p:spPr bwMode="auto">
          <a:xfrm flipH="1" flipV="1">
            <a:off x="3873500" y="6021388"/>
            <a:ext cx="574675" cy="431800"/>
          </a:xfrm>
          <a:custGeom>
            <a:avLst/>
            <a:gdLst>
              <a:gd name="T0" fmla="*/ 2147483647 w 408"/>
              <a:gd name="T1" fmla="*/ 0 h 227"/>
              <a:gd name="T2" fmla="*/ 2147483647 w 408"/>
              <a:gd name="T3" fmla="*/ 2147483647 h 227"/>
              <a:gd name="T4" fmla="*/ 2147483647 w 408"/>
              <a:gd name="T5" fmla="*/ 2147483647 h 227"/>
              <a:gd name="T6" fmla="*/ 2147483647 w 408"/>
              <a:gd name="T7" fmla="*/ 2147483647 h 227"/>
              <a:gd name="T8" fmla="*/ 0 w 40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227"/>
              <a:gd name="T17" fmla="*/ 408 w 40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227">
                <a:moveTo>
                  <a:pt x="408" y="0"/>
                </a:moveTo>
                <a:cubicBezTo>
                  <a:pt x="392" y="53"/>
                  <a:pt x="377" y="106"/>
                  <a:pt x="362" y="136"/>
                </a:cubicBezTo>
                <a:cubicBezTo>
                  <a:pt x="347" y="166"/>
                  <a:pt x="340" y="182"/>
                  <a:pt x="317" y="182"/>
                </a:cubicBezTo>
                <a:cubicBezTo>
                  <a:pt x="294" y="182"/>
                  <a:pt x="279" y="129"/>
                  <a:pt x="226" y="136"/>
                </a:cubicBezTo>
                <a:cubicBezTo>
                  <a:pt x="173" y="143"/>
                  <a:pt x="86" y="185"/>
                  <a:pt x="0" y="22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Line 4"/>
          <p:cNvSpPr>
            <a:spLocks noChangeShapeType="1"/>
          </p:cNvSpPr>
          <p:nvPr/>
        </p:nvSpPr>
        <p:spPr bwMode="auto">
          <a:xfrm flipV="1">
            <a:off x="3275013" y="4745038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D38F30A-E176-4193-8B5C-F2AAA2863B82}" type="slidenum">
              <a:rPr lang="zh-TW" altLang="en-US" sz="1100" b="0">
                <a:latin typeface="Verdana" pitchFamily="34" charset="0"/>
              </a:rPr>
              <a:pPr eaLnBrk="1" hangingPunct="1"/>
              <a:t>55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64516" name="Text Box 26"/>
          <p:cNvSpPr txBox="1">
            <a:spLocks noChangeArrowheads="1"/>
          </p:cNvSpPr>
          <p:nvPr/>
        </p:nvSpPr>
        <p:spPr bwMode="auto">
          <a:xfrm>
            <a:off x="3800475" y="6453188"/>
            <a:ext cx="3455988" cy="457200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search space is empty</a:t>
            </a:r>
          </a:p>
        </p:txBody>
      </p:sp>
      <p:sp>
        <p:nvSpPr>
          <p:cNvPr id="64517" name="Freeform 25"/>
          <p:cNvSpPr>
            <a:spLocks/>
          </p:cNvSpPr>
          <p:nvPr/>
        </p:nvSpPr>
        <p:spPr bwMode="auto">
          <a:xfrm>
            <a:off x="4257675" y="6118225"/>
            <a:ext cx="1103313" cy="382588"/>
          </a:xfrm>
          <a:custGeom>
            <a:avLst/>
            <a:gdLst>
              <a:gd name="T0" fmla="*/ 2147483647 w 695"/>
              <a:gd name="T1" fmla="*/ 2147483647 h 241"/>
              <a:gd name="T2" fmla="*/ 2147483647 w 695"/>
              <a:gd name="T3" fmla="*/ 2147483647 h 241"/>
              <a:gd name="T4" fmla="*/ 2147483647 w 695"/>
              <a:gd name="T5" fmla="*/ 2147483647 h 241"/>
              <a:gd name="T6" fmla="*/ 2147483647 w 695"/>
              <a:gd name="T7" fmla="*/ 2147483647 h 241"/>
              <a:gd name="T8" fmla="*/ 2147483647 w 695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5"/>
              <a:gd name="T16" fmla="*/ 0 h 241"/>
              <a:gd name="T17" fmla="*/ 695 w 695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5" h="241">
                <a:moveTo>
                  <a:pt x="166" y="30"/>
                </a:moveTo>
                <a:cubicBezTo>
                  <a:pt x="90" y="60"/>
                  <a:pt x="0" y="181"/>
                  <a:pt x="75" y="211"/>
                </a:cubicBezTo>
                <a:cubicBezTo>
                  <a:pt x="150" y="241"/>
                  <a:pt x="543" y="241"/>
                  <a:pt x="619" y="211"/>
                </a:cubicBezTo>
                <a:cubicBezTo>
                  <a:pt x="695" y="181"/>
                  <a:pt x="604" y="60"/>
                  <a:pt x="529" y="30"/>
                </a:cubicBezTo>
                <a:cubicBezTo>
                  <a:pt x="454" y="0"/>
                  <a:pt x="242" y="0"/>
                  <a:pt x="166" y="30"/>
                </a:cubicBezTo>
                <a:close/>
              </a:path>
            </a:pathLst>
          </a:cu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GB"/>
          </a:p>
        </p:txBody>
      </p:sp>
      <p:sp>
        <p:nvSpPr>
          <p:cNvPr id="645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Depth First Search (DFS)</a:t>
            </a:r>
            <a:endParaRPr lang="en-US" altLang="en-US" smtClean="0"/>
          </a:p>
        </p:txBody>
      </p:sp>
      <p:sp>
        <p:nvSpPr>
          <p:cNvPr id="645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Edges are explored from the most recently discovered vertex, backtracks when finished</a:t>
            </a:r>
          </a:p>
        </p:txBody>
      </p:sp>
      <p:sp>
        <p:nvSpPr>
          <p:cNvPr id="64520" name="Text Box 4"/>
          <p:cNvSpPr txBox="1">
            <a:spLocks noChangeArrowheads="1"/>
          </p:cNvSpPr>
          <p:nvPr/>
        </p:nvSpPr>
        <p:spPr bwMode="auto">
          <a:xfrm>
            <a:off x="6435725" y="2492375"/>
            <a:ext cx="3167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Order of exploration</a:t>
            </a:r>
          </a:p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a, b, c, f,</a:t>
            </a:r>
            <a:r>
              <a:rPr lang="en-GB" altLang="zh-TW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 k</a:t>
            </a:r>
            <a:endParaRPr lang="en-US" altLang="zh-TW" b="0">
              <a:solidFill>
                <a:srgbClr val="FF0000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64521" name="Rectangle 5"/>
          <p:cNvSpPr>
            <a:spLocks noChangeArrowheads="1"/>
          </p:cNvSpPr>
          <p:nvPr/>
        </p:nvSpPr>
        <p:spPr bwMode="auto">
          <a:xfrm>
            <a:off x="6026150" y="4419600"/>
            <a:ext cx="3714750" cy="1938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000" b="0">
                <a:latin typeface="Comic Sans MS" pitchFamily="66" charset="0"/>
              </a:rPr>
              <a:t>DFS searches </a:t>
            </a:r>
            <a:r>
              <a:rPr lang="en-US" altLang="en-US" sz="3000">
                <a:solidFill>
                  <a:srgbClr val="FF0000"/>
                </a:solidFill>
                <a:latin typeface="Comic Sans MS" pitchFamily="66" charset="0"/>
              </a:rPr>
              <a:t>"deeper"</a:t>
            </a:r>
            <a:r>
              <a:rPr lang="en-US" altLang="en-US" sz="3000" b="0">
                <a:latin typeface="Comic Sans MS" pitchFamily="66" charset="0"/>
              </a:rPr>
              <a:t> in the graph whenever possible</a:t>
            </a:r>
          </a:p>
        </p:txBody>
      </p:sp>
      <p:sp>
        <p:nvSpPr>
          <p:cNvPr id="64522" name="Line 6"/>
          <p:cNvSpPr>
            <a:spLocks noChangeShapeType="1"/>
          </p:cNvSpPr>
          <p:nvPr/>
        </p:nvSpPr>
        <p:spPr bwMode="auto">
          <a:xfrm>
            <a:off x="4881563" y="4868863"/>
            <a:ext cx="0" cy="10080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4523" name="Line 7"/>
          <p:cNvSpPr>
            <a:spLocks noChangeShapeType="1"/>
          </p:cNvSpPr>
          <p:nvPr/>
        </p:nvSpPr>
        <p:spPr bwMode="auto">
          <a:xfrm>
            <a:off x="1641475" y="49053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4524" name="Line 8"/>
          <p:cNvSpPr>
            <a:spLocks noChangeShapeType="1"/>
          </p:cNvSpPr>
          <p:nvPr/>
        </p:nvSpPr>
        <p:spPr bwMode="auto">
          <a:xfrm>
            <a:off x="1778000" y="49053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4525" name="Line 9"/>
          <p:cNvSpPr>
            <a:spLocks noChangeShapeType="1"/>
          </p:cNvSpPr>
          <p:nvPr/>
        </p:nvSpPr>
        <p:spPr bwMode="auto">
          <a:xfrm flipV="1">
            <a:off x="3409950" y="3546475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4526" name="Line 10"/>
          <p:cNvSpPr>
            <a:spLocks noChangeShapeType="1"/>
          </p:cNvSpPr>
          <p:nvPr/>
        </p:nvSpPr>
        <p:spPr bwMode="auto">
          <a:xfrm>
            <a:off x="3409950" y="3673475"/>
            <a:ext cx="1501775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4527" name="Line 11"/>
          <p:cNvSpPr>
            <a:spLocks noChangeShapeType="1"/>
          </p:cNvSpPr>
          <p:nvPr/>
        </p:nvSpPr>
        <p:spPr bwMode="auto">
          <a:xfrm>
            <a:off x="1635125" y="36734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4528" name="Line 12"/>
          <p:cNvSpPr>
            <a:spLocks noChangeShapeType="1"/>
          </p:cNvSpPr>
          <p:nvPr/>
        </p:nvSpPr>
        <p:spPr bwMode="auto">
          <a:xfrm>
            <a:off x="1771650" y="36734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4529" name="Line 13"/>
          <p:cNvSpPr>
            <a:spLocks noChangeShapeType="1"/>
          </p:cNvSpPr>
          <p:nvPr/>
        </p:nvSpPr>
        <p:spPr bwMode="auto">
          <a:xfrm>
            <a:off x="1638300" y="3500438"/>
            <a:ext cx="1636713" cy="46037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4530" name="Oval 14"/>
          <p:cNvSpPr>
            <a:spLocks noChangeArrowheads="1"/>
          </p:cNvSpPr>
          <p:nvPr/>
        </p:nvSpPr>
        <p:spPr bwMode="auto">
          <a:xfrm>
            <a:off x="1362075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64531" name="Oval 15"/>
          <p:cNvSpPr>
            <a:spLocks noChangeArrowheads="1"/>
          </p:cNvSpPr>
          <p:nvPr/>
        </p:nvSpPr>
        <p:spPr bwMode="auto">
          <a:xfrm>
            <a:off x="3001963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64532" name="Oval 16"/>
          <p:cNvSpPr>
            <a:spLocks noChangeArrowheads="1"/>
          </p:cNvSpPr>
          <p:nvPr/>
        </p:nvSpPr>
        <p:spPr bwMode="auto">
          <a:xfrm>
            <a:off x="1362075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64533" name="Oval 17"/>
          <p:cNvSpPr>
            <a:spLocks noChangeArrowheads="1"/>
          </p:cNvSpPr>
          <p:nvPr/>
        </p:nvSpPr>
        <p:spPr bwMode="auto">
          <a:xfrm>
            <a:off x="3001963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64534" name="Oval 18"/>
          <p:cNvSpPr>
            <a:spLocks noChangeArrowheads="1"/>
          </p:cNvSpPr>
          <p:nvPr/>
        </p:nvSpPr>
        <p:spPr bwMode="auto">
          <a:xfrm>
            <a:off x="4502150" y="44291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64535" name="Oval 19"/>
          <p:cNvSpPr>
            <a:spLocks noChangeArrowheads="1"/>
          </p:cNvSpPr>
          <p:nvPr/>
        </p:nvSpPr>
        <p:spPr bwMode="auto">
          <a:xfrm>
            <a:off x="4502150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64536" name="Text Box 20"/>
          <p:cNvSpPr txBox="1">
            <a:spLocks noChangeArrowheads="1"/>
          </p:cNvSpPr>
          <p:nvPr/>
        </p:nvSpPr>
        <p:spPr bwMode="auto">
          <a:xfrm>
            <a:off x="344488" y="2492375"/>
            <a:ext cx="2408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The source is a.</a:t>
            </a:r>
          </a:p>
        </p:txBody>
      </p:sp>
      <p:sp>
        <p:nvSpPr>
          <p:cNvPr id="64537" name="Oval 21"/>
          <p:cNvSpPr>
            <a:spLocks noChangeArrowheads="1"/>
          </p:cNvSpPr>
          <p:nvPr/>
        </p:nvSpPr>
        <p:spPr bwMode="auto">
          <a:xfrm>
            <a:off x="1368425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g</a:t>
            </a:r>
          </a:p>
        </p:txBody>
      </p:sp>
      <p:sp>
        <p:nvSpPr>
          <p:cNvPr id="64538" name="Oval 22"/>
          <p:cNvSpPr>
            <a:spLocks noChangeArrowheads="1"/>
          </p:cNvSpPr>
          <p:nvPr/>
        </p:nvSpPr>
        <p:spPr bwMode="auto">
          <a:xfrm>
            <a:off x="3008313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h</a:t>
            </a:r>
          </a:p>
        </p:txBody>
      </p:sp>
      <p:sp>
        <p:nvSpPr>
          <p:cNvPr id="64539" name="Oval 23"/>
          <p:cNvSpPr>
            <a:spLocks noChangeArrowheads="1"/>
          </p:cNvSpPr>
          <p:nvPr/>
        </p:nvSpPr>
        <p:spPr bwMode="auto">
          <a:xfrm>
            <a:off x="4508500" y="5661025"/>
            <a:ext cx="682625" cy="630238"/>
          </a:xfrm>
          <a:prstGeom prst="ellipse">
            <a:avLst/>
          </a:prstGeom>
          <a:solidFill>
            <a:srgbClr val="FF00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chemeClr val="bg1"/>
                </a:solidFill>
                <a:latin typeface="Comic Sans MS" pitchFamily="66" charset="0"/>
                <a:ea typeface="新細明體" pitchFamily="18" charset="-120"/>
              </a:rPr>
              <a:t>k</a:t>
            </a:r>
          </a:p>
        </p:txBody>
      </p:sp>
      <p:sp>
        <p:nvSpPr>
          <p:cNvPr id="64540" name="Freeform 27"/>
          <p:cNvSpPr>
            <a:spLocks/>
          </p:cNvSpPr>
          <p:nvPr/>
        </p:nvSpPr>
        <p:spPr bwMode="auto">
          <a:xfrm flipH="1" flipV="1">
            <a:off x="4016375" y="6308725"/>
            <a:ext cx="576263" cy="288925"/>
          </a:xfrm>
          <a:custGeom>
            <a:avLst/>
            <a:gdLst>
              <a:gd name="T0" fmla="*/ 2147483647 w 408"/>
              <a:gd name="T1" fmla="*/ 0 h 227"/>
              <a:gd name="T2" fmla="*/ 2147483647 w 408"/>
              <a:gd name="T3" fmla="*/ 2147483647 h 227"/>
              <a:gd name="T4" fmla="*/ 2147483647 w 408"/>
              <a:gd name="T5" fmla="*/ 2147483647 h 227"/>
              <a:gd name="T6" fmla="*/ 2147483647 w 408"/>
              <a:gd name="T7" fmla="*/ 2147483647 h 227"/>
              <a:gd name="T8" fmla="*/ 0 w 40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227"/>
              <a:gd name="T17" fmla="*/ 408 w 40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227">
                <a:moveTo>
                  <a:pt x="408" y="0"/>
                </a:moveTo>
                <a:cubicBezTo>
                  <a:pt x="392" y="53"/>
                  <a:pt x="377" y="106"/>
                  <a:pt x="362" y="136"/>
                </a:cubicBezTo>
                <a:cubicBezTo>
                  <a:pt x="347" y="166"/>
                  <a:pt x="340" y="182"/>
                  <a:pt x="317" y="182"/>
                </a:cubicBezTo>
                <a:cubicBezTo>
                  <a:pt x="294" y="182"/>
                  <a:pt x="279" y="129"/>
                  <a:pt x="226" y="136"/>
                </a:cubicBezTo>
                <a:cubicBezTo>
                  <a:pt x="173" y="143"/>
                  <a:pt x="86" y="185"/>
                  <a:pt x="0" y="22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Edges are explored from the most recently discovered vertex, backtracks when finished</a:t>
            </a:r>
          </a:p>
        </p:txBody>
      </p:sp>
      <p:sp>
        <p:nvSpPr>
          <p:cNvPr id="65539" name="Freeform 1"/>
          <p:cNvSpPr>
            <a:spLocks/>
          </p:cNvSpPr>
          <p:nvPr/>
        </p:nvSpPr>
        <p:spPr bwMode="auto">
          <a:xfrm>
            <a:off x="2627313" y="4198938"/>
            <a:ext cx="2178050" cy="1111250"/>
          </a:xfrm>
          <a:custGeom>
            <a:avLst/>
            <a:gdLst>
              <a:gd name="T0" fmla="*/ 2181633 w 2177420"/>
              <a:gd name="T1" fmla="*/ 728451 h 1111221"/>
              <a:gd name="T2" fmla="*/ 389637 w 2177420"/>
              <a:gd name="T3" fmla="*/ 1083365 h 1111221"/>
              <a:gd name="T4" fmla="*/ 143405 w 2177420"/>
              <a:gd name="T5" fmla="*/ 4967 h 1111221"/>
              <a:gd name="T6" fmla="*/ 2181633 w 2177420"/>
              <a:gd name="T7" fmla="*/ 728451 h 1111221"/>
              <a:gd name="T8" fmla="*/ 0 60000 65536"/>
              <a:gd name="T9" fmla="*/ 0 60000 65536"/>
              <a:gd name="T10" fmla="*/ 0 60000 65536"/>
              <a:gd name="T11" fmla="*/ 0 60000 65536"/>
              <a:gd name="T12" fmla="*/ 0 w 2177420"/>
              <a:gd name="T13" fmla="*/ 0 h 1111221"/>
              <a:gd name="T14" fmla="*/ 2177420 w 2177420"/>
              <a:gd name="T15" fmla="*/ 1111221 h 111122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77420" h="1111221">
                <a:moveTo>
                  <a:pt x="2176593" y="728299"/>
                </a:moveTo>
                <a:cubicBezTo>
                  <a:pt x="2217536" y="907995"/>
                  <a:pt x="727655" y="1203696"/>
                  <a:pt x="388736" y="1083141"/>
                </a:cubicBezTo>
                <a:cubicBezTo>
                  <a:pt x="49817" y="962586"/>
                  <a:pt x="-152624" y="70931"/>
                  <a:pt x="143077" y="4967"/>
                </a:cubicBezTo>
                <a:cubicBezTo>
                  <a:pt x="438778" y="-60997"/>
                  <a:pt x="2135650" y="548603"/>
                  <a:pt x="2176593" y="728299"/>
                </a:cubicBezTo>
                <a:close/>
              </a:path>
            </a:pathLst>
          </a:cu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65540" name="Text Box 29"/>
          <p:cNvSpPr txBox="1">
            <a:spLocks noChangeArrowheads="1"/>
          </p:cNvSpPr>
          <p:nvPr/>
        </p:nvSpPr>
        <p:spPr bwMode="auto">
          <a:xfrm>
            <a:off x="2865438" y="5084763"/>
            <a:ext cx="2014537" cy="457200"/>
          </a:xfrm>
          <a:prstGeom prst="rect">
            <a:avLst/>
          </a:prstGeom>
          <a:solidFill>
            <a:srgbClr val="FFCC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search space</a:t>
            </a:r>
          </a:p>
        </p:txBody>
      </p:sp>
      <p:sp>
        <p:nvSpPr>
          <p:cNvPr id="65541" name="Line 4"/>
          <p:cNvSpPr>
            <a:spLocks noChangeShapeType="1"/>
          </p:cNvSpPr>
          <p:nvPr/>
        </p:nvSpPr>
        <p:spPr bwMode="auto">
          <a:xfrm flipV="1">
            <a:off x="3275013" y="4745038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55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81E6056-5950-436C-AE06-CBFB85FBFDC6}" type="slidenum">
              <a:rPr lang="zh-TW" altLang="en-US" sz="1100" b="0">
                <a:latin typeface="Verdana" pitchFamily="34" charset="0"/>
              </a:rPr>
              <a:pPr eaLnBrk="1" hangingPunct="1"/>
              <a:t>56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655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Depth First Search (DFS)</a:t>
            </a:r>
            <a:endParaRPr lang="en-US" altLang="en-US" smtClean="0"/>
          </a:p>
        </p:txBody>
      </p:sp>
      <p:sp>
        <p:nvSpPr>
          <p:cNvPr id="65544" name="Text Box 4"/>
          <p:cNvSpPr txBox="1">
            <a:spLocks noChangeArrowheads="1"/>
          </p:cNvSpPr>
          <p:nvPr/>
        </p:nvSpPr>
        <p:spPr bwMode="auto">
          <a:xfrm>
            <a:off x="6435725" y="2492375"/>
            <a:ext cx="3197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Order of exploration</a:t>
            </a:r>
          </a:p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a, b, c, f, k, </a:t>
            </a:r>
            <a:r>
              <a:rPr lang="en-GB" altLang="zh-TW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e</a:t>
            </a:r>
            <a:endParaRPr lang="en-US" altLang="zh-TW">
              <a:solidFill>
                <a:srgbClr val="FF0000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65545" name="Rectangle 5"/>
          <p:cNvSpPr>
            <a:spLocks noChangeArrowheads="1"/>
          </p:cNvSpPr>
          <p:nvPr/>
        </p:nvSpPr>
        <p:spPr bwMode="auto">
          <a:xfrm>
            <a:off x="6026150" y="4419600"/>
            <a:ext cx="3714750" cy="1938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000" b="0">
                <a:latin typeface="Comic Sans MS" pitchFamily="66" charset="0"/>
              </a:rPr>
              <a:t>DFS searches </a:t>
            </a:r>
            <a:r>
              <a:rPr lang="en-US" altLang="en-US" sz="3000">
                <a:solidFill>
                  <a:srgbClr val="FF0000"/>
                </a:solidFill>
                <a:latin typeface="Comic Sans MS" pitchFamily="66" charset="0"/>
              </a:rPr>
              <a:t>"deeper"</a:t>
            </a:r>
            <a:r>
              <a:rPr lang="en-US" altLang="en-US" sz="3000" b="0">
                <a:latin typeface="Comic Sans MS" pitchFamily="66" charset="0"/>
              </a:rPr>
              <a:t> in the graph whenever possible</a:t>
            </a:r>
          </a:p>
        </p:txBody>
      </p:sp>
      <p:sp>
        <p:nvSpPr>
          <p:cNvPr id="65546" name="Line 6"/>
          <p:cNvSpPr>
            <a:spLocks noChangeShapeType="1"/>
          </p:cNvSpPr>
          <p:nvPr/>
        </p:nvSpPr>
        <p:spPr bwMode="auto">
          <a:xfrm>
            <a:off x="4881563" y="4868863"/>
            <a:ext cx="0" cy="1008062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5547" name="Line 7"/>
          <p:cNvSpPr>
            <a:spLocks noChangeShapeType="1"/>
          </p:cNvSpPr>
          <p:nvPr/>
        </p:nvSpPr>
        <p:spPr bwMode="auto">
          <a:xfrm>
            <a:off x="1641475" y="49053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5548" name="Line 8"/>
          <p:cNvSpPr>
            <a:spLocks noChangeShapeType="1"/>
          </p:cNvSpPr>
          <p:nvPr/>
        </p:nvSpPr>
        <p:spPr bwMode="auto">
          <a:xfrm>
            <a:off x="1778000" y="49053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5549" name="Line 9"/>
          <p:cNvSpPr>
            <a:spLocks noChangeShapeType="1"/>
          </p:cNvSpPr>
          <p:nvPr/>
        </p:nvSpPr>
        <p:spPr bwMode="auto">
          <a:xfrm flipV="1">
            <a:off x="3409950" y="3546475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5550" name="Line 10"/>
          <p:cNvSpPr>
            <a:spLocks noChangeShapeType="1"/>
          </p:cNvSpPr>
          <p:nvPr/>
        </p:nvSpPr>
        <p:spPr bwMode="auto">
          <a:xfrm>
            <a:off x="3409950" y="3673475"/>
            <a:ext cx="1501775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5551" name="Line 11"/>
          <p:cNvSpPr>
            <a:spLocks noChangeShapeType="1"/>
          </p:cNvSpPr>
          <p:nvPr/>
        </p:nvSpPr>
        <p:spPr bwMode="auto">
          <a:xfrm>
            <a:off x="1635125" y="36734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5552" name="Line 12"/>
          <p:cNvSpPr>
            <a:spLocks noChangeShapeType="1"/>
          </p:cNvSpPr>
          <p:nvPr/>
        </p:nvSpPr>
        <p:spPr bwMode="auto">
          <a:xfrm>
            <a:off x="1771650" y="36734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5553" name="Line 13"/>
          <p:cNvSpPr>
            <a:spLocks noChangeShapeType="1"/>
          </p:cNvSpPr>
          <p:nvPr/>
        </p:nvSpPr>
        <p:spPr bwMode="auto">
          <a:xfrm>
            <a:off x="1638300" y="3500438"/>
            <a:ext cx="1636713" cy="46037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5554" name="Oval 14"/>
          <p:cNvSpPr>
            <a:spLocks noChangeArrowheads="1"/>
          </p:cNvSpPr>
          <p:nvPr/>
        </p:nvSpPr>
        <p:spPr bwMode="auto">
          <a:xfrm>
            <a:off x="1362075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65555" name="Oval 15"/>
          <p:cNvSpPr>
            <a:spLocks noChangeArrowheads="1"/>
          </p:cNvSpPr>
          <p:nvPr/>
        </p:nvSpPr>
        <p:spPr bwMode="auto">
          <a:xfrm>
            <a:off x="3001963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65556" name="Oval 16"/>
          <p:cNvSpPr>
            <a:spLocks noChangeArrowheads="1"/>
          </p:cNvSpPr>
          <p:nvPr/>
        </p:nvSpPr>
        <p:spPr bwMode="auto">
          <a:xfrm>
            <a:off x="1362075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65557" name="Oval 17"/>
          <p:cNvSpPr>
            <a:spLocks noChangeArrowheads="1"/>
          </p:cNvSpPr>
          <p:nvPr/>
        </p:nvSpPr>
        <p:spPr bwMode="auto">
          <a:xfrm>
            <a:off x="3001963" y="4429125"/>
            <a:ext cx="682625" cy="630238"/>
          </a:xfrm>
          <a:prstGeom prst="ellipse">
            <a:avLst/>
          </a:prstGeom>
          <a:solidFill>
            <a:srgbClr val="FF00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chemeClr val="bg1"/>
                </a:solidFill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65558" name="Oval 18"/>
          <p:cNvSpPr>
            <a:spLocks noChangeArrowheads="1"/>
          </p:cNvSpPr>
          <p:nvPr/>
        </p:nvSpPr>
        <p:spPr bwMode="auto">
          <a:xfrm>
            <a:off x="4502150" y="44291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65559" name="Oval 19"/>
          <p:cNvSpPr>
            <a:spLocks noChangeArrowheads="1"/>
          </p:cNvSpPr>
          <p:nvPr/>
        </p:nvSpPr>
        <p:spPr bwMode="auto">
          <a:xfrm>
            <a:off x="4502150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65560" name="Text Box 20"/>
          <p:cNvSpPr txBox="1">
            <a:spLocks noChangeArrowheads="1"/>
          </p:cNvSpPr>
          <p:nvPr/>
        </p:nvSpPr>
        <p:spPr bwMode="auto">
          <a:xfrm>
            <a:off x="344488" y="2492375"/>
            <a:ext cx="2408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The source is a.</a:t>
            </a:r>
          </a:p>
        </p:txBody>
      </p:sp>
      <p:sp>
        <p:nvSpPr>
          <p:cNvPr id="65561" name="Oval 21"/>
          <p:cNvSpPr>
            <a:spLocks noChangeArrowheads="1"/>
          </p:cNvSpPr>
          <p:nvPr/>
        </p:nvSpPr>
        <p:spPr bwMode="auto">
          <a:xfrm>
            <a:off x="1368425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g</a:t>
            </a:r>
          </a:p>
        </p:txBody>
      </p:sp>
      <p:sp>
        <p:nvSpPr>
          <p:cNvPr id="65562" name="Oval 22"/>
          <p:cNvSpPr>
            <a:spLocks noChangeArrowheads="1"/>
          </p:cNvSpPr>
          <p:nvPr/>
        </p:nvSpPr>
        <p:spPr bwMode="auto">
          <a:xfrm>
            <a:off x="3008313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h</a:t>
            </a:r>
          </a:p>
        </p:txBody>
      </p:sp>
      <p:sp>
        <p:nvSpPr>
          <p:cNvPr id="65563" name="Oval 23"/>
          <p:cNvSpPr>
            <a:spLocks noChangeArrowheads="1"/>
          </p:cNvSpPr>
          <p:nvPr/>
        </p:nvSpPr>
        <p:spPr bwMode="auto">
          <a:xfrm>
            <a:off x="4508500" y="56610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k</a:t>
            </a:r>
          </a:p>
        </p:txBody>
      </p:sp>
      <p:sp>
        <p:nvSpPr>
          <p:cNvPr id="65564" name="Text Box 24"/>
          <p:cNvSpPr txBox="1">
            <a:spLocks noChangeArrowheads="1"/>
          </p:cNvSpPr>
          <p:nvPr/>
        </p:nvSpPr>
        <p:spPr bwMode="auto">
          <a:xfrm>
            <a:off x="4064000" y="6237288"/>
            <a:ext cx="160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backtrack</a:t>
            </a:r>
            <a:endParaRPr lang="en-US" altLang="zh-TW" b="0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65565" name="Freeform 25"/>
          <p:cNvSpPr>
            <a:spLocks/>
          </p:cNvSpPr>
          <p:nvPr/>
        </p:nvSpPr>
        <p:spPr bwMode="auto">
          <a:xfrm>
            <a:off x="5168900" y="4941888"/>
            <a:ext cx="360363" cy="863600"/>
          </a:xfrm>
          <a:custGeom>
            <a:avLst/>
            <a:gdLst>
              <a:gd name="T0" fmla="*/ 0 w 227"/>
              <a:gd name="T1" fmla="*/ 2147483647 h 544"/>
              <a:gd name="T2" fmla="*/ 2147483647 w 227"/>
              <a:gd name="T3" fmla="*/ 2147483647 h 544"/>
              <a:gd name="T4" fmla="*/ 0 w 227"/>
              <a:gd name="T5" fmla="*/ 0 h 544"/>
              <a:gd name="T6" fmla="*/ 0 60000 65536"/>
              <a:gd name="T7" fmla="*/ 0 60000 65536"/>
              <a:gd name="T8" fmla="*/ 0 60000 65536"/>
              <a:gd name="T9" fmla="*/ 0 w 227"/>
              <a:gd name="T10" fmla="*/ 0 h 544"/>
              <a:gd name="T11" fmla="*/ 227 w 227"/>
              <a:gd name="T12" fmla="*/ 544 h 5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" h="544">
                <a:moveTo>
                  <a:pt x="0" y="544"/>
                </a:moveTo>
                <a:cubicBezTo>
                  <a:pt x="113" y="453"/>
                  <a:pt x="227" y="363"/>
                  <a:pt x="227" y="272"/>
                </a:cubicBezTo>
                <a:cubicBezTo>
                  <a:pt x="227" y="181"/>
                  <a:pt x="113" y="9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reeform 4"/>
          <p:cNvSpPr>
            <a:spLocks/>
          </p:cNvSpPr>
          <p:nvPr/>
        </p:nvSpPr>
        <p:spPr bwMode="auto">
          <a:xfrm>
            <a:off x="852488" y="3451225"/>
            <a:ext cx="3181350" cy="3241675"/>
          </a:xfrm>
          <a:custGeom>
            <a:avLst/>
            <a:gdLst>
              <a:gd name="T0" fmla="*/ 921829 w 3181152"/>
              <a:gd name="T1" fmla="*/ 14898 h 3241707"/>
              <a:gd name="T2" fmla="*/ 1782070 w 3181152"/>
              <a:gd name="T3" fmla="*/ 1529680 h 3241707"/>
              <a:gd name="T4" fmla="*/ 2901743 w 3181152"/>
              <a:gd name="T5" fmla="*/ 2075550 h 3241707"/>
              <a:gd name="T6" fmla="*/ 2956360 w 3181152"/>
              <a:gd name="T7" fmla="*/ 3071757 h 3241707"/>
              <a:gd name="T8" fmla="*/ 280064 w 3181152"/>
              <a:gd name="T9" fmla="*/ 3017167 h 3241707"/>
              <a:gd name="T10" fmla="*/ 157178 w 3181152"/>
              <a:gd name="T11" fmla="*/ 888283 h 3241707"/>
              <a:gd name="T12" fmla="*/ 921829 w 3181152"/>
              <a:gd name="T13" fmla="*/ 14898 h 324170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81152"/>
              <a:gd name="T22" fmla="*/ 0 h 3241707"/>
              <a:gd name="T23" fmla="*/ 3181152 w 3181152"/>
              <a:gd name="T24" fmla="*/ 3241707 h 324170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81152" h="3241707">
                <a:moveTo>
                  <a:pt x="921373" y="14898"/>
                </a:moveTo>
                <a:cubicBezTo>
                  <a:pt x="1192054" y="121806"/>
                  <a:pt x="1451361" y="1186331"/>
                  <a:pt x="1781182" y="1529800"/>
                </a:cubicBezTo>
                <a:cubicBezTo>
                  <a:pt x="2111003" y="1873269"/>
                  <a:pt x="2704680" y="1818677"/>
                  <a:pt x="2900298" y="2075710"/>
                </a:cubicBezTo>
                <a:cubicBezTo>
                  <a:pt x="3095916" y="2332743"/>
                  <a:pt x="3391617" y="2915048"/>
                  <a:pt x="2954889" y="3071997"/>
                </a:cubicBezTo>
                <a:cubicBezTo>
                  <a:pt x="2518161" y="3228946"/>
                  <a:pt x="746226" y="3381346"/>
                  <a:pt x="279928" y="3017406"/>
                </a:cubicBezTo>
                <a:cubicBezTo>
                  <a:pt x="-186370" y="2653466"/>
                  <a:pt x="45641" y="1381949"/>
                  <a:pt x="157098" y="888355"/>
                </a:cubicBezTo>
                <a:cubicBezTo>
                  <a:pt x="268555" y="394761"/>
                  <a:pt x="650692" y="-92010"/>
                  <a:pt x="921373" y="14898"/>
                </a:cubicBezTo>
                <a:close/>
              </a:path>
            </a:pathLst>
          </a:cu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Edges are explored from the most recently discovered vertex, backtracks when finished</a:t>
            </a:r>
          </a:p>
        </p:txBody>
      </p:sp>
      <p:sp>
        <p:nvSpPr>
          <p:cNvPr id="66564" name="Text Box 29"/>
          <p:cNvSpPr txBox="1">
            <a:spLocks noChangeArrowheads="1"/>
          </p:cNvSpPr>
          <p:nvPr/>
        </p:nvSpPr>
        <p:spPr bwMode="auto">
          <a:xfrm>
            <a:off x="-15875" y="6381750"/>
            <a:ext cx="2014538" cy="457200"/>
          </a:xfrm>
          <a:prstGeom prst="rect">
            <a:avLst/>
          </a:prstGeom>
          <a:solidFill>
            <a:srgbClr val="FFCC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search space</a:t>
            </a:r>
          </a:p>
        </p:txBody>
      </p:sp>
      <p:sp>
        <p:nvSpPr>
          <p:cNvPr id="66565" name="Line 4"/>
          <p:cNvSpPr>
            <a:spLocks noChangeShapeType="1"/>
          </p:cNvSpPr>
          <p:nvPr/>
        </p:nvSpPr>
        <p:spPr bwMode="auto">
          <a:xfrm flipV="1">
            <a:off x="3275013" y="4745038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65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86342D-2C83-44EC-AAB1-25C9E2C40D91}" type="slidenum">
              <a:rPr lang="zh-TW" altLang="en-US" sz="1100" b="0">
                <a:latin typeface="Verdana" pitchFamily="34" charset="0"/>
              </a:rPr>
              <a:pPr eaLnBrk="1" hangingPunct="1"/>
              <a:t>57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665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Depth First Search (DFS)</a:t>
            </a:r>
            <a:endParaRPr lang="en-US" altLang="en-US" smtClean="0"/>
          </a:p>
        </p:txBody>
      </p:sp>
      <p:sp>
        <p:nvSpPr>
          <p:cNvPr id="66568" name="Text Box 4"/>
          <p:cNvSpPr txBox="1">
            <a:spLocks noChangeArrowheads="1"/>
          </p:cNvSpPr>
          <p:nvPr/>
        </p:nvSpPr>
        <p:spPr bwMode="auto">
          <a:xfrm>
            <a:off x="6435725" y="2492375"/>
            <a:ext cx="3197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Order of exploration</a:t>
            </a:r>
          </a:p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a, b, c, f, k, e</a:t>
            </a:r>
            <a:endParaRPr lang="en-US" altLang="zh-TW" b="0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66569" name="Rectangle 5"/>
          <p:cNvSpPr>
            <a:spLocks noChangeArrowheads="1"/>
          </p:cNvSpPr>
          <p:nvPr/>
        </p:nvSpPr>
        <p:spPr bwMode="auto">
          <a:xfrm>
            <a:off x="6026150" y="4419600"/>
            <a:ext cx="3714750" cy="1938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000" b="0">
                <a:latin typeface="Comic Sans MS" pitchFamily="66" charset="0"/>
              </a:rPr>
              <a:t>DFS searches </a:t>
            </a:r>
            <a:r>
              <a:rPr lang="en-US" altLang="en-US" sz="3000">
                <a:solidFill>
                  <a:srgbClr val="FF0000"/>
                </a:solidFill>
                <a:latin typeface="Comic Sans MS" pitchFamily="66" charset="0"/>
              </a:rPr>
              <a:t>"deeper"</a:t>
            </a:r>
            <a:r>
              <a:rPr lang="en-US" altLang="en-US" sz="3000" b="0">
                <a:latin typeface="Comic Sans MS" pitchFamily="66" charset="0"/>
              </a:rPr>
              <a:t> in the graph whenever possible</a:t>
            </a:r>
          </a:p>
        </p:txBody>
      </p:sp>
      <p:sp>
        <p:nvSpPr>
          <p:cNvPr id="66570" name="Line 6"/>
          <p:cNvSpPr>
            <a:spLocks noChangeShapeType="1"/>
          </p:cNvSpPr>
          <p:nvPr/>
        </p:nvSpPr>
        <p:spPr bwMode="auto">
          <a:xfrm>
            <a:off x="4881563" y="4868863"/>
            <a:ext cx="0" cy="1008062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6571" name="Line 7"/>
          <p:cNvSpPr>
            <a:spLocks noChangeShapeType="1"/>
          </p:cNvSpPr>
          <p:nvPr/>
        </p:nvSpPr>
        <p:spPr bwMode="auto">
          <a:xfrm>
            <a:off x="1641475" y="49053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6572" name="Line 8"/>
          <p:cNvSpPr>
            <a:spLocks noChangeShapeType="1"/>
          </p:cNvSpPr>
          <p:nvPr/>
        </p:nvSpPr>
        <p:spPr bwMode="auto">
          <a:xfrm>
            <a:off x="1778000" y="49053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6573" name="Line 9"/>
          <p:cNvSpPr>
            <a:spLocks noChangeShapeType="1"/>
          </p:cNvSpPr>
          <p:nvPr/>
        </p:nvSpPr>
        <p:spPr bwMode="auto">
          <a:xfrm flipV="1">
            <a:off x="3409950" y="3546475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6574" name="Line 10"/>
          <p:cNvSpPr>
            <a:spLocks noChangeShapeType="1"/>
          </p:cNvSpPr>
          <p:nvPr/>
        </p:nvSpPr>
        <p:spPr bwMode="auto">
          <a:xfrm>
            <a:off x="3409950" y="3673475"/>
            <a:ext cx="1501775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6575" name="Line 11"/>
          <p:cNvSpPr>
            <a:spLocks noChangeShapeType="1"/>
          </p:cNvSpPr>
          <p:nvPr/>
        </p:nvSpPr>
        <p:spPr bwMode="auto">
          <a:xfrm>
            <a:off x="1635125" y="36734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6576" name="Line 12"/>
          <p:cNvSpPr>
            <a:spLocks noChangeShapeType="1"/>
          </p:cNvSpPr>
          <p:nvPr/>
        </p:nvSpPr>
        <p:spPr bwMode="auto">
          <a:xfrm>
            <a:off x="1771650" y="36734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6577" name="Line 13"/>
          <p:cNvSpPr>
            <a:spLocks noChangeShapeType="1"/>
          </p:cNvSpPr>
          <p:nvPr/>
        </p:nvSpPr>
        <p:spPr bwMode="auto">
          <a:xfrm>
            <a:off x="1638300" y="3500438"/>
            <a:ext cx="1636713" cy="46037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6578" name="Oval 14"/>
          <p:cNvSpPr>
            <a:spLocks noChangeArrowheads="1"/>
          </p:cNvSpPr>
          <p:nvPr/>
        </p:nvSpPr>
        <p:spPr bwMode="auto">
          <a:xfrm>
            <a:off x="1362075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66579" name="Oval 15"/>
          <p:cNvSpPr>
            <a:spLocks noChangeArrowheads="1"/>
          </p:cNvSpPr>
          <p:nvPr/>
        </p:nvSpPr>
        <p:spPr bwMode="auto">
          <a:xfrm>
            <a:off x="3001963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66580" name="Oval 16"/>
          <p:cNvSpPr>
            <a:spLocks noChangeArrowheads="1"/>
          </p:cNvSpPr>
          <p:nvPr/>
        </p:nvSpPr>
        <p:spPr bwMode="auto">
          <a:xfrm>
            <a:off x="1362075" y="44291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66581" name="Oval 17"/>
          <p:cNvSpPr>
            <a:spLocks noChangeArrowheads="1"/>
          </p:cNvSpPr>
          <p:nvPr/>
        </p:nvSpPr>
        <p:spPr bwMode="auto">
          <a:xfrm>
            <a:off x="3001963" y="44291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66582" name="Oval 18"/>
          <p:cNvSpPr>
            <a:spLocks noChangeArrowheads="1"/>
          </p:cNvSpPr>
          <p:nvPr/>
        </p:nvSpPr>
        <p:spPr bwMode="auto">
          <a:xfrm>
            <a:off x="4502150" y="44291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66583" name="Oval 19"/>
          <p:cNvSpPr>
            <a:spLocks noChangeArrowheads="1"/>
          </p:cNvSpPr>
          <p:nvPr/>
        </p:nvSpPr>
        <p:spPr bwMode="auto">
          <a:xfrm>
            <a:off x="4502150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66584" name="Text Box 20"/>
          <p:cNvSpPr txBox="1">
            <a:spLocks noChangeArrowheads="1"/>
          </p:cNvSpPr>
          <p:nvPr/>
        </p:nvSpPr>
        <p:spPr bwMode="auto">
          <a:xfrm>
            <a:off x="344488" y="2492375"/>
            <a:ext cx="2408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The source is a.</a:t>
            </a:r>
          </a:p>
        </p:txBody>
      </p:sp>
      <p:sp>
        <p:nvSpPr>
          <p:cNvPr id="66585" name="Oval 21"/>
          <p:cNvSpPr>
            <a:spLocks noChangeArrowheads="1"/>
          </p:cNvSpPr>
          <p:nvPr/>
        </p:nvSpPr>
        <p:spPr bwMode="auto">
          <a:xfrm>
            <a:off x="1368425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g</a:t>
            </a:r>
          </a:p>
        </p:txBody>
      </p:sp>
      <p:sp>
        <p:nvSpPr>
          <p:cNvPr id="66586" name="Oval 22"/>
          <p:cNvSpPr>
            <a:spLocks noChangeArrowheads="1"/>
          </p:cNvSpPr>
          <p:nvPr/>
        </p:nvSpPr>
        <p:spPr bwMode="auto">
          <a:xfrm>
            <a:off x="3008313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h</a:t>
            </a:r>
          </a:p>
        </p:txBody>
      </p:sp>
      <p:sp>
        <p:nvSpPr>
          <p:cNvPr id="66587" name="Oval 23"/>
          <p:cNvSpPr>
            <a:spLocks noChangeArrowheads="1"/>
          </p:cNvSpPr>
          <p:nvPr/>
        </p:nvSpPr>
        <p:spPr bwMode="auto">
          <a:xfrm>
            <a:off x="4508500" y="56610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k</a:t>
            </a:r>
          </a:p>
        </p:txBody>
      </p:sp>
      <p:sp>
        <p:nvSpPr>
          <p:cNvPr id="66588" name="Text Box 24"/>
          <p:cNvSpPr txBox="1">
            <a:spLocks noChangeArrowheads="1"/>
          </p:cNvSpPr>
          <p:nvPr/>
        </p:nvSpPr>
        <p:spPr bwMode="auto">
          <a:xfrm>
            <a:off x="4911725" y="3811588"/>
            <a:ext cx="160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backtrack</a:t>
            </a:r>
            <a:endParaRPr lang="en-US" altLang="zh-TW" b="0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66589" name="Freeform 25"/>
          <p:cNvSpPr>
            <a:spLocks/>
          </p:cNvSpPr>
          <p:nvPr/>
        </p:nvSpPr>
        <p:spPr bwMode="auto">
          <a:xfrm rot="16200000" flipV="1">
            <a:off x="3896519" y="4004469"/>
            <a:ext cx="360362" cy="863600"/>
          </a:xfrm>
          <a:custGeom>
            <a:avLst/>
            <a:gdLst>
              <a:gd name="T0" fmla="*/ 0 w 227"/>
              <a:gd name="T1" fmla="*/ 2147483647 h 544"/>
              <a:gd name="T2" fmla="*/ 2147483647 w 227"/>
              <a:gd name="T3" fmla="*/ 2147483647 h 544"/>
              <a:gd name="T4" fmla="*/ 0 w 227"/>
              <a:gd name="T5" fmla="*/ 0 h 544"/>
              <a:gd name="T6" fmla="*/ 0 60000 65536"/>
              <a:gd name="T7" fmla="*/ 0 60000 65536"/>
              <a:gd name="T8" fmla="*/ 0 60000 65536"/>
              <a:gd name="T9" fmla="*/ 0 w 227"/>
              <a:gd name="T10" fmla="*/ 0 h 544"/>
              <a:gd name="T11" fmla="*/ 227 w 227"/>
              <a:gd name="T12" fmla="*/ 544 h 5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" h="544">
                <a:moveTo>
                  <a:pt x="0" y="544"/>
                </a:moveTo>
                <a:cubicBezTo>
                  <a:pt x="113" y="453"/>
                  <a:pt x="227" y="363"/>
                  <a:pt x="227" y="272"/>
                </a:cubicBezTo>
                <a:cubicBezTo>
                  <a:pt x="227" y="181"/>
                  <a:pt x="113" y="9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6590" name="Freeform 26"/>
          <p:cNvSpPr>
            <a:spLocks/>
          </p:cNvSpPr>
          <p:nvPr/>
        </p:nvSpPr>
        <p:spPr bwMode="auto">
          <a:xfrm>
            <a:off x="3657600" y="3644900"/>
            <a:ext cx="1223963" cy="792163"/>
          </a:xfrm>
          <a:custGeom>
            <a:avLst/>
            <a:gdLst>
              <a:gd name="T0" fmla="*/ 2147483647 w 771"/>
              <a:gd name="T1" fmla="*/ 2147483647 h 499"/>
              <a:gd name="T2" fmla="*/ 2147483647 w 771"/>
              <a:gd name="T3" fmla="*/ 2147483647 h 499"/>
              <a:gd name="T4" fmla="*/ 0 w 771"/>
              <a:gd name="T5" fmla="*/ 0 h 499"/>
              <a:gd name="T6" fmla="*/ 0 60000 65536"/>
              <a:gd name="T7" fmla="*/ 0 60000 65536"/>
              <a:gd name="T8" fmla="*/ 0 60000 65536"/>
              <a:gd name="T9" fmla="*/ 0 w 771"/>
              <a:gd name="T10" fmla="*/ 0 h 499"/>
              <a:gd name="T11" fmla="*/ 771 w 771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1" h="499">
                <a:moveTo>
                  <a:pt x="771" y="499"/>
                </a:moveTo>
                <a:cubicBezTo>
                  <a:pt x="721" y="359"/>
                  <a:pt x="672" y="219"/>
                  <a:pt x="544" y="136"/>
                </a:cubicBezTo>
                <a:cubicBezTo>
                  <a:pt x="416" y="53"/>
                  <a:pt x="208" y="2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6591" name="Freeform 27"/>
          <p:cNvSpPr>
            <a:spLocks/>
          </p:cNvSpPr>
          <p:nvPr/>
        </p:nvSpPr>
        <p:spPr bwMode="auto">
          <a:xfrm>
            <a:off x="1928813" y="2913063"/>
            <a:ext cx="1152525" cy="300037"/>
          </a:xfrm>
          <a:custGeom>
            <a:avLst/>
            <a:gdLst>
              <a:gd name="T0" fmla="*/ 2147483647 w 726"/>
              <a:gd name="T1" fmla="*/ 2147483647 h 189"/>
              <a:gd name="T2" fmla="*/ 2147483647 w 726"/>
              <a:gd name="T3" fmla="*/ 2147483647 h 189"/>
              <a:gd name="T4" fmla="*/ 0 w 726"/>
              <a:gd name="T5" fmla="*/ 2147483647 h 189"/>
              <a:gd name="T6" fmla="*/ 0 60000 65536"/>
              <a:gd name="T7" fmla="*/ 0 60000 65536"/>
              <a:gd name="T8" fmla="*/ 0 60000 65536"/>
              <a:gd name="T9" fmla="*/ 0 w 726"/>
              <a:gd name="T10" fmla="*/ 0 h 189"/>
              <a:gd name="T11" fmla="*/ 726 w 726"/>
              <a:gd name="T12" fmla="*/ 189 h 1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189">
                <a:moveTo>
                  <a:pt x="726" y="189"/>
                </a:moveTo>
                <a:cubicBezTo>
                  <a:pt x="627" y="101"/>
                  <a:pt x="529" y="14"/>
                  <a:pt x="408" y="7"/>
                </a:cubicBezTo>
                <a:cubicBezTo>
                  <a:pt x="287" y="0"/>
                  <a:pt x="143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6592" name="Freeform 31"/>
          <p:cNvSpPr>
            <a:spLocks/>
          </p:cNvSpPr>
          <p:nvPr/>
        </p:nvSpPr>
        <p:spPr bwMode="auto">
          <a:xfrm flipH="1" flipV="1">
            <a:off x="415925" y="5805488"/>
            <a:ext cx="720725" cy="576262"/>
          </a:xfrm>
          <a:custGeom>
            <a:avLst/>
            <a:gdLst>
              <a:gd name="T0" fmla="*/ 2147483647 w 408"/>
              <a:gd name="T1" fmla="*/ 0 h 227"/>
              <a:gd name="T2" fmla="*/ 2147483647 w 408"/>
              <a:gd name="T3" fmla="*/ 2147483647 h 227"/>
              <a:gd name="T4" fmla="*/ 2147483647 w 408"/>
              <a:gd name="T5" fmla="*/ 2147483647 h 227"/>
              <a:gd name="T6" fmla="*/ 2147483647 w 408"/>
              <a:gd name="T7" fmla="*/ 2147483647 h 227"/>
              <a:gd name="T8" fmla="*/ 0 w 40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227"/>
              <a:gd name="T17" fmla="*/ 408 w 40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227">
                <a:moveTo>
                  <a:pt x="408" y="0"/>
                </a:moveTo>
                <a:cubicBezTo>
                  <a:pt x="392" y="53"/>
                  <a:pt x="377" y="106"/>
                  <a:pt x="362" y="136"/>
                </a:cubicBezTo>
                <a:cubicBezTo>
                  <a:pt x="347" y="166"/>
                  <a:pt x="340" y="182"/>
                  <a:pt x="317" y="182"/>
                </a:cubicBezTo>
                <a:cubicBezTo>
                  <a:pt x="294" y="182"/>
                  <a:pt x="279" y="129"/>
                  <a:pt x="226" y="136"/>
                </a:cubicBezTo>
                <a:cubicBezTo>
                  <a:pt x="173" y="143"/>
                  <a:pt x="86" y="185"/>
                  <a:pt x="0" y="22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Line 4"/>
          <p:cNvSpPr>
            <a:spLocks noChangeShapeType="1"/>
          </p:cNvSpPr>
          <p:nvPr/>
        </p:nvSpPr>
        <p:spPr bwMode="auto">
          <a:xfrm flipV="1">
            <a:off x="3275013" y="4745038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BDBD827-C3CE-4404-AD0A-78496BEEF8D2}" type="slidenum">
              <a:rPr lang="zh-TW" altLang="en-US" sz="1100" b="0">
                <a:latin typeface="Verdana" pitchFamily="34" charset="0"/>
              </a:rPr>
              <a:pPr eaLnBrk="1" hangingPunct="1"/>
              <a:t>58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67588" name="Freeform 28"/>
          <p:cNvSpPr>
            <a:spLocks/>
          </p:cNvSpPr>
          <p:nvPr/>
        </p:nvSpPr>
        <p:spPr bwMode="auto">
          <a:xfrm>
            <a:off x="968375" y="4797425"/>
            <a:ext cx="3252788" cy="1752600"/>
          </a:xfrm>
          <a:custGeom>
            <a:avLst/>
            <a:gdLst>
              <a:gd name="T0" fmla="*/ 2147483647 w 2049"/>
              <a:gd name="T1" fmla="*/ 2147483647 h 1104"/>
              <a:gd name="T2" fmla="*/ 2147483647 w 2049"/>
              <a:gd name="T3" fmla="*/ 2147483647 h 1104"/>
              <a:gd name="T4" fmla="*/ 2147483647 w 2049"/>
              <a:gd name="T5" fmla="*/ 2147483647 h 1104"/>
              <a:gd name="T6" fmla="*/ 2147483647 w 2049"/>
              <a:gd name="T7" fmla="*/ 2147483647 h 1104"/>
              <a:gd name="T8" fmla="*/ 2147483647 w 2049"/>
              <a:gd name="T9" fmla="*/ 2147483647 h 1104"/>
              <a:gd name="T10" fmla="*/ 2147483647 w 2049"/>
              <a:gd name="T11" fmla="*/ 2147483647 h 1104"/>
              <a:gd name="T12" fmla="*/ 2147483647 w 2049"/>
              <a:gd name="T13" fmla="*/ 2147483647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49"/>
              <a:gd name="T22" fmla="*/ 0 h 1104"/>
              <a:gd name="T23" fmla="*/ 2049 w 2049"/>
              <a:gd name="T24" fmla="*/ 1104 h 1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49" h="1104">
                <a:moveTo>
                  <a:pt x="333" y="136"/>
                </a:moveTo>
                <a:cubicBezTo>
                  <a:pt x="242" y="257"/>
                  <a:pt x="114" y="620"/>
                  <a:pt x="106" y="771"/>
                </a:cubicBezTo>
                <a:cubicBezTo>
                  <a:pt x="98" y="922"/>
                  <a:pt x="0" y="1005"/>
                  <a:pt x="287" y="1043"/>
                </a:cubicBezTo>
                <a:cubicBezTo>
                  <a:pt x="574" y="1081"/>
                  <a:pt x="1611" y="1104"/>
                  <a:pt x="1830" y="998"/>
                </a:cubicBezTo>
                <a:cubicBezTo>
                  <a:pt x="2049" y="892"/>
                  <a:pt x="1800" y="567"/>
                  <a:pt x="1603" y="408"/>
                </a:cubicBezTo>
                <a:cubicBezTo>
                  <a:pt x="1406" y="249"/>
                  <a:pt x="862" y="90"/>
                  <a:pt x="650" y="45"/>
                </a:cubicBezTo>
                <a:cubicBezTo>
                  <a:pt x="438" y="0"/>
                  <a:pt x="424" y="15"/>
                  <a:pt x="333" y="136"/>
                </a:cubicBezTo>
                <a:close/>
              </a:path>
            </a:pathLst>
          </a:cu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GB"/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Depth First Search (DFS)</a:t>
            </a:r>
            <a:endParaRPr lang="en-US" altLang="en-US" smtClean="0"/>
          </a:p>
        </p:txBody>
      </p:sp>
      <p:sp>
        <p:nvSpPr>
          <p:cNvPr id="6759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Edges are explored from the most recently discovered vertex, backtracks when finished</a:t>
            </a:r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6435725" y="2492375"/>
            <a:ext cx="3167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Order of exploration</a:t>
            </a:r>
          </a:p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a, b, c, f, k, e,</a:t>
            </a:r>
            <a:r>
              <a:rPr lang="en-GB" altLang="zh-TW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 d</a:t>
            </a:r>
            <a:endParaRPr lang="en-US" altLang="zh-TW" b="0">
              <a:solidFill>
                <a:srgbClr val="FF0000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67592" name="Rectangle 6"/>
          <p:cNvSpPr>
            <a:spLocks noChangeArrowheads="1"/>
          </p:cNvSpPr>
          <p:nvPr/>
        </p:nvSpPr>
        <p:spPr bwMode="auto">
          <a:xfrm>
            <a:off x="6026150" y="4419600"/>
            <a:ext cx="3714750" cy="1938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000" b="0">
                <a:latin typeface="Comic Sans MS" pitchFamily="66" charset="0"/>
              </a:rPr>
              <a:t>DFS searches </a:t>
            </a:r>
            <a:r>
              <a:rPr lang="en-US" altLang="en-US" sz="3000">
                <a:solidFill>
                  <a:srgbClr val="FF0000"/>
                </a:solidFill>
                <a:latin typeface="Comic Sans MS" pitchFamily="66" charset="0"/>
              </a:rPr>
              <a:t>"deeper"</a:t>
            </a:r>
            <a:r>
              <a:rPr lang="en-US" altLang="en-US" sz="3000" b="0">
                <a:latin typeface="Comic Sans MS" pitchFamily="66" charset="0"/>
              </a:rPr>
              <a:t> in the graph whenever possible</a:t>
            </a:r>
          </a:p>
        </p:txBody>
      </p:sp>
      <p:sp>
        <p:nvSpPr>
          <p:cNvPr id="67593" name="Line 7"/>
          <p:cNvSpPr>
            <a:spLocks noChangeShapeType="1"/>
          </p:cNvSpPr>
          <p:nvPr/>
        </p:nvSpPr>
        <p:spPr bwMode="auto">
          <a:xfrm>
            <a:off x="4881563" y="4868863"/>
            <a:ext cx="0" cy="1008062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7594" name="Line 8"/>
          <p:cNvSpPr>
            <a:spLocks noChangeShapeType="1"/>
          </p:cNvSpPr>
          <p:nvPr/>
        </p:nvSpPr>
        <p:spPr bwMode="auto">
          <a:xfrm>
            <a:off x="1641475" y="49053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7595" name="Line 9"/>
          <p:cNvSpPr>
            <a:spLocks noChangeShapeType="1"/>
          </p:cNvSpPr>
          <p:nvPr/>
        </p:nvSpPr>
        <p:spPr bwMode="auto">
          <a:xfrm>
            <a:off x="1778000" y="49053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7596" name="Line 10"/>
          <p:cNvSpPr>
            <a:spLocks noChangeShapeType="1"/>
          </p:cNvSpPr>
          <p:nvPr/>
        </p:nvSpPr>
        <p:spPr bwMode="auto">
          <a:xfrm flipV="1">
            <a:off x="3409950" y="3546475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7597" name="Line 11"/>
          <p:cNvSpPr>
            <a:spLocks noChangeShapeType="1"/>
          </p:cNvSpPr>
          <p:nvPr/>
        </p:nvSpPr>
        <p:spPr bwMode="auto">
          <a:xfrm>
            <a:off x="3409950" y="3673475"/>
            <a:ext cx="1501775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7598" name="Line 12"/>
          <p:cNvSpPr>
            <a:spLocks noChangeShapeType="1"/>
          </p:cNvSpPr>
          <p:nvPr/>
        </p:nvSpPr>
        <p:spPr bwMode="auto">
          <a:xfrm>
            <a:off x="1635125" y="3673475"/>
            <a:ext cx="0" cy="10080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7599" name="Line 13"/>
          <p:cNvSpPr>
            <a:spLocks noChangeShapeType="1"/>
          </p:cNvSpPr>
          <p:nvPr/>
        </p:nvSpPr>
        <p:spPr bwMode="auto">
          <a:xfrm>
            <a:off x="1771650" y="36734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7600" name="Line 14"/>
          <p:cNvSpPr>
            <a:spLocks noChangeShapeType="1"/>
          </p:cNvSpPr>
          <p:nvPr/>
        </p:nvSpPr>
        <p:spPr bwMode="auto">
          <a:xfrm>
            <a:off x="1638300" y="3500438"/>
            <a:ext cx="1636713" cy="46037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7601" name="Oval 15"/>
          <p:cNvSpPr>
            <a:spLocks noChangeArrowheads="1"/>
          </p:cNvSpPr>
          <p:nvPr/>
        </p:nvSpPr>
        <p:spPr bwMode="auto">
          <a:xfrm>
            <a:off x="1362075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67602" name="Oval 16"/>
          <p:cNvSpPr>
            <a:spLocks noChangeArrowheads="1"/>
          </p:cNvSpPr>
          <p:nvPr/>
        </p:nvSpPr>
        <p:spPr bwMode="auto">
          <a:xfrm>
            <a:off x="3001963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67603" name="Oval 17"/>
          <p:cNvSpPr>
            <a:spLocks noChangeArrowheads="1"/>
          </p:cNvSpPr>
          <p:nvPr/>
        </p:nvSpPr>
        <p:spPr bwMode="auto">
          <a:xfrm>
            <a:off x="1362075" y="4429125"/>
            <a:ext cx="682625" cy="630238"/>
          </a:xfrm>
          <a:prstGeom prst="ellipse">
            <a:avLst/>
          </a:prstGeom>
          <a:solidFill>
            <a:srgbClr val="FF00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chemeClr val="bg1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67604" name="Oval 18"/>
          <p:cNvSpPr>
            <a:spLocks noChangeArrowheads="1"/>
          </p:cNvSpPr>
          <p:nvPr/>
        </p:nvSpPr>
        <p:spPr bwMode="auto">
          <a:xfrm>
            <a:off x="3001963" y="44291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67605" name="Oval 19"/>
          <p:cNvSpPr>
            <a:spLocks noChangeArrowheads="1"/>
          </p:cNvSpPr>
          <p:nvPr/>
        </p:nvSpPr>
        <p:spPr bwMode="auto">
          <a:xfrm>
            <a:off x="4502150" y="44291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67606" name="Oval 20"/>
          <p:cNvSpPr>
            <a:spLocks noChangeArrowheads="1"/>
          </p:cNvSpPr>
          <p:nvPr/>
        </p:nvSpPr>
        <p:spPr bwMode="auto">
          <a:xfrm>
            <a:off x="4502150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67607" name="Text Box 21"/>
          <p:cNvSpPr txBox="1">
            <a:spLocks noChangeArrowheads="1"/>
          </p:cNvSpPr>
          <p:nvPr/>
        </p:nvSpPr>
        <p:spPr bwMode="auto">
          <a:xfrm>
            <a:off x="344488" y="2492375"/>
            <a:ext cx="2408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The source is a.</a:t>
            </a:r>
          </a:p>
        </p:txBody>
      </p:sp>
      <p:sp>
        <p:nvSpPr>
          <p:cNvPr id="67608" name="Oval 22"/>
          <p:cNvSpPr>
            <a:spLocks noChangeArrowheads="1"/>
          </p:cNvSpPr>
          <p:nvPr/>
        </p:nvSpPr>
        <p:spPr bwMode="auto">
          <a:xfrm>
            <a:off x="1368425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g</a:t>
            </a:r>
          </a:p>
        </p:txBody>
      </p:sp>
      <p:sp>
        <p:nvSpPr>
          <p:cNvPr id="67609" name="Oval 23"/>
          <p:cNvSpPr>
            <a:spLocks noChangeArrowheads="1"/>
          </p:cNvSpPr>
          <p:nvPr/>
        </p:nvSpPr>
        <p:spPr bwMode="auto">
          <a:xfrm>
            <a:off x="3008313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h</a:t>
            </a:r>
          </a:p>
        </p:txBody>
      </p:sp>
      <p:sp>
        <p:nvSpPr>
          <p:cNvPr id="67610" name="Oval 24"/>
          <p:cNvSpPr>
            <a:spLocks noChangeArrowheads="1"/>
          </p:cNvSpPr>
          <p:nvPr/>
        </p:nvSpPr>
        <p:spPr bwMode="auto">
          <a:xfrm>
            <a:off x="4508500" y="56610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k</a:t>
            </a:r>
          </a:p>
        </p:txBody>
      </p:sp>
      <p:sp>
        <p:nvSpPr>
          <p:cNvPr id="67611" name="Text Box 29"/>
          <p:cNvSpPr txBox="1">
            <a:spLocks noChangeArrowheads="1"/>
          </p:cNvSpPr>
          <p:nvPr/>
        </p:nvSpPr>
        <p:spPr bwMode="auto">
          <a:xfrm>
            <a:off x="-15875" y="6381750"/>
            <a:ext cx="2014538" cy="457200"/>
          </a:xfrm>
          <a:prstGeom prst="rect">
            <a:avLst/>
          </a:prstGeom>
          <a:solidFill>
            <a:srgbClr val="FFCC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search space</a:t>
            </a:r>
          </a:p>
        </p:txBody>
      </p:sp>
      <p:sp>
        <p:nvSpPr>
          <p:cNvPr id="67612" name="Freeform 30"/>
          <p:cNvSpPr>
            <a:spLocks/>
          </p:cNvSpPr>
          <p:nvPr/>
        </p:nvSpPr>
        <p:spPr bwMode="auto">
          <a:xfrm flipH="1" flipV="1">
            <a:off x="631825" y="5876925"/>
            <a:ext cx="720725" cy="576263"/>
          </a:xfrm>
          <a:custGeom>
            <a:avLst/>
            <a:gdLst>
              <a:gd name="T0" fmla="*/ 2147483647 w 408"/>
              <a:gd name="T1" fmla="*/ 0 h 227"/>
              <a:gd name="T2" fmla="*/ 2147483647 w 408"/>
              <a:gd name="T3" fmla="*/ 2147483647 h 227"/>
              <a:gd name="T4" fmla="*/ 2147483647 w 408"/>
              <a:gd name="T5" fmla="*/ 2147483647 h 227"/>
              <a:gd name="T6" fmla="*/ 2147483647 w 408"/>
              <a:gd name="T7" fmla="*/ 2147483647 h 227"/>
              <a:gd name="T8" fmla="*/ 0 w 40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227"/>
              <a:gd name="T17" fmla="*/ 408 w 40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227">
                <a:moveTo>
                  <a:pt x="408" y="0"/>
                </a:moveTo>
                <a:cubicBezTo>
                  <a:pt x="392" y="53"/>
                  <a:pt x="377" y="106"/>
                  <a:pt x="362" y="136"/>
                </a:cubicBezTo>
                <a:cubicBezTo>
                  <a:pt x="347" y="166"/>
                  <a:pt x="340" y="182"/>
                  <a:pt x="317" y="182"/>
                </a:cubicBezTo>
                <a:cubicBezTo>
                  <a:pt x="294" y="182"/>
                  <a:pt x="279" y="129"/>
                  <a:pt x="226" y="136"/>
                </a:cubicBezTo>
                <a:cubicBezTo>
                  <a:pt x="173" y="143"/>
                  <a:pt x="86" y="185"/>
                  <a:pt x="0" y="22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Line 4"/>
          <p:cNvSpPr>
            <a:spLocks noChangeShapeType="1"/>
          </p:cNvSpPr>
          <p:nvPr/>
        </p:nvSpPr>
        <p:spPr bwMode="auto">
          <a:xfrm flipV="1">
            <a:off x="3275013" y="4745038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AD45A3A-2E92-4471-842E-E2582FFD40D4}" type="slidenum">
              <a:rPr lang="zh-TW" altLang="en-US" sz="1100" b="0">
                <a:latin typeface="Verdana" pitchFamily="34" charset="0"/>
              </a:rPr>
              <a:pPr eaLnBrk="1" hangingPunct="1"/>
              <a:t>59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68612" name="Text Box 26"/>
          <p:cNvSpPr txBox="1">
            <a:spLocks noChangeArrowheads="1"/>
          </p:cNvSpPr>
          <p:nvPr/>
        </p:nvSpPr>
        <p:spPr bwMode="auto">
          <a:xfrm>
            <a:off x="2360613" y="6427788"/>
            <a:ext cx="3455987" cy="457200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search space is empty</a:t>
            </a:r>
          </a:p>
        </p:txBody>
      </p:sp>
      <p:sp>
        <p:nvSpPr>
          <p:cNvPr id="68613" name="Freeform 27"/>
          <p:cNvSpPr>
            <a:spLocks/>
          </p:cNvSpPr>
          <p:nvPr/>
        </p:nvSpPr>
        <p:spPr bwMode="auto">
          <a:xfrm>
            <a:off x="2817813" y="6092825"/>
            <a:ext cx="1103312" cy="382588"/>
          </a:xfrm>
          <a:custGeom>
            <a:avLst/>
            <a:gdLst>
              <a:gd name="T0" fmla="*/ 2147483647 w 695"/>
              <a:gd name="T1" fmla="*/ 2147483647 h 241"/>
              <a:gd name="T2" fmla="*/ 2147483647 w 695"/>
              <a:gd name="T3" fmla="*/ 2147483647 h 241"/>
              <a:gd name="T4" fmla="*/ 2147483647 w 695"/>
              <a:gd name="T5" fmla="*/ 2147483647 h 241"/>
              <a:gd name="T6" fmla="*/ 2147483647 w 695"/>
              <a:gd name="T7" fmla="*/ 2147483647 h 241"/>
              <a:gd name="T8" fmla="*/ 2147483647 w 695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5"/>
              <a:gd name="T16" fmla="*/ 0 h 241"/>
              <a:gd name="T17" fmla="*/ 695 w 695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5" h="241">
                <a:moveTo>
                  <a:pt x="166" y="30"/>
                </a:moveTo>
                <a:cubicBezTo>
                  <a:pt x="90" y="60"/>
                  <a:pt x="0" y="181"/>
                  <a:pt x="75" y="211"/>
                </a:cubicBezTo>
                <a:cubicBezTo>
                  <a:pt x="150" y="241"/>
                  <a:pt x="543" y="241"/>
                  <a:pt x="619" y="211"/>
                </a:cubicBezTo>
                <a:cubicBezTo>
                  <a:pt x="695" y="181"/>
                  <a:pt x="604" y="60"/>
                  <a:pt x="529" y="30"/>
                </a:cubicBezTo>
                <a:cubicBezTo>
                  <a:pt x="454" y="0"/>
                  <a:pt x="242" y="0"/>
                  <a:pt x="166" y="30"/>
                </a:cubicBezTo>
                <a:close/>
              </a:path>
            </a:pathLst>
          </a:cu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GB"/>
          </a:p>
        </p:txBody>
      </p:sp>
      <p:sp>
        <p:nvSpPr>
          <p:cNvPr id="686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Depth First Search (DFS)</a:t>
            </a:r>
            <a:endParaRPr lang="en-US" altLang="en-US" smtClean="0"/>
          </a:p>
        </p:txBody>
      </p:sp>
      <p:sp>
        <p:nvSpPr>
          <p:cNvPr id="68615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Edges are explored from the most recently discovered vertex, backtracks when finished</a:t>
            </a:r>
          </a:p>
        </p:txBody>
      </p:sp>
      <p:sp>
        <p:nvSpPr>
          <p:cNvPr id="68616" name="Text Box 5"/>
          <p:cNvSpPr txBox="1">
            <a:spLocks noChangeArrowheads="1"/>
          </p:cNvSpPr>
          <p:nvPr/>
        </p:nvSpPr>
        <p:spPr bwMode="auto">
          <a:xfrm>
            <a:off x="6435725" y="2492375"/>
            <a:ext cx="3167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Order of exploration</a:t>
            </a:r>
          </a:p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a, b, c, f, k, e, d</a:t>
            </a:r>
            <a:r>
              <a:rPr lang="en-GB" altLang="zh-TW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, h</a:t>
            </a:r>
            <a:endParaRPr lang="en-US" altLang="zh-TW" b="0">
              <a:solidFill>
                <a:srgbClr val="FF0000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68617" name="Rectangle 6"/>
          <p:cNvSpPr>
            <a:spLocks noChangeArrowheads="1"/>
          </p:cNvSpPr>
          <p:nvPr/>
        </p:nvSpPr>
        <p:spPr bwMode="auto">
          <a:xfrm>
            <a:off x="6026150" y="4419600"/>
            <a:ext cx="3714750" cy="1938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000" b="0">
                <a:latin typeface="Comic Sans MS" pitchFamily="66" charset="0"/>
              </a:rPr>
              <a:t>DFS searches </a:t>
            </a:r>
            <a:r>
              <a:rPr lang="en-US" altLang="en-US" sz="3000">
                <a:solidFill>
                  <a:srgbClr val="FF0000"/>
                </a:solidFill>
                <a:latin typeface="Comic Sans MS" pitchFamily="66" charset="0"/>
              </a:rPr>
              <a:t>"deeper"</a:t>
            </a:r>
            <a:r>
              <a:rPr lang="en-US" altLang="en-US" sz="3000" b="0">
                <a:latin typeface="Comic Sans MS" pitchFamily="66" charset="0"/>
              </a:rPr>
              <a:t> in the graph whenever possible</a:t>
            </a:r>
          </a:p>
        </p:txBody>
      </p:sp>
      <p:sp>
        <p:nvSpPr>
          <p:cNvPr id="68618" name="Line 7"/>
          <p:cNvSpPr>
            <a:spLocks noChangeShapeType="1"/>
          </p:cNvSpPr>
          <p:nvPr/>
        </p:nvSpPr>
        <p:spPr bwMode="auto">
          <a:xfrm>
            <a:off x="4881563" y="4868863"/>
            <a:ext cx="0" cy="1008062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8619" name="Line 8"/>
          <p:cNvSpPr>
            <a:spLocks noChangeShapeType="1"/>
          </p:cNvSpPr>
          <p:nvPr/>
        </p:nvSpPr>
        <p:spPr bwMode="auto">
          <a:xfrm>
            <a:off x="1641475" y="49053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8620" name="Line 9"/>
          <p:cNvSpPr>
            <a:spLocks noChangeShapeType="1"/>
          </p:cNvSpPr>
          <p:nvPr/>
        </p:nvSpPr>
        <p:spPr bwMode="auto">
          <a:xfrm>
            <a:off x="1778000" y="4905375"/>
            <a:ext cx="1503363" cy="10080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8621" name="Line 10"/>
          <p:cNvSpPr>
            <a:spLocks noChangeShapeType="1"/>
          </p:cNvSpPr>
          <p:nvPr/>
        </p:nvSpPr>
        <p:spPr bwMode="auto">
          <a:xfrm flipV="1">
            <a:off x="3409950" y="3546475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8622" name="Line 11"/>
          <p:cNvSpPr>
            <a:spLocks noChangeShapeType="1"/>
          </p:cNvSpPr>
          <p:nvPr/>
        </p:nvSpPr>
        <p:spPr bwMode="auto">
          <a:xfrm>
            <a:off x="3409950" y="3673475"/>
            <a:ext cx="1501775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8623" name="Line 12"/>
          <p:cNvSpPr>
            <a:spLocks noChangeShapeType="1"/>
          </p:cNvSpPr>
          <p:nvPr/>
        </p:nvSpPr>
        <p:spPr bwMode="auto">
          <a:xfrm>
            <a:off x="1635125" y="36734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8624" name="Line 13"/>
          <p:cNvSpPr>
            <a:spLocks noChangeShapeType="1"/>
          </p:cNvSpPr>
          <p:nvPr/>
        </p:nvSpPr>
        <p:spPr bwMode="auto">
          <a:xfrm>
            <a:off x="1771650" y="36734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8625" name="Line 14"/>
          <p:cNvSpPr>
            <a:spLocks noChangeShapeType="1"/>
          </p:cNvSpPr>
          <p:nvPr/>
        </p:nvSpPr>
        <p:spPr bwMode="auto">
          <a:xfrm>
            <a:off x="1638300" y="3500438"/>
            <a:ext cx="1636713" cy="46037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8626" name="Oval 15"/>
          <p:cNvSpPr>
            <a:spLocks noChangeArrowheads="1"/>
          </p:cNvSpPr>
          <p:nvPr/>
        </p:nvSpPr>
        <p:spPr bwMode="auto">
          <a:xfrm>
            <a:off x="1362075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68627" name="Oval 16"/>
          <p:cNvSpPr>
            <a:spLocks noChangeArrowheads="1"/>
          </p:cNvSpPr>
          <p:nvPr/>
        </p:nvSpPr>
        <p:spPr bwMode="auto">
          <a:xfrm>
            <a:off x="3001963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68628" name="Oval 17"/>
          <p:cNvSpPr>
            <a:spLocks noChangeArrowheads="1"/>
          </p:cNvSpPr>
          <p:nvPr/>
        </p:nvSpPr>
        <p:spPr bwMode="auto">
          <a:xfrm>
            <a:off x="1362075" y="44291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68629" name="Oval 18"/>
          <p:cNvSpPr>
            <a:spLocks noChangeArrowheads="1"/>
          </p:cNvSpPr>
          <p:nvPr/>
        </p:nvSpPr>
        <p:spPr bwMode="auto">
          <a:xfrm>
            <a:off x="3001963" y="44291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68630" name="Oval 19"/>
          <p:cNvSpPr>
            <a:spLocks noChangeArrowheads="1"/>
          </p:cNvSpPr>
          <p:nvPr/>
        </p:nvSpPr>
        <p:spPr bwMode="auto">
          <a:xfrm>
            <a:off x="4502150" y="44291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68631" name="Oval 20"/>
          <p:cNvSpPr>
            <a:spLocks noChangeArrowheads="1"/>
          </p:cNvSpPr>
          <p:nvPr/>
        </p:nvSpPr>
        <p:spPr bwMode="auto">
          <a:xfrm>
            <a:off x="4502150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68632" name="Text Box 21"/>
          <p:cNvSpPr txBox="1">
            <a:spLocks noChangeArrowheads="1"/>
          </p:cNvSpPr>
          <p:nvPr/>
        </p:nvSpPr>
        <p:spPr bwMode="auto">
          <a:xfrm>
            <a:off x="344488" y="2492375"/>
            <a:ext cx="2408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The source is a.</a:t>
            </a:r>
          </a:p>
        </p:txBody>
      </p:sp>
      <p:sp>
        <p:nvSpPr>
          <p:cNvPr id="68633" name="Oval 22"/>
          <p:cNvSpPr>
            <a:spLocks noChangeArrowheads="1"/>
          </p:cNvSpPr>
          <p:nvPr/>
        </p:nvSpPr>
        <p:spPr bwMode="auto">
          <a:xfrm>
            <a:off x="1368425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g</a:t>
            </a:r>
          </a:p>
        </p:txBody>
      </p:sp>
      <p:sp>
        <p:nvSpPr>
          <p:cNvPr id="68634" name="Oval 23"/>
          <p:cNvSpPr>
            <a:spLocks noChangeArrowheads="1"/>
          </p:cNvSpPr>
          <p:nvPr/>
        </p:nvSpPr>
        <p:spPr bwMode="auto">
          <a:xfrm>
            <a:off x="3008313" y="5661025"/>
            <a:ext cx="682625" cy="630238"/>
          </a:xfrm>
          <a:prstGeom prst="ellipse">
            <a:avLst/>
          </a:prstGeom>
          <a:solidFill>
            <a:srgbClr val="FF00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chemeClr val="bg1"/>
                </a:solidFill>
                <a:latin typeface="Comic Sans MS" pitchFamily="66" charset="0"/>
                <a:ea typeface="新細明體" pitchFamily="18" charset="-120"/>
              </a:rPr>
              <a:t>h</a:t>
            </a:r>
          </a:p>
        </p:txBody>
      </p:sp>
      <p:sp>
        <p:nvSpPr>
          <p:cNvPr id="68635" name="Oval 24"/>
          <p:cNvSpPr>
            <a:spLocks noChangeArrowheads="1"/>
          </p:cNvSpPr>
          <p:nvPr/>
        </p:nvSpPr>
        <p:spPr bwMode="auto">
          <a:xfrm>
            <a:off x="4508500" y="56610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k</a:t>
            </a:r>
          </a:p>
        </p:txBody>
      </p:sp>
      <p:sp>
        <p:nvSpPr>
          <p:cNvPr id="68636" name="Freeform 28"/>
          <p:cNvSpPr>
            <a:spLocks/>
          </p:cNvSpPr>
          <p:nvPr/>
        </p:nvSpPr>
        <p:spPr bwMode="auto">
          <a:xfrm flipV="1">
            <a:off x="3657600" y="6237288"/>
            <a:ext cx="576263" cy="144462"/>
          </a:xfrm>
          <a:custGeom>
            <a:avLst/>
            <a:gdLst>
              <a:gd name="T0" fmla="*/ 2147483647 w 408"/>
              <a:gd name="T1" fmla="*/ 0 h 227"/>
              <a:gd name="T2" fmla="*/ 2147483647 w 408"/>
              <a:gd name="T3" fmla="*/ 2147483647 h 227"/>
              <a:gd name="T4" fmla="*/ 2147483647 w 408"/>
              <a:gd name="T5" fmla="*/ 2147483647 h 227"/>
              <a:gd name="T6" fmla="*/ 2147483647 w 408"/>
              <a:gd name="T7" fmla="*/ 2147483647 h 227"/>
              <a:gd name="T8" fmla="*/ 0 w 40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227"/>
              <a:gd name="T17" fmla="*/ 408 w 40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227">
                <a:moveTo>
                  <a:pt x="408" y="0"/>
                </a:moveTo>
                <a:cubicBezTo>
                  <a:pt x="392" y="53"/>
                  <a:pt x="377" y="106"/>
                  <a:pt x="362" y="136"/>
                </a:cubicBezTo>
                <a:cubicBezTo>
                  <a:pt x="347" y="166"/>
                  <a:pt x="340" y="182"/>
                  <a:pt x="317" y="182"/>
                </a:cubicBezTo>
                <a:cubicBezTo>
                  <a:pt x="294" y="182"/>
                  <a:pt x="279" y="129"/>
                  <a:pt x="226" y="136"/>
                </a:cubicBezTo>
                <a:cubicBezTo>
                  <a:pt x="173" y="143"/>
                  <a:pt x="86" y="185"/>
                  <a:pt x="0" y="22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Graphs</a:t>
            </a:r>
            <a:endParaRPr lang="en-GB" altLang="en-US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represent a set of interconnected objects</a:t>
            </a:r>
            <a:endParaRPr lang="en-GB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CEFDA123-F5AE-4F60-8E38-860297CB413A}" type="slidenum">
              <a:rPr lang="zh-TW" altLang="en-US" sz="11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6</a:t>
            </a:fld>
            <a:endParaRPr lang="en-US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zh-TW" sz="1100" smtClean="0">
              <a:latin typeface="Verdana" panose="020B0604030504040204" pitchFamily="34" charset="0"/>
            </a:endParaRPr>
          </a:p>
        </p:txBody>
      </p:sp>
      <p:grpSp>
        <p:nvGrpSpPr>
          <p:cNvPr id="26629" name="Group 44"/>
          <p:cNvGrpSpPr>
            <a:grpSpLocks/>
          </p:cNvGrpSpPr>
          <p:nvPr/>
        </p:nvGrpSpPr>
        <p:grpSpPr bwMode="auto">
          <a:xfrm>
            <a:off x="825500" y="2032000"/>
            <a:ext cx="3105150" cy="2252663"/>
            <a:chOff x="1008" y="2352"/>
            <a:chExt cx="1392" cy="960"/>
          </a:xfrm>
        </p:grpSpPr>
        <p:sp>
          <p:nvSpPr>
            <p:cNvPr id="26648" name="Line 14"/>
            <p:cNvSpPr>
              <a:spLocks noChangeShapeType="1"/>
            </p:cNvSpPr>
            <p:nvPr/>
          </p:nvSpPr>
          <p:spPr bwMode="auto">
            <a:xfrm>
              <a:off x="1200" y="2688"/>
              <a:ext cx="432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6649" name="Line 15"/>
            <p:cNvSpPr>
              <a:spLocks noChangeShapeType="1"/>
            </p:cNvSpPr>
            <p:nvPr/>
          </p:nvSpPr>
          <p:spPr bwMode="auto">
            <a:xfrm>
              <a:off x="1200" y="3168"/>
              <a:ext cx="48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6650" name="Line 16"/>
            <p:cNvSpPr>
              <a:spLocks noChangeShapeType="1"/>
            </p:cNvSpPr>
            <p:nvPr/>
          </p:nvSpPr>
          <p:spPr bwMode="auto">
            <a:xfrm>
              <a:off x="1104" y="2784"/>
              <a:ext cx="0" cy="384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6651" name="Line 17"/>
            <p:cNvSpPr>
              <a:spLocks noChangeShapeType="1"/>
            </p:cNvSpPr>
            <p:nvPr/>
          </p:nvSpPr>
          <p:spPr bwMode="auto">
            <a:xfrm>
              <a:off x="1680" y="2832"/>
              <a:ext cx="0" cy="24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6652" name="Line 18"/>
            <p:cNvSpPr>
              <a:spLocks noChangeShapeType="1"/>
            </p:cNvSpPr>
            <p:nvPr/>
          </p:nvSpPr>
          <p:spPr bwMode="auto">
            <a:xfrm>
              <a:off x="1152" y="2784"/>
              <a:ext cx="528" cy="384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6653" name="Line 19"/>
            <p:cNvSpPr>
              <a:spLocks noChangeShapeType="1"/>
            </p:cNvSpPr>
            <p:nvPr/>
          </p:nvSpPr>
          <p:spPr bwMode="auto">
            <a:xfrm flipV="1">
              <a:off x="1152" y="2736"/>
              <a:ext cx="528" cy="432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6654" name="Line 24"/>
            <p:cNvSpPr>
              <a:spLocks noChangeShapeType="1"/>
            </p:cNvSpPr>
            <p:nvPr/>
          </p:nvSpPr>
          <p:spPr bwMode="auto">
            <a:xfrm>
              <a:off x="2256" y="2544"/>
              <a:ext cx="0" cy="384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6655" name="Line 25"/>
            <p:cNvSpPr>
              <a:spLocks noChangeShapeType="1"/>
            </p:cNvSpPr>
            <p:nvPr/>
          </p:nvSpPr>
          <p:spPr bwMode="auto">
            <a:xfrm>
              <a:off x="1680" y="2736"/>
              <a:ext cx="576" cy="192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6656" name="Line 26"/>
            <p:cNvSpPr>
              <a:spLocks noChangeShapeType="1"/>
            </p:cNvSpPr>
            <p:nvPr/>
          </p:nvSpPr>
          <p:spPr bwMode="auto">
            <a:xfrm flipV="1">
              <a:off x="1728" y="2448"/>
              <a:ext cx="528" cy="72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6657" name="Line 27"/>
            <p:cNvSpPr>
              <a:spLocks noChangeShapeType="1"/>
            </p:cNvSpPr>
            <p:nvPr/>
          </p:nvSpPr>
          <p:spPr bwMode="auto">
            <a:xfrm flipV="1">
              <a:off x="1152" y="2448"/>
              <a:ext cx="1104" cy="192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6658" name="Oval 9"/>
            <p:cNvSpPr>
              <a:spLocks noChangeArrowheads="1"/>
            </p:cNvSpPr>
            <p:nvPr/>
          </p:nvSpPr>
          <p:spPr bwMode="auto">
            <a:xfrm>
              <a:off x="1008" y="2592"/>
              <a:ext cx="240" cy="2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spcAft>
                  <a:spcPct val="20000"/>
                </a:spcAft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spcAft>
                  <a:spcPct val="20000"/>
                </a:spcAft>
                <a:buSzPct val="75000"/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spcAft>
                  <a:spcPct val="20000"/>
                </a:spcAft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spcAft>
                  <a:spcPct val="20000"/>
                </a:spcAft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zh-TW" sz="2400" b="1">
                  <a:solidFill>
                    <a:srgbClr val="339966"/>
                  </a:solidFill>
                  <a:ea typeface="新細明體" panose="02020500000000000000" pitchFamily="18" charset="-120"/>
                </a:rPr>
                <a:t>a</a:t>
              </a:r>
            </a:p>
          </p:txBody>
        </p:sp>
        <p:sp>
          <p:nvSpPr>
            <p:cNvPr id="26659" name="Oval 11"/>
            <p:cNvSpPr>
              <a:spLocks noChangeArrowheads="1"/>
            </p:cNvSpPr>
            <p:nvPr/>
          </p:nvSpPr>
          <p:spPr bwMode="auto">
            <a:xfrm>
              <a:off x="1584" y="2592"/>
              <a:ext cx="240" cy="2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spcAft>
                  <a:spcPct val="20000"/>
                </a:spcAft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spcAft>
                  <a:spcPct val="20000"/>
                </a:spcAft>
                <a:buSzPct val="75000"/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spcAft>
                  <a:spcPct val="20000"/>
                </a:spcAft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spcAft>
                  <a:spcPct val="20000"/>
                </a:spcAft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zh-TW" sz="2400" b="1">
                  <a:solidFill>
                    <a:srgbClr val="339966"/>
                  </a:solidFill>
                  <a:ea typeface="新細明體" panose="02020500000000000000" pitchFamily="18" charset="-120"/>
                </a:rPr>
                <a:t>b</a:t>
              </a:r>
            </a:p>
          </p:txBody>
        </p:sp>
        <p:sp>
          <p:nvSpPr>
            <p:cNvPr id="26660" name="Oval 12"/>
            <p:cNvSpPr>
              <a:spLocks noChangeArrowheads="1"/>
            </p:cNvSpPr>
            <p:nvPr/>
          </p:nvSpPr>
          <p:spPr bwMode="auto">
            <a:xfrm>
              <a:off x="1008" y="3072"/>
              <a:ext cx="240" cy="2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spcAft>
                  <a:spcPct val="20000"/>
                </a:spcAft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spcAft>
                  <a:spcPct val="20000"/>
                </a:spcAft>
                <a:buSzPct val="75000"/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spcAft>
                  <a:spcPct val="20000"/>
                </a:spcAft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spcAft>
                  <a:spcPct val="20000"/>
                </a:spcAft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zh-TW" sz="2400" b="1">
                  <a:solidFill>
                    <a:srgbClr val="339966"/>
                  </a:solidFill>
                  <a:ea typeface="新細明體" panose="02020500000000000000" pitchFamily="18" charset="-120"/>
                </a:rPr>
                <a:t>c</a:t>
              </a:r>
            </a:p>
          </p:txBody>
        </p:sp>
        <p:sp>
          <p:nvSpPr>
            <p:cNvPr id="26661" name="Oval 13"/>
            <p:cNvSpPr>
              <a:spLocks noChangeArrowheads="1"/>
            </p:cNvSpPr>
            <p:nvPr/>
          </p:nvSpPr>
          <p:spPr bwMode="auto">
            <a:xfrm>
              <a:off x="1584" y="3072"/>
              <a:ext cx="240" cy="2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spcAft>
                  <a:spcPct val="20000"/>
                </a:spcAft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spcAft>
                  <a:spcPct val="20000"/>
                </a:spcAft>
                <a:buSzPct val="75000"/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spcAft>
                  <a:spcPct val="20000"/>
                </a:spcAft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spcAft>
                  <a:spcPct val="20000"/>
                </a:spcAft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zh-TW" sz="2400" b="1">
                  <a:solidFill>
                    <a:srgbClr val="339966"/>
                  </a:solidFill>
                  <a:ea typeface="新細明體" panose="02020500000000000000" pitchFamily="18" charset="-120"/>
                </a:rPr>
                <a:t>d</a:t>
              </a:r>
            </a:p>
          </p:txBody>
        </p:sp>
        <p:sp>
          <p:nvSpPr>
            <p:cNvPr id="26662" name="Oval 20"/>
            <p:cNvSpPr>
              <a:spLocks noChangeArrowheads="1"/>
            </p:cNvSpPr>
            <p:nvPr/>
          </p:nvSpPr>
          <p:spPr bwMode="auto">
            <a:xfrm>
              <a:off x="2160" y="2352"/>
              <a:ext cx="240" cy="2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spcAft>
                  <a:spcPct val="20000"/>
                </a:spcAft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spcAft>
                  <a:spcPct val="20000"/>
                </a:spcAft>
                <a:buSzPct val="75000"/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spcAft>
                  <a:spcPct val="20000"/>
                </a:spcAft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spcAft>
                  <a:spcPct val="20000"/>
                </a:spcAft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zh-TW" sz="2400" b="1">
                  <a:solidFill>
                    <a:srgbClr val="339966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26663" name="Oval 21"/>
            <p:cNvSpPr>
              <a:spLocks noChangeArrowheads="1"/>
            </p:cNvSpPr>
            <p:nvPr/>
          </p:nvSpPr>
          <p:spPr bwMode="auto">
            <a:xfrm>
              <a:off x="2160" y="2832"/>
              <a:ext cx="240" cy="2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spcAft>
                  <a:spcPct val="20000"/>
                </a:spcAft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spcAft>
                  <a:spcPct val="20000"/>
                </a:spcAft>
                <a:buSzPct val="75000"/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spcAft>
                  <a:spcPct val="20000"/>
                </a:spcAft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spcAft>
                  <a:spcPct val="20000"/>
                </a:spcAft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zh-TW" sz="2400" b="1">
                  <a:solidFill>
                    <a:srgbClr val="339966"/>
                  </a:solidFill>
                  <a:ea typeface="新細明體" panose="02020500000000000000" pitchFamily="18" charset="-120"/>
                </a:rPr>
                <a:t>f</a:t>
              </a:r>
            </a:p>
          </p:txBody>
        </p:sp>
      </p:grpSp>
      <p:sp>
        <p:nvSpPr>
          <p:cNvPr id="26630" name="TextBox 21"/>
          <p:cNvSpPr txBox="1">
            <a:spLocks noChangeArrowheads="1"/>
          </p:cNvSpPr>
          <p:nvPr/>
        </p:nvSpPr>
        <p:spPr bwMode="auto">
          <a:xfrm>
            <a:off x="558800" y="4462463"/>
            <a:ext cx="31130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 dirty="0"/>
              <a:t>“friend” relationship on </a:t>
            </a:r>
            <a:r>
              <a:rPr lang="en-US" altLang="en-US" sz="2400" dirty="0" smtClean="0"/>
              <a:t>Facebook</a:t>
            </a:r>
            <a:endParaRPr lang="en-GB" altLang="en-US" sz="2400" b="1" dirty="0">
              <a:solidFill>
                <a:srgbClr val="FF0000"/>
              </a:solidFill>
            </a:endParaRPr>
          </a:p>
        </p:txBody>
      </p:sp>
      <p:grpSp>
        <p:nvGrpSpPr>
          <p:cNvPr id="26631" name="Group 37"/>
          <p:cNvGrpSpPr>
            <a:grpSpLocks/>
          </p:cNvGrpSpPr>
          <p:nvPr/>
        </p:nvGrpSpPr>
        <p:grpSpPr bwMode="auto">
          <a:xfrm>
            <a:off x="5400675" y="2019300"/>
            <a:ext cx="3429000" cy="2252663"/>
            <a:chOff x="5836881" y="2019299"/>
            <a:chExt cx="3429949" cy="2252449"/>
          </a:xfrm>
        </p:grpSpPr>
        <p:sp>
          <p:nvSpPr>
            <p:cNvPr id="26635" name="Line 34"/>
            <p:cNvSpPr>
              <a:spLocks noChangeShapeType="1"/>
            </p:cNvSpPr>
            <p:nvPr/>
          </p:nvSpPr>
          <p:spPr bwMode="auto">
            <a:xfrm>
              <a:off x="6073429" y="2920279"/>
              <a:ext cx="0" cy="788357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6636" name="Line 35"/>
            <p:cNvSpPr>
              <a:spLocks noChangeShapeType="1"/>
            </p:cNvSpPr>
            <p:nvPr/>
          </p:nvSpPr>
          <p:spPr bwMode="auto">
            <a:xfrm>
              <a:off x="7492718" y="3032901"/>
              <a:ext cx="0" cy="675735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6637" name="Line 36"/>
            <p:cNvSpPr>
              <a:spLocks noChangeShapeType="1"/>
            </p:cNvSpPr>
            <p:nvPr/>
          </p:nvSpPr>
          <p:spPr bwMode="auto">
            <a:xfrm>
              <a:off x="6346938" y="3054018"/>
              <a:ext cx="1145780" cy="879863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 type="stealth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6638" name="Line 37"/>
            <p:cNvSpPr>
              <a:spLocks noChangeShapeType="1"/>
            </p:cNvSpPr>
            <p:nvPr/>
          </p:nvSpPr>
          <p:spPr bwMode="auto">
            <a:xfrm flipV="1">
              <a:off x="6309977" y="2920279"/>
              <a:ext cx="1301015" cy="90098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 type="stealth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6639" name="Line 40"/>
            <p:cNvSpPr>
              <a:spLocks noChangeShapeType="1"/>
            </p:cNvSpPr>
            <p:nvPr/>
          </p:nvSpPr>
          <p:spPr bwMode="auto">
            <a:xfrm>
              <a:off x="8912008" y="2582411"/>
              <a:ext cx="0" cy="788357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 type="stealth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6640" name="Line 41"/>
            <p:cNvSpPr>
              <a:spLocks noChangeShapeType="1"/>
            </p:cNvSpPr>
            <p:nvPr/>
          </p:nvSpPr>
          <p:spPr bwMode="auto">
            <a:xfrm>
              <a:off x="7610993" y="2807656"/>
              <a:ext cx="1064467" cy="563112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6641" name="Line 42"/>
            <p:cNvSpPr>
              <a:spLocks noChangeShapeType="1"/>
            </p:cNvSpPr>
            <p:nvPr/>
          </p:nvSpPr>
          <p:spPr bwMode="auto">
            <a:xfrm flipV="1">
              <a:off x="7610993" y="2469789"/>
              <a:ext cx="1182741" cy="1464092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6642" name="Oval 28"/>
            <p:cNvSpPr>
              <a:spLocks noChangeArrowheads="1"/>
            </p:cNvSpPr>
            <p:nvPr/>
          </p:nvSpPr>
          <p:spPr bwMode="auto">
            <a:xfrm>
              <a:off x="5836881" y="2582411"/>
              <a:ext cx="591371" cy="56311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spcAft>
                  <a:spcPct val="20000"/>
                </a:spcAft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spcAft>
                  <a:spcPct val="20000"/>
                </a:spcAft>
                <a:buSzPct val="75000"/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spcAft>
                  <a:spcPct val="20000"/>
                </a:spcAft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spcAft>
                  <a:spcPct val="20000"/>
                </a:spcAft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zh-TW" sz="2400" b="1">
                  <a:solidFill>
                    <a:srgbClr val="339966"/>
                  </a:solidFill>
                  <a:ea typeface="新細明體" panose="02020500000000000000" pitchFamily="18" charset="-120"/>
                </a:rPr>
                <a:t>a</a:t>
              </a:r>
            </a:p>
          </p:txBody>
        </p:sp>
        <p:sp>
          <p:nvSpPr>
            <p:cNvPr id="26643" name="Oval 29"/>
            <p:cNvSpPr>
              <a:spLocks noChangeArrowheads="1"/>
            </p:cNvSpPr>
            <p:nvPr/>
          </p:nvSpPr>
          <p:spPr bwMode="auto">
            <a:xfrm>
              <a:off x="7256170" y="2582411"/>
              <a:ext cx="591371" cy="56311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spcAft>
                  <a:spcPct val="20000"/>
                </a:spcAft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spcAft>
                  <a:spcPct val="20000"/>
                </a:spcAft>
                <a:buSzPct val="75000"/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spcAft>
                  <a:spcPct val="20000"/>
                </a:spcAft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spcAft>
                  <a:spcPct val="20000"/>
                </a:spcAft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zh-TW" sz="2400" b="1">
                  <a:solidFill>
                    <a:srgbClr val="339966"/>
                  </a:solidFill>
                  <a:ea typeface="新細明體" panose="02020500000000000000" pitchFamily="18" charset="-120"/>
                </a:rPr>
                <a:t>b</a:t>
              </a:r>
            </a:p>
          </p:txBody>
        </p:sp>
        <p:sp>
          <p:nvSpPr>
            <p:cNvPr id="26644" name="Oval 30"/>
            <p:cNvSpPr>
              <a:spLocks noChangeArrowheads="1"/>
            </p:cNvSpPr>
            <p:nvPr/>
          </p:nvSpPr>
          <p:spPr bwMode="auto">
            <a:xfrm>
              <a:off x="5836881" y="3708636"/>
              <a:ext cx="591371" cy="56311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spcAft>
                  <a:spcPct val="20000"/>
                </a:spcAft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spcAft>
                  <a:spcPct val="20000"/>
                </a:spcAft>
                <a:buSzPct val="75000"/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spcAft>
                  <a:spcPct val="20000"/>
                </a:spcAft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spcAft>
                  <a:spcPct val="20000"/>
                </a:spcAft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zh-TW" sz="2400" b="1">
                  <a:solidFill>
                    <a:srgbClr val="339966"/>
                  </a:solidFill>
                  <a:ea typeface="新細明體" panose="02020500000000000000" pitchFamily="18" charset="-120"/>
                </a:rPr>
                <a:t>c</a:t>
              </a:r>
            </a:p>
          </p:txBody>
        </p:sp>
        <p:sp>
          <p:nvSpPr>
            <p:cNvPr id="26645" name="Oval 31"/>
            <p:cNvSpPr>
              <a:spLocks noChangeArrowheads="1"/>
            </p:cNvSpPr>
            <p:nvPr/>
          </p:nvSpPr>
          <p:spPr bwMode="auto">
            <a:xfrm>
              <a:off x="7256170" y="3708636"/>
              <a:ext cx="591371" cy="56311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spcAft>
                  <a:spcPct val="20000"/>
                </a:spcAft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spcAft>
                  <a:spcPct val="20000"/>
                </a:spcAft>
                <a:buSzPct val="75000"/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spcAft>
                  <a:spcPct val="20000"/>
                </a:spcAft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spcAft>
                  <a:spcPct val="20000"/>
                </a:spcAft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zh-TW" sz="2400" b="1">
                  <a:solidFill>
                    <a:srgbClr val="339966"/>
                  </a:solidFill>
                  <a:ea typeface="新細明體" panose="02020500000000000000" pitchFamily="18" charset="-120"/>
                </a:rPr>
                <a:t>d</a:t>
              </a:r>
            </a:p>
          </p:txBody>
        </p:sp>
        <p:sp>
          <p:nvSpPr>
            <p:cNvPr id="26646" name="Oval 38"/>
            <p:cNvSpPr>
              <a:spLocks noChangeArrowheads="1"/>
            </p:cNvSpPr>
            <p:nvPr/>
          </p:nvSpPr>
          <p:spPr bwMode="auto">
            <a:xfrm>
              <a:off x="8675459" y="2019299"/>
              <a:ext cx="591371" cy="56311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spcAft>
                  <a:spcPct val="20000"/>
                </a:spcAft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spcAft>
                  <a:spcPct val="20000"/>
                </a:spcAft>
                <a:buSzPct val="75000"/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spcAft>
                  <a:spcPct val="20000"/>
                </a:spcAft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spcAft>
                  <a:spcPct val="20000"/>
                </a:spcAft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zh-TW" sz="2400" b="1">
                  <a:solidFill>
                    <a:srgbClr val="339966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26647" name="Oval 39"/>
            <p:cNvSpPr>
              <a:spLocks noChangeArrowheads="1"/>
            </p:cNvSpPr>
            <p:nvPr/>
          </p:nvSpPr>
          <p:spPr bwMode="auto">
            <a:xfrm>
              <a:off x="8675459" y="3145524"/>
              <a:ext cx="591371" cy="56311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spcAft>
                  <a:spcPct val="20000"/>
                </a:spcAft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spcAft>
                  <a:spcPct val="20000"/>
                </a:spcAft>
                <a:buSzPct val="75000"/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spcAft>
                  <a:spcPct val="20000"/>
                </a:spcAft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spcAft>
                  <a:spcPct val="20000"/>
                </a:spcAft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zh-TW" sz="2400" b="1">
                  <a:solidFill>
                    <a:srgbClr val="339966"/>
                  </a:solidFill>
                  <a:ea typeface="新細明體" panose="02020500000000000000" pitchFamily="18" charset="-120"/>
                </a:rPr>
                <a:t>f</a:t>
              </a:r>
            </a:p>
          </p:txBody>
        </p:sp>
      </p:grpSp>
      <p:sp>
        <p:nvSpPr>
          <p:cNvPr id="26632" name="TextBox 36"/>
          <p:cNvSpPr txBox="1">
            <a:spLocks noChangeArrowheads="1"/>
          </p:cNvSpPr>
          <p:nvPr/>
        </p:nvSpPr>
        <p:spPr bwMode="auto">
          <a:xfrm>
            <a:off x="5459413" y="4503738"/>
            <a:ext cx="35480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 dirty="0"/>
              <a:t>“follower” relationship on </a:t>
            </a:r>
            <a:r>
              <a:rPr lang="en-US" altLang="en-US" sz="2400" dirty="0" smtClean="0"/>
              <a:t>Twitter</a:t>
            </a:r>
            <a:endParaRPr lang="en-GB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26633" name="Picture 37" descr="Facebook-logo-1817834_p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4581525"/>
            <a:ext cx="11049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Picture 38" descr="v65oai7fxn47qv9nect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0" y="4343400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7" descr="Facebook-logo-1817834_p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538" y="319167"/>
            <a:ext cx="11049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38" descr="v65oai7fxn47qv9nect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069" y="176649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extBox 21"/>
          <p:cNvSpPr txBox="1">
            <a:spLocks noChangeArrowheads="1"/>
          </p:cNvSpPr>
          <p:nvPr/>
        </p:nvSpPr>
        <p:spPr bwMode="auto">
          <a:xfrm>
            <a:off x="562610" y="5558690"/>
            <a:ext cx="31130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 dirty="0"/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undirected graph</a:t>
            </a:r>
            <a:endParaRPr lang="en-GB" altLang="en-US" sz="2400" b="1" dirty="0">
              <a:solidFill>
                <a:srgbClr val="FF0000"/>
              </a:solidFill>
            </a:endParaRPr>
          </a:p>
        </p:txBody>
      </p:sp>
      <p:sp>
        <p:nvSpPr>
          <p:cNvPr id="43" name="TextBox 36"/>
          <p:cNvSpPr txBox="1">
            <a:spLocks noChangeArrowheads="1"/>
          </p:cNvSpPr>
          <p:nvPr/>
        </p:nvSpPr>
        <p:spPr bwMode="auto">
          <a:xfrm>
            <a:off x="5457056" y="5919663"/>
            <a:ext cx="3548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 b="1" dirty="0" smtClean="0">
                <a:solidFill>
                  <a:srgbClr val="FF0000"/>
                </a:solidFill>
              </a:rPr>
              <a:t>directed </a:t>
            </a:r>
            <a:r>
              <a:rPr lang="en-US" altLang="en-US" sz="2400" b="1" dirty="0">
                <a:solidFill>
                  <a:srgbClr val="FF0000"/>
                </a:solidFill>
              </a:rPr>
              <a:t>graph</a:t>
            </a:r>
            <a:endParaRPr lang="en-GB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39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63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Line 4"/>
          <p:cNvSpPr>
            <a:spLocks noChangeShapeType="1"/>
          </p:cNvSpPr>
          <p:nvPr/>
        </p:nvSpPr>
        <p:spPr bwMode="auto">
          <a:xfrm flipV="1">
            <a:off x="3275013" y="4745038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D7458CF-EE7A-4D21-B64D-28767E07EE03}" type="slidenum">
              <a:rPr lang="zh-TW" altLang="en-US" sz="1100" b="0">
                <a:latin typeface="Verdana" pitchFamily="34" charset="0"/>
              </a:rPr>
              <a:pPr eaLnBrk="1" hangingPunct="1"/>
              <a:t>60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69636" name="Freeform 25"/>
          <p:cNvSpPr>
            <a:spLocks/>
          </p:cNvSpPr>
          <p:nvPr/>
        </p:nvSpPr>
        <p:spPr bwMode="auto">
          <a:xfrm>
            <a:off x="1136650" y="4810125"/>
            <a:ext cx="1127125" cy="1654175"/>
          </a:xfrm>
          <a:custGeom>
            <a:avLst/>
            <a:gdLst>
              <a:gd name="T0" fmla="*/ 2147483647 w 710"/>
              <a:gd name="T1" fmla="*/ 2147483647 h 1042"/>
              <a:gd name="T2" fmla="*/ 0 w 710"/>
              <a:gd name="T3" fmla="*/ 2147483647 h 1042"/>
              <a:gd name="T4" fmla="*/ 2147483647 w 710"/>
              <a:gd name="T5" fmla="*/ 2147483647 h 1042"/>
              <a:gd name="T6" fmla="*/ 2147483647 w 710"/>
              <a:gd name="T7" fmla="*/ 2147483647 h 1042"/>
              <a:gd name="T8" fmla="*/ 2147483647 w 710"/>
              <a:gd name="T9" fmla="*/ 2147483647 h 1042"/>
              <a:gd name="T10" fmla="*/ 2147483647 w 710"/>
              <a:gd name="T11" fmla="*/ 2147483647 h 10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10"/>
              <a:gd name="T19" fmla="*/ 0 h 1042"/>
              <a:gd name="T20" fmla="*/ 710 w 710"/>
              <a:gd name="T21" fmla="*/ 1042 h 10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10" h="1042">
                <a:moveTo>
                  <a:pt x="227" y="128"/>
                </a:moveTo>
                <a:cubicBezTo>
                  <a:pt x="159" y="234"/>
                  <a:pt x="0" y="619"/>
                  <a:pt x="0" y="763"/>
                </a:cubicBezTo>
                <a:cubicBezTo>
                  <a:pt x="0" y="907"/>
                  <a:pt x="114" y="967"/>
                  <a:pt x="227" y="990"/>
                </a:cubicBezTo>
                <a:cubicBezTo>
                  <a:pt x="340" y="1013"/>
                  <a:pt x="650" y="1042"/>
                  <a:pt x="680" y="899"/>
                </a:cubicBezTo>
                <a:cubicBezTo>
                  <a:pt x="710" y="756"/>
                  <a:pt x="483" y="256"/>
                  <a:pt x="408" y="128"/>
                </a:cubicBezTo>
                <a:cubicBezTo>
                  <a:pt x="333" y="0"/>
                  <a:pt x="295" y="22"/>
                  <a:pt x="227" y="128"/>
                </a:cubicBezTo>
                <a:close/>
              </a:path>
            </a:pathLst>
          </a:cu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GB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Depth First Search (DFS)</a:t>
            </a:r>
            <a:endParaRPr lang="en-US" altLang="en-US" smtClean="0"/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Edges are explored from the most recently discovered vertex, backtracks when finished</a:t>
            </a:r>
          </a:p>
        </p:txBody>
      </p:sp>
      <p:sp>
        <p:nvSpPr>
          <p:cNvPr id="69639" name="Text Box 4"/>
          <p:cNvSpPr txBox="1">
            <a:spLocks noChangeArrowheads="1"/>
          </p:cNvSpPr>
          <p:nvPr/>
        </p:nvSpPr>
        <p:spPr bwMode="auto">
          <a:xfrm>
            <a:off x="6435725" y="2492375"/>
            <a:ext cx="3167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Order of exploration</a:t>
            </a:r>
          </a:p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a, b, c, f, k, e, d, h</a:t>
            </a:r>
            <a:endParaRPr lang="en-US" altLang="zh-TW" b="0">
              <a:solidFill>
                <a:srgbClr val="FF0000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69640" name="Rectangle 5"/>
          <p:cNvSpPr>
            <a:spLocks noChangeArrowheads="1"/>
          </p:cNvSpPr>
          <p:nvPr/>
        </p:nvSpPr>
        <p:spPr bwMode="auto">
          <a:xfrm>
            <a:off x="6026150" y="4419600"/>
            <a:ext cx="3714750" cy="1938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000" b="0">
                <a:latin typeface="Comic Sans MS" pitchFamily="66" charset="0"/>
              </a:rPr>
              <a:t>DFS searches </a:t>
            </a:r>
            <a:r>
              <a:rPr lang="en-US" altLang="en-US" sz="3000">
                <a:solidFill>
                  <a:srgbClr val="FF0000"/>
                </a:solidFill>
                <a:latin typeface="Comic Sans MS" pitchFamily="66" charset="0"/>
              </a:rPr>
              <a:t>"deeper"</a:t>
            </a:r>
            <a:r>
              <a:rPr lang="en-US" altLang="en-US" sz="3000" b="0">
                <a:latin typeface="Comic Sans MS" pitchFamily="66" charset="0"/>
              </a:rPr>
              <a:t> in the graph whenever possible</a:t>
            </a:r>
          </a:p>
        </p:txBody>
      </p:sp>
      <p:sp>
        <p:nvSpPr>
          <p:cNvPr id="69641" name="Line 6"/>
          <p:cNvSpPr>
            <a:spLocks noChangeShapeType="1"/>
          </p:cNvSpPr>
          <p:nvPr/>
        </p:nvSpPr>
        <p:spPr bwMode="auto">
          <a:xfrm>
            <a:off x="4881563" y="4868863"/>
            <a:ext cx="0" cy="1008062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9642" name="Line 7"/>
          <p:cNvSpPr>
            <a:spLocks noChangeShapeType="1"/>
          </p:cNvSpPr>
          <p:nvPr/>
        </p:nvSpPr>
        <p:spPr bwMode="auto">
          <a:xfrm>
            <a:off x="1641475" y="49053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9643" name="Line 8"/>
          <p:cNvSpPr>
            <a:spLocks noChangeShapeType="1"/>
          </p:cNvSpPr>
          <p:nvPr/>
        </p:nvSpPr>
        <p:spPr bwMode="auto">
          <a:xfrm>
            <a:off x="1778000" y="49053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9644" name="Line 9"/>
          <p:cNvSpPr>
            <a:spLocks noChangeShapeType="1"/>
          </p:cNvSpPr>
          <p:nvPr/>
        </p:nvSpPr>
        <p:spPr bwMode="auto">
          <a:xfrm flipV="1">
            <a:off x="3409950" y="3546475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9645" name="Line 10"/>
          <p:cNvSpPr>
            <a:spLocks noChangeShapeType="1"/>
          </p:cNvSpPr>
          <p:nvPr/>
        </p:nvSpPr>
        <p:spPr bwMode="auto">
          <a:xfrm>
            <a:off x="3409950" y="3673475"/>
            <a:ext cx="1501775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9646" name="Line 11"/>
          <p:cNvSpPr>
            <a:spLocks noChangeShapeType="1"/>
          </p:cNvSpPr>
          <p:nvPr/>
        </p:nvSpPr>
        <p:spPr bwMode="auto">
          <a:xfrm>
            <a:off x="1635125" y="36734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9647" name="Line 12"/>
          <p:cNvSpPr>
            <a:spLocks noChangeShapeType="1"/>
          </p:cNvSpPr>
          <p:nvPr/>
        </p:nvSpPr>
        <p:spPr bwMode="auto">
          <a:xfrm>
            <a:off x="1771650" y="36734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9648" name="Line 13"/>
          <p:cNvSpPr>
            <a:spLocks noChangeShapeType="1"/>
          </p:cNvSpPr>
          <p:nvPr/>
        </p:nvSpPr>
        <p:spPr bwMode="auto">
          <a:xfrm>
            <a:off x="1638300" y="3500438"/>
            <a:ext cx="1636713" cy="46037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9649" name="Oval 14"/>
          <p:cNvSpPr>
            <a:spLocks noChangeArrowheads="1"/>
          </p:cNvSpPr>
          <p:nvPr/>
        </p:nvSpPr>
        <p:spPr bwMode="auto">
          <a:xfrm>
            <a:off x="1362075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69650" name="Oval 15"/>
          <p:cNvSpPr>
            <a:spLocks noChangeArrowheads="1"/>
          </p:cNvSpPr>
          <p:nvPr/>
        </p:nvSpPr>
        <p:spPr bwMode="auto">
          <a:xfrm>
            <a:off x="3001963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69651" name="Oval 16"/>
          <p:cNvSpPr>
            <a:spLocks noChangeArrowheads="1"/>
          </p:cNvSpPr>
          <p:nvPr/>
        </p:nvSpPr>
        <p:spPr bwMode="auto">
          <a:xfrm>
            <a:off x="1362075" y="44291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69652" name="Oval 17"/>
          <p:cNvSpPr>
            <a:spLocks noChangeArrowheads="1"/>
          </p:cNvSpPr>
          <p:nvPr/>
        </p:nvSpPr>
        <p:spPr bwMode="auto">
          <a:xfrm>
            <a:off x="3001963" y="44291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69653" name="Oval 18"/>
          <p:cNvSpPr>
            <a:spLocks noChangeArrowheads="1"/>
          </p:cNvSpPr>
          <p:nvPr/>
        </p:nvSpPr>
        <p:spPr bwMode="auto">
          <a:xfrm>
            <a:off x="4502150" y="44291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69654" name="Oval 19"/>
          <p:cNvSpPr>
            <a:spLocks noChangeArrowheads="1"/>
          </p:cNvSpPr>
          <p:nvPr/>
        </p:nvSpPr>
        <p:spPr bwMode="auto">
          <a:xfrm>
            <a:off x="4502150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69655" name="Text Box 20"/>
          <p:cNvSpPr txBox="1">
            <a:spLocks noChangeArrowheads="1"/>
          </p:cNvSpPr>
          <p:nvPr/>
        </p:nvSpPr>
        <p:spPr bwMode="auto">
          <a:xfrm>
            <a:off x="344488" y="2492375"/>
            <a:ext cx="2408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The source is a.</a:t>
            </a:r>
          </a:p>
        </p:txBody>
      </p:sp>
      <p:sp>
        <p:nvSpPr>
          <p:cNvPr id="69656" name="Oval 21"/>
          <p:cNvSpPr>
            <a:spLocks noChangeArrowheads="1"/>
          </p:cNvSpPr>
          <p:nvPr/>
        </p:nvSpPr>
        <p:spPr bwMode="auto">
          <a:xfrm>
            <a:off x="1368425" y="5661025"/>
            <a:ext cx="682625" cy="6302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g</a:t>
            </a:r>
          </a:p>
        </p:txBody>
      </p:sp>
      <p:sp>
        <p:nvSpPr>
          <p:cNvPr id="69657" name="Oval 22"/>
          <p:cNvSpPr>
            <a:spLocks noChangeArrowheads="1"/>
          </p:cNvSpPr>
          <p:nvPr/>
        </p:nvSpPr>
        <p:spPr bwMode="auto">
          <a:xfrm>
            <a:off x="3008313" y="56610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h</a:t>
            </a:r>
          </a:p>
        </p:txBody>
      </p:sp>
      <p:sp>
        <p:nvSpPr>
          <p:cNvPr id="69658" name="Oval 23"/>
          <p:cNvSpPr>
            <a:spLocks noChangeArrowheads="1"/>
          </p:cNvSpPr>
          <p:nvPr/>
        </p:nvSpPr>
        <p:spPr bwMode="auto">
          <a:xfrm>
            <a:off x="4508500" y="56610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k</a:t>
            </a:r>
          </a:p>
        </p:txBody>
      </p:sp>
      <p:sp>
        <p:nvSpPr>
          <p:cNvPr id="69659" name="Freeform 24"/>
          <p:cNvSpPr>
            <a:spLocks/>
          </p:cNvSpPr>
          <p:nvPr/>
        </p:nvSpPr>
        <p:spPr bwMode="auto">
          <a:xfrm>
            <a:off x="2073275" y="4797425"/>
            <a:ext cx="1223963" cy="863600"/>
          </a:xfrm>
          <a:custGeom>
            <a:avLst/>
            <a:gdLst>
              <a:gd name="T0" fmla="*/ 2147483647 w 771"/>
              <a:gd name="T1" fmla="*/ 2147483647 h 544"/>
              <a:gd name="T2" fmla="*/ 2147483647 w 771"/>
              <a:gd name="T3" fmla="*/ 2147483647 h 544"/>
              <a:gd name="T4" fmla="*/ 0 w 771"/>
              <a:gd name="T5" fmla="*/ 0 h 544"/>
              <a:gd name="T6" fmla="*/ 0 60000 65536"/>
              <a:gd name="T7" fmla="*/ 0 60000 65536"/>
              <a:gd name="T8" fmla="*/ 0 60000 65536"/>
              <a:gd name="T9" fmla="*/ 0 w 771"/>
              <a:gd name="T10" fmla="*/ 0 h 544"/>
              <a:gd name="T11" fmla="*/ 771 w 771"/>
              <a:gd name="T12" fmla="*/ 544 h 5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1" h="544">
                <a:moveTo>
                  <a:pt x="771" y="544"/>
                </a:moveTo>
                <a:cubicBezTo>
                  <a:pt x="676" y="385"/>
                  <a:pt x="582" y="227"/>
                  <a:pt x="453" y="136"/>
                </a:cubicBezTo>
                <a:cubicBezTo>
                  <a:pt x="324" y="45"/>
                  <a:pt x="162" y="2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9660" name="Text Box 26"/>
          <p:cNvSpPr txBox="1">
            <a:spLocks noChangeArrowheads="1"/>
          </p:cNvSpPr>
          <p:nvPr/>
        </p:nvSpPr>
        <p:spPr bwMode="auto">
          <a:xfrm>
            <a:off x="-15875" y="6381750"/>
            <a:ext cx="2014538" cy="457200"/>
          </a:xfrm>
          <a:prstGeom prst="rect">
            <a:avLst/>
          </a:prstGeom>
          <a:solidFill>
            <a:srgbClr val="FFCC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search space</a:t>
            </a:r>
          </a:p>
        </p:txBody>
      </p:sp>
      <p:sp>
        <p:nvSpPr>
          <p:cNvPr id="69661" name="Text Box 27"/>
          <p:cNvSpPr txBox="1">
            <a:spLocks noChangeArrowheads="1"/>
          </p:cNvSpPr>
          <p:nvPr/>
        </p:nvSpPr>
        <p:spPr bwMode="auto">
          <a:xfrm>
            <a:off x="3081338" y="6308725"/>
            <a:ext cx="160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backtrack</a:t>
            </a:r>
            <a:endParaRPr lang="en-US" altLang="zh-TW" b="0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69662" name="Freeform 28"/>
          <p:cNvSpPr>
            <a:spLocks/>
          </p:cNvSpPr>
          <p:nvPr/>
        </p:nvSpPr>
        <p:spPr bwMode="auto">
          <a:xfrm flipH="1" flipV="1">
            <a:off x="560388" y="5876925"/>
            <a:ext cx="720725" cy="576263"/>
          </a:xfrm>
          <a:custGeom>
            <a:avLst/>
            <a:gdLst>
              <a:gd name="T0" fmla="*/ 2147483647 w 408"/>
              <a:gd name="T1" fmla="*/ 0 h 227"/>
              <a:gd name="T2" fmla="*/ 2147483647 w 408"/>
              <a:gd name="T3" fmla="*/ 2147483647 h 227"/>
              <a:gd name="T4" fmla="*/ 2147483647 w 408"/>
              <a:gd name="T5" fmla="*/ 2147483647 h 227"/>
              <a:gd name="T6" fmla="*/ 2147483647 w 408"/>
              <a:gd name="T7" fmla="*/ 2147483647 h 227"/>
              <a:gd name="T8" fmla="*/ 0 w 40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227"/>
              <a:gd name="T17" fmla="*/ 408 w 40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227">
                <a:moveTo>
                  <a:pt x="408" y="0"/>
                </a:moveTo>
                <a:cubicBezTo>
                  <a:pt x="392" y="53"/>
                  <a:pt x="377" y="106"/>
                  <a:pt x="362" y="136"/>
                </a:cubicBezTo>
                <a:cubicBezTo>
                  <a:pt x="347" y="166"/>
                  <a:pt x="340" y="182"/>
                  <a:pt x="317" y="182"/>
                </a:cubicBezTo>
                <a:cubicBezTo>
                  <a:pt x="294" y="182"/>
                  <a:pt x="279" y="129"/>
                  <a:pt x="226" y="136"/>
                </a:cubicBezTo>
                <a:cubicBezTo>
                  <a:pt x="173" y="143"/>
                  <a:pt x="86" y="185"/>
                  <a:pt x="0" y="22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Line 4"/>
          <p:cNvSpPr>
            <a:spLocks noChangeShapeType="1"/>
          </p:cNvSpPr>
          <p:nvPr/>
        </p:nvSpPr>
        <p:spPr bwMode="auto">
          <a:xfrm flipV="1">
            <a:off x="3275013" y="4745038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10284B2-2DFC-4975-BA48-4CCEF9328171}" type="slidenum">
              <a:rPr lang="zh-TW" altLang="en-US" sz="1100" b="0">
                <a:latin typeface="Verdana" pitchFamily="34" charset="0"/>
              </a:rPr>
              <a:pPr eaLnBrk="1" hangingPunct="1"/>
              <a:t>61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70660" name="Text Box 28"/>
          <p:cNvSpPr txBox="1">
            <a:spLocks noChangeArrowheads="1"/>
          </p:cNvSpPr>
          <p:nvPr/>
        </p:nvSpPr>
        <p:spPr bwMode="auto">
          <a:xfrm>
            <a:off x="704850" y="6427788"/>
            <a:ext cx="3455988" cy="457200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search space is empty</a:t>
            </a:r>
          </a:p>
        </p:txBody>
      </p:sp>
      <p:sp>
        <p:nvSpPr>
          <p:cNvPr id="70661" name="Freeform 29"/>
          <p:cNvSpPr>
            <a:spLocks/>
          </p:cNvSpPr>
          <p:nvPr/>
        </p:nvSpPr>
        <p:spPr bwMode="auto">
          <a:xfrm>
            <a:off x="1162050" y="6092825"/>
            <a:ext cx="1103313" cy="382588"/>
          </a:xfrm>
          <a:custGeom>
            <a:avLst/>
            <a:gdLst>
              <a:gd name="T0" fmla="*/ 2147483647 w 695"/>
              <a:gd name="T1" fmla="*/ 2147483647 h 241"/>
              <a:gd name="T2" fmla="*/ 2147483647 w 695"/>
              <a:gd name="T3" fmla="*/ 2147483647 h 241"/>
              <a:gd name="T4" fmla="*/ 2147483647 w 695"/>
              <a:gd name="T5" fmla="*/ 2147483647 h 241"/>
              <a:gd name="T6" fmla="*/ 2147483647 w 695"/>
              <a:gd name="T7" fmla="*/ 2147483647 h 241"/>
              <a:gd name="T8" fmla="*/ 2147483647 w 695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5"/>
              <a:gd name="T16" fmla="*/ 0 h 241"/>
              <a:gd name="T17" fmla="*/ 695 w 695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5" h="241">
                <a:moveTo>
                  <a:pt x="166" y="30"/>
                </a:moveTo>
                <a:cubicBezTo>
                  <a:pt x="90" y="60"/>
                  <a:pt x="0" y="181"/>
                  <a:pt x="75" y="211"/>
                </a:cubicBezTo>
                <a:cubicBezTo>
                  <a:pt x="150" y="241"/>
                  <a:pt x="543" y="241"/>
                  <a:pt x="619" y="211"/>
                </a:cubicBezTo>
                <a:cubicBezTo>
                  <a:pt x="695" y="181"/>
                  <a:pt x="604" y="60"/>
                  <a:pt x="529" y="30"/>
                </a:cubicBezTo>
                <a:cubicBezTo>
                  <a:pt x="454" y="0"/>
                  <a:pt x="242" y="0"/>
                  <a:pt x="166" y="30"/>
                </a:cubicBezTo>
                <a:close/>
              </a:path>
            </a:pathLst>
          </a:cu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GB"/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Depth First Search (DFS)</a:t>
            </a:r>
            <a:endParaRPr lang="en-US" altLang="en-US" smtClean="0"/>
          </a:p>
        </p:txBody>
      </p:sp>
      <p:sp>
        <p:nvSpPr>
          <p:cNvPr id="70663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Edges are explored from the most recently discovered vertex, backtracks when finished</a:t>
            </a:r>
          </a:p>
        </p:txBody>
      </p:sp>
      <p:sp>
        <p:nvSpPr>
          <p:cNvPr id="70664" name="Text Box 5"/>
          <p:cNvSpPr txBox="1">
            <a:spLocks noChangeArrowheads="1"/>
          </p:cNvSpPr>
          <p:nvPr/>
        </p:nvSpPr>
        <p:spPr bwMode="auto">
          <a:xfrm>
            <a:off x="6435725" y="2492375"/>
            <a:ext cx="3167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Order of exploration</a:t>
            </a:r>
          </a:p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a, b, c, f, k, e, d, h</a:t>
            </a:r>
            <a:r>
              <a:rPr lang="en-GB" altLang="zh-TW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,</a:t>
            </a:r>
            <a:r>
              <a:rPr lang="en-GB" altLang="zh-TW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 g</a:t>
            </a:r>
            <a:endParaRPr lang="en-US" altLang="zh-TW" b="0">
              <a:solidFill>
                <a:srgbClr val="FF0000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70665" name="Rectangle 6"/>
          <p:cNvSpPr>
            <a:spLocks noChangeArrowheads="1"/>
          </p:cNvSpPr>
          <p:nvPr/>
        </p:nvSpPr>
        <p:spPr bwMode="auto">
          <a:xfrm>
            <a:off x="6026150" y="4419600"/>
            <a:ext cx="3714750" cy="1938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000" b="0">
                <a:latin typeface="Comic Sans MS" pitchFamily="66" charset="0"/>
              </a:rPr>
              <a:t>DFS searches </a:t>
            </a:r>
            <a:r>
              <a:rPr lang="en-US" altLang="en-US" sz="3000">
                <a:solidFill>
                  <a:srgbClr val="FF0000"/>
                </a:solidFill>
                <a:latin typeface="Comic Sans MS" pitchFamily="66" charset="0"/>
              </a:rPr>
              <a:t>"deeper"</a:t>
            </a:r>
            <a:r>
              <a:rPr lang="en-US" altLang="en-US" sz="3000" b="0">
                <a:latin typeface="Comic Sans MS" pitchFamily="66" charset="0"/>
              </a:rPr>
              <a:t> in the graph whenever possible</a:t>
            </a:r>
          </a:p>
        </p:txBody>
      </p:sp>
      <p:sp>
        <p:nvSpPr>
          <p:cNvPr id="70666" name="Line 7"/>
          <p:cNvSpPr>
            <a:spLocks noChangeShapeType="1"/>
          </p:cNvSpPr>
          <p:nvPr/>
        </p:nvSpPr>
        <p:spPr bwMode="auto">
          <a:xfrm>
            <a:off x="4881563" y="4868863"/>
            <a:ext cx="0" cy="1008062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0667" name="Line 8"/>
          <p:cNvSpPr>
            <a:spLocks noChangeShapeType="1"/>
          </p:cNvSpPr>
          <p:nvPr/>
        </p:nvSpPr>
        <p:spPr bwMode="auto">
          <a:xfrm>
            <a:off x="1641475" y="4905375"/>
            <a:ext cx="0" cy="1008063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0668" name="Line 9"/>
          <p:cNvSpPr>
            <a:spLocks noChangeShapeType="1"/>
          </p:cNvSpPr>
          <p:nvPr/>
        </p:nvSpPr>
        <p:spPr bwMode="auto">
          <a:xfrm>
            <a:off x="1778000" y="49053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0669" name="Line 10"/>
          <p:cNvSpPr>
            <a:spLocks noChangeShapeType="1"/>
          </p:cNvSpPr>
          <p:nvPr/>
        </p:nvSpPr>
        <p:spPr bwMode="auto">
          <a:xfrm flipV="1">
            <a:off x="3409950" y="3546475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0670" name="Line 11"/>
          <p:cNvSpPr>
            <a:spLocks noChangeShapeType="1"/>
          </p:cNvSpPr>
          <p:nvPr/>
        </p:nvSpPr>
        <p:spPr bwMode="auto">
          <a:xfrm>
            <a:off x="3409950" y="3673475"/>
            <a:ext cx="1501775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0671" name="Line 12"/>
          <p:cNvSpPr>
            <a:spLocks noChangeShapeType="1"/>
          </p:cNvSpPr>
          <p:nvPr/>
        </p:nvSpPr>
        <p:spPr bwMode="auto">
          <a:xfrm>
            <a:off x="1635125" y="36734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0672" name="Line 13"/>
          <p:cNvSpPr>
            <a:spLocks noChangeShapeType="1"/>
          </p:cNvSpPr>
          <p:nvPr/>
        </p:nvSpPr>
        <p:spPr bwMode="auto">
          <a:xfrm>
            <a:off x="1771650" y="36734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0673" name="Line 14"/>
          <p:cNvSpPr>
            <a:spLocks noChangeShapeType="1"/>
          </p:cNvSpPr>
          <p:nvPr/>
        </p:nvSpPr>
        <p:spPr bwMode="auto">
          <a:xfrm>
            <a:off x="1638300" y="3500438"/>
            <a:ext cx="1636713" cy="46037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0674" name="Oval 15"/>
          <p:cNvSpPr>
            <a:spLocks noChangeArrowheads="1"/>
          </p:cNvSpPr>
          <p:nvPr/>
        </p:nvSpPr>
        <p:spPr bwMode="auto">
          <a:xfrm>
            <a:off x="1362075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70675" name="Oval 16"/>
          <p:cNvSpPr>
            <a:spLocks noChangeArrowheads="1"/>
          </p:cNvSpPr>
          <p:nvPr/>
        </p:nvSpPr>
        <p:spPr bwMode="auto">
          <a:xfrm>
            <a:off x="3001963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70676" name="Oval 17"/>
          <p:cNvSpPr>
            <a:spLocks noChangeArrowheads="1"/>
          </p:cNvSpPr>
          <p:nvPr/>
        </p:nvSpPr>
        <p:spPr bwMode="auto">
          <a:xfrm>
            <a:off x="1362075" y="44291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70677" name="Oval 18"/>
          <p:cNvSpPr>
            <a:spLocks noChangeArrowheads="1"/>
          </p:cNvSpPr>
          <p:nvPr/>
        </p:nvSpPr>
        <p:spPr bwMode="auto">
          <a:xfrm>
            <a:off x="3001963" y="44291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70678" name="Oval 19"/>
          <p:cNvSpPr>
            <a:spLocks noChangeArrowheads="1"/>
          </p:cNvSpPr>
          <p:nvPr/>
        </p:nvSpPr>
        <p:spPr bwMode="auto">
          <a:xfrm>
            <a:off x="4502150" y="44291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70679" name="Oval 20"/>
          <p:cNvSpPr>
            <a:spLocks noChangeArrowheads="1"/>
          </p:cNvSpPr>
          <p:nvPr/>
        </p:nvSpPr>
        <p:spPr bwMode="auto">
          <a:xfrm>
            <a:off x="4502150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70680" name="Text Box 21"/>
          <p:cNvSpPr txBox="1">
            <a:spLocks noChangeArrowheads="1"/>
          </p:cNvSpPr>
          <p:nvPr/>
        </p:nvSpPr>
        <p:spPr bwMode="auto">
          <a:xfrm>
            <a:off x="344488" y="2492375"/>
            <a:ext cx="2408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The source is a.</a:t>
            </a:r>
          </a:p>
        </p:txBody>
      </p:sp>
      <p:sp>
        <p:nvSpPr>
          <p:cNvPr id="70681" name="Oval 22"/>
          <p:cNvSpPr>
            <a:spLocks noChangeArrowheads="1"/>
          </p:cNvSpPr>
          <p:nvPr/>
        </p:nvSpPr>
        <p:spPr bwMode="auto">
          <a:xfrm>
            <a:off x="1368425" y="5661025"/>
            <a:ext cx="682625" cy="630238"/>
          </a:xfrm>
          <a:prstGeom prst="ellipse">
            <a:avLst/>
          </a:prstGeom>
          <a:solidFill>
            <a:srgbClr val="FF00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chemeClr val="bg1"/>
                </a:solidFill>
                <a:latin typeface="Comic Sans MS" pitchFamily="66" charset="0"/>
                <a:ea typeface="新細明體" pitchFamily="18" charset="-120"/>
              </a:rPr>
              <a:t>g</a:t>
            </a:r>
          </a:p>
        </p:txBody>
      </p:sp>
      <p:sp>
        <p:nvSpPr>
          <p:cNvPr id="70682" name="Oval 23"/>
          <p:cNvSpPr>
            <a:spLocks noChangeArrowheads="1"/>
          </p:cNvSpPr>
          <p:nvPr/>
        </p:nvSpPr>
        <p:spPr bwMode="auto">
          <a:xfrm>
            <a:off x="3008313" y="56610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h</a:t>
            </a:r>
          </a:p>
        </p:txBody>
      </p:sp>
      <p:sp>
        <p:nvSpPr>
          <p:cNvPr id="70683" name="Oval 24"/>
          <p:cNvSpPr>
            <a:spLocks noChangeArrowheads="1"/>
          </p:cNvSpPr>
          <p:nvPr/>
        </p:nvSpPr>
        <p:spPr bwMode="auto">
          <a:xfrm>
            <a:off x="4508500" y="56610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k</a:t>
            </a:r>
          </a:p>
        </p:txBody>
      </p:sp>
      <p:sp>
        <p:nvSpPr>
          <p:cNvPr id="70684" name="Freeform 30"/>
          <p:cNvSpPr>
            <a:spLocks/>
          </p:cNvSpPr>
          <p:nvPr/>
        </p:nvSpPr>
        <p:spPr bwMode="auto">
          <a:xfrm flipV="1">
            <a:off x="2000250" y="6237288"/>
            <a:ext cx="576263" cy="144462"/>
          </a:xfrm>
          <a:custGeom>
            <a:avLst/>
            <a:gdLst>
              <a:gd name="T0" fmla="*/ 2147483647 w 408"/>
              <a:gd name="T1" fmla="*/ 0 h 227"/>
              <a:gd name="T2" fmla="*/ 2147483647 w 408"/>
              <a:gd name="T3" fmla="*/ 2147483647 h 227"/>
              <a:gd name="T4" fmla="*/ 2147483647 w 408"/>
              <a:gd name="T5" fmla="*/ 2147483647 h 227"/>
              <a:gd name="T6" fmla="*/ 2147483647 w 408"/>
              <a:gd name="T7" fmla="*/ 2147483647 h 227"/>
              <a:gd name="T8" fmla="*/ 0 w 40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227"/>
              <a:gd name="T17" fmla="*/ 408 w 40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227">
                <a:moveTo>
                  <a:pt x="408" y="0"/>
                </a:moveTo>
                <a:cubicBezTo>
                  <a:pt x="392" y="53"/>
                  <a:pt x="377" y="106"/>
                  <a:pt x="362" y="136"/>
                </a:cubicBezTo>
                <a:cubicBezTo>
                  <a:pt x="347" y="166"/>
                  <a:pt x="340" y="182"/>
                  <a:pt x="317" y="182"/>
                </a:cubicBezTo>
                <a:cubicBezTo>
                  <a:pt x="294" y="182"/>
                  <a:pt x="279" y="129"/>
                  <a:pt x="226" y="136"/>
                </a:cubicBezTo>
                <a:cubicBezTo>
                  <a:pt x="173" y="143"/>
                  <a:pt x="86" y="185"/>
                  <a:pt x="0" y="22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Line 4"/>
          <p:cNvSpPr>
            <a:spLocks noChangeShapeType="1"/>
          </p:cNvSpPr>
          <p:nvPr/>
        </p:nvSpPr>
        <p:spPr bwMode="auto">
          <a:xfrm flipV="1">
            <a:off x="3275013" y="4745038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6F8453F-F39B-419A-8868-263F671DCAB4}" type="slidenum">
              <a:rPr lang="zh-TW" altLang="en-US" sz="1100" b="0">
                <a:latin typeface="Verdana" pitchFamily="34" charset="0"/>
              </a:rPr>
              <a:pPr eaLnBrk="1" hangingPunct="1"/>
              <a:t>62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Depth First Search (DFS)</a:t>
            </a:r>
            <a:endParaRPr lang="en-US" altLang="en-US" smtClean="0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Edges are explored from the most recently discovered vertex, backtracks when finished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6435725" y="2492375"/>
            <a:ext cx="3167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b="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Order of exploration</a:t>
            </a:r>
          </a:p>
          <a:p>
            <a:r>
              <a:rPr lang="en-GB" altLang="zh-TW" b="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a, b, c, f, k, e, d, h, g</a:t>
            </a:r>
            <a:endParaRPr lang="en-US" altLang="zh-TW" b="0" dirty="0">
              <a:solidFill>
                <a:srgbClr val="FF0000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6026150" y="4419600"/>
            <a:ext cx="3714750" cy="1938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000" b="0">
                <a:latin typeface="Comic Sans MS" pitchFamily="66" charset="0"/>
              </a:rPr>
              <a:t>DFS searches </a:t>
            </a:r>
            <a:r>
              <a:rPr lang="en-US" altLang="en-US" sz="3000">
                <a:solidFill>
                  <a:srgbClr val="FF0000"/>
                </a:solidFill>
                <a:latin typeface="Comic Sans MS" pitchFamily="66" charset="0"/>
              </a:rPr>
              <a:t>"deeper"</a:t>
            </a:r>
            <a:r>
              <a:rPr lang="en-US" altLang="en-US" sz="3000" b="0">
                <a:latin typeface="Comic Sans MS" pitchFamily="66" charset="0"/>
              </a:rPr>
              <a:t> in the graph whenever possible</a:t>
            </a:r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>
            <a:off x="4881563" y="4868863"/>
            <a:ext cx="0" cy="1008062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>
            <a:off x="1641475" y="49053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>
            <a:off x="1778000" y="49053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1691" name="Line 11"/>
          <p:cNvSpPr>
            <a:spLocks noChangeShapeType="1"/>
          </p:cNvSpPr>
          <p:nvPr/>
        </p:nvSpPr>
        <p:spPr bwMode="auto">
          <a:xfrm flipV="1">
            <a:off x="3409950" y="3546475"/>
            <a:ext cx="1501775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1692" name="Line 12"/>
          <p:cNvSpPr>
            <a:spLocks noChangeShapeType="1"/>
          </p:cNvSpPr>
          <p:nvPr/>
        </p:nvSpPr>
        <p:spPr bwMode="auto">
          <a:xfrm>
            <a:off x="3409950" y="3673475"/>
            <a:ext cx="1501775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1693" name="Line 13"/>
          <p:cNvSpPr>
            <a:spLocks noChangeShapeType="1"/>
          </p:cNvSpPr>
          <p:nvPr/>
        </p:nvSpPr>
        <p:spPr bwMode="auto">
          <a:xfrm>
            <a:off x="1635125" y="3673475"/>
            <a:ext cx="0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1694" name="Line 14"/>
          <p:cNvSpPr>
            <a:spLocks noChangeShapeType="1"/>
          </p:cNvSpPr>
          <p:nvPr/>
        </p:nvSpPr>
        <p:spPr bwMode="auto">
          <a:xfrm>
            <a:off x="1771650" y="3673475"/>
            <a:ext cx="1503363" cy="1008063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1695" name="Line 15"/>
          <p:cNvSpPr>
            <a:spLocks noChangeShapeType="1"/>
          </p:cNvSpPr>
          <p:nvPr/>
        </p:nvSpPr>
        <p:spPr bwMode="auto">
          <a:xfrm>
            <a:off x="1638300" y="3500438"/>
            <a:ext cx="1636713" cy="46037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1696" name="Oval 16"/>
          <p:cNvSpPr>
            <a:spLocks noChangeArrowheads="1"/>
          </p:cNvSpPr>
          <p:nvPr/>
        </p:nvSpPr>
        <p:spPr bwMode="auto">
          <a:xfrm>
            <a:off x="1362075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71697" name="Oval 17"/>
          <p:cNvSpPr>
            <a:spLocks noChangeArrowheads="1"/>
          </p:cNvSpPr>
          <p:nvPr/>
        </p:nvSpPr>
        <p:spPr bwMode="auto">
          <a:xfrm>
            <a:off x="3001963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71698" name="Oval 18"/>
          <p:cNvSpPr>
            <a:spLocks noChangeArrowheads="1"/>
          </p:cNvSpPr>
          <p:nvPr/>
        </p:nvSpPr>
        <p:spPr bwMode="auto">
          <a:xfrm>
            <a:off x="1362075" y="44291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71699" name="Oval 19"/>
          <p:cNvSpPr>
            <a:spLocks noChangeArrowheads="1"/>
          </p:cNvSpPr>
          <p:nvPr/>
        </p:nvSpPr>
        <p:spPr bwMode="auto">
          <a:xfrm>
            <a:off x="3001963" y="44291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71700" name="Oval 20"/>
          <p:cNvSpPr>
            <a:spLocks noChangeArrowheads="1"/>
          </p:cNvSpPr>
          <p:nvPr/>
        </p:nvSpPr>
        <p:spPr bwMode="auto">
          <a:xfrm>
            <a:off x="4502150" y="44291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71701" name="Oval 21"/>
          <p:cNvSpPr>
            <a:spLocks noChangeArrowheads="1"/>
          </p:cNvSpPr>
          <p:nvPr/>
        </p:nvSpPr>
        <p:spPr bwMode="auto">
          <a:xfrm>
            <a:off x="4502150" y="3168650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344488" y="2492375"/>
            <a:ext cx="2408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The source is a.</a:t>
            </a:r>
          </a:p>
        </p:txBody>
      </p:sp>
      <p:sp>
        <p:nvSpPr>
          <p:cNvPr id="71703" name="Oval 23"/>
          <p:cNvSpPr>
            <a:spLocks noChangeArrowheads="1"/>
          </p:cNvSpPr>
          <p:nvPr/>
        </p:nvSpPr>
        <p:spPr bwMode="auto">
          <a:xfrm>
            <a:off x="1368425" y="56610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g</a:t>
            </a:r>
          </a:p>
        </p:txBody>
      </p:sp>
      <p:sp>
        <p:nvSpPr>
          <p:cNvPr id="71704" name="Oval 24"/>
          <p:cNvSpPr>
            <a:spLocks noChangeArrowheads="1"/>
          </p:cNvSpPr>
          <p:nvPr/>
        </p:nvSpPr>
        <p:spPr bwMode="auto">
          <a:xfrm>
            <a:off x="3008313" y="56610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h</a:t>
            </a:r>
          </a:p>
        </p:txBody>
      </p:sp>
      <p:sp>
        <p:nvSpPr>
          <p:cNvPr id="71705" name="Oval 25"/>
          <p:cNvSpPr>
            <a:spLocks noChangeArrowheads="1"/>
          </p:cNvSpPr>
          <p:nvPr/>
        </p:nvSpPr>
        <p:spPr bwMode="auto">
          <a:xfrm>
            <a:off x="4508500" y="5661025"/>
            <a:ext cx="682625" cy="630238"/>
          </a:xfrm>
          <a:prstGeom prst="ellipse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latin typeface="Comic Sans MS" pitchFamily="66" charset="0"/>
                <a:ea typeface="新細明體" pitchFamily="18" charset="-120"/>
              </a:rPr>
              <a:t>k</a:t>
            </a:r>
          </a:p>
        </p:txBody>
      </p:sp>
      <p:sp>
        <p:nvSpPr>
          <p:cNvPr id="71706" name="Freeform 26"/>
          <p:cNvSpPr>
            <a:spLocks/>
          </p:cNvSpPr>
          <p:nvPr/>
        </p:nvSpPr>
        <p:spPr bwMode="auto">
          <a:xfrm>
            <a:off x="1136650" y="5013325"/>
            <a:ext cx="287338" cy="792163"/>
          </a:xfrm>
          <a:custGeom>
            <a:avLst/>
            <a:gdLst>
              <a:gd name="T0" fmla="*/ 2147483647 w 181"/>
              <a:gd name="T1" fmla="*/ 2147483647 h 499"/>
              <a:gd name="T2" fmla="*/ 0 w 181"/>
              <a:gd name="T3" fmla="*/ 2147483647 h 499"/>
              <a:gd name="T4" fmla="*/ 2147483647 w 181"/>
              <a:gd name="T5" fmla="*/ 0 h 499"/>
              <a:gd name="T6" fmla="*/ 0 60000 65536"/>
              <a:gd name="T7" fmla="*/ 0 60000 65536"/>
              <a:gd name="T8" fmla="*/ 0 60000 65536"/>
              <a:gd name="T9" fmla="*/ 0 w 181"/>
              <a:gd name="T10" fmla="*/ 0 h 499"/>
              <a:gd name="T11" fmla="*/ 181 w 181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" h="499">
                <a:moveTo>
                  <a:pt x="181" y="499"/>
                </a:moveTo>
                <a:cubicBezTo>
                  <a:pt x="90" y="427"/>
                  <a:pt x="0" y="355"/>
                  <a:pt x="0" y="272"/>
                </a:cubicBezTo>
                <a:cubicBezTo>
                  <a:pt x="0" y="189"/>
                  <a:pt x="90" y="94"/>
                  <a:pt x="18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1707" name="Freeform 27"/>
          <p:cNvSpPr>
            <a:spLocks/>
          </p:cNvSpPr>
          <p:nvPr/>
        </p:nvSpPr>
        <p:spPr bwMode="auto">
          <a:xfrm>
            <a:off x="1208088" y="3716338"/>
            <a:ext cx="215900" cy="792162"/>
          </a:xfrm>
          <a:custGeom>
            <a:avLst/>
            <a:gdLst>
              <a:gd name="T0" fmla="*/ 2147483647 w 136"/>
              <a:gd name="T1" fmla="*/ 2147483647 h 499"/>
              <a:gd name="T2" fmla="*/ 0 w 136"/>
              <a:gd name="T3" fmla="*/ 2147483647 h 499"/>
              <a:gd name="T4" fmla="*/ 2147483647 w 136"/>
              <a:gd name="T5" fmla="*/ 0 h 499"/>
              <a:gd name="T6" fmla="*/ 0 60000 65536"/>
              <a:gd name="T7" fmla="*/ 0 60000 65536"/>
              <a:gd name="T8" fmla="*/ 0 60000 65536"/>
              <a:gd name="T9" fmla="*/ 0 w 136"/>
              <a:gd name="T10" fmla="*/ 0 h 499"/>
              <a:gd name="T11" fmla="*/ 136 w 136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" h="499">
                <a:moveTo>
                  <a:pt x="136" y="499"/>
                </a:moveTo>
                <a:cubicBezTo>
                  <a:pt x="68" y="427"/>
                  <a:pt x="0" y="356"/>
                  <a:pt x="0" y="273"/>
                </a:cubicBezTo>
                <a:cubicBezTo>
                  <a:pt x="0" y="190"/>
                  <a:pt x="68" y="95"/>
                  <a:pt x="1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1708" name="Text Box 28"/>
          <p:cNvSpPr txBox="1">
            <a:spLocks noChangeArrowheads="1"/>
          </p:cNvSpPr>
          <p:nvPr/>
        </p:nvSpPr>
        <p:spPr bwMode="auto">
          <a:xfrm>
            <a:off x="631825" y="6237288"/>
            <a:ext cx="160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backtrack</a:t>
            </a:r>
            <a:endParaRPr lang="en-US" altLang="zh-TW" b="0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71709" name="Text Box 29"/>
          <p:cNvSpPr txBox="1">
            <a:spLocks noChangeArrowheads="1"/>
          </p:cNvSpPr>
          <p:nvPr/>
        </p:nvSpPr>
        <p:spPr bwMode="auto">
          <a:xfrm>
            <a:off x="200025" y="3284538"/>
            <a:ext cx="1154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DONE!</a:t>
            </a:r>
            <a:endParaRPr lang="en-US" altLang="zh-TW" b="0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31ED88F-DE99-4539-B91E-9A26ADECAEDF}" type="slidenum">
              <a:rPr lang="zh-TW" altLang="en-US" sz="1100" b="0">
                <a:latin typeface="Verdana" pitchFamily="34" charset="0"/>
              </a:rPr>
              <a:pPr eaLnBrk="1" hangingPunct="1"/>
              <a:t>63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Depth First Search (DFS)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b="1" u="sng" smtClean="0">
                <a:solidFill>
                  <a:srgbClr val="FF0000"/>
                </a:solidFill>
              </a:rPr>
              <a:t>Depth-first search</a:t>
            </a:r>
            <a:r>
              <a:rPr lang="en-US" altLang="en-US" sz="3000" smtClean="0"/>
              <a:t> is another strategy for exploring a graph; it search </a:t>
            </a:r>
            <a:r>
              <a:rPr lang="en-US" altLang="en-US" sz="3000" b="1" smtClean="0">
                <a:solidFill>
                  <a:srgbClr val="FF0000"/>
                </a:solidFill>
              </a:rPr>
              <a:t>"deeper"</a:t>
            </a:r>
            <a:r>
              <a:rPr lang="en-US" altLang="en-US" sz="3000" smtClean="0"/>
              <a:t> in the graph whenever possible.</a:t>
            </a:r>
          </a:p>
          <a:p>
            <a:pPr lvl="1" eaLnBrk="1" hangingPunct="1"/>
            <a:r>
              <a:rPr lang="en-US" altLang="en-US" smtClean="0"/>
              <a:t>Edges are explored from the </a:t>
            </a:r>
            <a:r>
              <a:rPr lang="en-US" altLang="en-US" u="sng" smtClean="0"/>
              <a:t>most recently discovered</a:t>
            </a:r>
            <a:r>
              <a:rPr lang="en-US" altLang="en-US" smtClean="0"/>
              <a:t> vertex </a:t>
            </a:r>
            <a:r>
              <a:rPr lang="en-US" altLang="en-US" b="1" i="1" smtClean="0">
                <a:solidFill>
                  <a:schemeClr val="accent2"/>
                </a:solidFill>
              </a:rPr>
              <a:t>v</a:t>
            </a:r>
            <a:r>
              <a:rPr lang="en-US" altLang="en-US" b="1" smtClean="0"/>
              <a:t> </a:t>
            </a:r>
            <a:r>
              <a:rPr lang="en-US" altLang="en-US" smtClean="0"/>
              <a:t>that still has unexplored edges leaving it.</a:t>
            </a:r>
          </a:p>
          <a:p>
            <a:pPr lvl="1" eaLnBrk="1" hangingPunct="1"/>
            <a:r>
              <a:rPr lang="en-US" altLang="en-US" smtClean="0"/>
              <a:t>When all</a:t>
            </a:r>
            <a:r>
              <a:rPr lang="en-US" altLang="en-US" b="1" i="1" smtClean="0">
                <a:solidFill>
                  <a:schemeClr val="accent2"/>
                </a:solidFill>
              </a:rPr>
              <a:t> </a:t>
            </a:r>
            <a:r>
              <a:rPr lang="en-US" altLang="en-US" smtClean="0"/>
              <a:t>edges of </a:t>
            </a:r>
            <a:r>
              <a:rPr lang="en-US" altLang="en-US" b="1" i="1" smtClean="0">
                <a:solidFill>
                  <a:schemeClr val="accent2"/>
                </a:solidFill>
              </a:rPr>
              <a:t>v</a:t>
            </a:r>
            <a:r>
              <a:rPr lang="en-US" altLang="en-US" b="1" smtClean="0"/>
              <a:t> </a:t>
            </a:r>
            <a:r>
              <a:rPr lang="en-US" altLang="en-US" smtClean="0"/>
              <a:t>have been explored, the search </a:t>
            </a:r>
            <a:r>
              <a:rPr lang="en-US" altLang="en-US" b="1" i="1" u="sng" smtClean="0">
                <a:solidFill>
                  <a:srgbClr val="FF0000"/>
                </a:solidFill>
              </a:rPr>
              <a:t>"backtracks"</a:t>
            </a:r>
            <a:r>
              <a:rPr lang="en-US" altLang="en-US" smtClean="0"/>
              <a:t> to explore edges leaving the vertex from which </a:t>
            </a:r>
            <a:r>
              <a:rPr lang="en-US" altLang="en-US" b="1" i="1" smtClean="0">
                <a:solidFill>
                  <a:schemeClr val="accent2"/>
                </a:solidFill>
              </a:rPr>
              <a:t>v</a:t>
            </a:r>
            <a:r>
              <a:rPr lang="en-US" altLang="en-US" b="1" smtClean="0"/>
              <a:t> </a:t>
            </a:r>
            <a:r>
              <a:rPr lang="en-US" altLang="en-US" smtClean="0"/>
              <a:t>was discovered.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000" smtClean="0">
                <a:ea typeface="新細明體" pitchFamily="18" charset="-120"/>
              </a:rPr>
              <a:t>Apply </a:t>
            </a:r>
            <a:r>
              <a:rPr lang="en-US" altLang="zh-TW" sz="3000" b="1" smtClean="0">
                <a:solidFill>
                  <a:srgbClr val="FF0000"/>
                </a:solidFill>
                <a:ea typeface="新細明體" pitchFamily="18" charset="-120"/>
              </a:rPr>
              <a:t>DFS</a:t>
            </a:r>
            <a:r>
              <a:rPr lang="en-US" altLang="zh-TW" sz="3000" smtClean="0">
                <a:ea typeface="新細明體" pitchFamily="18" charset="-120"/>
              </a:rPr>
              <a:t> to the following graph starting from vertex </a:t>
            </a:r>
            <a:r>
              <a:rPr lang="en-US" altLang="zh-TW" sz="3000" b="1" smtClean="0">
                <a:solidFill>
                  <a:srgbClr val="FF0000"/>
                </a:solidFill>
                <a:ea typeface="新細明體" pitchFamily="18" charset="-120"/>
              </a:rPr>
              <a:t>a</a:t>
            </a:r>
            <a:r>
              <a:rPr lang="en-US" altLang="zh-TW" sz="3000" smtClean="0">
                <a:ea typeface="新細明體" pitchFamily="18" charset="-120"/>
              </a:rPr>
              <a:t> and list the order of exploration</a:t>
            </a:r>
          </a:p>
          <a:p>
            <a:pPr eaLnBrk="1" hangingPunct="1"/>
            <a:endParaRPr lang="en-US" altLang="zh-TW" sz="3000" smtClean="0">
              <a:ea typeface="新細明體" pitchFamily="18" charset="-120"/>
            </a:endParaRPr>
          </a:p>
          <a:p>
            <a:pPr eaLnBrk="1" hangingPunct="1"/>
            <a:endParaRPr lang="en-US" altLang="zh-TW" sz="3000" smtClean="0">
              <a:ea typeface="新細明體" pitchFamily="18" charset="-120"/>
            </a:endParaRPr>
          </a:p>
          <a:p>
            <a:pPr eaLnBrk="1" hangingPunct="1"/>
            <a:endParaRPr lang="en-US" altLang="zh-TW" sz="3000" smtClean="0">
              <a:ea typeface="新細明體" pitchFamily="18" charset="-120"/>
            </a:endParaRPr>
          </a:p>
          <a:p>
            <a:pPr eaLnBrk="1" hangingPunct="1"/>
            <a:endParaRPr lang="en-US" altLang="zh-TW" sz="3000" smtClean="0">
              <a:ea typeface="新細明體" pitchFamily="18" charset="-120"/>
            </a:endParaRPr>
          </a:p>
          <a:p>
            <a:pPr eaLnBrk="1" hangingPunct="1"/>
            <a:endParaRPr lang="en-US" altLang="zh-TW" sz="3000" smtClean="0">
              <a:ea typeface="新細明體" pitchFamily="18" charset="-120"/>
            </a:endParaRPr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07A5FD-2521-4437-BE14-AE803D63BD76}" type="slidenum">
              <a:rPr lang="zh-TW" altLang="en-US" sz="1100" b="0">
                <a:latin typeface="Verdana" pitchFamily="34" charset="0"/>
              </a:rPr>
              <a:pPr eaLnBrk="1" hangingPunct="1"/>
              <a:t>64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73732" name="Line 2"/>
          <p:cNvSpPr>
            <a:spLocks noChangeShapeType="1"/>
          </p:cNvSpPr>
          <p:nvPr/>
        </p:nvSpPr>
        <p:spPr bwMode="auto">
          <a:xfrm>
            <a:off x="2882900" y="2789238"/>
            <a:ext cx="2570163" cy="99695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373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Exercise – DFS</a:t>
            </a:r>
            <a:endParaRPr lang="en-GB" altLang="en-US" smtClean="0"/>
          </a:p>
        </p:txBody>
      </p:sp>
      <p:sp>
        <p:nvSpPr>
          <p:cNvPr id="73734" name="Line 5"/>
          <p:cNvSpPr>
            <a:spLocks noChangeShapeType="1"/>
          </p:cNvSpPr>
          <p:nvPr/>
        </p:nvSpPr>
        <p:spPr bwMode="auto">
          <a:xfrm flipV="1">
            <a:off x="4259263" y="2820988"/>
            <a:ext cx="1273175" cy="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3735" name="Line 6"/>
          <p:cNvSpPr>
            <a:spLocks noChangeShapeType="1"/>
          </p:cNvSpPr>
          <p:nvPr/>
        </p:nvSpPr>
        <p:spPr bwMode="auto">
          <a:xfrm flipV="1">
            <a:off x="4259263" y="3781425"/>
            <a:ext cx="1273175" cy="10795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3736" name="Line 7"/>
          <p:cNvSpPr>
            <a:spLocks noChangeShapeType="1"/>
          </p:cNvSpPr>
          <p:nvPr/>
        </p:nvSpPr>
        <p:spPr bwMode="auto">
          <a:xfrm>
            <a:off x="2755900" y="2927350"/>
            <a:ext cx="0" cy="85407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3737" name="Line 8"/>
          <p:cNvSpPr>
            <a:spLocks noChangeShapeType="1"/>
          </p:cNvSpPr>
          <p:nvPr/>
        </p:nvSpPr>
        <p:spPr bwMode="auto">
          <a:xfrm>
            <a:off x="2871788" y="2927350"/>
            <a:ext cx="1273175" cy="85407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3738" name="Line 9"/>
          <p:cNvSpPr>
            <a:spLocks noChangeShapeType="1"/>
          </p:cNvSpPr>
          <p:nvPr/>
        </p:nvSpPr>
        <p:spPr bwMode="auto">
          <a:xfrm flipV="1">
            <a:off x="2871788" y="2820988"/>
            <a:ext cx="1273175" cy="960437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3739" name="Oval 10"/>
          <p:cNvSpPr>
            <a:spLocks noChangeArrowheads="1"/>
          </p:cNvSpPr>
          <p:nvPr/>
        </p:nvSpPr>
        <p:spPr bwMode="auto">
          <a:xfrm>
            <a:off x="2524125" y="2500313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73740" name="Oval 11"/>
          <p:cNvSpPr>
            <a:spLocks noChangeArrowheads="1"/>
          </p:cNvSpPr>
          <p:nvPr/>
        </p:nvSpPr>
        <p:spPr bwMode="auto">
          <a:xfrm>
            <a:off x="3913188" y="2500313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73741" name="Oval 12"/>
          <p:cNvSpPr>
            <a:spLocks noChangeArrowheads="1"/>
          </p:cNvSpPr>
          <p:nvPr/>
        </p:nvSpPr>
        <p:spPr bwMode="auto">
          <a:xfrm>
            <a:off x="2524125" y="3568700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73742" name="Oval 13"/>
          <p:cNvSpPr>
            <a:spLocks noChangeArrowheads="1"/>
          </p:cNvSpPr>
          <p:nvPr/>
        </p:nvSpPr>
        <p:spPr bwMode="auto">
          <a:xfrm>
            <a:off x="3913188" y="3568700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73743" name="Oval 14"/>
          <p:cNvSpPr>
            <a:spLocks noChangeArrowheads="1"/>
          </p:cNvSpPr>
          <p:nvPr/>
        </p:nvSpPr>
        <p:spPr bwMode="auto">
          <a:xfrm>
            <a:off x="5186363" y="3568700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73744" name="Oval 15"/>
          <p:cNvSpPr>
            <a:spLocks noChangeArrowheads="1"/>
          </p:cNvSpPr>
          <p:nvPr/>
        </p:nvSpPr>
        <p:spPr bwMode="auto">
          <a:xfrm>
            <a:off x="5186363" y="2500313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339984" name="Text Box 16"/>
          <p:cNvSpPr txBox="1">
            <a:spLocks noChangeArrowheads="1"/>
          </p:cNvSpPr>
          <p:nvPr/>
        </p:nvSpPr>
        <p:spPr bwMode="auto">
          <a:xfrm>
            <a:off x="6321425" y="3071813"/>
            <a:ext cx="31257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en-US" sz="3000">
                <a:latin typeface="Comic Sans MS" pitchFamily="66" charset="0"/>
              </a:rPr>
              <a:t>a, d, b, c, e, f</a:t>
            </a:r>
            <a:endParaRPr lang="en-US" altLang="en-US" sz="3000">
              <a:latin typeface="Comic Sans MS" pitchFamily="66" charset="0"/>
            </a:endParaRPr>
          </a:p>
        </p:txBody>
      </p:sp>
      <p:sp>
        <p:nvSpPr>
          <p:cNvPr id="339985" name="Text Box 17"/>
          <p:cNvSpPr txBox="1">
            <a:spLocks noChangeArrowheads="1"/>
          </p:cNvSpPr>
          <p:nvPr/>
        </p:nvSpPr>
        <p:spPr bwMode="auto">
          <a:xfrm>
            <a:off x="6321425" y="3721100"/>
            <a:ext cx="31257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en-US" sz="3000">
                <a:latin typeface="Comic Sans MS" pitchFamily="66" charset="0"/>
              </a:rPr>
              <a:t>a, e, f, d, b, c</a:t>
            </a:r>
            <a:endParaRPr lang="en-US" altLang="en-US" sz="3000">
              <a:latin typeface="Comic Sans MS" pitchFamily="66" charset="0"/>
            </a:endParaRPr>
          </a:p>
        </p:txBody>
      </p:sp>
      <p:sp>
        <p:nvSpPr>
          <p:cNvPr id="339986" name="Text Box 18"/>
          <p:cNvSpPr txBox="1">
            <a:spLocks noChangeArrowheads="1"/>
          </p:cNvSpPr>
          <p:nvPr/>
        </p:nvSpPr>
        <p:spPr bwMode="auto">
          <a:xfrm>
            <a:off x="6321425" y="4367213"/>
            <a:ext cx="31257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en-US" sz="3000">
                <a:latin typeface="Comic Sans MS" pitchFamily="66" charset="0"/>
              </a:rPr>
              <a:t>a, f, e, d, b, c</a:t>
            </a:r>
            <a:endParaRPr lang="en-US" altLang="en-US" sz="3000">
              <a:latin typeface="Comic Sans MS" pitchFamily="66" charset="0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784350" y="4797425"/>
            <a:ext cx="3562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en-US" sz="3000">
                <a:solidFill>
                  <a:srgbClr val="FF0000"/>
                </a:solidFill>
                <a:latin typeface="Comic Sans MS" pitchFamily="66" charset="0"/>
              </a:rPr>
              <a:t>a, f, d, b, c, e??</a:t>
            </a:r>
            <a:endParaRPr lang="en-US" altLang="en-US" sz="300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84" grpId="0"/>
      <p:bldP spid="339985" grpId="0"/>
      <p:bldP spid="339986" grpId="0"/>
      <p:bldP spid="20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000" smtClean="0">
                <a:ea typeface="新細明體" pitchFamily="18" charset="-120"/>
              </a:rPr>
              <a:t>Apply </a:t>
            </a:r>
            <a:r>
              <a:rPr lang="en-US" altLang="zh-TW" sz="3000" b="1" smtClean="0">
                <a:solidFill>
                  <a:srgbClr val="FF0000"/>
                </a:solidFill>
                <a:ea typeface="新細明體" pitchFamily="18" charset="-120"/>
              </a:rPr>
              <a:t>DFS</a:t>
            </a:r>
            <a:r>
              <a:rPr lang="en-US" altLang="zh-TW" sz="3000" smtClean="0">
                <a:ea typeface="新細明體" pitchFamily="18" charset="-120"/>
              </a:rPr>
              <a:t> to the following graph starting from vertex </a:t>
            </a:r>
            <a:r>
              <a:rPr lang="en-US" altLang="zh-TW" sz="3000" b="1" smtClean="0">
                <a:solidFill>
                  <a:srgbClr val="FF0000"/>
                </a:solidFill>
                <a:ea typeface="新細明體" pitchFamily="18" charset="-120"/>
              </a:rPr>
              <a:t>a</a:t>
            </a:r>
            <a:r>
              <a:rPr lang="en-US" altLang="zh-TW" sz="3000" smtClean="0">
                <a:ea typeface="新細明體" pitchFamily="18" charset="-120"/>
              </a:rPr>
              <a:t> and list the order of exploration</a:t>
            </a:r>
          </a:p>
          <a:p>
            <a:pPr eaLnBrk="1" hangingPunct="1"/>
            <a:endParaRPr lang="en-US" altLang="en-US" sz="3000" smtClean="0">
              <a:ea typeface="新細明體" pitchFamily="18" charset="-120"/>
            </a:endParaRPr>
          </a:p>
          <a:p>
            <a:pPr eaLnBrk="1" hangingPunct="1"/>
            <a:endParaRPr lang="en-US" altLang="zh-TW" sz="3000" smtClean="0">
              <a:ea typeface="新細明體" pitchFamily="18" charset="-120"/>
            </a:endParaRPr>
          </a:p>
          <a:p>
            <a:pPr eaLnBrk="1" hangingPunct="1"/>
            <a:endParaRPr lang="en-US" altLang="zh-TW" sz="3000" smtClean="0">
              <a:ea typeface="新細明體" pitchFamily="18" charset="-120"/>
            </a:endParaRPr>
          </a:p>
          <a:p>
            <a:pPr eaLnBrk="1" hangingPunct="1"/>
            <a:endParaRPr lang="en-US" altLang="zh-TW" sz="3000" smtClean="0">
              <a:ea typeface="新細明體" pitchFamily="18" charset="-120"/>
            </a:endParaRPr>
          </a:p>
          <a:p>
            <a:pPr eaLnBrk="1" hangingPunct="1"/>
            <a:endParaRPr lang="en-US" altLang="zh-TW" sz="3000" smtClean="0">
              <a:ea typeface="新細明體" pitchFamily="18" charset="-120"/>
            </a:endParaRPr>
          </a:p>
          <a:p>
            <a:pPr algn="ctr" eaLnBrk="1" hangingPunct="1"/>
            <a:endParaRPr lang="en-US" altLang="zh-TW" sz="3000" smtClean="0">
              <a:ea typeface="新細明體" pitchFamily="18" charset="-120"/>
            </a:endParaRPr>
          </a:p>
        </p:txBody>
      </p:sp>
      <p:sp>
        <p:nvSpPr>
          <p:cNvPr id="74755" name="Freeform 22"/>
          <p:cNvSpPr>
            <a:spLocks noChangeArrowheads="1"/>
          </p:cNvSpPr>
          <p:nvPr/>
        </p:nvSpPr>
        <p:spPr bwMode="auto">
          <a:xfrm>
            <a:off x="3419475" y="4438650"/>
            <a:ext cx="2190750" cy="1506538"/>
          </a:xfrm>
          <a:custGeom>
            <a:avLst/>
            <a:gdLst>
              <a:gd name="T0" fmla="*/ 0 w 2190465"/>
              <a:gd name="T1" fmla="*/ 827087 h 1508077"/>
              <a:gd name="T2" fmla="*/ 1879026 w 2190465"/>
              <a:gd name="T3" fmla="*/ 1312840 h 1508077"/>
              <a:gd name="T4" fmla="*/ 1933887 w 2190465"/>
              <a:gd name="T5" fmla="*/ 0 h 1508077"/>
              <a:gd name="T6" fmla="*/ 0 60000 65536"/>
              <a:gd name="T7" fmla="*/ 0 60000 65536"/>
              <a:gd name="T8" fmla="*/ 0 60000 65536"/>
              <a:gd name="T9" fmla="*/ 0 w 2190465"/>
              <a:gd name="T10" fmla="*/ 0 h 1508077"/>
              <a:gd name="T11" fmla="*/ 2190465 w 2190465"/>
              <a:gd name="T12" fmla="*/ 1508077 h 15080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0465" h="1508077">
                <a:moveTo>
                  <a:pt x="0" y="859809"/>
                </a:moveTo>
                <a:cubicBezTo>
                  <a:pt x="774510" y="1183943"/>
                  <a:pt x="1549021" y="1508077"/>
                  <a:pt x="1869743" y="1364776"/>
                </a:cubicBezTo>
                <a:cubicBezTo>
                  <a:pt x="2190465" y="1221475"/>
                  <a:pt x="2057399" y="610737"/>
                  <a:pt x="1924334" y="0"/>
                </a:cubicBezTo>
              </a:path>
            </a:pathLst>
          </a:custGeom>
          <a:noFill/>
          <a:ln w="28575" algn="ctr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4756" name="Line 16"/>
          <p:cNvSpPr>
            <a:spLocks noChangeShapeType="1"/>
          </p:cNvSpPr>
          <p:nvPr/>
        </p:nvSpPr>
        <p:spPr bwMode="auto">
          <a:xfrm>
            <a:off x="3952875" y="4214813"/>
            <a:ext cx="642938" cy="928687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47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B1C07EC-9170-4617-88ED-36D0F2A68246}" type="slidenum">
              <a:rPr lang="zh-TW" altLang="en-US" sz="1100" b="0">
                <a:latin typeface="Verdana" pitchFamily="34" charset="0"/>
              </a:rPr>
              <a:pPr eaLnBrk="1" hangingPunct="1"/>
              <a:t>65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74758" name="Line 32"/>
          <p:cNvSpPr>
            <a:spLocks noChangeShapeType="1"/>
          </p:cNvSpPr>
          <p:nvPr/>
        </p:nvSpPr>
        <p:spPr bwMode="auto">
          <a:xfrm>
            <a:off x="3595688" y="3214688"/>
            <a:ext cx="1714500" cy="100012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47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Exercise (2) – DFS</a:t>
            </a:r>
            <a:endParaRPr lang="en-GB" altLang="en-US" smtClean="0"/>
          </a:p>
        </p:txBody>
      </p:sp>
      <p:sp>
        <p:nvSpPr>
          <p:cNvPr id="74760" name="Line 16"/>
          <p:cNvSpPr>
            <a:spLocks noChangeShapeType="1"/>
          </p:cNvSpPr>
          <p:nvPr/>
        </p:nvSpPr>
        <p:spPr bwMode="auto">
          <a:xfrm>
            <a:off x="2667000" y="4286250"/>
            <a:ext cx="642938" cy="928688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4761" name="Line 21"/>
          <p:cNvSpPr>
            <a:spLocks noChangeShapeType="1"/>
          </p:cNvSpPr>
          <p:nvPr/>
        </p:nvSpPr>
        <p:spPr bwMode="auto">
          <a:xfrm flipH="1">
            <a:off x="2587625" y="3286125"/>
            <a:ext cx="1079500" cy="92392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4762" name="Line 23"/>
          <p:cNvSpPr>
            <a:spLocks noChangeShapeType="1"/>
          </p:cNvSpPr>
          <p:nvPr/>
        </p:nvSpPr>
        <p:spPr bwMode="auto">
          <a:xfrm>
            <a:off x="3810000" y="3286125"/>
            <a:ext cx="166688" cy="92392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4763" name="Line 24"/>
          <p:cNvSpPr>
            <a:spLocks noChangeShapeType="1"/>
          </p:cNvSpPr>
          <p:nvPr/>
        </p:nvSpPr>
        <p:spPr bwMode="auto">
          <a:xfrm flipH="1">
            <a:off x="2024063" y="4210050"/>
            <a:ext cx="679450" cy="93345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4764" name="Oval 25"/>
          <p:cNvSpPr>
            <a:spLocks noChangeArrowheads="1"/>
          </p:cNvSpPr>
          <p:nvPr/>
        </p:nvSpPr>
        <p:spPr bwMode="auto">
          <a:xfrm>
            <a:off x="3375025" y="2928938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74765" name="Oval 26"/>
          <p:cNvSpPr>
            <a:spLocks noChangeArrowheads="1"/>
          </p:cNvSpPr>
          <p:nvPr/>
        </p:nvSpPr>
        <p:spPr bwMode="auto">
          <a:xfrm>
            <a:off x="1738313" y="4929188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74766" name="Oval 27"/>
          <p:cNvSpPr>
            <a:spLocks noChangeArrowheads="1"/>
          </p:cNvSpPr>
          <p:nvPr/>
        </p:nvSpPr>
        <p:spPr bwMode="auto">
          <a:xfrm>
            <a:off x="2355850" y="3997325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74767" name="Oval 28"/>
          <p:cNvSpPr>
            <a:spLocks noChangeArrowheads="1"/>
          </p:cNvSpPr>
          <p:nvPr/>
        </p:nvSpPr>
        <p:spPr bwMode="auto">
          <a:xfrm>
            <a:off x="3744913" y="3997325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74768" name="Oval 29"/>
          <p:cNvSpPr>
            <a:spLocks noChangeArrowheads="1"/>
          </p:cNvSpPr>
          <p:nvPr/>
        </p:nvSpPr>
        <p:spPr bwMode="auto">
          <a:xfrm>
            <a:off x="5018088" y="3925888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74769" name="Oval 30"/>
          <p:cNvSpPr>
            <a:spLocks noChangeArrowheads="1"/>
          </p:cNvSpPr>
          <p:nvPr/>
        </p:nvSpPr>
        <p:spPr bwMode="auto">
          <a:xfrm>
            <a:off x="3024188" y="4967288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337953" name="Text Box 33"/>
          <p:cNvSpPr txBox="1">
            <a:spLocks noChangeArrowheads="1"/>
          </p:cNvSpPr>
          <p:nvPr/>
        </p:nvSpPr>
        <p:spPr bwMode="auto">
          <a:xfrm>
            <a:off x="5765800" y="2857500"/>
            <a:ext cx="38306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en-US" sz="3000">
                <a:latin typeface="Comic Sans MS" pitchFamily="66" charset="0"/>
              </a:rPr>
              <a:t>a, b, d, f, e, c, g </a:t>
            </a:r>
            <a:endParaRPr lang="en-US" altLang="en-US" sz="3000">
              <a:latin typeface="Comic Sans MS" pitchFamily="66" charset="0"/>
            </a:endParaRPr>
          </a:p>
        </p:txBody>
      </p:sp>
      <p:sp>
        <p:nvSpPr>
          <p:cNvPr id="74771" name="Oval 29"/>
          <p:cNvSpPr>
            <a:spLocks noChangeArrowheads="1"/>
          </p:cNvSpPr>
          <p:nvPr/>
        </p:nvSpPr>
        <p:spPr bwMode="auto">
          <a:xfrm>
            <a:off x="4167188" y="4714875"/>
            <a:ext cx="577850" cy="5334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g</a:t>
            </a:r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5765800" y="3303588"/>
            <a:ext cx="38306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en-US" sz="3000">
                <a:latin typeface="Comic Sans MS" pitchFamily="66" charset="0"/>
              </a:rPr>
              <a:t>a, b, f, e, d, c, g </a:t>
            </a:r>
            <a:endParaRPr lang="en-US" altLang="en-US" sz="3000">
              <a:latin typeface="Comic Sans MS" pitchFamily="66" charset="0"/>
            </a:endParaRPr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5765800" y="3732213"/>
            <a:ext cx="38306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en-US" sz="3000">
                <a:solidFill>
                  <a:srgbClr val="0000FF"/>
                </a:solidFill>
                <a:latin typeface="Comic Sans MS" pitchFamily="66" charset="0"/>
              </a:rPr>
              <a:t>a, c, g, b, d, f, e </a:t>
            </a:r>
            <a:endParaRPr lang="en-US" altLang="en-US" sz="3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5765800" y="4160838"/>
            <a:ext cx="38306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en-US" sz="3000">
                <a:solidFill>
                  <a:srgbClr val="0000FF"/>
                </a:solidFill>
                <a:latin typeface="Comic Sans MS" pitchFamily="66" charset="0"/>
              </a:rPr>
              <a:t>a, c, g, b, f, e, d </a:t>
            </a:r>
            <a:endParaRPr lang="en-US" altLang="en-US" sz="3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5765800" y="4660900"/>
            <a:ext cx="38306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en-US" sz="3000">
                <a:solidFill>
                  <a:srgbClr val="0000FF"/>
                </a:solidFill>
                <a:latin typeface="Comic Sans MS" pitchFamily="66" charset="0"/>
              </a:rPr>
              <a:t>a, c, g, e, f, b, d </a:t>
            </a:r>
            <a:endParaRPr lang="en-US" altLang="en-US" sz="3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5765800" y="5160963"/>
            <a:ext cx="38179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en-US" sz="3000">
                <a:solidFill>
                  <a:srgbClr val="7030A0"/>
                </a:solidFill>
                <a:latin typeface="Comic Sans MS" pitchFamily="66" charset="0"/>
              </a:rPr>
              <a:t>a, e, f, b, d, c, g </a:t>
            </a:r>
            <a:endParaRPr lang="en-US" altLang="en-US" sz="300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0" y="5661025"/>
            <a:ext cx="23177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en-US" sz="3000">
                <a:solidFill>
                  <a:srgbClr val="FF0000"/>
                </a:solidFill>
                <a:latin typeface="Comic Sans MS" pitchFamily="66" charset="0"/>
              </a:rPr>
              <a:t>a, e, b, …?</a:t>
            </a:r>
            <a:endParaRPr lang="en-US" altLang="en-US" sz="3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2360613" y="5661025"/>
            <a:ext cx="3556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en-US" sz="3000">
                <a:solidFill>
                  <a:srgbClr val="FF0000"/>
                </a:solidFill>
                <a:latin typeface="Comic Sans MS" pitchFamily="66" charset="0"/>
              </a:rPr>
              <a:t>a, b, f, d, c, …? </a:t>
            </a:r>
            <a:endParaRPr lang="en-US" altLang="en-US" sz="300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3" grpId="0"/>
      <p:bldP spid="20" grpId="0"/>
      <p:bldP spid="21" grpId="0"/>
      <p:bldP spid="22" grpId="0"/>
      <p:bldP spid="24" grpId="0"/>
      <p:bldP spid="25" grpId="0"/>
      <p:bldP spid="26" grpId="0"/>
      <p:bldP spid="27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C11676D-2BB6-4C58-BA5E-71533C266582}" type="slidenum">
              <a:rPr lang="zh-TW" altLang="en-US" sz="1100" b="0">
                <a:latin typeface="Verdana" pitchFamily="34" charset="0"/>
              </a:rPr>
              <a:pPr eaLnBrk="1" hangingPunct="1"/>
              <a:t>66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DFS – Pseudo code (recursive)</a:t>
            </a:r>
            <a:endParaRPr lang="en-GB" altLang="en-US" smtClean="0"/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000" smtClean="0">
                <a:ea typeface="新細明體" pitchFamily="18" charset="-120"/>
              </a:rPr>
              <a:t>Algorithm DFS(vertex v)</a:t>
            </a:r>
          </a:p>
          <a:p>
            <a:pPr eaLnBrk="1" hangingPunct="1"/>
            <a:r>
              <a:rPr lang="en-US" altLang="zh-TW" sz="3000" smtClean="0">
                <a:ea typeface="新細明體" pitchFamily="18" charset="-120"/>
              </a:rPr>
              <a:t>	visit v</a:t>
            </a:r>
          </a:p>
          <a:p>
            <a:pPr eaLnBrk="1" hangingPunct="1"/>
            <a:r>
              <a:rPr lang="en-US" altLang="zh-TW" sz="3000" smtClean="0">
                <a:ea typeface="新細明體" pitchFamily="18" charset="-120"/>
              </a:rPr>
              <a:t>	for each </a:t>
            </a:r>
            <a:r>
              <a:rPr lang="en-US" altLang="zh-TW" sz="3000" b="1" smtClean="0">
                <a:solidFill>
                  <a:srgbClr val="FF0000"/>
                </a:solidFill>
                <a:ea typeface="新細明體" pitchFamily="18" charset="-120"/>
              </a:rPr>
              <a:t>unvisited</a:t>
            </a:r>
            <a:r>
              <a:rPr lang="en-US" altLang="zh-TW" sz="3000" smtClean="0">
                <a:ea typeface="新細明體" pitchFamily="18" charset="-120"/>
              </a:rPr>
              <a:t> neighbor w of v do</a:t>
            </a:r>
          </a:p>
          <a:p>
            <a:pPr eaLnBrk="1" hangingPunct="1"/>
            <a:r>
              <a:rPr lang="en-US" altLang="zh-TW" sz="3000" smtClean="0">
                <a:ea typeface="新細明體" pitchFamily="18" charset="-120"/>
              </a:rPr>
              <a:t>	begin</a:t>
            </a:r>
          </a:p>
          <a:p>
            <a:pPr eaLnBrk="1" hangingPunct="1"/>
            <a:r>
              <a:rPr lang="en-US" altLang="zh-TW" sz="3000" smtClean="0">
                <a:ea typeface="新細明體" pitchFamily="18" charset="-120"/>
              </a:rPr>
              <a:t>		DFS(w)</a:t>
            </a:r>
          </a:p>
          <a:p>
            <a:pPr eaLnBrk="1" hangingPunct="1"/>
            <a:r>
              <a:rPr lang="en-US" altLang="zh-TW" sz="3000" smtClean="0">
                <a:ea typeface="新細明體" pitchFamily="18" charset="-120"/>
              </a:rPr>
              <a:t>	end</a:t>
            </a:r>
          </a:p>
          <a:p>
            <a:pPr eaLnBrk="1" hangingPunct="1"/>
            <a:endParaRPr lang="en-GB" altLang="en-US" sz="3000" smtClean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4232920" y="3963296"/>
              <a:ext cx="4397040" cy="22759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23560" y="3953936"/>
                <a:ext cx="4415760" cy="2294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 Structure - Stack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000" smtClean="0"/>
              <a:t>Data organised in a vertical manner</a:t>
            </a:r>
          </a:p>
          <a:p>
            <a:r>
              <a:rPr lang="en-US" altLang="en-US" sz="3000" b="1" smtClean="0">
                <a:solidFill>
                  <a:srgbClr val="FF0000"/>
                </a:solidFill>
              </a:rPr>
              <a:t>LIFO: last-in-first-out</a:t>
            </a:r>
          </a:p>
          <a:p>
            <a:r>
              <a:rPr lang="en-US" altLang="en-US" sz="3000" b="1" smtClean="0">
                <a:solidFill>
                  <a:srgbClr val="FF0000"/>
                </a:solidFill>
              </a:rPr>
              <a:t>Top:</a:t>
            </a:r>
            <a:r>
              <a:rPr lang="en-US" altLang="en-US" sz="3000" smtClean="0"/>
              <a:t> top of stack</a:t>
            </a:r>
          </a:p>
          <a:p>
            <a:r>
              <a:rPr lang="en-US" altLang="en-US" sz="3000" smtClean="0"/>
              <a:t>Operations: push &amp; pop</a:t>
            </a:r>
          </a:p>
          <a:p>
            <a:pPr lvl="1"/>
            <a:r>
              <a:rPr lang="en-US" altLang="en-US" b="1" smtClean="0">
                <a:solidFill>
                  <a:srgbClr val="FF0000"/>
                </a:solidFill>
              </a:rPr>
              <a:t>push:</a:t>
            </a:r>
            <a:r>
              <a:rPr lang="en-US" altLang="en-US" smtClean="0"/>
              <a:t> adds a new element on top of stack</a:t>
            </a:r>
          </a:p>
          <a:p>
            <a:pPr lvl="1"/>
            <a:r>
              <a:rPr lang="en-US" altLang="en-US" b="1" smtClean="0">
                <a:solidFill>
                  <a:srgbClr val="FF0000"/>
                </a:solidFill>
              </a:rPr>
              <a:t>pop:</a:t>
            </a:r>
            <a:r>
              <a:rPr lang="en-US" altLang="en-US" smtClean="0"/>
              <a:t> remove the element from top of stack</a:t>
            </a: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8F42F2B-538F-4506-9FD1-01A5F17F984C}" type="slidenum">
              <a:rPr lang="zh-TW" altLang="en-US" sz="1100" b="0">
                <a:latin typeface="Verdana" pitchFamily="34" charset="0"/>
              </a:rPr>
              <a:pPr eaLnBrk="1" hangingPunct="1"/>
              <a:t>67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0" y="2214563"/>
            <a:ext cx="56038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0" y="1785938"/>
            <a:ext cx="56038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30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382000" y="1357313"/>
            <a:ext cx="56038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20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6596063" y="750888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top</a:t>
            </a:r>
          </a:p>
        </p:txBody>
      </p:sp>
      <p:cxnSp>
        <p:nvCxnSpPr>
          <p:cNvPr id="76809" name="Straight Arrow Connector 41"/>
          <p:cNvCxnSpPr>
            <a:cxnSpLocks noChangeShapeType="1"/>
            <a:stCxn id="41" idx="5"/>
          </p:cNvCxnSpPr>
          <p:nvPr/>
        </p:nvCxnSpPr>
        <p:spPr bwMode="auto">
          <a:xfrm rot="16200000" flipH="1">
            <a:off x="7570788" y="1117600"/>
            <a:ext cx="190500" cy="431800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0" name="Straight Connector 29"/>
          <p:cNvCxnSpPr>
            <a:cxnSpLocks noChangeShapeType="1"/>
          </p:cNvCxnSpPr>
          <p:nvPr/>
        </p:nvCxnSpPr>
        <p:spPr bwMode="auto">
          <a:xfrm rot="5400000">
            <a:off x="7025481" y="1713707"/>
            <a:ext cx="18573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1" name="Straight Connector 31"/>
          <p:cNvCxnSpPr>
            <a:cxnSpLocks noChangeShapeType="1"/>
          </p:cNvCxnSpPr>
          <p:nvPr/>
        </p:nvCxnSpPr>
        <p:spPr bwMode="auto">
          <a:xfrm>
            <a:off x="7953375" y="2643188"/>
            <a:ext cx="13573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2" name="Straight Connector 33"/>
          <p:cNvCxnSpPr>
            <a:cxnSpLocks noChangeShapeType="1"/>
          </p:cNvCxnSpPr>
          <p:nvPr/>
        </p:nvCxnSpPr>
        <p:spPr bwMode="auto">
          <a:xfrm rot="5400000" flipH="1" flipV="1">
            <a:off x="8382794" y="1713707"/>
            <a:ext cx="18573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3" name="Straight Connector 35"/>
          <p:cNvCxnSpPr>
            <a:cxnSpLocks noChangeShapeType="1"/>
          </p:cNvCxnSpPr>
          <p:nvPr/>
        </p:nvCxnSpPr>
        <p:spPr bwMode="auto">
          <a:xfrm>
            <a:off x="7953375" y="2214563"/>
            <a:ext cx="13573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4" name="Straight Connector 37"/>
          <p:cNvCxnSpPr>
            <a:cxnSpLocks noChangeShapeType="1"/>
          </p:cNvCxnSpPr>
          <p:nvPr/>
        </p:nvCxnSpPr>
        <p:spPr bwMode="auto">
          <a:xfrm>
            <a:off x="7953375" y="1785938"/>
            <a:ext cx="13573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5" name="Straight Connector 38"/>
          <p:cNvCxnSpPr>
            <a:cxnSpLocks noChangeShapeType="1"/>
          </p:cNvCxnSpPr>
          <p:nvPr/>
        </p:nvCxnSpPr>
        <p:spPr bwMode="auto">
          <a:xfrm>
            <a:off x="7953375" y="1357313"/>
            <a:ext cx="13573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 Structure - Stack</a:t>
            </a:r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2D9DFD5-2866-45B4-8F67-118A67C1EAFE}" type="slidenum">
              <a:rPr lang="zh-TW" altLang="en-US" sz="1100" b="0">
                <a:latin typeface="Verdana" pitchFamily="34" charset="0"/>
              </a:rPr>
              <a:pPr eaLnBrk="1" hangingPunct="1"/>
              <a:t>68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67125" y="2000250"/>
            <a:ext cx="29289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000" dirty="0">
                <a:latin typeface="+mn-lt"/>
                <a:cs typeface="+mn-cs"/>
              </a:rPr>
              <a:t>top++; </a:t>
            </a:r>
          </a:p>
          <a:p>
            <a:pPr algn="r">
              <a:defRPr/>
            </a:pPr>
            <a:r>
              <a:rPr lang="en-US" sz="2000" dirty="0">
                <a:latin typeface="+mn-lt"/>
                <a:cs typeface="+mn-cs"/>
              </a:rPr>
              <a:t>stack[top] = </a:t>
            </a:r>
            <a:r>
              <a:rPr lang="en-US" sz="2000" dirty="0" err="1">
                <a:latin typeface="+mn-lt"/>
                <a:cs typeface="+mn-cs"/>
              </a:rPr>
              <a:t>newvalue</a:t>
            </a:r>
            <a:endParaRPr lang="en-US" sz="2000" dirty="0">
              <a:latin typeface="+mn-lt"/>
              <a:cs typeface="+mn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309813" y="2571750"/>
            <a:ext cx="56038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10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309813" y="2143125"/>
            <a:ext cx="56038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30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309813" y="1714500"/>
            <a:ext cx="56038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20</a:t>
            </a:r>
          </a:p>
        </p:txBody>
      </p:sp>
      <p:sp>
        <p:nvSpPr>
          <p:cNvPr id="81" name="Oval 80"/>
          <p:cNvSpPr/>
          <p:nvPr/>
        </p:nvSpPr>
        <p:spPr bwMode="auto">
          <a:xfrm>
            <a:off x="523875" y="1108075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top</a:t>
            </a:r>
          </a:p>
        </p:txBody>
      </p:sp>
      <p:cxnSp>
        <p:nvCxnSpPr>
          <p:cNvPr id="77833" name="Straight Arrow Connector 84"/>
          <p:cNvCxnSpPr>
            <a:cxnSpLocks noChangeShapeType="1"/>
            <a:stCxn id="81" idx="5"/>
          </p:cNvCxnSpPr>
          <p:nvPr/>
        </p:nvCxnSpPr>
        <p:spPr bwMode="auto">
          <a:xfrm rot="16200000" flipH="1">
            <a:off x="1498600" y="1474788"/>
            <a:ext cx="190500" cy="431800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34" name="Straight Connector 85"/>
          <p:cNvCxnSpPr>
            <a:cxnSpLocks noChangeShapeType="1"/>
          </p:cNvCxnSpPr>
          <p:nvPr/>
        </p:nvCxnSpPr>
        <p:spPr bwMode="auto">
          <a:xfrm rot="5400000">
            <a:off x="951706" y="2070894"/>
            <a:ext cx="18573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35" name="Straight Connector 86"/>
          <p:cNvCxnSpPr>
            <a:cxnSpLocks noChangeShapeType="1"/>
          </p:cNvCxnSpPr>
          <p:nvPr/>
        </p:nvCxnSpPr>
        <p:spPr bwMode="auto">
          <a:xfrm>
            <a:off x="1881188" y="3000375"/>
            <a:ext cx="135731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36" name="Straight Connector 87"/>
          <p:cNvCxnSpPr>
            <a:cxnSpLocks noChangeShapeType="1"/>
          </p:cNvCxnSpPr>
          <p:nvPr/>
        </p:nvCxnSpPr>
        <p:spPr bwMode="auto">
          <a:xfrm rot="5400000" flipH="1" flipV="1">
            <a:off x="2309019" y="2070894"/>
            <a:ext cx="18573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37" name="Straight Connector 88"/>
          <p:cNvCxnSpPr>
            <a:cxnSpLocks noChangeShapeType="1"/>
          </p:cNvCxnSpPr>
          <p:nvPr/>
        </p:nvCxnSpPr>
        <p:spPr bwMode="auto">
          <a:xfrm>
            <a:off x="1881188" y="2571750"/>
            <a:ext cx="135731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38" name="Straight Connector 89"/>
          <p:cNvCxnSpPr>
            <a:cxnSpLocks noChangeShapeType="1"/>
          </p:cNvCxnSpPr>
          <p:nvPr/>
        </p:nvCxnSpPr>
        <p:spPr bwMode="auto">
          <a:xfrm>
            <a:off x="1881188" y="2143125"/>
            <a:ext cx="135731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39" name="Straight Connector 90"/>
          <p:cNvCxnSpPr>
            <a:cxnSpLocks noChangeShapeType="1"/>
          </p:cNvCxnSpPr>
          <p:nvPr/>
        </p:nvCxnSpPr>
        <p:spPr bwMode="auto">
          <a:xfrm>
            <a:off x="1881188" y="1714500"/>
            <a:ext cx="135731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TextBox 92"/>
          <p:cNvSpPr txBox="1"/>
          <p:nvPr/>
        </p:nvSpPr>
        <p:spPr>
          <a:xfrm>
            <a:off x="7024688" y="2643188"/>
            <a:ext cx="56038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10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024688" y="2214563"/>
            <a:ext cx="56038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30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024688" y="1785938"/>
            <a:ext cx="56038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20</a:t>
            </a:r>
          </a:p>
        </p:txBody>
      </p:sp>
      <p:sp>
        <p:nvSpPr>
          <p:cNvPr id="96" name="Oval 95"/>
          <p:cNvSpPr/>
          <p:nvPr/>
        </p:nvSpPr>
        <p:spPr bwMode="auto">
          <a:xfrm>
            <a:off x="5238750" y="857250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top</a:t>
            </a:r>
          </a:p>
        </p:txBody>
      </p:sp>
      <p:cxnSp>
        <p:nvCxnSpPr>
          <p:cNvPr id="72724" name="Straight Arrow Connector 96"/>
          <p:cNvCxnSpPr>
            <a:cxnSpLocks noChangeShapeType="1"/>
            <a:stCxn id="96" idx="5"/>
          </p:cNvCxnSpPr>
          <p:nvPr/>
        </p:nvCxnSpPr>
        <p:spPr bwMode="auto">
          <a:xfrm rot="16200000" flipH="1">
            <a:off x="6213475" y="1223963"/>
            <a:ext cx="190500" cy="431800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725" name="Straight Connector 97"/>
          <p:cNvCxnSpPr>
            <a:cxnSpLocks noChangeShapeType="1"/>
          </p:cNvCxnSpPr>
          <p:nvPr/>
        </p:nvCxnSpPr>
        <p:spPr bwMode="auto">
          <a:xfrm rot="5400000">
            <a:off x="5668169" y="2142332"/>
            <a:ext cx="18573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726" name="Straight Connector 98"/>
          <p:cNvCxnSpPr>
            <a:cxnSpLocks noChangeShapeType="1"/>
          </p:cNvCxnSpPr>
          <p:nvPr/>
        </p:nvCxnSpPr>
        <p:spPr bwMode="auto">
          <a:xfrm>
            <a:off x="6596063" y="3071813"/>
            <a:ext cx="1357312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727" name="Straight Connector 99"/>
          <p:cNvCxnSpPr>
            <a:cxnSpLocks noChangeShapeType="1"/>
          </p:cNvCxnSpPr>
          <p:nvPr/>
        </p:nvCxnSpPr>
        <p:spPr bwMode="auto">
          <a:xfrm rot="5400000" flipH="1" flipV="1">
            <a:off x="7025481" y="2142332"/>
            <a:ext cx="18573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728" name="Straight Connector 100"/>
          <p:cNvCxnSpPr>
            <a:cxnSpLocks noChangeShapeType="1"/>
          </p:cNvCxnSpPr>
          <p:nvPr/>
        </p:nvCxnSpPr>
        <p:spPr bwMode="auto">
          <a:xfrm>
            <a:off x="6596063" y="2643188"/>
            <a:ext cx="1357312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729" name="Straight Connector 101"/>
          <p:cNvCxnSpPr>
            <a:cxnSpLocks noChangeShapeType="1"/>
          </p:cNvCxnSpPr>
          <p:nvPr/>
        </p:nvCxnSpPr>
        <p:spPr bwMode="auto">
          <a:xfrm>
            <a:off x="6596063" y="2214563"/>
            <a:ext cx="1357312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730" name="Straight Connector 102"/>
          <p:cNvCxnSpPr>
            <a:cxnSpLocks noChangeShapeType="1"/>
          </p:cNvCxnSpPr>
          <p:nvPr/>
        </p:nvCxnSpPr>
        <p:spPr bwMode="auto">
          <a:xfrm>
            <a:off x="6596063" y="1785938"/>
            <a:ext cx="1357312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731" name="Straight Connector 103"/>
          <p:cNvCxnSpPr>
            <a:cxnSpLocks noChangeShapeType="1"/>
          </p:cNvCxnSpPr>
          <p:nvPr/>
        </p:nvCxnSpPr>
        <p:spPr bwMode="auto">
          <a:xfrm>
            <a:off x="6596063" y="1357313"/>
            <a:ext cx="1357312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" name="TextBox 104"/>
          <p:cNvSpPr txBox="1"/>
          <p:nvPr/>
        </p:nvSpPr>
        <p:spPr>
          <a:xfrm>
            <a:off x="7024688" y="1357313"/>
            <a:ext cx="56038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40</a:t>
            </a:r>
          </a:p>
        </p:txBody>
      </p:sp>
      <p:sp>
        <p:nvSpPr>
          <p:cNvPr id="109" name="Right Arrow 108"/>
          <p:cNvSpPr/>
          <p:nvPr/>
        </p:nvSpPr>
        <p:spPr bwMode="auto">
          <a:xfrm>
            <a:off x="3667125" y="1143000"/>
            <a:ext cx="1571625" cy="1000125"/>
          </a:xfrm>
          <a:prstGeom prst="rightArrow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Push 40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7453313" y="3357563"/>
            <a:ext cx="24288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cs typeface="+mn-cs"/>
              </a:rPr>
              <a:t>return stack[top];</a:t>
            </a:r>
          </a:p>
          <a:p>
            <a:pPr>
              <a:defRPr/>
            </a:pPr>
            <a:r>
              <a:rPr lang="en-US" sz="2000" dirty="0">
                <a:latin typeface="+mn-lt"/>
                <a:cs typeface="+mn-cs"/>
              </a:rPr>
              <a:t>top--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026275" y="5967413"/>
            <a:ext cx="5588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10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7026275" y="5538788"/>
            <a:ext cx="5588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30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7026275" y="5110163"/>
            <a:ext cx="5588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20</a:t>
            </a:r>
          </a:p>
        </p:txBody>
      </p:sp>
      <p:sp>
        <p:nvSpPr>
          <p:cNvPr id="114" name="Oval 113"/>
          <p:cNvSpPr/>
          <p:nvPr/>
        </p:nvSpPr>
        <p:spPr bwMode="auto">
          <a:xfrm>
            <a:off x="8310563" y="4500563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top</a:t>
            </a:r>
          </a:p>
        </p:txBody>
      </p:sp>
      <p:cxnSp>
        <p:nvCxnSpPr>
          <p:cNvPr id="72739" name="Straight Arrow Connector 114"/>
          <p:cNvCxnSpPr>
            <a:cxnSpLocks noChangeShapeType="1"/>
            <a:stCxn id="114" idx="3"/>
          </p:cNvCxnSpPr>
          <p:nvPr/>
        </p:nvCxnSpPr>
        <p:spPr bwMode="auto">
          <a:xfrm rot="5400000">
            <a:off x="8055769" y="4956969"/>
            <a:ext cx="369888" cy="431800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740" name="Straight Connector 115"/>
          <p:cNvCxnSpPr>
            <a:cxnSpLocks noChangeShapeType="1"/>
          </p:cNvCxnSpPr>
          <p:nvPr/>
        </p:nvCxnSpPr>
        <p:spPr bwMode="auto">
          <a:xfrm rot="5400000">
            <a:off x="5668169" y="5468144"/>
            <a:ext cx="18573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741" name="Straight Connector 116"/>
          <p:cNvCxnSpPr>
            <a:cxnSpLocks noChangeShapeType="1"/>
          </p:cNvCxnSpPr>
          <p:nvPr/>
        </p:nvCxnSpPr>
        <p:spPr bwMode="auto">
          <a:xfrm>
            <a:off x="6597650" y="6396038"/>
            <a:ext cx="13573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742" name="Straight Connector 117"/>
          <p:cNvCxnSpPr>
            <a:cxnSpLocks noChangeShapeType="1"/>
          </p:cNvCxnSpPr>
          <p:nvPr/>
        </p:nvCxnSpPr>
        <p:spPr bwMode="auto">
          <a:xfrm rot="5400000" flipH="1" flipV="1">
            <a:off x="7025481" y="5468144"/>
            <a:ext cx="18573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743" name="Straight Connector 118"/>
          <p:cNvCxnSpPr>
            <a:cxnSpLocks noChangeShapeType="1"/>
          </p:cNvCxnSpPr>
          <p:nvPr/>
        </p:nvCxnSpPr>
        <p:spPr bwMode="auto">
          <a:xfrm>
            <a:off x="6597650" y="5967413"/>
            <a:ext cx="13573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744" name="Straight Connector 119"/>
          <p:cNvCxnSpPr>
            <a:cxnSpLocks noChangeShapeType="1"/>
          </p:cNvCxnSpPr>
          <p:nvPr/>
        </p:nvCxnSpPr>
        <p:spPr bwMode="auto">
          <a:xfrm>
            <a:off x="6597650" y="5538788"/>
            <a:ext cx="13573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745" name="Straight Connector 120"/>
          <p:cNvCxnSpPr>
            <a:cxnSpLocks noChangeShapeType="1"/>
          </p:cNvCxnSpPr>
          <p:nvPr/>
        </p:nvCxnSpPr>
        <p:spPr bwMode="auto">
          <a:xfrm>
            <a:off x="6597650" y="5110163"/>
            <a:ext cx="13573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746" name="Straight Connector 121"/>
          <p:cNvCxnSpPr>
            <a:cxnSpLocks noChangeShapeType="1"/>
          </p:cNvCxnSpPr>
          <p:nvPr/>
        </p:nvCxnSpPr>
        <p:spPr bwMode="auto">
          <a:xfrm>
            <a:off x="6597650" y="4681538"/>
            <a:ext cx="13573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4" name="Right Arrow 123"/>
          <p:cNvSpPr/>
          <p:nvPr/>
        </p:nvSpPr>
        <p:spPr bwMode="auto">
          <a:xfrm rot="5400000">
            <a:off x="6526212" y="3429001"/>
            <a:ext cx="1285875" cy="85725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Pop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2595563" y="5286375"/>
            <a:ext cx="560387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10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595563" y="4857750"/>
            <a:ext cx="560387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30</a:t>
            </a:r>
          </a:p>
        </p:txBody>
      </p:sp>
      <p:sp>
        <p:nvSpPr>
          <p:cNvPr id="130" name="Oval 129"/>
          <p:cNvSpPr/>
          <p:nvPr/>
        </p:nvSpPr>
        <p:spPr bwMode="auto">
          <a:xfrm>
            <a:off x="738188" y="4032250"/>
            <a:ext cx="1000125" cy="5715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top</a:t>
            </a:r>
          </a:p>
        </p:txBody>
      </p:sp>
      <p:cxnSp>
        <p:nvCxnSpPr>
          <p:cNvPr id="72751" name="Straight Arrow Connector 130"/>
          <p:cNvCxnSpPr>
            <a:cxnSpLocks noChangeShapeType="1"/>
            <a:stCxn id="130" idx="5"/>
          </p:cNvCxnSpPr>
          <p:nvPr/>
        </p:nvCxnSpPr>
        <p:spPr bwMode="auto">
          <a:xfrm rot="16200000" flipH="1">
            <a:off x="1639888" y="4473575"/>
            <a:ext cx="479425" cy="574675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752" name="Straight Connector 131"/>
          <p:cNvCxnSpPr>
            <a:cxnSpLocks noChangeShapeType="1"/>
          </p:cNvCxnSpPr>
          <p:nvPr/>
        </p:nvCxnSpPr>
        <p:spPr bwMode="auto">
          <a:xfrm rot="5400000">
            <a:off x="1239044" y="4785519"/>
            <a:ext cx="18573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753" name="Straight Connector 132"/>
          <p:cNvCxnSpPr>
            <a:cxnSpLocks noChangeShapeType="1"/>
          </p:cNvCxnSpPr>
          <p:nvPr/>
        </p:nvCxnSpPr>
        <p:spPr bwMode="auto">
          <a:xfrm>
            <a:off x="2166938" y="5715000"/>
            <a:ext cx="135731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754" name="Straight Connector 133"/>
          <p:cNvCxnSpPr>
            <a:cxnSpLocks noChangeShapeType="1"/>
          </p:cNvCxnSpPr>
          <p:nvPr/>
        </p:nvCxnSpPr>
        <p:spPr bwMode="auto">
          <a:xfrm rot="5400000" flipH="1" flipV="1">
            <a:off x="2596356" y="4785519"/>
            <a:ext cx="18573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755" name="Straight Connector 134"/>
          <p:cNvCxnSpPr>
            <a:cxnSpLocks noChangeShapeType="1"/>
          </p:cNvCxnSpPr>
          <p:nvPr/>
        </p:nvCxnSpPr>
        <p:spPr bwMode="auto">
          <a:xfrm>
            <a:off x="2166938" y="5286375"/>
            <a:ext cx="135731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756" name="Straight Connector 135"/>
          <p:cNvCxnSpPr>
            <a:cxnSpLocks noChangeShapeType="1"/>
          </p:cNvCxnSpPr>
          <p:nvPr/>
        </p:nvCxnSpPr>
        <p:spPr bwMode="auto">
          <a:xfrm>
            <a:off x="2166938" y="4857750"/>
            <a:ext cx="135731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757" name="Straight Connector 136"/>
          <p:cNvCxnSpPr>
            <a:cxnSpLocks noChangeShapeType="1"/>
          </p:cNvCxnSpPr>
          <p:nvPr/>
        </p:nvCxnSpPr>
        <p:spPr bwMode="auto">
          <a:xfrm>
            <a:off x="2166938" y="4429125"/>
            <a:ext cx="135731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758" name="Straight Connector 137"/>
          <p:cNvCxnSpPr>
            <a:cxnSpLocks noChangeShapeType="1"/>
          </p:cNvCxnSpPr>
          <p:nvPr/>
        </p:nvCxnSpPr>
        <p:spPr bwMode="auto">
          <a:xfrm>
            <a:off x="2166938" y="4000500"/>
            <a:ext cx="135731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9" name="TextBox 138"/>
          <p:cNvSpPr txBox="1"/>
          <p:nvPr/>
        </p:nvSpPr>
        <p:spPr>
          <a:xfrm>
            <a:off x="3810000" y="5214938"/>
            <a:ext cx="24288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cs typeface="+mn-cs"/>
              </a:rPr>
              <a:t>return stack[top];</a:t>
            </a:r>
          </a:p>
          <a:p>
            <a:pPr>
              <a:defRPr/>
            </a:pPr>
            <a:r>
              <a:rPr lang="en-US" sz="2000" dirty="0">
                <a:latin typeface="+mn-lt"/>
                <a:cs typeface="+mn-cs"/>
              </a:rPr>
              <a:t>top--</a:t>
            </a:r>
          </a:p>
        </p:txBody>
      </p:sp>
      <p:sp>
        <p:nvSpPr>
          <p:cNvPr id="140" name="Right Arrow 139"/>
          <p:cNvSpPr/>
          <p:nvPr/>
        </p:nvSpPr>
        <p:spPr bwMode="auto">
          <a:xfrm rot="10800000" flipV="1">
            <a:off x="4238625" y="4214813"/>
            <a:ext cx="1285875" cy="85725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Pop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93" grpId="0"/>
      <p:bldP spid="94" grpId="0"/>
      <p:bldP spid="95" grpId="0"/>
      <p:bldP spid="96" grpId="0" animBg="1"/>
      <p:bldP spid="105" grpId="0"/>
      <p:bldP spid="109" grpId="0" animBg="1"/>
      <p:bldP spid="110" grpId="0"/>
      <p:bldP spid="111" grpId="0"/>
      <p:bldP spid="112" grpId="0"/>
      <p:bldP spid="113" grpId="0"/>
      <p:bldP spid="114" grpId="0" animBg="1"/>
      <p:bldP spid="124" grpId="0" animBg="1"/>
      <p:bldP spid="127" grpId="0"/>
      <p:bldP spid="128" grpId="0"/>
      <p:bldP spid="130" grpId="0" animBg="1"/>
      <p:bldP spid="139" grpId="0"/>
      <p:bldP spid="140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F203B9D-CF93-4A0D-8973-EBE539A41D91}" type="slidenum">
              <a:rPr lang="zh-TW" altLang="en-US" sz="1100" b="0">
                <a:latin typeface="Verdana" pitchFamily="34" charset="0"/>
              </a:rPr>
              <a:pPr eaLnBrk="1" hangingPunct="1"/>
              <a:t>69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DFS – Pseudo code (using stack)</a:t>
            </a:r>
            <a:endParaRPr lang="en-GB" altLang="en-US" smtClean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857250"/>
            <a:ext cx="9328150" cy="5848350"/>
          </a:xfrm>
        </p:spPr>
        <p:txBody>
          <a:bodyPr/>
          <a:lstStyle/>
          <a:p>
            <a:pPr defTabSz="898525" eaLnBrk="1" hangingPunct="1">
              <a:spcBef>
                <a:spcPts val="300"/>
              </a:spcBef>
              <a:spcAft>
                <a:spcPct val="0"/>
              </a:spcAft>
            </a:pPr>
            <a:r>
              <a:rPr lang="en-US" altLang="zh-TW" sz="2800" smtClean="0">
                <a:ea typeface="新細明體" pitchFamily="18" charset="-120"/>
              </a:rPr>
              <a:t>unmark all vertices</a:t>
            </a:r>
          </a:p>
          <a:p>
            <a:pPr defTabSz="898525" eaLnBrk="1" hangingPunct="1">
              <a:spcBef>
                <a:spcPts val="300"/>
              </a:spcBef>
              <a:spcAft>
                <a:spcPct val="0"/>
              </a:spcAft>
            </a:pPr>
            <a:r>
              <a:rPr lang="en-US" altLang="zh-TW" sz="2800" b="1" smtClean="0">
                <a:solidFill>
                  <a:srgbClr val="FF0000"/>
                </a:solidFill>
                <a:ea typeface="新細明體" pitchFamily="18" charset="-120"/>
              </a:rPr>
              <a:t>push</a:t>
            </a:r>
            <a:r>
              <a:rPr lang="en-US" altLang="zh-TW" sz="2800" smtClean="0">
                <a:solidFill>
                  <a:srgbClr val="FF0000"/>
                </a:solidFill>
                <a:ea typeface="新細明體" pitchFamily="18" charset="-120"/>
              </a:rPr>
              <a:t> </a:t>
            </a:r>
            <a:r>
              <a:rPr lang="en-US" altLang="zh-TW" sz="2800" smtClean="0">
                <a:ea typeface="新細明體" pitchFamily="18" charset="-120"/>
              </a:rPr>
              <a:t>starting vertex</a:t>
            </a:r>
            <a:r>
              <a:rPr lang="en-US" altLang="zh-TW" sz="2800" smtClean="0">
                <a:solidFill>
                  <a:srgbClr val="FF0000"/>
                </a:solidFill>
                <a:ea typeface="新細明體" pitchFamily="18" charset="-120"/>
              </a:rPr>
              <a:t> </a:t>
            </a:r>
            <a:r>
              <a:rPr lang="en-US" altLang="zh-TW" sz="2800" b="1" smtClean="0">
                <a:solidFill>
                  <a:srgbClr val="FF0000"/>
                </a:solidFill>
                <a:ea typeface="新細明體" pitchFamily="18" charset="-120"/>
              </a:rPr>
              <a:t>u</a:t>
            </a:r>
            <a:r>
              <a:rPr lang="en-US" altLang="zh-TW" sz="2800" smtClean="0">
                <a:solidFill>
                  <a:srgbClr val="FF0000"/>
                </a:solidFill>
                <a:ea typeface="新細明體" pitchFamily="18" charset="-120"/>
              </a:rPr>
              <a:t> </a:t>
            </a:r>
            <a:r>
              <a:rPr lang="en-US" altLang="zh-TW" sz="2800" smtClean="0">
                <a:ea typeface="新細明體" pitchFamily="18" charset="-120"/>
              </a:rPr>
              <a:t>onto </a:t>
            </a:r>
            <a:r>
              <a:rPr lang="en-US" altLang="zh-TW" sz="2800" b="1" smtClean="0">
                <a:solidFill>
                  <a:srgbClr val="FF0000"/>
                </a:solidFill>
                <a:ea typeface="新細明體" pitchFamily="18" charset="-120"/>
              </a:rPr>
              <a:t>top of stack S</a:t>
            </a:r>
          </a:p>
          <a:p>
            <a:pPr defTabSz="898525" eaLnBrk="1" hangingPunct="1">
              <a:spcBef>
                <a:spcPts val="300"/>
              </a:spcBef>
              <a:spcAft>
                <a:spcPct val="0"/>
              </a:spcAft>
            </a:pPr>
            <a:r>
              <a:rPr lang="en-US" altLang="zh-TW" sz="2800" smtClean="0">
                <a:ea typeface="新細明體" pitchFamily="18" charset="-120"/>
              </a:rPr>
              <a:t>while S is nonempty do</a:t>
            </a:r>
          </a:p>
          <a:p>
            <a:pPr defTabSz="898525" eaLnBrk="1" hangingPunct="1">
              <a:spcBef>
                <a:spcPts val="300"/>
              </a:spcBef>
              <a:spcAft>
                <a:spcPct val="0"/>
              </a:spcAft>
            </a:pPr>
            <a:r>
              <a:rPr lang="en-US" altLang="zh-TW" sz="2800" smtClean="0">
                <a:ea typeface="新細明體" pitchFamily="18" charset="-120"/>
              </a:rPr>
              <a:t>begin</a:t>
            </a:r>
          </a:p>
          <a:p>
            <a:pPr defTabSz="898525" eaLnBrk="1" hangingPunct="1">
              <a:spcBef>
                <a:spcPts val="300"/>
              </a:spcBef>
              <a:spcAft>
                <a:spcPct val="0"/>
              </a:spcAft>
            </a:pPr>
            <a:r>
              <a:rPr lang="en-US" altLang="zh-TW" sz="2800" smtClean="0">
                <a:ea typeface="新細明體" pitchFamily="18" charset="-120"/>
              </a:rPr>
              <a:t>	</a:t>
            </a:r>
            <a:r>
              <a:rPr lang="en-US" altLang="zh-TW" sz="2800" b="1" smtClean="0">
                <a:solidFill>
                  <a:srgbClr val="FF0000"/>
                </a:solidFill>
                <a:ea typeface="新細明體" pitchFamily="18" charset="-120"/>
              </a:rPr>
              <a:t>pop</a:t>
            </a:r>
            <a:r>
              <a:rPr lang="en-US" altLang="zh-TW" sz="2800" smtClean="0">
                <a:ea typeface="新細明體" pitchFamily="18" charset="-120"/>
              </a:rPr>
              <a:t> a vertex v from </a:t>
            </a:r>
            <a:r>
              <a:rPr lang="en-US" altLang="zh-TW" sz="2800" b="1" smtClean="0">
                <a:solidFill>
                  <a:srgbClr val="FF0000"/>
                </a:solidFill>
                <a:ea typeface="新細明體" pitchFamily="18" charset="-120"/>
              </a:rPr>
              <a:t>top of S</a:t>
            </a:r>
          </a:p>
          <a:p>
            <a:pPr defTabSz="898525" eaLnBrk="1" hangingPunct="1">
              <a:spcBef>
                <a:spcPts val="300"/>
              </a:spcBef>
              <a:spcAft>
                <a:spcPct val="0"/>
              </a:spcAft>
            </a:pPr>
            <a:r>
              <a:rPr lang="en-US" altLang="zh-TW" sz="2800" smtClean="0">
                <a:ea typeface="新細明體" pitchFamily="18" charset="-120"/>
              </a:rPr>
              <a:t>	if (v is unmarked) then </a:t>
            </a:r>
          </a:p>
          <a:p>
            <a:pPr defTabSz="898525" eaLnBrk="1" hangingPunct="1">
              <a:spcBef>
                <a:spcPts val="300"/>
              </a:spcBef>
              <a:spcAft>
                <a:spcPct val="0"/>
              </a:spcAft>
            </a:pPr>
            <a:r>
              <a:rPr lang="en-US" altLang="zh-TW" sz="2800" smtClean="0">
                <a:ea typeface="新細明體" pitchFamily="18" charset="-120"/>
              </a:rPr>
              <a:t>	begin</a:t>
            </a:r>
          </a:p>
          <a:p>
            <a:pPr defTabSz="898525" eaLnBrk="1" hangingPunct="1">
              <a:spcBef>
                <a:spcPts val="300"/>
              </a:spcBef>
              <a:spcAft>
                <a:spcPct val="0"/>
              </a:spcAft>
            </a:pPr>
            <a:r>
              <a:rPr lang="en-US" altLang="zh-TW" sz="2800" smtClean="0">
                <a:ea typeface="新細明體" pitchFamily="18" charset="-120"/>
              </a:rPr>
              <a:t>		visit and mark v</a:t>
            </a:r>
          </a:p>
          <a:p>
            <a:pPr defTabSz="898525" eaLnBrk="1" hangingPunct="1">
              <a:spcBef>
                <a:spcPts val="300"/>
              </a:spcBef>
              <a:spcAft>
                <a:spcPct val="0"/>
              </a:spcAft>
            </a:pPr>
            <a:r>
              <a:rPr lang="en-US" altLang="zh-TW" sz="2800" smtClean="0">
                <a:ea typeface="新細明體" pitchFamily="18" charset="-120"/>
              </a:rPr>
              <a:t>		for each </a:t>
            </a:r>
            <a:r>
              <a:rPr lang="en-US" altLang="zh-TW" sz="2800" b="1" smtClean="0">
                <a:solidFill>
                  <a:srgbClr val="FF0000"/>
                </a:solidFill>
                <a:ea typeface="新細明體" pitchFamily="18" charset="-120"/>
              </a:rPr>
              <a:t>unmarked neighbor w</a:t>
            </a:r>
            <a:r>
              <a:rPr lang="en-US" altLang="zh-TW" sz="2800" smtClean="0">
                <a:ea typeface="新細明體" pitchFamily="18" charset="-120"/>
              </a:rPr>
              <a:t> of v do</a:t>
            </a:r>
          </a:p>
          <a:p>
            <a:pPr defTabSz="898525" eaLnBrk="1" hangingPunct="1">
              <a:spcBef>
                <a:spcPts val="300"/>
              </a:spcBef>
              <a:spcAft>
                <a:spcPct val="0"/>
              </a:spcAft>
            </a:pPr>
            <a:r>
              <a:rPr lang="en-US" altLang="zh-TW" sz="2800" smtClean="0">
                <a:ea typeface="新細明體" pitchFamily="18" charset="-120"/>
              </a:rPr>
              <a:t>			</a:t>
            </a:r>
            <a:r>
              <a:rPr lang="en-US" altLang="zh-TW" sz="2800" b="1" smtClean="0">
                <a:solidFill>
                  <a:srgbClr val="0000FF"/>
                </a:solidFill>
                <a:ea typeface="新細明體" pitchFamily="18" charset="-120"/>
              </a:rPr>
              <a:t>push w onto top of S</a:t>
            </a:r>
          </a:p>
          <a:p>
            <a:pPr defTabSz="898525" eaLnBrk="1" hangingPunct="1">
              <a:spcBef>
                <a:spcPts val="300"/>
              </a:spcBef>
              <a:spcAft>
                <a:spcPct val="0"/>
              </a:spcAft>
            </a:pPr>
            <a:r>
              <a:rPr lang="en-US" altLang="zh-TW" sz="2800" smtClean="0">
                <a:ea typeface="新細明體" pitchFamily="18" charset="-120"/>
              </a:rPr>
              <a:t>	end</a:t>
            </a:r>
          </a:p>
          <a:p>
            <a:pPr defTabSz="898525" eaLnBrk="1" hangingPunct="1">
              <a:spcBef>
                <a:spcPts val="300"/>
              </a:spcBef>
              <a:spcAft>
                <a:spcPct val="0"/>
              </a:spcAft>
            </a:pPr>
            <a:r>
              <a:rPr lang="en-US" altLang="zh-TW" sz="2800" smtClean="0">
                <a:ea typeface="新細明體" pitchFamily="18" charset="-120"/>
              </a:rPr>
              <a:t>end</a:t>
            </a:r>
            <a:endParaRPr lang="en-GB" alt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B7FEA4-9BD7-4C1B-B42F-9FCA5E7AB110}" type="slidenum">
              <a:rPr lang="zh-TW" altLang="en-US" sz="1100" b="0">
                <a:latin typeface="Verdana" pitchFamily="34" charset="0"/>
              </a:rPr>
              <a:pPr eaLnBrk="1" hangingPunct="1"/>
              <a:t>7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Applications of graphs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219200"/>
            <a:ext cx="9575800" cy="5486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altLang="zh-TW" sz="3000" smtClean="0">
                <a:ea typeface="新細明體" pitchFamily="18" charset="-120"/>
              </a:rPr>
              <a:t>In computer science, graphs are often used to model</a:t>
            </a:r>
          </a:p>
          <a:p>
            <a:pPr marL="571500" lvl="1" indent="-292100" eaLnBrk="1" hangingPunct="1">
              <a:lnSpc>
                <a:spcPct val="90000"/>
              </a:lnSpc>
            </a:pPr>
            <a:r>
              <a:rPr lang="en-US" altLang="zh-TW" smtClean="0">
                <a:solidFill>
                  <a:schemeClr val="accent2"/>
                </a:solidFill>
                <a:ea typeface="新細明體" pitchFamily="18" charset="-120"/>
              </a:rPr>
              <a:t>computer networks,</a:t>
            </a:r>
          </a:p>
          <a:p>
            <a:pPr marL="571500" lvl="1" indent="-292100" eaLnBrk="1" hangingPunct="1">
              <a:lnSpc>
                <a:spcPct val="90000"/>
              </a:lnSpc>
            </a:pPr>
            <a:r>
              <a:rPr lang="en-US" altLang="zh-TW" smtClean="0">
                <a:solidFill>
                  <a:schemeClr val="accent2"/>
                </a:solidFill>
                <a:ea typeface="新細明體" pitchFamily="18" charset="-120"/>
              </a:rPr>
              <a:t>precedence among processes,</a:t>
            </a:r>
          </a:p>
          <a:p>
            <a:pPr marL="571500" lvl="1" indent="-292100" eaLnBrk="1" hangingPunct="1">
              <a:lnSpc>
                <a:spcPct val="90000"/>
              </a:lnSpc>
            </a:pPr>
            <a:r>
              <a:rPr lang="en-US" altLang="zh-TW" smtClean="0">
                <a:solidFill>
                  <a:schemeClr val="accent2"/>
                </a:solidFill>
                <a:ea typeface="新細明體" pitchFamily="18" charset="-120"/>
              </a:rPr>
              <a:t>state space of playing chess (AI applications)</a:t>
            </a:r>
          </a:p>
          <a:p>
            <a:pPr marL="571500" lvl="1" indent="-292100" eaLnBrk="1" hangingPunct="1">
              <a:lnSpc>
                <a:spcPct val="90000"/>
              </a:lnSpc>
            </a:pPr>
            <a:r>
              <a:rPr lang="en-US" altLang="zh-TW" smtClean="0">
                <a:solidFill>
                  <a:schemeClr val="accent2"/>
                </a:solidFill>
                <a:ea typeface="新細明體" pitchFamily="18" charset="-120"/>
              </a:rPr>
              <a:t>resource conflicts, …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3000" smtClean="0">
                <a:ea typeface="新細明體" pitchFamily="18" charset="-120"/>
              </a:rPr>
              <a:t>In other disciplines, graphs are also used to model the structure of objects. E.g., </a:t>
            </a:r>
          </a:p>
          <a:p>
            <a:pPr marL="571500" lvl="1" indent="-292100" eaLnBrk="1" hangingPunct="1">
              <a:lnSpc>
                <a:spcPct val="90000"/>
              </a:lnSpc>
            </a:pPr>
            <a:r>
              <a:rPr lang="en-US" altLang="zh-TW" smtClean="0">
                <a:solidFill>
                  <a:schemeClr val="accent2"/>
                </a:solidFill>
                <a:ea typeface="新細明體" pitchFamily="18" charset="-120"/>
              </a:rPr>
              <a:t>biology - evolutionary relationship</a:t>
            </a:r>
          </a:p>
          <a:p>
            <a:pPr marL="571500" lvl="1" indent="-292100" eaLnBrk="1" hangingPunct="1">
              <a:lnSpc>
                <a:spcPct val="90000"/>
              </a:lnSpc>
            </a:pPr>
            <a:r>
              <a:rPr lang="en-US" altLang="zh-TW" smtClean="0">
                <a:solidFill>
                  <a:schemeClr val="accent2"/>
                </a:solidFill>
                <a:ea typeface="新細明體" pitchFamily="18" charset="-120"/>
              </a:rPr>
              <a:t>chemistry - structure of molecules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6355440" y="1908720"/>
              <a:ext cx="1953000" cy="5965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46080" y="1899360"/>
                <a:ext cx="1971720" cy="615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Line 4"/>
          <p:cNvSpPr>
            <a:spLocks noChangeShapeType="1"/>
          </p:cNvSpPr>
          <p:nvPr/>
        </p:nvSpPr>
        <p:spPr bwMode="auto">
          <a:xfrm flipV="1">
            <a:off x="1422718" y="2240281"/>
            <a:ext cx="1093788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DFS using Stack</a:t>
            </a:r>
          </a:p>
        </p:txBody>
      </p:sp>
      <p:sp>
        <p:nvSpPr>
          <p:cNvPr id="7987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3403097-A667-4F63-B1FE-8CCF99EFD6E5}" type="slidenum">
              <a:rPr lang="zh-TW" altLang="en-US" sz="1100" b="0">
                <a:latin typeface="Verdana" pitchFamily="34" charset="0"/>
              </a:rPr>
              <a:pPr eaLnBrk="1" hangingPunct="1"/>
              <a:t>70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79876" name="Line 30"/>
          <p:cNvSpPr>
            <a:spLocks noChangeShapeType="1"/>
          </p:cNvSpPr>
          <p:nvPr/>
        </p:nvSpPr>
        <p:spPr bwMode="auto">
          <a:xfrm>
            <a:off x="2381250" y="2357438"/>
            <a:ext cx="0" cy="46990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9877" name="Line 25"/>
          <p:cNvSpPr>
            <a:spLocks noChangeShapeType="1"/>
          </p:cNvSpPr>
          <p:nvPr/>
        </p:nvSpPr>
        <p:spPr bwMode="auto">
          <a:xfrm>
            <a:off x="588963" y="2338388"/>
            <a:ext cx="0" cy="46990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9878" name="Line 26"/>
          <p:cNvSpPr>
            <a:spLocks noChangeShapeType="1"/>
          </p:cNvSpPr>
          <p:nvPr/>
        </p:nvSpPr>
        <p:spPr bwMode="auto">
          <a:xfrm>
            <a:off x="725488" y="2338388"/>
            <a:ext cx="1093787" cy="733425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9879" name="Line 4"/>
          <p:cNvSpPr>
            <a:spLocks noChangeShapeType="1"/>
          </p:cNvSpPr>
          <p:nvPr/>
        </p:nvSpPr>
        <p:spPr bwMode="auto">
          <a:xfrm flipV="1">
            <a:off x="1524000" y="1500188"/>
            <a:ext cx="1093788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9880" name="Line 5"/>
          <p:cNvSpPr>
            <a:spLocks noChangeShapeType="1"/>
          </p:cNvSpPr>
          <p:nvPr/>
        </p:nvSpPr>
        <p:spPr bwMode="auto">
          <a:xfrm>
            <a:off x="1381125" y="1428750"/>
            <a:ext cx="1093788" cy="733425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9881" name="Line 7"/>
          <p:cNvSpPr>
            <a:spLocks noChangeShapeType="1"/>
          </p:cNvSpPr>
          <p:nvPr/>
        </p:nvSpPr>
        <p:spPr bwMode="auto">
          <a:xfrm>
            <a:off x="582613" y="1571625"/>
            <a:ext cx="0" cy="46990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9882" name="Line 8"/>
          <p:cNvSpPr>
            <a:spLocks noChangeShapeType="1"/>
          </p:cNvSpPr>
          <p:nvPr/>
        </p:nvSpPr>
        <p:spPr bwMode="auto">
          <a:xfrm>
            <a:off x="523875" y="1500188"/>
            <a:ext cx="1093788" cy="733425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9883" name="Line 9"/>
          <p:cNvSpPr>
            <a:spLocks noChangeShapeType="1"/>
          </p:cNvSpPr>
          <p:nvPr/>
        </p:nvSpPr>
        <p:spPr bwMode="auto">
          <a:xfrm>
            <a:off x="585788" y="1454150"/>
            <a:ext cx="938212" cy="46038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9884" name="Oval 10"/>
          <p:cNvSpPr>
            <a:spLocks noChangeArrowheads="1"/>
          </p:cNvSpPr>
          <p:nvPr/>
        </p:nvSpPr>
        <p:spPr bwMode="auto">
          <a:xfrm>
            <a:off x="309563" y="1214438"/>
            <a:ext cx="496887" cy="458787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a</a:t>
            </a:r>
          </a:p>
        </p:txBody>
      </p:sp>
      <p:sp>
        <p:nvSpPr>
          <p:cNvPr id="79885" name="Oval 11"/>
          <p:cNvSpPr>
            <a:spLocks noChangeArrowheads="1"/>
          </p:cNvSpPr>
          <p:nvPr/>
        </p:nvSpPr>
        <p:spPr bwMode="auto">
          <a:xfrm>
            <a:off x="1238250" y="1214438"/>
            <a:ext cx="496888" cy="458787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b</a:t>
            </a:r>
          </a:p>
        </p:txBody>
      </p:sp>
      <p:sp>
        <p:nvSpPr>
          <p:cNvPr id="79886" name="Oval 12"/>
          <p:cNvSpPr>
            <a:spLocks noChangeArrowheads="1"/>
          </p:cNvSpPr>
          <p:nvPr/>
        </p:nvSpPr>
        <p:spPr bwMode="auto">
          <a:xfrm>
            <a:off x="309563" y="2000250"/>
            <a:ext cx="496887" cy="45878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d</a:t>
            </a:r>
          </a:p>
        </p:txBody>
      </p:sp>
      <p:sp>
        <p:nvSpPr>
          <p:cNvPr id="79887" name="Oval 13"/>
          <p:cNvSpPr>
            <a:spLocks noChangeArrowheads="1"/>
          </p:cNvSpPr>
          <p:nvPr/>
        </p:nvSpPr>
        <p:spPr bwMode="auto">
          <a:xfrm>
            <a:off x="1309688" y="2000250"/>
            <a:ext cx="496887" cy="45878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79888" name="Oval 14"/>
          <p:cNvSpPr>
            <a:spLocks noChangeArrowheads="1"/>
          </p:cNvSpPr>
          <p:nvPr/>
        </p:nvSpPr>
        <p:spPr bwMode="auto">
          <a:xfrm>
            <a:off x="2166938" y="2000250"/>
            <a:ext cx="496887" cy="458788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f</a:t>
            </a:r>
          </a:p>
        </p:txBody>
      </p:sp>
      <p:sp>
        <p:nvSpPr>
          <p:cNvPr id="79889" name="Oval 15"/>
          <p:cNvSpPr>
            <a:spLocks noChangeArrowheads="1"/>
          </p:cNvSpPr>
          <p:nvPr/>
        </p:nvSpPr>
        <p:spPr bwMode="auto">
          <a:xfrm>
            <a:off x="2166938" y="1214438"/>
            <a:ext cx="496887" cy="458787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c</a:t>
            </a:r>
          </a:p>
        </p:txBody>
      </p:sp>
      <p:sp>
        <p:nvSpPr>
          <p:cNvPr id="79890" name="Oval 27"/>
          <p:cNvSpPr>
            <a:spLocks noChangeArrowheads="1"/>
          </p:cNvSpPr>
          <p:nvPr/>
        </p:nvSpPr>
        <p:spPr bwMode="auto">
          <a:xfrm>
            <a:off x="315913" y="2786063"/>
            <a:ext cx="496887" cy="458787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g</a:t>
            </a:r>
          </a:p>
        </p:txBody>
      </p:sp>
      <p:sp>
        <p:nvSpPr>
          <p:cNvPr id="79891" name="Oval 28"/>
          <p:cNvSpPr>
            <a:spLocks noChangeArrowheads="1"/>
          </p:cNvSpPr>
          <p:nvPr/>
        </p:nvSpPr>
        <p:spPr bwMode="auto">
          <a:xfrm>
            <a:off x="1316038" y="2786063"/>
            <a:ext cx="496887" cy="458787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h</a:t>
            </a:r>
          </a:p>
        </p:txBody>
      </p:sp>
      <p:sp>
        <p:nvSpPr>
          <p:cNvPr id="79892" name="Oval 29"/>
          <p:cNvSpPr>
            <a:spLocks noChangeArrowheads="1"/>
          </p:cNvSpPr>
          <p:nvPr/>
        </p:nvSpPr>
        <p:spPr bwMode="auto">
          <a:xfrm>
            <a:off x="2173288" y="2786063"/>
            <a:ext cx="496887" cy="458787"/>
          </a:xfrm>
          <a:prstGeom prst="ellipse">
            <a:avLst/>
          </a:prstGeom>
          <a:solidFill>
            <a:schemeClr val="bg1"/>
          </a:solidFill>
          <a:ln w="127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30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k</a:t>
            </a:r>
          </a:p>
        </p:txBody>
      </p:sp>
      <p:sp>
        <p:nvSpPr>
          <p:cNvPr id="79893" name="Text Box 6"/>
          <p:cNvSpPr txBox="1">
            <a:spLocks noChangeArrowheads="1"/>
          </p:cNvSpPr>
          <p:nvPr/>
        </p:nvSpPr>
        <p:spPr bwMode="auto">
          <a:xfrm>
            <a:off x="166688" y="3643313"/>
            <a:ext cx="2622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zh-TW" sz="2000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a, b, c, f, k, e, d, h, g</a:t>
            </a:r>
            <a:endParaRPr lang="en-US" altLang="zh-TW" sz="2000" b="0">
              <a:solidFill>
                <a:srgbClr val="FF0000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79894" name="TextBox 137"/>
          <p:cNvSpPr txBox="1">
            <a:spLocks noChangeArrowheads="1"/>
          </p:cNvSpPr>
          <p:nvPr/>
        </p:nvSpPr>
        <p:spPr bwMode="auto">
          <a:xfrm>
            <a:off x="4024313" y="242728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41" name="Oval 140"/>
          <p:cNvSpPr/>
          <p:nvPr/>
        </p:nvSpPr>
        <p:spPr bwMode="auto">
          <a:xfrm>
            <a:off x="3095625" y="2392363"/>
            <a:ext cx="1000125" cy="465137"/>
          </a:xfrm>
          <a:prstGeom prst="ellipse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2"/>
                </a:solidFill>
                <a:latin typeface="+mn-lt"/>
                <a:cs typeface="+mn-cs"/>
              </a:rPr>
              <a:t>top</a:t>
            </a:r>
          </a:p>
        </p:txBody>
      </p:sp>
      <p:cxnSp>
        <p:nvCxnSpPr>
          <p:cNvPr id="79896" name="Straight Arrow Connector 141"/>
          <p:cNvCxnSpPr>
            <a:cxnSpLocks noChangeShapeType="1"/>
            <a:endCxn id="79894" idx="1"/>
          </p:cNvCxnSpPr>
          <p:nvPr/>
        </p:nvCxnSpPr>
        <p:spPr bwMode="auto">
          <a:xfrm>
            <a:off x="3810000" y="2643188"/>
            <a:ext cx="214313" cy="15875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97" name="Straight Connector 142"/>
          <p:cNvCxnSpPr>
            <a:cxnSpLocks noChangeShapeType="1"/>
          </p:cNvCxnSpPr>
          <p:nvPr/>
        </p:nvCxnSpPr>
        <p:spPr bwMode="auto">
          <a:xfrm rot="5400000">
            <a:off x="3130551" y="2035175"/>
            <a:ext cx="1643062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98" name="Straight Connector 143"/>
          <p:cNvCxnSpPr>
            <a:cxnSpLocks noChangeShapeType="1"/>
          </p:cNvCxnSpPr>
          <p:nvPr/>
        </p:nvCxnSpPr>
        <p:spPr bwMode="auto">
          <a:xfrm>
            <a:off x="3952875" y="2855913"/>
            <a:ext cx="50006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99" name="Straight Connector 144"/>
          <p:cNvCxnSpPr>
            <a:cxnSpLocks noChangeShapeType="1"/>
          </p:cNvCxnSpPr>
          <p:nvPr/>
        </p:nvCxnSpPr>
        <p:spPr bwMode="auto">
          <a:xfrm rot="5400000" flipH="1" flipV="1">
            <a:off x="3630613" y="2035175"/>
            <a:ext cx="164306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900" name="Straight Connector 145"/>
          <p:cNvCxnSpPr>
            <a:cxnSpLocks noChangeShapeType="1"/>
          </p:cNvCxnSpPr>
          <p:nvPr/>
        </p:nvCxnSpPr>
        <p:spPr bwMode="auto">
          <a:xfrm>
            <a:off x="3952875" y="2498725"/>
            <a:ext cx="50006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901" name="Straight Connector 146"/>
          <p:cNvCxnSpPr>
            <a:cxnSpLocks noChangeShapeType="1"/>
          </p:cNvCxnSpPr>
          <p:nvPr/>
        </p:nvCxnSpPr>
        <p:spPr bwMode="auto">
          <a:xfrm>
            <a:off x="3952875" y="2141538"/>
            <a:ext cx="50006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902" name="Straight Connector 147"/>
          <p:cNvCxnSpPr>
            <a:cxnSpLocks noChangeShapeType="1"/>
          </p:cNvCxnSpPr>
          <p:nvPr/>
        </p:nvCxnSpPr>
        <p:spPr bwMode="auto">
          <a:xfrm>
            <a:off x="3952875" y="1784350"/>
            <a:ext cx="50006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903" name="Straight Connector 168"/>
          <p:cNvCxnSpPr>
            <a:cxnSpLocks noChangeShapeType="1"/>
          </p:cNvCxnSpPr>
          <p:nvPr/>
        </p:nvCxnSpPr>
        <p:spPr bwMode="auto">
          <a:xfrm>
            <a:off x="3952875" y="1428750"/>
            <a:ext cx="4984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3" name="TextBox 172"/>
          <p:cNvSpPr txBox="1">
            <a:spLocks noChangeArrowheads="1"/>
          </p:cNvSpPr>
          <p:nvPr/>
        </p:nvSpPr>
        <p:spPr bwMode="auto">
          <a:xfrm>
            <a:off x="5310188" y="2427288"/>
            <a:ext cx="365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174" name="Oval 173"/>
          <p:cNvSpPr/>
          <p:nvPr/>
        </p:nvSpPr>
        <p:spPr bwMode="auto">
          <a:xfrm>
            <a:off x="4381500" y="1714500"/>
            <a:ext cx="1000125" cy="463550"/>
          </a:xfrm>
          <a:prstGeom prst="ellipse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2"/>
                </a:solidFill>
                <a:latin typeface="+mn-lt"/>
                <a:cs typeface="+mn-cs"/>
              </a:rPr>
              <a:t>top</a:t>
            </a:r>
          </a:p>
        </p:txBody>
      </p:sp>
      <p:cxnSp>
        <p:nvCxnSpPr>
          <p:cNvPr id="207" name="Straight Arrow Connector 206"/>
          <p:cNvCxnSpPr>
            <a:cxnSpLocks noChangeShapeType="1"/>
          </p:cNvCxnSpPr>
          <p:nvPr/>
        </p:nvCxnSpPr>
        <p:spPr bwMode="auto">
          <a:xfrm>
            <a:off x="5095875" y="1963738"/>
            <a:ext cx="214313" cy="15875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" name="Straight Connector 207"/>
          <p:cNvCxnSpPr>
            <a:cxnSpLocks noChangeShapeType="1"/>
          </p:cNvCxnSpPr>
          <p:nvPr/>
        </p:nvCxnSpPr>
        <p:spPr bwMode="auto">
          <a:xfrm rot="5400000">
            <a:off x="4416426" y="2035175"/>
            <a:ext cx="1643062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" name="Straight Connector 208"/>
          <p:cNvCxnSpPr>
            <a:cxnSpLocks noChangeShapeType="1"/>
          </p:cNvCxnSpPr>
          <p:nvPr/>
        </p:nvCxnSpPr>
        <p:spPr bwMode="auto">
          <a:xfrm>
            <a:off x="5238750" y="2855913"/>
            <a:ext cx="5000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0" name="Straight Connector 209"/>
          <p:cNvCxnSpPr>
            <a:cxnSpLocks noChangeShapeType="1"/>
          </p:cNvCxnSpPr>
          <p:nvPr/>
        </p:nvCxnSpPr>
        <p:spPr bwMode="auto">
          <a:xfrm rot="5400000" flipH="1" flipV="1">
            <a:off x="4916488" y="2035175"/>
            <a:ext cx="164306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1" name="Straight Connector 210"/>
          <p:cNvCxnSpPr>
            <a:cxnSpLocks noChangeShapeType="1"/>
          </p:cNvCxnSpPr>
          <p:nvPr/>
        </p:nvCxnSpPr>
        <p:spPr bwMode="auto">
          <a:xfrm>
            <a:off x="5238750" y="2498725"/>
            <a:ext cx="5000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2" name="Straight Connector 211"/>
          <p:cNvCxnSpPr>
            <a:cxnSpLocks noChangeShapeType="1"/>
          </p:cNvCxnSpPr>
          <p:nvPr/>
        </p:nvCxnSpPr>
        <p:spPr bwMode="auto">
          <a:xfrm>
            <a:off x="5238750" y="2141538"/>
            <a:ext cx="5000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3" name="Straight Connector 212"/>
          <p:cNvCxnSpPr>
            <a:cxnSpLocks noChangeShapeType="1"/>
          </p:cNvCxnSpPr>
          <p:nvPr/>
        </p:nvCxnSpPr>
        <p:spPr bwMode="auto">
          <a:xfrm>
            <a:off x="5238750" y="1784350"/>
            <a:ext cx="5000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4" name="Straight Connector 213"/>
          <p:cNvCxnSpPr>
            <a:cxnSpLocks noChangeShapeType="1"/>
          </p:cNvCxnSpPr>
          <p:nvPr/>
        </p:nvCxnSpPr>
        <p:spPr bwMode="auto">
          <a:xfrm>
            <a:off x="5238750" y="1427163"/>
            <a:ext cx="4984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" name="TextBox 214"/>
          <p:cNvSpPr txBox="1">
            <a:spLocks noChangeArrowheads="1"/>
          </p:cNvSpPr>
          <p:nvPr/>
        </p:nvSpPr>
        <p:spPr bwMode="auto">
          <a:xfrm>
            <a:off x="5310188" y="207168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216" name="TextBox 215"/>
          <p:cNvSpPr txBox="1">
            <a:spLocks noChangeArrowheads="1"/>
          </p:cNvSpPr>
          <p:nvPr/>
        </p:nvSpPr>
        <p:spPr bwMode="auto">
          <a:xfrm>
            <a:off x="5310188" y="1752600"/>
            <a:ext cx="366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217" name="TextBox 216"/>
          <p:cNvSpPr txBox="1">
            <a:spLocks noChangeArrowheads="1"/>
          </p:cNvSpPr>
          <p:nvPr/>
        </p:nvSpPr>
        <p:spPr bwMode="auto">
          <a:xfrm>
            <a:off x="6524625" y="2427288"/>
            <a:ext cx="365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218" name="Oval 217"/>
          <p:cNvSpPr/>
          <p:nvPr/>
        </p:nvSpPr>
        <p:spPr bwMode="auto">
          <a:xfrm>
            <a:off x="5595938" y="1357313"/>
            <a:ext cx="1000125" cy="463550"/>
          </a:xfrm>
          <a:prstGeom prst="ellipse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2"/>
                </a:solidFill>
                <a:latin typeface="+mn-lt"/>
                <a:cs typeface="+mn-cs"/>
              </a:rPr>
              <a:t>top</a:t>
            </a:r>
          </a:p>
        </p:txBody>
      </p:sp>
      <p:cxnSp>
        <p:nvCxnSpPr>
          <p:cNvPr id="219" name="Straight Arrow Connector 218"/>
          <p:cNvCxnSpPr>
            <a:cxnSpLocks noChangeShapeType="1"/>
          </p:cNvCxnSpPr>
          <p:nvPr/>
        </p:nvCxnSpPr>
        <p:spPr bwMode="auto">
          <a:xfrm>
            <a:off x="6310313" y="1606550"/>
            <a:ext cx="214312" cy="15875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0" name="Straight Connector 219"/>
          <p:cNvCxnSpPr>
            <a:cxnSpLocks noChangeShapeType="1"/>
          </p:cNvCxnSpPr>
          <p:nvPr/>
        </p:nvCxnSpPr>
        <p:spPr bwMode="auto">
          <a:xfrm rot="5400000">
            <a:off x="5630863" y="2035175"/>
            <a:ext cx="164306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1" name="Straight Connector 220"/>
          <p:cNvCxnSpPr>
            <a:cxnSpLocks noChangeShapeType="1"/>
          </p:cNvCxnSpPr>
          <p:nvPr/>
        </p:nvCxnSpPr>
        <p:spPr bwMode="auto">
          <a:xfrm>
            <a:off x="6453188" y="2855913"/>
            <a:ext cx="5000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2" name="Straight Connector 221"/>
          <p:cNvCxnSpPr>
            <a:cxnSpLocks noChangeShapeType="1"/>
          </p:cNvCxnSpPr>
          <p:nvPr/>
        </p:nvCxnSpPr>
        <p:spPr bwMode="auto">
          <a:xfrm rot="5400000" flipH="1" flipV="1">
            <a:off x="6130926" y="2035175"/>
            <a:ext cx="1643062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3" name="Straight Connector 222"/>
          <p:cNvCxnSpPr>
            <a:cxnSpLocks noChangeShapeType="1"/>
          </p:cNvCxnSpPr>
          <p:nvPr/>
        </p:nvCxnSpPr>
        <p:spPr bwMode="auto">
          <a:xfrm>
            <a:off x="6453188" y="2498725"/>
            <a:ext cx="5000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4" name="Straight Connector 223"/>
          <p:cNvCxnSpPr>
            <a:cxnSpLocks noChangeShapeType="1"/>
          </p:cNvCxnSpPr>
          <p:nvPr/>
        </p:nvCxnSpPr>
        <p:spPr bwMode="auto">
          <a:xfrm>
            <a:off x="6453188" y="2141538"/>
            <a:ext cx="5000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" name="Straight Connector 224"/>
          <p:cNvCxnSpPr>
            <a:cxnSpLocks noChangeShapeType="1"/>
          </p:cNvCxnSpPr>
          <p:nvPr/>
        </p:nvCxnSpPr>
        <p:spPr bwMode="auto">
          <a:xfrm>
            <a:off x="6453188" y="1784350"/>
            <a:ext cx="5000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6" name="Straight Connector 225"/>
          <p:cNvCxnSpPr>
            <a:cxnSpLocks noChangeShapeType="1"/>
          </p:cNvCxnSpPr>
          <p:nvPr/>
        </p:nvCxnSpPr>
        <p:spPr bwMode="auto">
          <a:xfrm>
            <a:off x="6453188" y="1427163"/>
            <a:ext cx="4984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7" name="TextBox 226"/>
          <p:cNvSpPr txBox="1">
            <a:spLocks noChangeArrowheads="1"/>
          </p:cNvSpPr>
          <p:nvPr/>
        </p:nvSpPr>
        <p:spPr bwMode="auto">
          <a:xfrm>
            <a:off x="6524625" y="207168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228" name="TextBox 227"/>
          <p:cNvSpPr txBox="1">
            <a:spLocks noChangeArrowheads="1"/>
          </p:cNvSpPr>
          <p:nvPr/>
        </p:nvSpPr>
        <p:spPr bwMode="auto">
          <a:xfrm>
            <a:off x="6524625" y="1752600"/>
            <a:ext cx="341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f</a:t>
            </a:r>
          </a:p>
        </p:txBody>
      </p:sp>
      <p:sp>
        <p:nvSpPr>
          <p:cNvPr id="229" name="TextBox 228"/>
          <p:cNvSpPr txBox="1">
            <a:spLocks noChangeArrowheads="1"/>
          </p:cNvSpPr>
          <p:nvPr/>
        </p:nvSpPr>
        <p:spPr bwMode="auto">
          <a:xfrm>
            <a:off x="6524625" y="1357313"/>
            <a:ext cx="342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230" name="TextBox 229"/>
          <p:cNvSpPr txBox="1">
            <a:spLocks noChangeArrowheads="1"/>
          </p:cNvSpPr>
          <p:nvPr/>
        </p:nvSpPr>
        <p:spPr bwMode="auto">
          <a:xfrm>
            <a:off x="7739063" y="2427288"/>
            <a:ext cx="365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231" name="Oval 230"/>
          <p:cNvSpPr/>
          <p:nvPr/>
        </p:nvSpPr>
        <p:spPr bwMode="auto">
          <a:xfrm>
            <a:off x="6810375" y="1714500"/>
            <a:ext cx="1000125" cy="463550"/>
          </a:xfrm>
          <a:prstGeom prst="ellipse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2"/>
                </a:solidFill>
                <a:latin typeface="+mn-lt"/>
                <a:cs typeface="+mn-cs"/>
              </a:rPr>
              <a:t>top</a:t>
            </a:r>
          </a:p>
        </p:txBody>
      </p:sp>
      <p:cxnSp>
        <p:nvCxnSpPr>
          <p:cNvPr id="232" name="Straight Arrow Connector 231"/>
          <p:cNvCxnSpPr>
            <a:cxnSpLocks noChangeShapeType="1"/>
          </p:cNvCxnSpPr>
          <p:nvPr/>
        </p:nvCxnSpPr>
        <p:spPr bwMode="auto">
          <a:xfrm>
            <a:off x="7524750" y="1963738"/>
            <a:ext cx="214313" cy="15875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3" name="Straight Connector 232"/>
          <p:cNvCxnSpPr>
            <a:cxnSpLocks noChangeShapeType="1"/>
          </p:cNvCxnSpPr>
          <p:nvPr/>
        </p:nvCxnSpPr>
        <p:spPr bwMode="auto">
          <a:xfrm rot="5400000">
            <a:off x="6845301" y="2035175"/>
            <a:ext cx="1643062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4" name="Straight Connector 233"/>
          <p:cNvCxnSpPr>
            <a:cxnSpLocks noChangeShapeType="1"/>
          </p:cNvCxnSpPr>
          <p:nvPr/>
        </p:nvCxnSpPr>
        <p:spPr bwMode="auto">
          <a:xfrm>
            <a:off x="7667625" y="2855913"/>
            <a:ext cx="5000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" name="Straight Connector 234"/>
          <p:cNvCxnSpPr>
            <a:cxnSpLocks noChangeShapeType="1"/>
          </p:cNvCxnSpPr>
          <p:nvPr/>
        </p:nvCxnSpPr>
        <p:spPr bwMode="auto">
          <a:xfrm rot="5400000" flipH="1" flipV="1">
            <a:off x="7345363" y="2035175"/>
            <a:ext cx="164306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6" name="Straight Connector 235"/>
          <p:cNvCxnSpPr>
            <a:cxnSpLocks noChangeShapeType="1"/>
          </p:cNvCxnSpPr>
          <p:nvPr/>
        </p:nvCxnSpPr>
        <p:spPr bwMode="auto">
          <a:xfrm>
            <a:off x="7667625" y="2498725"/>
            <a:ext cx="5000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7" name="Straight Connector 236"/>
          <p:cNvCxnSpPr>
            <a:cxnSpLocks noChangeShapeType="1"/>
          </p:cNvCxnSpPr>
          <p:nvPr/>
        </p:nvCxnSpPr>
        <p:spPr bwMode="auto">
          <a:xfrm>
            <a:off x="7667625" y="2141538"/>
            <a:ext cx="5000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8" name="Straight Connector 237"/>
          <p:cNvCxnSpPr>
            <a:cxnSpLocks noChangeShapeType="1"/>
          </p:cNvCxnSpPr>
          <p:nvPr/>
        </p:nvCxnSpPr>
        <p:spPr bwMode="auto">
          <a:xfrm>
            <a:off x="7667625" y="1784350"/>
            <a:ext cx="5000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9" name="Straight Connector 238"/>
          <p:cNvCxnSpPr>
            <a:cxnSpLocks noChangeShapeType="1"/>
          </p:cNvCxnSpPr>
          <p:nvPr/>
        </p:nvCxnSpPr>
        <p:spPr bwMode="auto">
          <a:xfrm>
            <a:off x="7667625" y="1427163"/>
            <a:ext cx="4984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0" name="TextBox 239"/>
          <p:cNvSpPr txBox="1">
            <a:spLocks noChangeArrowheads="1"/>
          </p:cNvSpPr>
          <p:nvPr/>
        </p:nvSpPr>
        <p:spPr bwMode="auto">
          <a:xfrm>
            <a:off x="7739063" y="207168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241" name="TextBox 240"/>
          <p:cNvSpPr txBox="1">
            <a:spLocks noChangeArrowheads="1"/>
          </p:cNvSpPr>
          <p:nvPr/>
        </p:nvSpPr>
        <p:spPr bwMode="auto">
          <a:xfrm>
            <a:off x="7739063" y="1752600"/>
            <a:ext cx="341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f</a:t>
            </a:r>
          </a:p>
        </p:txBody>
      </p:sp>
      <p:sp>
        <p:nvSpPr>
          <p:cNvPr id="242" name="TextBox 241"/>
          <p:cNvSpPr txBox="1">
            <a:spLocks noChangeArrowheads="1"/>
          </p:cNvSpPr>
          <p:nvPr/>
        </p:nvSpPr>
        <p:spPr bwMode="auto">
          <a:xfrm>
            <a:off x="8953500" y="2427288"/>
            <a:ext cx="365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243" name="Oval 242"/>
          <p:cNvSpPr/>
          <p:nvPr/>
        </p:nvSpPr>
        <p:spPr bwMode="auto">
          <a:xfrm>
            <a:off x="8024813" y="1714500"/>
            <a:ext cx="1000125" cy="463550"/>
          </a:xfrm>
          <a:prstGeom prst="ellipse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2"/>
                </a:solidFill>
                <a:latin typeface="+mn-lt"/>
                <a:cs typeface="+mn-cs"/>
              </a:rPr>
              <a:t>top</a:t>
            </a:r>
          </a:p>
        </p:txBody>
      </p:sp>
      <p:cxnSp>
        <p:nvCxnSpPr>
          <p:cNvPr id="244" name="Straight Arrow Connector 243"/>
          <p:cNvCxnSpPr>
            <a:cxnSpLocks noChangeShapeType="1"/>
          </p:cNvCxnSpPr>
          <p:nvPr/>
        </p:nvCxnSpPr>
        <p:spPr bwMode="auto">
          <a:xfrm>
            <a:off x="8739188" y="1963738"/>
            <a:ext cx="214312" cy="15875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" name="Straight Connector 244"/>
          <p:cNvCxnSpPr>
            <a:cxnSpLocks noChangeShapeType="1"/>
          </p:cNvCxnSpPr>
          <p:nvPr/>
        </p:nvCxnSpPr>
        <p:spPr bwMode="auto">
          <a:xfrm rot="5400000">
            <a:off x="8059738" y="2035175"/>
            <a:ext cx="164306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" name="Straight Connector 245"/>
          <p:cNvCxnSpPr>
            <a:cxnSpLocks noChangeShapeType="1"/>
          </p:cNvCxnSpPr>
          <p:nvPr/>
        </p:nvCxnSpPr>
        <p:spPr bwMode="auto">
          <a:xfrm>
            <a:off x="8882063" y="2855913"/>
            <a:ext cx="5000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7" name="Straight Connector 246"/>
          <p:cNvCxnSpPr>
            <a:cxnSpLocks noChangeShapeType="1"/>
          </p:cNvCxnSpPr>
          <p:nvPr/>
        </p:nvCxnSpPr>
        <p:spPr bwMode="auto">
          <a:xfrm rot="5400000" flipH="1" flipV="1">
            <a:off x="8559801" y="2035175"/>
            <a:ext cx="1643062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8" name="Straight Connector 247"/>
          <p:cNvCxnSpPr>
            <a:cxnSpLocks noChangeShapeType="1"/>
          </p:cNvCxnSpPr>
          <p:nvPr/>
        </p:nvCxnSpPr>
        <p:spPr bwMode="auto">
          <a:xfrm>
            <a:off x="8882063" y="2498725"/>
            <a:ext cx="5000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9" name="Straight Connector 248"/>
          <p:cNvCxnSpPr>
            <a:cxnSpLocks noChangeShapeType="1"/>
          </p:cNvCxnSpPr>
          <p:nvPr/>
        </p:nvCxnSpPr>
        <p:spPr bwMode="auto">
          <a:xfrm>
            <a:off x="8882063" y="2141538"/>
            <a:ext cx="5000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0" name="Straight Connector 249"/>
          <p:cNvCxnSpPr>
            <a:cxnSpLocks noChangeShapeType="1"/>
          </p:cNvCxnSpPr>
          <p:nvPr/>
        </p:nvCxnSpPr>
        <p:spPr bwMode="auto">
          <a:xfrm>
            <a:off x="8882063" y="1784350"/>
            <a:ext cx="5000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1" name="Straight Connector 250"/>
          <p:cNvCxnSpPr>
            <a:cxnSpLocks noChangeShapeType="1"/>
          </p:cNvCxnSpPr>
          <p:nvPr/>
        </p:nvCxnSpPr>
        <p:spPr bwMode="auto">
          <a:xfrm>
            <a:off x="8882063" y="1427163"/>
            <a:ext cx="4984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2" name="TextBox 251"/>
          <p:cNvSpPr txBox="1">
            <a:spLocks noChangeArrowheads="1"/>
          </p:cNvSpPr>
          <p:nvPr/>
        </p:nvSpPr>
        <p:spPr bwMode="auto">
          <a:xfrm>
            <a:off x="8953500" y="207168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253" name="TextBox 252"/>
          <p:cNvSpPr txBox="1">
            <a:spLocks noChangeArrowheads="1"/>
          </p:cNvSpPr>
          <p:nvPr/>
        </p:nvSpPr>
        <p:spPr bwMode="auto">
          <a:xfrm>
            <a:off x="8953500" y="1752600"/>
            <a:ext cx="350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k</a:t>
            </a:r>
          </a:p>
        </p:txBody>
      </p:sp>
      <p:sp>
        <p:nvSpPr>
          <p:cNvPr id="254" name="TextBox 253"/>
          <p:cNvSpPr txBox="1">
            <a:spLocks noChangeArrowheads="1"/>
          </p:cNvSpPr>
          <p:nvPr/>
        </p:nvSpPr>
        <p:spPr bwMode="auto">
          <a:xfrm>
            <a:off x="8953500" y="5038725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255" name="Oval 254"/>
          <p:cNvSpPr/>
          <p:nvPr/>
        </p:nvSpPr>
        <p:spPr bwMode="auto">
          <a:xfrm>
            <a:off x="8024813" y="4679950"/>
            <a:ext cx="1000125" cy="463550"/>
          </a:xfrm>
          <a:prstGeom prst="ellipse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2"/>
                </a:solidFill>
                <a:latin typeface="+mn-lt"/>
                <a:cs typeface="+mn-cs"/>
              </a:rPr>
              <a:t>top</a:t>
            </a:r>
          </a:p>
        </p:txBody>
      </p:sp>
      <p:cxnSp>
        <p:nvCxnSpPr>
          <p:cNvPr id="256" name="Straight Arrow Connector 255"/>
          <p:cNvCxnSpPr>
            <a:cxnSpLocks noChangeShapeType="1"/>
          </p:cNvCxnSpPr>
          <p:nvPr/>
        </p:nvCxnSpPr>
        <p:spPr bwMode="auto">
          <a:xfrm>
            <a:off x="8739188" y="4929188"/>
            <a:ext cx="214312" cy="15875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7" name="Straight Connector 256"/>
          <p:cNvCxnSpPr>
            <a:cxnSpLocks noChangeShapeType="1"/>
          </p:cNvCxnSpPr>
          <p:nvPr/>
        </p:nvCxnSpPr>
        <p:spPr bwMode="auto">
          <a:xfrm rot="5400000">
            <a:off x="8059737" y="4646613"/>
            <a:ext cx="164306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8" name="Straight Connector 257"/>
          <p:cNvCxnSpPr>
            <a:cxnSpLocks noChangeShapeType="1"/>
          </p:cNvCxnSpPr>
          <p:nvPr/>
        </p:nvCxnSpPr>
        <p:spPr bwMode="auto">
          <a:xfrm>
            <a:off x="8882063" y="5467350"/>
            <a:ext cx="50006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9" name="Straight Connector 258"/>
          <p:cNvCxnSpPr>
            <a:cxnSpLocks noChangeShapeType="1"/>
          </p:cNvCxnSpPr>
          <p:nvPr/>
        </p:nvCxnSpPr>
        <p:spPr bwMode="auto">
          <a:xfrm rot="5400000" flipH="1" flipV="1">
            <a:off x="8559800" y="4646613"/>
            <a:ext cx="164306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0" name="Straight Connector 259"/>
          <p:cNvCxnSpPr>
            <a:cxnSpLocks noChangeShapeType="1"/>
          </p:cNvCxnSpPr>
          <p:nvPr/>
        </p:nvCxnSpPr>
        <p:spPr bwMode="auto">
          <a:xfrm>
            <a:off x="8882063" y="5110163"/>
            <a:ext cx="500062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1" name="Straight Connector 260"/>
          <p:cNvCxnSpPr>
            <a:cxnSpLocks noChangeShapeType="1"/>
          </p:cNvCxnSpPr>
          <p:nvPr/>
        </p:nvCxnSpPr>
        <p:spPr bwMode="auto">
          <a:xfrm>
            <a:off x="8882063" y="4752975"/>
            <a:ext cx="50006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2" name="Straight Connector 261"/>
          <p:cNvCxnSpPr>
            <a:cxnSpLocks noChangeShapeType="1"/>
          </p:cNvCxnSpPr>
          <p:nvPr/>
        </p:nvCxnSpPr>
        <p:spPr bwMode="auto">
          <a:xfrm>
            <a:off x="8882063" y="4395788"/>
            <a:ext cx="500062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3" name="Straight Connector 262"/>
          <p:cNvCxnSpPr>
            <a:cxnSpLocks noChangeShapeType="1"/>
          </p:cNvCxnSpPr>
          <p:nvPr/>
        </p:nvCxnSpPr>
        <p:spPr bwMode="auto">
          <a:xfrm>
            <a:off x="8882063" y="4040188"/>
            <a:ext cx="4984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4" name="TextBox 263"/>
          <p:cNvSpPr txBox="1">
            <a:spLocks noChangeArrowheads="1"/>
          </p:cNvSpPr>
          <p:nvPr/>
        </p:nvSpPr>
        <p:spPr bwMode="auto">
          <a:xfrm>
            <a:off x="8953500" y="4683125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266" name="Bent-Up Arrow 265"/>
          <p:cNvSpPr/>
          <p:nvPr/>
        </p:nvSpPr>
        <p:spPr bwMode="auto">
          <a:xfrm flipV="1">
            <a:off x="4524375" y="3071813"/>
            <a:ext cx="4214813" cy="500062"/>
          </a:xfrm>
          <a:prstGeom prst="bentUp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7" name="TextBox 266"/>
          <p:cNvSpPr txBox="1">
            <a:spLocks noChangeArrowheads="1"/>
          </p:cNvSpPr>
          <p:nvPr/>
        </p:nvSpPr>
        <p:spPr bwMode="auto">
          <a:xfrm>
            <a:off x="7739063" y="5038725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268" name="Oval 267"/>
          <p:cNvSpPr/>
          <p:nvPr/>
        </p:nvSpPr>
        <p:spPr bwMode="auto">
          <a:xfrm>
            <a:off x="6810375" y="5003800"/>
            <a:ext cx="1000125" cy="465138"/>
          </a:xfrm>
          <a:prstGeom prst="ellipse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2"/>
                </a:solidFill>
                <a:latin typeface="+mn-lt"/>
                <a:cs typeface="+mn-cs"/>
              </a:rPr>
              <a:t>top</a:t>
            </a:r>
          </a:p>
        </p:txBody>
      </p:sp>
      <p:cxnSp>
        <p:nvCxnSpPr>
          <p:cNvPr id="269" name="Straight Arrow Connector 268"/>
          <p:cNvCxnSpPr>
            <a:cxnSpLocks noChangeShapeType="1"/>
            <a:endCxn id="267" idx="1"/>
          </p:cNvCxnSpPr>
          <p:nvPr/>
        </p:nvCxnSpPr>
        <p:spPr bwMode="auto">
          <a:xfrm>
            <a:off x="7524750" y="5254625"/>
            <a:ext cx="214313" cy="15875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0" name="Straight Connector 269"/>
          <p:cNvCxnSpPr>
            <a:cxnSpLocks noChangeShapeType="1"/>
          </p:cNvCxnSpPr>
          <p:nvPr/>
        </p:nvCxnSpPr>
        <p:spPr bwMode="auto">
          <a:xfrm rot="5400000">
            <a:off x="6845300" y="4646613"/>
            <a:ext cx="164306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1" name="Straight Connector 270"/>
          <p:cNvCxnSpPr>
            <a:cxnSpLocks noChangeShapeType="1"/>
          </p:cNvCxnSpPr>
          <p:nvPr/>
        </p:nvCxnSpPr>
        <p:spPr bwMode="auto">
          <a:xfrm>
            <a:off x="7667625" y="5467350"/>
            <a:ext cx="50006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2" name="Straight Connector 271"/>
          <p:cNvCxnSpPr>
            <a:cxnSpLocks noChangeShapeType="1"/>
          </p:cNvCxnSpPr>
          <p:nvPr/>
        </p:nvCxnSpPr>
        <p:spPr bwMode="auto">
          <a:xfrm rot="5400000" flipH="1" flipV="1">
            <a:off x="7345362" y="4646613"/>
            <a:ext cx="164306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3" name="Straight Connector 272"/>
          <p:cNvCxnSpPr>
            <a:cxnSpLocks noChangeShapeType="1"/>
          </p:cNvCxnSpPr>
          <p:nvPr/>
        </p:nvCxnSpPr>
        <p:spPr bwMode="auto">
          <a:xfrm>
            <a:off x="7667625" y="5110163"/>
            <a:ext cx="50006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4" name="Straight Connector 273"/>
          <p:cNvCxnSpPr>
            <a:cxnSpLocks noChangeShapeType="1"/>
          </p:cNvCxnSpPr>
          <p:nvPr/>
        </p:nvCxnSpPr>
        <p:spPr bwMode="auto">
          <a:xfrm>
            <a:off x="7667625" y="4752975"/>
            <a:ext cx="50006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5" name="Straight Connector 274"/>
          <p:cNvCxnSpPr>
            <a:cxnSpLocks noChangeShapeType="1"/>
          </p:cNvCxnSpPr>
          <p:nvPr/>
        </p:nvCxnSpPr>
        <p:spPr bwMode="auto">
          <a:xfrm>
            <a:off x="7667625" y="4395788"/>
            <a:ext cx="50006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" name="Straight Connector 275"/>
          <p:cNvCxnSpPr>
            <a:cxnSpLocks noChangeShapeType="1"/>
          </p:cNvCxnSpPr>
          <p:nvPr/>
        </p:nvCxnSpPr>
        <p:spPr bwMode="auto">
          <a:xfrm>
            <a:off x="7667625" y="4040188"/>
            <a:ext cx="4984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7" name="TextBox 276"/>
          <p:cNvSpPr txBox="1">
            <a:spLocks noChangeArrowheads="1"/>
          </p:cNvSpPr>
          <p:nvPr/>
        </p:nvSpPr>
        <p:spPr bwMode="auto">
          <a:xfrm>
            <a:off x="6453188" y="4999038"/>
            <a:ext cx="3476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g</a:t>
            </a:r>
          </a:p>
        </p:txBody>
      </p:sp>
      <p:sp>
        <p:nvSpPr>
          <p:cNvPr id="278" name="Oval 277"/>
          <p:cNvSpPr/>
          <p:nvPr/>
        </p:nvSpPr>
        <p:spPr bwMode="auto">
          <a:xfrm>
            <a:off x="5524500" y="4638675"/>
            <a:ext cx="1000125" cy="465138"/>
          </a:xfrm>
          <a:prstGeom prst="ellipse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2"/>
                </a:solidFill>
                <a:latin typeface="+mn-lt"/>
                <a:cs typeface="+mn-cs"/>
              </a:rPr>
              <a:t>top</a:t>
            </a:r>
          </a:p>
        </p:txBody>
      </p:sp>
      <p:cxnSp>
        <p:nvCxnSpPr>
          <p:cNvPr id="279" name="Straight Arrow Connector 278"/>
          <p:cNvCxnSpPr>
            <a:cxnSpLocks noChangeShapeType="1"/>
          </p:cNvCxnSpPr>
          <p:nvPr/>
        </p:nvCxnSpPr>
        <p:spPr bwMode="auto">
          <a:xfrm>
            <a:off x="6238875" y="4889500"/>
            <a:ext cx="214313" cy="15875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0" name="Straight Connector 279"/>
          <p:cNvCxnSpPr>
            <a:cxnSpLocks noChangeShapeType="1"/>
          </p:cNvCxnSpPr>
          <p:nvPr/>
        </p:nvCxnSpPr>
        <p:spPr bwMode="auto">
          <a:xfrm rot="5400000">
            <a:off x="5559426" y="4606925"/>
            <a:ext cx="1643062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1" name="Straight Connector 280"/>
          <p:cNvCxnSpPr>
            <a:cxnSpLocks noChangeShapeType="1"/>
          </p:cNvCxnSpPr>
          <p:nvPr/>
        </p:nvCxnSpPr>
        <p:spPr bwMode="auto">
          <a:xfrm>
            <a:off x="6381750" y="5427663"/>
            <a:ext cx="50006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2" name="Straight Connector 281"/>
          <p:cNvCxnSpPr>
            <a:cxnSpLocks noChangeShapeType="1"/>
          </p:cNvCxnSpPr>
          <p:nvPr/>
        </p:nvCxnSpPr>
        <p:spPr bwMode="auto">
          <a:xfrm rot="5400000" flipH="1" flipV="1">
            <a:off x="6059488" y="4606925"/>
            <a:ext cx="164306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3" name="Straight Connector 282"/>
          <p:cNvCxnSpPr>
            <a:cxnSpLocks noChangeShapeType="1"/>
          </p:cNvCxnSpPr>
          <p:nvPr/>
        </p:nvCxnSpPr>
        <p:spPr bwMode="auto">
          <a:xfrm>
            <a:off x="6381750" y="5070475"/>
            <a:ext cx="50006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4" name="Straight Connector 283"/>
          <p:cNvCxnSpPr>
            <a:cxnSpLocks noChangeShapeType="1"/>
          </p:cNvCxnSpPr>
          <p:nvPr/>
        </p:nvCxnSpPr>
        <p:spPr bwMode="auto">
          <a:xfrm>
            <a:off x="6381750" y="4713288"/>
            <a:ext cx="50006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5" name="Straight Connector 284"/>
          <p:cNvCxnSpPr>
            <a:cxnSpLocks noChangeShapeType="1"/>
          </p:cNvCxnSpPr>
          <p:nvPr/>
        </p:nvCxnSpPr>
        <p:spPr bwMode="auto">
          <a:xfrm>
            <a:off x="6381750" y="4356100"/>
            <a:ext cx="50006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" name="Straight Connector 285"/>
          <p:cNvCxnSpPr>
            <a:cxnSpLocks noChangeShapeType="1"/>
          </p:cNvCxnSpPr>
          <p:nvPr/>
        </p:nvCxnSpPr>
        <p:spPr bwMode="auto">
          <a:xfrm>
            <a:off x="6381750" y="4000500"/>
            <a:ext cx="4984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" name="TextBox 286"/>
          <p:cNvSpPr txBox="1">
            <a:spLocks noChangeArrowheads="1"/>
          </p:cNvSpPr>
          <p:nvPr/>
        </p:nvSpPr>
        <p:spPr bwMode="auto">
          <a:xfrm>
            <a:off x="6453188" y="4643438"/>
            <a:ext cx="361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h</a:t>
            </a:r>
          </a:p>
        </p:txBody>
      </p:sp>
      <p:sp>
        <p:nvSpPr>
          <p:cNvPr id="298" name="TextBox 297"/>
          <p:cNvSpPr txBox="1">
            <a:spLocks noChangeArrowheads="1"/>
          </p:cNvSpPr>
          <p:nvPr/>
        </p:nvSpPr>
        <p:spPr bwMode="auto">
          <a:xfrm>
            <a:off x="5310188" y="4967288"/>
            <a:ext cx="3476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g</a:t>
            </a:r>
          </a:p>
        </p:txBody>
      </p:sp>
      <p:sp>
        <p:nvSpPr>
          <p:cNvPr id="299" name="Oval 298"/>
          <p:cNvSpPr/>
          <p:nvPr/>
        </p:nvSpPr>
        <p:spPr bwMode="auto">
          <a:xfrm>
            <a:off x="4381500" y="4932363"/>
            <a:ext cx="1000125" cy="465137"/>
          </a:xfrm>
          <a:prstGeom prst="ellipse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2"/>
                </a:solidFill>
                <a:latin typeface="+mn-lt"/>
                <a:cs typeface="+mn-cs"/>
              </a:rPr>
              <a:t>top</a:t>
            </a:r>
          </a:p>
        </p:txBody>
      </p:sp>
      <p:cxnSp>
        <p:nvCxnSpPr>
          <p:cNvPr id="300" name="Straight Arrow Connector 299"/>
          <p:cNvCxnSpPr>
            <a:cxnSpLocks noChangeShapeType="1"/>
            <a:endCxn id="298" idx="1"/>
          </p:cNvCxnSpPr>
          <p:nvPr/>
        </p:nvCxnSpPr>
        <p:spPr bwMode="auto">
          <a:xfrm>
            <a:off x="5095875" y="5183188"/>
            <a:ext cx="214313" cy="15875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1" name="Straight Connector 300"/>
          <p:cNvCxnSpPr>
            <a:cxnSpLocks noChangeShapeType="1"/>
          </p:cNvCxnSpPr>
          <p:nvPr/>
        </p:nvCxnSpPr>
        <p:spPr bwMode="auto">
          <a:xfrm rot="5400000">
            <a:off x="4416426" y="4575175"/>
            <a:ext cx="1643062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2" name="Straight Connector 301"/>
          <p:cNvCxnSpPr>
            <a:cxnSpLocks noChangeShapeType="1"/>
          </p:cNvCxnSpPr>
          <p:nvPr/>
        </p:nvCxnSpPr>
        <p:spPr bwMode="auto">
          <a:xfrm>
            <a:off x="5238750" y="5395913"/>
            <a:ext cx="50006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3" name="Straight Connector 302"/>
          <p:cNvCxnSpPr>
            <a:cxnSpLocks noChangeShapeType="1"/>
          </p:cNvCxnSpPr>
          <p:nvPr/>
        </p:nvCxnSpPr>
        <p:spPr bwMode="auto">
          <a:xfrm rot="5400000" flipH="1" flipV="1">
            <a:off x="4916488" y="4575175"/>
            <a:ext cx="164306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4" name="Straight Connector 303"/>
          <p:cNvCxnSpPr>
            <a:cxnSpLocks noChangeShapeType="1"/>
          </p:cNvCxnSpPr>
          <p:nvPr/>
        </p:nvCxnSpPr>
        <p:spPr bwMode="auto">
          <a:xfrm>
            <a:off x="5238750" y="5038725"/>
            <a:ext cx="50006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5" name="Straight Connector 304"/>
          <p:cNvCxnSpPr>
            <a:cxnSpLocks noChangeShapeType="1"/>
          </p:cNvCxnSpPr>
          <p:nvPr/>
        </p:nvCxnSpPr>
        <p:spPr bwMode="auto">
          <a:xfrm>
            <a:off x="5238750" y="4681538"/>
            <a:ext cx="50006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6" name="Straight Connector 305"/>
          <p:cNvCxnSpPr>
            <a:cxnSpLocks noChangeShapeType="1"/>
          </p:cNvCxnSpPr>
          <p:nvPr/>
        </p:nvCxnSpPr>
        <p:spPr bwMode="auto">
          <a:xfrm>
            <a:off x="5238750" y="4324350"/>
            <a:ext cx="50006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" name="Straight Connector 306"/>
          <p:cNvCxnSpPr>
            <a:cxnSpLocks noChangeShapeType="1"/>
          </p:cNvCxnSpPr>
          <p:nvPr/>
        </p:nvCxnSpPr>
        <p:spPr bwMode="auto">
          <a:xfrm>
            <a:off x="5238750" y="3968750"/>
            <a:ext cx="4984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" name="Oval 308"/>
          <p:cNvSpPr/>
          <p:nvPr/>
        </p:nvSpPr>
        <p:spPr bwMode="auto">
          <a:xfrm>
            <a:off x="3309938" y="5251450"/>
            <a:ext cx="998537" cy="463550"/>
          </a:xfrm>
          <a:prstGeom prst="ellipse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2"/>
                </a:solidFill>
                <a:latin typeface="+mn-lt"/>
                <a:cs typeface="+mn-cs"/>
              </a:rPr>
              <a:t>top</a:t>
            </a:r>
          </a:p>
        </p:txBody>
      </p:sp>
      <p:cxnSp>
        <p:nvCxnSpPr>
          <p:cNvPr id="310" name="Straight Arrow Connector 309"/>
          <p:cNvCxnSpPr>
            <a:cxnSpLocks noChangeShapeType="1"/>
          </p:cNvCxnSpPr>
          <p:nvPr/>
        </p:nvCxnSpPr>
        <p:spPr bwMode="auto">
          <a:xfrm>
            <a:off x="4022725" y="5500688"/>
            <a:ext cx="214313" cy="15875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" name="Straight Connector 310"/>
          <p:cNvCxnSpPr>
            <a:cxnSpLocks noChangeShapeType="1"/>
          </p:cNvCxnSpPr>
          <p:nvPr/>
        </p:nvCxnSpPr>
        <p:spPr bwMode="auto">
          <a:xfrm rot="5400000">
            <a:off x="3344863" y="4606925"/>
            <a:ext cx="164306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" name="Straight Connector 311"/>
          <p:cNvCxnSpPr>
            <a:cxnSpLocks noChangeShapeType="1"/>
          </p:cNvCxnSpPr>
          <p:nvPr/>
        </p:nvCxnSpPr>
        <p:spPr bwMode="auto">
          <a:xfrm>
            <a:off x="4167188" y="5427663"/>
            <a:ext cx="4984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" name="Straight Connector 312"/>
          <p:cNvCxnSpPr>
            <a:cxnSpLocks noChangeShapeType="1"/>
          </p:cNvCxnSpPr>
          <p:nvPr/>
        </p:nvCxnSpPr>
        <p:spPr bwMode="auto">
          <a:xfrm rot="5400000" flipH="1" flipV="1">
            <a:off x="3844926" y="4606925"/>
            <a:ext cx="1643062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" name="Straight Connector 313"/>
          <p:cNvCxnSpPr>
            <a:cxnSpLocks noChangeShapeType="1"/>
          </p:cNvCxnSpPr>
          <p:nvPr/>
        </p:nvCxnSpPr>
        <p:spPr bwMode="auto">
          <a:xfrm>
            <a:off x="4167188" y="5070475"/>
            <a:ext cx="4984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5" name="Straight Connector 314"/>
          <p:cNvCxnSpPr>
            <a:cxnSpLocks noChangeShapeType="1"/>
          </p:cNvCxnSpPr>
          <p:nvPr/>
        </p:nvCxnSpPr>
        <p:spPr bwMode="auto">
          <a:xfrm>
            <a:off x="4167188" y="4713288"/>
            <a:ext cx="4984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6" name="Straight Connector 315"/>
          <p:cNvCxnSpPr>
            <a:cxnSpLocks noChangeShapeType="1"/>
          </p:cNvCxnSpPr>
          <p:nvPr/>
        </p:nvCxnSpPr>
        <p:spPr bwMode="auto">
          <a:xfrm>
            <a:off x="4167188" y="4356100"/>
            <a:ext cx="4984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" name="Straight Connector 316"/>
          <p:cNvCxnSpPr>
            <a:cxnSpLocks noChangeShapeType="1"/>
          </p:cNvCxnSpPr>
          <p:nvPr/>
        </p:nvCxnSpPr>
        <p:spPr bwMode="auto">
          <a:xfrm>
            <a:off x="4165600" y="4000500"/>
            <a:ext cx="5000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005" name="Left Arrow 317"/>
          <p:cNvSpPr>
            <a:spLocks noChangeArrowheads="1"/>
          </p:cNvSpPr>
          <p:nvPr/>
        </p:nvSpPr>
        <p:spPr bwMode="auto">
          <a:xfrm>
            <a:off x="4595813" y="3357563"/>
            <a:ext cx="3786187" cy="285750"/>
          </a:xfrm>
          <a:prstGeom prst="leftArrow">
            <a:avLst>
              <a:gd name="adj1" fmla="val 50000"/>
              <a:gd name="adj2" fmla="val 49994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4009680" y="1650960"/>
              <a:ext cx="4998240" cy="46418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00320" y="1641600"/>
                <a:ext cx="5016960" cy="4660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/>
      <p:bldP spid="174" grpId="0"/>
      <p:bldP spid="215" grpId="0"/>
      <p:bldP spid="216" grpId="0"/>
      <p:bldP spid="217" grpId="0"/>
      <p:bldP spid="218" grpId="0"/>
      <p:bldP spid="227" grpId="0"/>
      <p:bldP spid="228" grpId="0"/>
      <p:bldP spid="229" grpId="0"/>
      <p:bldP spid="230" grpId="0"/>
      <p:bldP spid="231" grpId="0"/>
      <p:bldP spid="240" grpId="0"/>
      <p:bldP spid="241" grpId="0"/>
      <p:bldP spid="242" grpId="0"/>
      <p:bldP spid="243" grpId="0"/>
      <p:bldP spid="252" grpId="0"/>
      <p:bldP spid="253" grpId="0"/>
      <p:bldP spid="254" grpId="0"/>
      <p:bldP spid="255" grpId="0"/>
      <p:bldP spid="264" grpId="0"/>
      <p:bldP spid="267" grpId="0"/>
      <p:bldP spid="268" grpId="0"/>
      <p:bldP spid="277" grpId="0"/>
      <p:bldP spid="278" grpId="0"/>
      <p:bldP spid="287" grpId="0"/>
      <p:bldP spid="298" grpId="0"/>
      <p:bldP spid="299" grpId="0"/>
      <p:bldP spid="309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Tree …</a:t>
            </a:r>
            <a:endParaRPr lang="en-US" altLang="en-US" dirty="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5A7E7DB-304C-41FA-B611-A14A47912208}" type="slidenum">
              <a:rPr lang="zh-TW" altLang="en-US" sz="1100" b="0">
                <a:latin typeface="Verdana" pitchFamily="34" charset="0"/>
              </a:rPr>
              <a:pPr eaLnBrk="1" hangingPunct="1"/>
              <a:t>72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Outline</a:t>
            </a:r>
            <a:endParaRPr lang="en-US" altLang="en-US" smtClean="0"/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altLang="en-US" sz="3000" smtClean="0"/>
              <a:t>What is a tree?</a:t>
            </a:r>
            <a:endParaRPr lang="en-GB" alt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altLang="en-US" sz="3000" smtClean="0"/>
              <a:t>What are subtrees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altLang="en-US" sz="3000" smtClean="0"/>
              <a:t>How to traverse a binary tree?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600" smtClean="0"/>
              <a:t>Pre-order, In-order, Postorder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altLang="en-US" sz="3000" smtClean="0"/>
              <a:t>Application of tree traversal</a:t>
            </a:r>
            <a:endParaRPr lang="en-US" alt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F6864E-C9E3-4310-8F76-FA76CDD40995}" type="slidenum">
              <a:rPr lang="zh-TW" altLang="en-US" sz="1100" b="0">
                <a:latin typeface="Verdana" pitchFamily="34" charset="0"/>
              </a:rPr>
              <a:pPr eaLnBrk="1" hangingPunct="1"/>
              <a:t>73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Trees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5" y="838200"/>
            <a:ext cx="9145588" cy="6019800"/>
          </a:xfrm>
        </p:spPr>
        <p:txBody>
          <a:bodyPr/>
          <a:lstStyle/>
          <a:p>
            <a:pPr marL="195263" indent="-195263" eaLnBrk="1" hangingPunct="1">
              <a:spcAft>
                <a:spcPct val="25000"/>
              </a:spcAft>
            </a:pPr>
            <a:r>
              <a:rPr lang="en-US" altLang="zh-TW" sz="3000" smtClean="0">
                <a:ea typeface="新細明體" pitchFamily="18" charset="-120"/>
              </a:rPr>
              <a:t>An undirected graph G=(V,E) is a tree if G is connected and acyclic (i.e., contains no cycles)</a:t>
            </a:r>
          </a:p>
          <a:p>
            <a:pPr marL="195263" indent="-195263" eaLnBrk="1" hangingPunct="1">
              <a:spcAft>
                <a:spcPct val="25000"/>
              </a:spcAft>
            </a:pPr>
            <a:r>
              <a:rPr lang="en-US" altLang="zh-TW" sz="3000" smtClean="0">
                <a:ea typeface="新細明體" pitchFamily="18" charset="-120"/>
              </a:rPr>
              <a:t>Other equivalent statements:</a:t>
            </a:r>
          </a:p>
          <a:p>
            <a:pPr marL="766763" lvl="1" indent="-3810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altLang="zh-TW" smtClean="0">
                <a:ea typeface="新細明體" pitchFamily="18" charset="-120"/>
              </a:rPr>
              <a:t>There is exactly one path between any two vertices in G</a:t>
            </a:r>
          </a:p>
          <a:p>
            <a:pPr marL="766763" lvl="1" indent="-3810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altLang="zh-TW" smtClean="0">
                <a:ea typeface="新細明體" pitchFamily="18" charset="-120"/>
              </a:rPr>
              <a:t>G is connected and removal of one edge disconnects G</a:t>
            </a:r>
          </a:p>
          <a:p>
            <a:pPr marL="766763" lvl="1" indent="-3810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altLang="zh-TW" smtClean="0">
                <a:ea typeface="新細明體" pitchFamily="18" charset="-120"/>
              </a:rPr>
              <a:t>G is acyclic and adding one edge creates a cycle</a:t>
            </a:r>
          </a:p>
          <a:p>
            <a:pPr marL="766763" lvl="1" indent="-3810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altLang="zh-TW" smtClean="0">
                <a:ea typeface="新細明體" pitchFamily="18" charset="-120"/>
              </a:rPr>
              <a:t>G is connected and m=n-1 (where |V|=n, |E|=m)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7810134-EB2B-478D-AB0B-D13CCF4083DA}" type="slidenum">
              <a:rPr lang="zh-TW" altLang="en-US" sz="1100" b="0">
                <a:latin typeface="Verdana" pitchFamily="34" charset="0"/>
              </a:rPr>
              <a:pPr eaLnBrk="1" hangingPunct="1"/>
              <a:t>74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Trees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5" y="838200"/>
            <a:ext cx="9145588" cy="6019800"/>
          </a:xfrm>
        </p:spPr>
        <p:txBody>
          <a:bodyPr/>
          <a:lstStyle/>
          <a:p>
            <a:pPr marL="195263" indent="-195263" eaLnBrk="1" hangingPunct="1">
              <a:spcAft>
                <a:spcPct val="25000"/>
              </a:spcAft>
            </a:pPr>
            <a:r>
              <a:rPr lang="en-US" altLang="zh-TW" sz="3000" smtClean="0">
                <a:ea typeface="新細明體" pitchFamily="18" charset="-120"/>
              </a:rPr>
              <a:t>An undirected graph G=(V,E) is a tree if G is connected and acyclic (i.e., contains no cycles)</a:t>
            </a:r>
          </a:p>
          <a:p>
            <a:pPr marL="195263" indent="-195263" eaLnBrk="1" hangingPunct="1">
              <a:spcAft>
                <a:spcPct val="25000"/>
              </a:spcAft>
            </a:pPr>
            <a:r>
              <a:rPr lang="en-US" altLang="zh-TW" sz="3000" smtClean="0">
                <a:ea typeface="新細明體" pitchFamily="18" charset="-120"/>
              </a:rPr>
              <a:t>Other equivalent statements:</a:t>
            </a:r>
          </a:p>
          <a:p>
            <a:pPr marL="766763" lvl="1" indent="-381000" eaLnBrk="1" hangingPunct="1"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US" altLang="zh-TW" smtClean="0">
                <a:ea typeface="新細明體" pitchFamily="18" charset="-120"/>
              </a:rPr>
              <a:t>There is exactly one path between any two vertices in G</a:t>
            </a:r>
          </a:p>
          <a:p>
            <a:pPr marL="766763" lvl="1" indent="-381000" eaLnBrk="1" hangingPunct="1"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US" altLang="zh-TW" smtClean="0">
                <a:ea typeface="新細明體" pitchFamily="18" charset="-120"/>
              </a:rPr>
              <a:t>G is connected and removal of one edge disconnects G</a:t>
            </a:r>
          </a:p>
          <a:p>
            <a:pPr marL="766763" lvl="1" indent="-381000" eaLnBrk="1" hangingPunct="1">
              <a:spcBef>
                <a:spcPts val="900"/>
              </a:spcBef>
              <a:spcAft>
                <a:spcPct val="35000"/>
              </a:spcAft>
              <a:buFont typeface="Wingdings" pitchFamily="2" charset="2"/>
              <a:buAutoNum type="arabicPeriod"/>
            </a:pPr>
            <a:r>
              <a:rPr lang="en-US" altLang="zh-TW" smtClean="0">
                <a:ea typeface="新細明體" pitchFamily="18" charset="-120"/>
              </a:rPr>
              <a:t>G is acyclic and adding one edge creates a cycle</a:t>
            </a:r>
          </a:p>
          <a:p>
            <a:pPr marL="766763" lvl="1" indent="-381000" eaLnBrk="1" hangingPunct="1">
              <a:spcBef>
                <a:spcPts val="4200"/>
              </a:spcBef>
              <a:spcAft>
                <a:spcPct val="25000"/>
              </a:spcAft>
              <a:buFont typeface="Wingdings" pitchFamily="2" charset="2"/>
              <a:buAutoNum type="arabicPeriod"/>
            </a:pPr>
            <a:r>
              <a:rPr lang="en-US" altLang="zh-TW" smtClean="0">
                <a:ea typeface="新細明體" pitchFamily="18" charset="-120"/>
              </a:rPr>
              <a:t>G is connected and m=n-1 (where |V|=n, |E|=m)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105275" y="3073400"/>
            <a:ext cx="3813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 b="0">
                <a:solidFill>
                  <a:schemeClr val="accent2"/>
                </a:solidFill>
                <a:latin typeface="Comic Sans MS" pitchFamily="66" charset="0"/>
              </a:rPr>
              <a:t>(G is connected and acyclic)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962400" y="4106863"/>
            <a:ext cx="561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 b="0">
                <a:solidFill>
                  <a:schemeClr val="accent2"/>
                </a:solidFill>
                <a:latin typeface="Comic Sans MS" pitchFamily="66" charset="0"/>
              </a:rPr>
              <a:t>(removal of an edge {u,v} disconnects at least u and v because of [1])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393950" y="5187950"/>
            <a:ext cx="75120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 b="0">
                <a:solidFill>
                  <a:schemeClr val="accent2"/>
                </a:solidFill>
                <a:latin typeface="Comic Sans MS" pitchFamily="66" charset="0"/>
              </a:rPr>
              <a:t>(adding an edge {u,v} creates one more path between u and v, a cycle is formed)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autoUpdateAnimBg="0"/>
      <p:bldP spid="6" grpId="0" uiExpand="1" autoUpdateAnimBg="0"/>
      <p:bldP spid="7" grpId="0" uiExpand="1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ECAEE19-91C9-407F-8B67-78005D1D8A03}" type="slidenum">
              <a:rPr lang="zh-TW" altLang="en-US" sz="1100" b="0">
                <a:latin typeface="Verdana" pitchFamily="34" charset="0"/>
              </a:rPr>
              <a:pPr eaLnBrk="1" hangingPunct="1"/>
              <a:t>75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65100" y="1219200"/>
            <a:ext cx="9575800" cy="556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SzPct val="80000"/>
              <a:buFont typeface="Wingdings" pitchFamily="2" charset="2"/>
              <a:buNone/>
            </a:pPr>
            <a:r>
              <a:rPr lang="en-US" altLang="zh-TW" sz="2800" dirty="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Proof:</a:t>
            </a:r>
            <a:r>
              <a:rPr lang="en-US" altLang="zh-TW" b="0" dirty="0">
                <a:latin typeface="Comic Sans MS" pitchFamily="66" charset="0"/>
                <a:ea typeface="新細明體" pitchFamily="18" charset="-120"/>
              </a:rPr>
              <a:t> </a:t>
            </a:r>
            <a:r>
              <a:rPr lang="en-US" altLang="zh-TW" b="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By induction on the number of vertices.</a:t>
            </a:r>
          </a:p>
          <a:p>
            <a:pPr eaLnBrk="1" hangingPunct="1">
              <a:spcBef>
                <a:spcPct val="20000"/>
              </a:spcBef>
              <a:buSzPct val="80000"/>
              <a:buFont typeface="Wingdings" pitchFamily="2" charset="2"/>
              <a:buNone/>
            </a:pPr>
            <a:r>
              <a:rPr lang="en-US" altLang="zh-TW" b="0" dirty="0" smtClean="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Base case:</a:t>
            </a:r>
            <a:r>
              <a:rPr lang="en-US" altLang="zh-TW" b="0" dirty="0" smtClean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 </a:t>
            </a:r>
            <a:r>
              <a:rPr lang="en-US" altLang="zh-TW" b="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 tree with single vertex does not have an edge.</a:t>
            </a:r>
          </a:p>
          <a:p>
            <a:pPr eaLnBrk="1" hangingPunct="1">
              <a:spcBef>
                <a:spcPct val="20000"/>
              </a:spcBef>
              <a:buSzPct val="80000"/>
              <a:buFont typeface="Wingdings" pitchFamily="2" charset="2"/>
              <a:buNone/>
            </a:pPr>
            <a:r>
              <a:rPr lang="en-US" altLang="zh-TW" b="0" dirty="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Induction step:</a:t>
            </a:r>
            <a:r>
              <a:rPr lang="en-US" altLang="zh-TW" b="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 P(n-1) ⇒P(n) for n &gt; 1</a:t>
            </a:r>
            <a:r>
              <a:rPr lang="en-US" altLang="zh-TW" b="0" dirty="0" smtClean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?</a:t>
            </a:r>
            <a:endParaRPr lang="en-US" altLang="zh-TW" b="0" dirty="0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165100" y="152400"/>
            <a:ext cx="94932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  <a:buSzPct val="80000"/>
              <a:buFont typeface="Wingdings" pitchFamily="2" charset="2"/>
              <a:buNone/>
            </a:pPr>
            <a:r>
              <a:rPr lang="en-US" altLang="zh-TW" sz="28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Lemma:</a:t>
            </a:r>
            <a:r>
              <a:rPr lang="en-US" altLang="zh-TW" sz="2800" b="0">
                <a:latin typeface="Comic Sans MS" pitchFamily="66" charset="0"/>
                <a:ea typeface="新細明體" pitchFamily="18" charset="-120"/>
              </a:rPr>
              <a:t> P(n): If a tree T has n vertices and m edges, then m=n-1.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75480" y="2203560"/>
              <a:ext cx="9236880" cy="45010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6120" y="2194200"/>
                <a:ext cx="9255600" cy="4519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ECAEE19-91C9-407F-8B67-78005D1D8A03}" type="slidenum">
              <a:rPr lang="zh-TW" altLang="en-US" sz="1100" b="0">
                <a:latin typeface="Verdana" pitchFamily="34" charset="0"/>
              </a:rPr>
              <a:pPr eaLnBrk="1" hangingPunct="1"/>
              <a:t>76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65100" y="1219200"/>
            <a:ext cx="9575800" cy="556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SzPct val="80000"/>
              <a:buFont typeface="Wingdings" pitchFamily="2" charset="2"/>
              <a:buNone/>
            </a:pPr>
            <a:r>
              <a:rPr lang="en-US" altLang="zh-TW" sz="2800" dirty="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Proof:</a:t>
            </a:r>
            <a:r>
              <a:rPr lang="en-US" altLang="zh-TW" b="0" dirty="0">
                <a:latin typeface="Comic Sans MS" pitchFamily="66" charset="0"/>
                <a:ea typeface="新細明體" pitchFamily="18" charset="-120"/>
              </a:rPr>
              <a:t> </a:t>
            </a:r>
            <a:r>
              <a:rPr lang="en-US" altLang="zh-TW" b="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By induction on the number of vertices.</a:t>
            </a:r>
          </a:p>
          <a:p>
            <a:pPr eaLnBrk="1" hangingPunct="1">
              <a:spcBef>
                <a:spcPct val="20000"/>
              </a:spcBef>
              <a:buSzPct val="80000"/>
              <a:buFont typeface="Wingdings" pitchFamily="2" charset="2"/>
              <a:buNone/>
            </a:pPr>
            <a:r>
              <a:rPr lang="en-US" altLang="zh-TW" b="0" smtClean="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Base case:</a:t>
            </a:r>
            <a:r>
              <a:rPr lang="en-US" altLang="zh-TW" b="0" smtClean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 </a:t>
            </a:r>
            <a:r>
              <a:rPr lang="en-US" altLang="zh-TW" b="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A tree with single vertex does not have an edge.</a:t>
            </a:r>
          </a:p>
          <a:p>
            <a:pPr eaLnBrk="1" hangingPunct="1">
              <a:spcBef>
                <a:spcPct val="20000"/>
              </a:spcBef>
              <a:buSzPct val="80000"/>
              <a:buFont typeface="Wingdings" pitchFamily="2" charset="2"/>
              <a:buNone/>
            </a:pPr>
            <a:r>
              <a:rPr lang="en-US" altLang="zh-TW" b="0" dirty="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Induction step:</a:t>
            </a:r>
            <a:r>
              <a:rPr lang="en-US" altLang="zh-TW" b="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 P(n-1) ⇒P(n) for n &gt; 1?</a:t>
            </a:r>
          </a:p>
          <a:p>
            <a:pPr eaLnBrk="1" hangingPunct="1">
              <a:spcBef>
                <a:spcPct val="20000"/>
              </a:spcBef>
              <a:buSzPct val="80000"/>
              <a:buFont typeface="Wingdings" pitchFamily="2" charset="2"/>
              <a:buNone/>
            </a:pPr>
            <a:r>
              <a:rPr lang="en-US" altLang="zh-TW" sz="2800" b="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Remove an edge from the tree T. By [</a:t>
            </a:r>
            <a:r>
              <a:rPr lang="en-US" altLang="zh-TW" sz="2800" dirty="0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2</a:t>
            </a:r>
            <a:r>
              <a:rPr lang="en-US" altLang="zh-TW" sz="2800" b="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], T becomes disconnected. Two connected components </a:t>
            </a:r>
            <a:r>
              <a:rPr lang="en-US" altLang="zh-TW" sz="2800" dirty="0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T</a:t>
            </a:r>
            <a:r>
              <a:rPr lang="en-US" altLang="zh-TW" sz="2800" baseline="-25000" dirty="0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1</a:t>
            </a:r>
            <a:r>
              <a:rPr lang="en-US" altLang="zh-TW" sz="2800" b="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 and </a:t>
            </a:r>
            <a:r>
              <a:rPr lang="en-US" altLang="zh-TW" sz="2800" dirty="0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T</a:t>
            </a:r>
            <a:r>
              <a:rPr lang="en-US" altLang="zh-TW" sz="2800" baseline="-25000" dirty="0">
                <a:solidFill>
                  <a:srgbClr val="FF0000"/>
                </a:solidFill>
                <a:latin typeface="Comic Sans MS" pitchFamily="66" charset="0"/>
                <a:ea typeface="新細明體" pitchFamily="18" charset="-120"/>
              </a:rPr>
              <a:t>2</a:t>
            </a:r>
            <a:r>
              <a:rPr lang="en-US" altLang="zh-TW" sz="2800" b="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 are obtained, neither contains a cycle (the cycle is also present in T otherwise).</a:t>
            </a:r>
          </a:p>
          <a:p>
            <a:pPr eaLnBrk="1" hangingPunct="1">
              <a:spcBef>
                <a:spcPct val="20000"/>
              </a:spcBef>
              <a:buSzPct val="80000"/>
              <a:buFont typeface="Wingdings" pitchFamily="2" charset="2"/>
              <a:buNone/>
            </a:pPr>
            <a:r>
              <a:rPr lang="en-US" altLang="zh-TW" sz="2800" b="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Therefore, both T</a:t>
            </a:r>
            <a:r>
              <a:rPr lang="en-US" altLang="zh-TW" sz="2800" b="0" baseline="-2500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1</a:t>
            </a:r>
            <a:r>
              <a:rPr lang="en-US" altLang="zh-TW" sz="2800" b="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 and T</a:t>
            </a:r>
            <a:r>
              <a:rPr lang="en-US" altLang="zh-TW" sz="2800" b="0" baseline="-2500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2</a:t>
            </a:r>
            <a:r>
              <a:rPr lang="en-US" altLang="zh-TW" sz="2800" b="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 are trees. Let n</a:t>
            </a:r>
            <a:r>
              <a:rPr lang="en-US" altLang="zh-TW" sz="2800" b="0" baseline="-2500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1</a:t>
            </a:r>
            <a:r>
              <a:rPr lang="en-US" altLang="zh-TW" sz="2800" b="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 and n</a:t>
            </a:r>
            <a:r>
              <a:rPr lang="en-US" altLang="zh-TW" sz="2800" b="0" baseline="-2500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2</a:t>
            </a:r>
            <a:r>
              <a:rPr lang="en-US" altLang="zh-TW" sz="2800" b="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 be the number of vertices in T</a:t>
            </a:r>
            <a:r>
              <a:rPr lang="en-US" altLang="zh-TW" sz="2800" b="0" baseline="-2500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1</a:t>
            </a:r>
            <a:r>
              <a:rPr lang="en-US" altLang="zh-TW" sz="2800" b="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 and T</a:t>
            </a:r>
            <a:r>
              <a:rPr lang="en-US" altLang="zh-TW" sz="2800" b="0" baseline="-2500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2</a:t>
            </a:r>
            <a:r>
              <a:rPr lang="en-US" altLang="zh-TW" sz="2800" b="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. </a:t>
            </a:r>
            <a:r>
              <a:rPr lang="en-US" altLang="zh-TW" sz="2800" dirty="0">
                <a:latin typeface="Comic Sans MS" pitchFamily="66" charset="0"/>
                <a:ea typeface="新細明體" pitchFamily="18" charset="-120"/>
              </a:rPr>
              <a:t>[n</a:t>
            </a:r>
            <a:r>
              <a:rPr lang="en-US" altLang="zh-TW" sz="2800" baseline="-25000" dirty="0">
                <a:latin typeface="Comic Sans MS" pitchFamily="66" charset="0"/>
                <a:ea typeface="新細明體" pitchFamily="18" charset="-120"/>
              </a:rPr>
              <a:t>1</a:t>
            </a:r>
            <a:r>
              <a:rPr lang="en-US" altLang="zh-TW" sz="2800" dirty="0">
                <a:latin typeface="Comic Sans MS" pitchFamily="66" charset="0"/>
                <a:ea typeface="新細明體" pitchFamily="18" charset="-120"/>
              </a:rPr>
              <a:t>+n</a:t>
            </a:r>
            <a:r>
              <a:rPr lang="en-US" altLang="zh-TW" sz="2800" baseline="-25000" dirty="0">
                <a:latin typeface="Comic Sans MS" pitchFamily="66" charset="0"/>
                <a:ea typeface="新細明體" pitchFamily="18" charset="-120"/>
              </a:rPr>
              <a:t>2</a:t>
            </a:r>
            <a:r>
              <a:rPr lang="en-US" altLang="zh-TW" sz="2800" dirty="0">
                <a:latin typeface="Comic Sans MS" pitchFamily="66" charset="0"/>
                <a:ea typeface="新細明體" pitchFamily="18" charset="-120"/>
              </a:rPr>
              <a:t> = n]</a:t>
            </a:r>
          </a:p>
          <a:p>
            <a:pPr eaLnBrk="1" hangingPunct="1">
              <a:spcBef>
                <a:spcPct val="20000"/>
              </a:spcBef>
              <a:buSzPct val="80000"/>
              <a:buFont typeface="Wingdings" pitchFamily="2" charset="2"/>
              <a:buNone/>
            </a:pPr>
            <a:r>
              <a:rPr lang="en-US" altLang="zh-TW" sz="2800" b="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By the induction hypothesis, </a:t>
            </a:r>
            <a:r>
              <a:rPr lang="en-US" altLang="zh-TW" sz="2800" dirty="0">
                <a:latin typeface="Comic Sans MS" pitchFamily="66" charset="0"/>
                <a:ea typeface="新細明體" pitchFamily="18" charset="-120"/>
              </a:rPr>
              <a:t>T</a:t>
            </a:r>
            <a:r>
              <a:rPr lang="en-US" altLang="zh-TW" sz="2800" baseline="-25000" dirty="0">
                <a:latin typeface="Comic Sans MS" pitchFamily="66" charset="0"/>
                <a:ea typeface="新細明體" pitchFamily="18" charset="-120"/>
              </a:rPr>
              <a:t>1</a:t>
            </a:r>
            <a:r>
              <a:rPr lang="en-US" altLang="zh-TW" sz="2800" dirty="0">
                <a:latin typeface="Comic Sans MS" pitchFamily="66" charset="0"/>
                <a:ea typeface="新細明體" pitchFamily="18" charset="-120"/>
              </a:rPr>
              <a:t> and T</a:t>
            </a:r>
            <a:r>
              <a:rPr lang="en-US" altLang="zh-TW" sz="2800" baseline="-25000" dirty="0">
                <a:latin typeface="Comic Sans MS" pitchFamily="66" charset="0"/>
                <a:ea typeface="新細明體" pitchFamily="18" charset="-120"/>
              </a:rPr>
              <a:t>2</a:t>
            </a:r>
            <a:r>
              <a:rPr lang="en-US" altLang="zh-TW" sz="2800" dirty="0">
                <a:latin typeface="Comic Sans MS" pitchFamily="66" charset="0"/>
                <a:ea typeface="新細明體" pitchFamily="18" charset="-120"/>
              </a:rPr>
              <a:t> contains n</a:t>
            </a:r>
            <a:r>
              <a:rPr lang="en-US" altLang="zh-TW" sz="2800" baseline="-25000" dirty="0">
                <a:latin typeface="Comic Sans MS" pitchFamily="66" charset="0"/>
                <a:ea typeface="新細明體" pitchFamily="18" charset="-120"/>
              </a:rPr>
              <a:t>1</a:t>
            </a:r>
            <a:r>
              <a:rPr lang="en-US" altLang="zh-TW" sz="2800" dirty="0">
                <a:latin typeface="Comic Sans MS" pitchFamily="66" charset="0"/>
                <a:ea typeface="新細明體" pitchFamily="18" charset="-120"/>
              </a:rPr>
              <a:t>-1 and n</a:t>
            </a:r>
            <a:r>
              <a:rPr lang="en-US" altLang="zh-TW" sz="2800" baseline="-25000" dirty="0">
                <a:latin typeface="Comic Sans MS" pitchFamily="66" charset="0"/>
                <a:ea typeface="新細明體" pitchFamily="18" charset="-120"/>
              </a:rPr>
              <a:t>2</a:t>
            </a:r>
            <a:r>
              <a:rPr lang="en-US" altLang="zh-TW" sz="2800" dirty="0">
                <a:latin typeface="Comic Sans MS" pitchFamily="66" charset="0"/>
                <a:ea typeface="新細明體" pitchFamily="18" charset="-120"/>
              </a:rPr>
              <a:t>-1 edges</a:t>
            </a:r>
            <a:r>
              <a:rPr lang="en-US" altLang="zh-TW" sz="2800" b="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.</a:t>
            </a:r>
          </a:p>
          <a:p>
            <a:pPr eaLnBrk="1" hangingPunct="1">
              <a:spcBef>
                <a:spcPct val="20000"/>
              </a:spcBef>
              <a:buSzPct val="80000"/>
              <a:buFont typeface="Wingdings" pitchFamily="2" charset="2"/>
              <a:buNone/>
            </a:pPr>
            <a:r>
              <a:rPr lang="en-US" altLang="zh-TW" sz="2800" b="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Hence, T contains (n</a:t>
            </a:r>
            <a:r>
              <a:rPr lang="en-US" altLang="zh-TW" sz="2800" b="0" baseline="-2500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1</a:t>
            </a:r>
            <a:r>
              <a:rPr lang="en-US" altLang="zh-TW" sz="2800" b="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-1) + (n</a:t>
            </a:r>
            <a:r>
              <a:rPr lang="en-US" altLang="zh-TW" sz="2800" b="0" baseline="-2500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2</a:t>
            </a:r>
            <a:r>
              <a:rPr lang="en-US" altLang="zh-TW" sz="2800" b="0" dirty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-1) + 1 = n-1 edges.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165100" y="152400"/>
            <a:ext cx="94932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  <a:buSzPct val="80000"/>
              <a:buFont typeface="Wingdings" pitchFamily="2" charset="2"/>
              <a:buNone/>
            </a:pPr>
            <a:r>
              <a:rPr lang="en-US" altLang="zh-TW" sz="2800">
                <a:solidFill>
                  <a:srgbClr val="339966"/>
                </a:solidFill>
                <a:latin typeface="Comic Sans MS" pitchFamily="66" charset="0"/>
                <a:ea typeface="新細明體" pitchFamily="18" charset="-120"/>
              </a:rPr>
              <a:t>Lemma:</a:t>
            </a:r>
            <a:r>
              <a:rPr lang="en-US" altLang="zh-TW" sz="2800" b="0">
                <a:latin typeface="Comic Sans MS" pitchFamily="66" charset="0"/>
                <a:ea typeface="新細明體" pitchFamily="18" charset="-120"/>
              </a:rPr>
              <a:t> P(n): If a tree T has n vertices and m edges, then m=n-1.</a:t>
            </a:r>
          </a:p>
        </p:txBody>
      </p:sp>
    </p:spTree>
    <p:extLst>
      <p:ext uri="{BB962C8B-B14F-4D97-AF65-F5344CB8AC3E}">
        <p14:creationId xmlns:p14="http://schemas.microsoft.com/office/powerpoint/2010/main" val="3375549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353F272-8D8C-444C-9AA0-2057F71FD12E}" type="slidenum">
              <a:rPr lang="zh-TW" altLang="en-US" sz="1100" b="0">
                <a:latin typeface="Verdana" pitchFamily="34" charset="0"/>
              </a:rPr>
              <a:pPr eaLnBrk="1" hangingPunct="1"/>
              <a:t>77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87043" name="Line 28"/>
          <p:cNvSpPr>
            <a:spLocks noChangeShapeType="1"/>
          </p:cNvSpPr>
          <p:nvPr/>
        </p:nvSpPr>
        <p:spPr bwMode="auto">
          <a:xfrm flipH="1">
            <a:off x="520065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7044" name="Line 24"/>
          <p:cNvSpPr>
            <a:spLocks noChangeShapeType="1"/>
          </p:cNvSpPr>
          <p:nvPr/>
        </p:nvSpPr>
        <p:spPr bwMode="auto">
          <a:xfrm flipH="1">
            <a:off x="5943600" y="4724400"/>
            <a:ext cx="66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7045" name="Line 25"/>
          <p:cNvSpPr>
            <a:spLocks noChangeShapeType="1"/>
          </p:cNvSpPr>
          <p:nvPr/>
        </p:nvSpPr>
        <p:spPr bwMode="auto">
          <a:xfrm>
            <a:off x="6686550" y="4800600"/>
            <a:ext cx="4953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7046" name="Line 26"/>
          <p:cNvSpPr>
            <a:spLocks noChangeShapeType="1"/>
          </p:cNvSpPr>
          <p:nvPr/>
        </p:nvSpPr>
        <p:spPr bwMode="auto">
          <a:xfrm flipH="1">
            <a:off x="8337550" y="4724400"/>
            <a:ext cx="66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7047" name="Line 27"/>
          <p:cNvSpPr>
            <a:spLocks noChangeShapeType="1"/>
          </p:cNvSpPr>
          <p:nvPr/>
        </p:nvSpPr>
        <p:spPr bwMode="auto">
          <a:xfrm>
            <a:off x="9080500" y="4800600"/>
            <a:ext cx="4953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7048" name="Line 22"/>
          <p:cNvSpPr>
            <a:spLocks noChangeShapeType="1"/>
          </p:cNvSpPr>
          <p:nvPr/>
        </p:nvSpPr>
        <p:spPr bwMode="auto">
          <a:xfrm flipH="1">
            <a:off x="3054350" y="4800600"/>
            <a:ext cx="66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7049" name="Line 23"/>
          <p:cNvSpPr>
            <a:spLocks noChangeShapeType="1"/>
          </p:cNvSpPr>
          <p:nvPr/>
        </p:nvSpPr>
        <p:spPr bwMode="auto">
          <a:xfrm>
            <a:off x="3797300" y="4876800"/>
            <a:ext cx="4953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7050" name="Line 19"/>
          <p:cNvSpPr>
            <a:spLocks noChangeShapeType="1"/>
          </p:cNvSpPr>
          <p:nvPr/>
        </p:nvSpPr>
        <p:spPr bwMode="auto">
          <a:xfrm flipH="1">
            <a:off x="495300" y="4724400"/>
            <a:ext cx="66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7051" name="Line 20"/>
          <p:cNvSpPr>
            <a:spLocks noChangeShapeType="1"/>
          </p:cNvSpPr>
          <p:nvPr/>
        </p:nvSpPr>
        <p:spPr bwMode="auto">
          <a:xfrm>
            <a:off x="1238250" y="4800600"/>
            <a:ext cx="4953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7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Rooted trees</a:t>
            </a:r>
          </a:p>
        </p:txBody>
      </p:sp>
      <p:sp>
        <p:nvSpPr>
          <p:cNvPr id="870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Tree with hierarchical structure, e.g., directory structure of file system</a:t>
            </a:r>
          </a:p>
        </p:txBody>
      </p:sp>
      <p:sp>
        <p:nvSpPr>
          <p:cNvPr id="87054" name="Line 13"/>
          <p:cNvSpPr>
            <a:spLocks noChangeShapeType="1"/>
          </p:cNvSpPr>
          <p:nvPr/>
        </p:nvSpPr>
        <p:spPr bwMode="auto">
          <a:xfrm flipH="1">
            <a:off x="2806700" y="2743200"/>
            <a:ext cx="2311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7055" name="Line 14"/>
          <p:cNvSpPr>
            <a:spLocks noChangeShapeType="1"/>
          </p:cNvSpPr>
          <p:nvPr/>
        </p:nvSpPr>
        <p:spPr bwMode="auto">
          <a:xfrm flipH="1">
            <a:off x="1320800" y="3657600"/>
            <a:ext cx="123825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7056" name="Line 15"/>
          <p:cNvSpPr>
            <a:spLocks noChangeShapeType="1"/>
          </p:cNvSpPr>
          <p:nvPr/>
        </p:nvSpPr>
        <p:spPr bwMode="auto">
          <a:xfrm>
            <a:off x="2724150" y="36576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7057" name="Line 16"/>
          <p:cNvSpPr>
            <a:spLocks noChangeShapeType="1"/>
          </p:cNvSpPr>
          <p:nvPr/>
        </p:nvSpPr>
        <p:spPr bwMode="auto">
          <a:xfrm flipH="1">
            <a:off x="6769100" y="3581400"/>
            <a:ext cx="8255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7058" name="Line 17"/>
          <p:cNvSpPr>
            <a:spLocks noChangeShapeType="1"/>
          </p:cNvSpPr>
          <p:nvPr/>
        </p:nvSpPr>
        <p:spPr bwMode="auto">
          <a:xfrm>
            <a:off x="7759700" y="3581400"/>
            <a:ext cx="11557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7059" name="Line 18"/>
          <p:cNvSpPr>
            <a:spLocks noChangeShapeType="1"/>
          </p:cNvSpPr>
          <p:nvPr/>
        </p:nvSpPr>
        <p:spPr bwMode="auto">
          <a:xfrm>
            <a:off x="5200650" y="2743200"/>
            <a:ext cx="22288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7060" name="Oval 5"/>
          <p:cNvSpPr>
            <a:spLocks noChangeArrowheads="1"/>
          </p:cNvSpPr>
          <p:nvPr/>
        </p:nvSpPr>
        <p:spPr bwMode="auto">
          <a:xfrm>
            <a:off x="4210050" y="2362200"/>
            <a:ext cx="189865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b="0">
                <a:latin typeface="Comic Sans MS" pitchFamily="66" charset="0"/>
              </a:rPr>
              <a:t>C:\</a:t>
            </a:r>
          </a:p>
        </p:txBody>
      </p:sp>
      <p:sp>
        <p:nvSpPr>
          <p:cNvPr id="87061" name="Oval 6"/>
          <p:cNvSpPr>
            <a:spLocks noChangeArrowheads="1"/>
          </p:cNvSpPr>
          <p:nvPr/>
        </p:nvSpPr>
        <p:spPr bwMode="auto">
          <a:xfrm>
            <a:off x="1485900" y="3124200"/>
            <a:ext cx="222885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b="0">
                <a:latin typeface="Comic Sans MS" pitchFamily="66" charset="0"/>
              </a:rPr>
              <a:t>Program Files</a:t>
            </a:r>
          </a:p>
        </p:txBody>
      </p:sp>
      <p:sp>
        <p:nvSpPr>
          <p:cNvPr id="87062" name="Oval 7"/>
          <p:cNvSpPr>
            <a:spLocks noChangeArrowheads="1"/>
          </p:cNvSpPr>
          <p:nvPr/>
        </p:nvSpPr>
        <p:spPr bwMode="auto">
          <a:xfrm>
            <a:off x="6273800" y="3200400"/>
            <a:ext cx="2641600" cy="76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b="0">
                <a:latin typeface="Comic Sans MS" pitchFamily="66" charset="0"/>
              </a:rPr>
              <a:t>My Documents</a:t>
            </a:r>
          </a:p>
        </p:txBody>
      </p:sp>
      <p:sp>
        <p:nvSpPr>
          <p:cNvPr id="87063" name="Oval 9"/>
          <p:cNvSpPr>
            <a:spLocks noChangeArrowheads="1"/>
          </p:cNvSpPr>
          <p:nvPr/>
        </p:nvSpPr>
        <p:spPr bwMode="auto">
          <a:xfrm>
            <a:off x="0" y="4267200"/>
            <a:ext cx="239395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b="0">
                <a:latin typeface="Comic Sans MS" pitchFamily="66" charset="0"/>
              </a:rPr>
              <a:t>Microsoft Office</a:t>
            </a:r>
          </a:p>
        </p:txBody>
      </p:sp>
      <p:sp>
        <p:nvSpPr>
          <p:cNvPr id="87064" name="Oval 10"/>
          <p:cNvSpPr>
            <a:spLocks noChangeArrowheads="1"/>
          </p:cNvSpPr>
          <p:nvPr/>
        </p:nvSpPr>
        <p:spPr bwMode="auto">
          <a:xfrm>
            <a:off x="2641600" y="4267200"/>
            <a:ext cx="21463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b="0">
                <a:latin typeface="Comic Sans MS" pitchFamily="66" charset="0"/>
              </a:rPr>
              <a:t>Internet Explorer</a:t>
            </a:r>
          </a:p>
        </p:txBody>
      </p:sp>
      <p:sp>
        <p:nvSpPr>
          <p:cNvPr id="87065" name="Oval 11"/>
          <p:cNvSpPr>
            <a:spLocks noChangeArrowheads="1"/>
          </p:cNvSpPr>
          <p:nvPr/>
        </p:nvSpPr>
        <p:spPr bwMode="auto">
          <a:xfrm>
            <a:off x="5613400" y="4267200"/>
            <a:ext cx="2146300" cy="76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b="0">
                <a:latin typeface="Comic Sans MS" pitchFamily="66" charset="0"/>
              </a:rPr>
              <a:t>My Pictures</a:t>
            </a:r>
          </a:p>
        </p:txBody>
      </p:sp>
      <p:sp>
        <p:nvSpPr>
          <p:cNvPr id="87066" name="Oval 12"/>
          <p:cNvSpPr>
            <a:spLocks noChangeArrowheads="1"/>
          </p:cNvSpPr>
          <p:nvPr/>
        </p:nvSpPr>
        <p:spPr bwMode="auto">
          <a:xfrm>
            <a:off x="8172450" y="4267200"/>
            <a:ext cx="1651000" cy="76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b="0">
                <a:latin typeface="Comic Sans MS" pitchFamily="66" charset="0"/>
              </a:rPr>
              <a:t>My Music</a:t>
            </a:r>
          </a:p>
        </p:txBody>
      </p:sp>
      <p:sp>
        <p:nvSpPr>
          <p:cNvPr id="87067" name="Line 29"/>
          <p:cNvSpPr>
            <a:spLocks noChangeShapeType="1"/>
          </p:cNvSpPr>
          <p:nvPr/>
        </p:nvSpPr>
        <p:spPr bwMode="auto">
          <a:xfrm>
            <a:off x="4870450" y="3886200"/>
            <a:ext cx="8255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7068" name="Line 30"/>
          <p:cNvSpPr>
            <a:spLocks noChangeShapeType="1"/>
          </p:cNvSpPr>
          <p:nvPr/>
        </p:nvSpPr>
        <p:spPr bwMode="auto">
          <a:xfrm>
            <a:off x="660400" y="5715000"/>
            <a:ext cx="8255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7069" name="Line 31"/>
          <p:cNvSpPr>
            <a:spLocks noChangeShapeType="1"/>
          </p:cNvSpPr>
          <p:nvPr/>
        </p:nvSpPr>
        <p:spPr bwMode="auto">
          <a:xfrm>
            <a:off x="3302000" y="5791200"/>
            <a:ext cx="8255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7070" name="Line 32"/>
          <p:cNvSpPr>
            <a:spLocks noChangeShapeType="1"/>
          </p:cNvSpPr>
          <p:nvPr/>
        </p:nvSpPr>
        <p:spPr bwMode="auto">
          <a:xfrm>
            <a:off x="6191250" y="5715000"/>
            <a:ext cx="8255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7071" name="Line 33"/>
          <p:cNvSpPr>
            <a:spLocks noChangeShapeType="1"/>
          </p:cNvSpPr>
          <p:nvPr/>
        </p:nvSpPr>
        <p:spPr bwMode="auto">
          <a:xfrm>
            <a:off x="8585200" y="5715000"/>
            <a:ext cx="8255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58C4EDE-8B36-4B07-B790-796630CBDC3C}" type="slidenum">
              <a:rPr lang="zh-TW" altLang="en-US" sz="1100" b="0">
                <a:latin typeface="Verdana" pitchFamily="34" charset="0"/>
              </a:rPr>
              <a:pPr eaLnBrk="1" hangingPunct="1"/>
              <a:t>78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8806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Terminologies</a:t>
            </a:r>
          </a:p>
        </p:txBody>
      </p:sp>
      <p:sp>
        <p:nvSpPr>
          <p:cNvPr id="88068" name="Line 46"/>
          <p:cNvSpPr>
            <a:spLocks noChangeShapeType="1"/>
          </p:cNvSpPr>
          <p:nvPr/>
        </p:nvSpPr>
        <p:spPr bwMode="auto">
          <a:xfrm flipH="1">
            <a:off x="1816100" y="1017588"/>
            <a:ext cx="8255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8069" name="Line 47"/>
          <p:cNvSpPr>
            <a:spLocks noChangeShapeType="1"/>
          </p:cNvSpPr>
          <p:nvPr/>
        </p:nvSpPr>
        <p:spPr bwMode="auto">
          <a:xfrm flipH="1">
            <a:off x="1073150" y="1627188"/>
            <a:ext cx="74295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8070" name="Line 49"/>
          <p:cNvSpPr>
            <a:spLocks noChangeShapeType="1"/>
          </p:cNvSpPr>
          <p:nvPr/>
        </p:nvSpPr>
        <p:spPr bwMode="auto">
          <a:xfrm flipH="1">
            <a:off x="1733550" y="1627188"/>
            <a:ext cx="8255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8071" name="Line 50"/>
          <p:cNvSpPr>
            <a:spLocks noChangeShapeType="1"/>
          </p:cNvSpPr>
          <p:nvPr/>
        </p:nvSpPr>
        <p:spPr bwMode="auto">
          <a:xfrm>
            <a:off x="2641600" y="1017588"/>
            <a:ext cx="1651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8072" name="Line 51"/>
          <p:cNvSpPr>
            <a:spLocks noChangeShapeType="1"/>
          </p:cNvSpPr>
          <p:nvPr/>
        </p:nvSpPr>
        <p:spPr bwMode="auto">
          <a:xfrm>
            <a:off x="2641600" y="1017588"/>
            <a:ext cx="132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8073" name="Line 52"/>
          <p:cNvSpPr>
            <a:spLocks noChangeShapeType="1"/>
          </p:cNvSpPr>
          <p:nvPr/>
        </p:nvSpPr>
        <p:spPr bwMode="auto">
          <a:xfrm flipH="1">
            <a:off x="2559050" y="1703388"/>
            <a:ext cx="2476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8074" name="Line 53"/>
          <p:cNvSpPr>
            <a:spLocks noChangeShapeType="1"/>
          </p:cNvSpPr>
          <p:nvPr/>
        </p:nvSpPr>
        <p:spPr bwMode="auto">
          <a:xfrm flipH="1">
            <a:off x="2476500" y="2312988"/>
            <a:ext cx="825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8075" name="Line 54"/>
          <p:cNvSpPr>
            <a:spLocks noChangeShapeType="1"/>
          </p:cNvSpPr>
          <p:nvPr/>
        </p:nvSpPr>
        <p:spPr bwMode="auto">
          <a:xfrm flipH="1">
            <a:off x="1568450" y="2312988"/>
            <a:ext cx="1651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8076" name="Line 55"/>
          <p:cNvSpPr>
            <a:spLocks noChangeShapeType="1"/>
          </p:cNvSpPr>
          <p:nvPr/>
        </p:nvSpPr>
        <p:spPr bwMode="auto">
          <a:xfrm flipH="1">
            <a:off x="3797300" y="1627188"/>
            <a:ext cx="1651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8077" name="Line 56"/>
          <p:cNvSpPr>
            <a:spLocks noChangeShapeType="1"/>
          </p:cNvSpPr>
          <p:nvPr/>
        </p:nvSpPr>
        <p:spPr bwMode="auto">
          <a:xfrm>
            <a:off x="4044950" y="1627188"/>
            <a:ext cx="2476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8078" name="Line 57"/>
          <p:cNvSpPr>
            <a:spLocks noChangeShapeType="1"/>
          </p:cNvSpPr>
          <p:nvPr/>
        </p:nvSpPr>
        <p:spPr bwMode="auto">
          <a:xfrm flipH="1">
            <a:off x="4210050" y="2312988"/>
            <a:ext cx="8255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8079" name="Line 58"/>
          <p:cNvSpPr>
            <a:spLocks noChangeShapeType="1"/>
          </p:cNvSpPr>
          <p:nvPr/>
        </p:nvSpPr>
        <p:spPr bwMode="auto">
          <a:xfrm>
            <a:off x="4292600" y="2312988"/>
            <a:ext cx="4127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8080" name="Oval 33"/>
          <p:cNvSpPr>
            <a:spLocks noChangeArrowheads="1"/>
          </p:cNvSpPr>
          <p:nvPr/>
        </p:nvSpPr>
        <p:spPr bwMode="auto">
          <a:xfrm>
            <a:off x="2476500" y="8651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r</a:t>
            </a:r>
          </a:p>
        </p:txBody>
      </p:sp>
      <p:sp>
        <p:nvSpPr>
          <p:cNvPr id="88081" name="Oval 34"/>
          <p:cNvSpPr>
            <a:spLocks noChangeArrowheads="1"/>
          </p:cNvSpPr>
          <p:nvPr/>
        </p:nvSpPr>
        <p:spPr bwMode="auto">
          <a:xfrm>
            <a:off x="1651000" y="14747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a</a:t>
            </a:r>
          </a:p>
        </p:txBody>
      </p:sp>
      <p:sp>
        <p:nvSpPr>
          <p:cNvPr id="88082" name="Oval 35"/>
          <p:cNvSpPr>
            <a:spLocks noChangeArrowheads="1"/>
          </p:cNvSpPr>
          <p:nvPr/>
        </p:nvSpPr>
        <p:spPr bwMode="auto">
          <a:xfrm>
            <a:off x="2641600" y="14747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b</a:t>
            </a:r>
          </a:p>
        </p:txBody>
      </p:sp>
      <p:sp>
        <p:nvSpPr>
          <p:cNvPr id="88083" name="Oval 36"/>
          <p:cNvSpPr>
            <a:spLocks noChangeArrowheads="1"/>
          </p:cNvSpPr>
          <p:nvPr/>
        </p:nvSpPr>
        <p:spPr bwMode="auto">
          <a:xfrm>
            <a:off x="3797300" y="14747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c</a:t>
            </a:r>
          </a:p>
        </p:txBody>
      </p:sp>
      <p:sp>
        <p:nvSpPr>
          <p:cNvPr id="88084" name="Oval 37"/>
          <p:cNvSpPr>
            <a:spLocks noChangeArrowheads="1"/>
          </p:cNvSpPr>
          <p:nvPr/>
        </p:nvSpPr>
        <p:spPr bwMode="auto">
          <a:xfrm>
            <a:off x="908050" y="21605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d</a:t>
            </a:r>
          </a:p>
        </p:txBody>
      </p:sp>
      <p:sp>
        <p:nvSpPr>
          <p:cNvPr id="88085" name="Oval 38"/>
          <p:cNvSpPr>
            <a:spLocks noChangeArrowheads="1"/>
          </p:cNvSpPr>
          <p:nvPr/>
        </p:nvSpPr>
        <p:spPr bwMode="auto">
          <a:xfrm>
            <a:off x="1568450" y="21605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e</a:t>
            </a:r>
          </a:p>
        </p:txBody>
      </p:sp>
      <p:sp>
        <p:nvSpPr>
          <p:cNvPr id="88086" name="Oval 39"/>
          <p:cNvSpPr>
            <a:spLocks noChangeArrowheads="1"/>
          </p:cNvSpPr>
          <p:nvPr/>
        </p:nvSpPr>
        <p:spPr bwMode="auto">
          <a:xfrm>
            <a:off x="2393950" y="21605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f</a:t>
            </a:r>
          </a:p>
        </p:txBody>
      </p:sp>
      <p:sp>
        <p:nvSpPr>
          <p:cNvPr id="88087" name="Oval 40"/>
          <p:cNvSpPr>
            <a:spLocks noChangeArrowheads="1"/>
          </p:cNvSpPr>
          <p:nvPr/>
        </p:nvSpPr>
        <p:spPr bwMode="auto">
          <a:xfrm>
            <a:off x="4127500" y="21605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h</a:t>
            </a:r>
          </a:p>
        </p:txBody>
      </p:sp>
      <p:sp>
        <p:nvSpPr>
          <p:cNvPr id="88088" name="Oval 41"/>
          <p:cNvSpPr>
            <a:spLocks noChangeArrowheads="1"/>
          </p:cNvSpPr>
          <p:nvPr/>
        </p:nvSpPr>
        <p:spPr bwMode="auto">
          <a:xfrm>
            <a:off x="3632200" y="21605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g</a:t>
            </a:r>
          </a:p>
        </p:txBody>
      </p:sp>
      <p:sp>
        <p:nvSpPr>
          <p:cNvPr id="88089" name="Oval 42"/>
          <p:cNvSpPr>
            <a:spLocks noChangeArrowheads="1"/>
          </p:cNvSpPr>
          <p:nvPr/>
        </p:nvSpPr>
        <p:spPr bwMode="auto">
          <a:xfrm>
            <a:off x="4540250" y="29225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s</a:t>
            </a:r>
          </a:p>
        </p:txBody>
      </p:sp>
      <p:sp>
        <p:nvSpPr>
          <p:cNvPr id="88090" name="Oval 43"/>
          <p:cNvSpPr>
            <a:spLocks noChangeArrowheads="1"/>
          </p:cNvSpPr>
          <p:nvPr/>
        </p:nvSpPr>
        <p:spPr bwMode="auto">
          <a:xfrm>
            <a:off x="4044950" y="29225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q</a:t>
            </a:r>
          </a:p>
        </p:txBody>
      </p:sp>
      <p:sp>
        <p:nvSpPr>
          <p:cNvPr id="88091" name="Oval 44"/>
          <p:cNvSpPr>
            <a:spLocks noChangeArrowheads="1"/>
          </p:cNvSpPr>
          <p:nvPr/>
        </p:nvSpPr>
        <p:spPr bwMode="auto">
          <a:xfrm>
            <a:off x="2311400" y="29225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p</a:t>
            </a:r>
          </a:p>
        </p:txBody>
      </p:sp>
      <p:sp>
        <p:nvSpPr>
          <p:cNvPr id="88092" name="Oval 45"/>
          <p:cNvSpPr>
            <a:spLocks noChangeArrowheads="1"/>
          </p:cNvSpPr>
          <p:nvPr/>
        </p:nvSpPr>
        <p:spPr bwMode="auto">
          <a:xfrm>
            <a:off x="1403350" y="29225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k</a:t>
            </a:r>
          </a:p>
        </p:txBody>
      </p:sp>
      <p:sp>
        <p:nvSpPr>
          <p:cNvPr id="221243" name="Rectangle 59"/>
          <p:cNvSpPr>
            <a:spLocks noGrp="1" noChangeArrowheads="1"/>
          </p:cNvSpPr>
          <p:nvPr>
            <p:ph type="body" idx="1"/>
          </p:nvPr>
        </p:nvSpPr>
        <p:spPr>
          <a:xfrm>
            <a:off x="82550" y="3352800"/>
            <a:ext cx="965835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 smtClean="0">
                <a:solidFill>
                  <a:schemeClr val="accent2"/>
                </a:solidFill>
              </a:rPr>
              <a:t>Topmost vertex is called the </a:t>
            </a:r>
            <a:r>
              <a:rPr lang="en-US" altLang="en-US" sz="2400" b="1" u="sng" smtClean="0">
                <a:solidFill>
                  <a:srgbClr val="FF0000"/>
                </a:solidFill>
              </a:rPr>
              <a:t>root</a:t>
            </a:r>
            <a:r>
              <a:rPr lang="en-US" altLang="en-US" sz="2400" smtClean="0">
                <a:solidFill>
                  <a:schemeClr val="accent2"/>
                </a:solidFill>
              </a:rPr>
              <a:t>.</a:t>
            </a:r>
            <a:endParaRPr lang="en-US" altLang="en-US" sz="2400" b="1" u="sng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 smtClean="0">
                <a:solidFill>
                  <a:schemeClr val="accent2"/>
                </a:solidFill>
              </a:rPr>
              <a:t>A vertex </a:t>
            </a:r>
            <a:r>
              <a:rPr lang="en-US" altLang="en-US" sz="2400" b="1" i="1" smtClean="0"/>
              <a:t>u </a:t>
            </a:r>
            <a:r>
              <a:rPr lang="en-US" altLang="en-US" sz="2400" smtClean="0">
                <a:solidFill>
                  <a:schemeClr val="accent2"/>
                </a:solidFill>
              </a:rPr>
              <a:t>may have some </a:t>
            </a:r>
            <a:r>
              <a:rPr lang="en-US" altLang="en-US" sz="2400" b="1" u="sng" smtClean="0">
                <a:solidFill>
                  <a:srgbClr val="FF0000"/>
                </a:solidFill>
              </a:rPr>
              <a:t>children</a:t>
            </a:r>
            <a:r>
              <a:rPr lang="en-US" altLang="en-US" sz="2400" smtClean="0">
                <a:solidFill>
                  <a:schemeClr val="accent2"/>
                </a:solidFill>
              </a:rPr>
              <a:t> directly below it, </a:t>
            </a:r>
            <a:r>
              <a:rPr lang="en-US" altLang="en-US" sz="2400" b="1" i="1" smtClean="0"/>
              <a:t>u</a:t>
            </a:r>
            <a:r>
              <a:rPr lang="en-US" altLang="en-US" sz="2400" smtClean="0"/>
              <a:t> </a:t>
            </a:r>
            <a:r>
              <a:rPr lang="en-US" altLang="en-US" sz="2400" smtClean="0">
                <a:solidFill>
                  <a:schemeClr val="accent2"/>
                </a:solidFill>
              </a:rPr>
              <a:t>is called the </a:t>
            </a:r>
            <a:r>
              <a:rPr lang="en-US" altLang="en-US" sz="2400" b="1" u="sng" smtClean="0">
                <a:solidFill>
                  <a:srgbClr val="FF0000"/>
                </a:solidFill>
              </a:rPr>
              <a:t>parent</a:t>
            </a:r>
            <a:r>
              <a:rPr lang="en-US" altLang="en-US" sz="2400" smtClean="0">
                <a:solidFill>
                  <a:schemeClr val="accent2"/>
                </a:solidFill>
              </a:rPr>
              <a:t> of its children.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 b="1" u="sng" smtClean="0">
                <a:solidFill>
                  <a:srgbClr val="FF0000"/>
                </a:solidFill>
              </a:rPr>
              <a:t>Degree</a:t>
            </a:r>
            <a:r>
              <a:rPr lang="en-US" altLang="en-US" sz="2400" smtClean="0">
                <a:solidFill>
                  <a:schemeClr val="accent2"/>
                </a:solidFill>
              </a:rPr>
              <a:t> of a </a:t>
            </a:r>
            <a:r>
              <a:rPr lang="en-US" altLang="en-US" sz="2400" b="1" i="1" smtClean="0">
                <a:solidFill>
                  <a:schemeClr val="accent2"/>
                </a:solidFill>
              </a:rPr>
              <a:t>vertex</a:t>
            </a:r>
            <a:r>
              <a:rPr lang="en-US" altLang="en-US" sz="2400" smtClean="0">
                <a:solidFill>
                  <a:schemeClr val="accent2"/>
                </a:solidFill>
              </a:rPr>
              <a:t> is the no. of children it has. (N.B. it is different from the degree in an unrooted tree.)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 smtClean="0">
                <a:solidFill>
                  <a:schemeClr val="accent2"/>
                </a:solidFill>
              </a:rPr>
              <a:t>Degree of a </a:t>
            </a:r>
            <a:r>
              <a:rPr lang="en-US" altLang="en-US" sz="2400" b="1" i="1" smtClean="0">
                <a:solidFill>
                  <a:schemeClr val="accent2"/>
                </a:solidFill>
              </a:rPr>
              <a:t>tree</a:t>
            </a:r>
            <a:r>
              <a:rPr lang="en-US" altLang="en-US" sz="2400" smtClean="0">
                <a:solidFill>
                  <a:schemeClr val="accent2"/>
                </a:solidFill>
              </a:rPr>
              <a:t> is the max. degree of all vertices.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 smtClean="0">
                <a:solidFill>
                  <a:schemeClr val="accent2"/>
                </a:solidFill>
              </a:rPr>
              <a:t>A vertex with no child (degree-0) is called a </a:t>
            </a:r>
            <a:r>
              <a:rPr lang="en-US" altLang="en-US" sz="2400" b="1" u="sng" smtClean="0">
                <a:solidFill>
                  <a:srgbClr val="FF0000"/>
                </a:solidFill>
              </a:rPr>
              <a:t>leaf</a:t>
            </a:r>
            <a:r>
              <a:rPr lang="en-US" altLang="en-US" sz="2400" smtClean="0">
                <a:solidFill>
                  <a:schemeClr val="accent2"/>
                </a:solidFill>
              </a:rPr>
              <a:t>. All others are called </a:t>
            </a:r>
            <a:r>
              <a:rPr lang="en-US" altLang="en-US" sz="2400" b="1" u="sng" smtClean="0">
                <a:solidFill>
                  <a:srgbClr val="FF0000"/>
                </a:solidFill>
              </a:rPr>
              <a:t>internal vertices</a:t>
            </a:r>
            <a:r>
              <a:rPr lang="en-US" altLang="en-US" sz="2400" smtClean="0">
                <a:solidFill>
                  <a:schemeClr val="accent2"/>
                </a:solidFill>
              </a:rPr>
              <a:t>.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908050" y="914400"/>
            <a:ext cx="1568450" cy="457200"/>
            <a:chOff x="528" y="576"/>
            <a:chExt cx="912" cy="288"/>
          </a:xfrm>
        </p:grpSpPr>
        <p:sp>
          <p:nvSpPr>
            <p:cNvPr id="88100" name="Text Box 31"/>
            <p:cNvSpPr txBox="1">
              <a:spLocks noChangeArrowheads="1"/>
            </p:cNvSpPr>
            <p:nvPr/>
          </p:nvSpPr>
          <p:spPr bwMode="auto">
            <a:xfrm>
              <a:off x="528" y="576"/>
              <a:ext cx="4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  <a:latin typeface="Comic Sans MS" pitchFamily="66" charset="0"/>
                </a:rPr>
                <a:t>root</a:t>
              </a:r>
            </a:p>
          </p:txBody>
        </p:sp>
        <p:sp>
          <p:nvSpPr>
            <p:cNvPr id="88101" name="Freeform 61"/>
            <p:cNvSpPr>
              <a:spLocks/>
            </p:cNvSpPr>
            <p:nvPr/>
          </p:nvSpPr>
          <p:spPr bwMode="auto">
            <a:xfrm flipH="1" flipV="1">
              <a:off x="1008" y="624"/>
              <a:ext cx="432" cy="96"/>
            </a:xfrm>
            <a:custGeom>
              <a:avLst/>
              <a:gdLst>
                <a:gd name="T0" fmla="*/ 2 w 528"/>
                <a:gd name="T1" fmla="*/ 0 h 192"/>
                <a:gd name="T2" fmla="*/ 0 w 528"/>
                <a:gd name="T3" fmla="*/ 1 h 192"/>
                <a:gd name="T4" fmla="*/ 0 60000 65536"/>
                <a:gd name="T5" fmla="*/ 0 60000 65536"/>
                <a:gd name="T6" fmla="*/ 0 w 528"/>
                <a:gd name="T7" fmla="*/ 0 h 192"/>
                <a:gd name="T8" fmla="*/ 528 w 528"/>
                <a:gd name="T9" fmla="*/ 192 h 1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8" h="192">
                  <a:moveTo>
                    <a:pt x="528" y="0"/>
                  </a:moveTo>
                  <a:cubicBezTo>
                    <a:pt x="308" y="76"/>
                    <a:pt x="88" y="152"/>
                    <a:pt x="0" y="192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4210050" y="868363"/>
            <a:ext cx="4060825" cy="831850"/>
            <a:chOff x="2448" y="480"/>
            <a:chExt cx="2361" cy="524"/>
          </a:xfrm>
        </p:grpSpPr>
        <p:sp>
          <p:nvSpPr>
            <p:cNvPr id="88098" name="Text Box 63"/>
            <p:cNvSpPr txBox="1">
              <a:spLocks noChangeArrowheads="1"/>
            </p:cNvSpPr>
            <p:nvPr/>
          </p:nvSpPr>
          <p:spPr bwMode="auto">
            <a:xfrm>
              <a:off x="2612" y="480"/>
              <a:ext cx="2197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b="0">
                  <a:latin typeface="Comic Sans MS" pitchFamily="66" charset="0"/>
                </a:rPr>
                <a:t>r is </a:t>
              </a:r>
              <a:r>
                <a:rPr lang="en-US" altLang="en-US">
                  <a:solidFill>
                    <a:srgbClr val="FF0000"/>
                  </a:solidFill>
                  <a:latin typeface="Comic Sans MS" pitchFamily="66" charset="0"/>
                </a:rPr>
                <a:t>parent</a:t>
              </a:r>
              <a:r>
                <a:rPr lang="en-US" altLang="en-US" b="0">
                  <a:latin typeface="Comic Sans MS" pitchFamily="66" charset="0"/>
                </a:rPr>
                <a:t> of a, b &amp; c;</a:t>
              </a:r>
            </a:p>
            <a:p>
              <a:pPr eaLnBrk="1" hangingPunct="1"/>
              <a:r>
                <a:rPr lang="en-US" altLang="en-US" b="0">
                  <a:latin typeface="Comic Sans MS" pitchFamily="66" charset="0"/>
                </a:rPr>
                <a:t>a, b, &amp; c are </a:t>
              </a:r>
              <a:r>
                <a:rPr lang="en-US" altLang="en-US">
                  <a:solidFill>
                    <a:srgbClr val="FF0000"/>
                  </a:solidFill>
                  <a:latin typeface="Comic Sans MS" pitchFamily="66" charset="0"/>
                </a:rPr>
                <a:t>children</a:t>
              </a:r>
              <a:r>
                <a:rPr lang="en-US" altLang="en-US" b="0">
                  <a:latin typeface="Comic Sans MS" pitchFamily="66" charset="0"/>
                </a:rPr>
                <a:t> of r</a:t>
              </a:r>
            </a:p>
          </p:txBody>
        </p:sp>
        <p:sp>
          <p:nvSpPr>
            <p:cNvPr id="88099" name="AutoShape 64"/>
            <p:cNvSpPr>
              <a:spLocks/>
            </p:cNvSpPr>
            <p:nvPr/>
          </p:nvSpPr>
          <p:spPr bwMode="auto">
            <a:xfrm>
              <a:off x="2448" y="480"/>
              <a:ext cx="144" cy="480"/>
            </a:xfrm>
            <a:prstGeom prst="rightBrace">
              <a:avLst>
                <a:gd name="adj1" fmla="val 2777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21250" name="Text Box 66"/>
          <p:cNvSpPr txBox="1">
            <a:spLocks noChangeArrowheads="1"/>
          </p:cNvSpPr>
          <p:nvPr/>
        </p:nvSpPr>
        <p:spPr bwMode="auto">
          <a:xfrm>
            <a:off x="5051425" y="1752600"/>
            <a:ext cx="4246563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0">
                <a:latin typeface="Comic Sans MS" pitchFamily="66" charset="0"/>
              </a:rPr>
              <a:t>deg-0: d, k, p, g, q, s (</a:t>
            </a:r>
            <a:r>
              <a:rPr lang="en-US" altLang="en-US">
                <a:solidFill>
                  <a:srgbClr val="FF0000"/>
                </a:solidFill>
                <a:latin typeface="Comic Sans MS" pitchFamily="66" charset="0"/>
              </a:rPr>
              <a:t>leaves</a:t>
            </a:r>
            <a:r>
              <a:rPr lang="en-US" altLang="en-US" b="0"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en-US" altLang="en-US" b="0">
                <a:latin typeface="Comic Sans MS" pitchFamily="66" charset="0"/>
              </a:rPr>
              <a:t>deg-1: b, e, f</a:t>
            </a:r>
          </a:p>
          <a:p>
            <a:pPr eaLnBrk="1" hangingPunct="1"/>
            <a:r>
              <a:rPr lang="en-US" altLang="en-US" b="0">
                <a:latin typeface="Comic Sans MS" pitchFamily="66" charset="0"/>
              </a:rPr>
              <a:t>deg-2: a, c, h</a:t>
            </a:r>
          </a:p>
          <a:p>
            <a:pPr eaLnBrk="1" hangingPunct="1"/>
            <a:r>
              <a:rPr lang="en-US" altLang="en-US" b="0">
                <a:latin typeface="Comic Sans MS" pitchFamily="66" charset="0"/>
              </a:rPr>
              <a:t>deg-3: r</a:t>
            </a:r>
          </a:p>
        </p:txBody>
      </p:sp>
      <p:sp>
        <p:nvSpPr>
          <p:cNvPr id="221251" name="Text Box 67"/>
          <p:cNvSpPr txBox="1">
            <a:spLocks noChangeArrowheads="1"/>
          </p:cNvSpPr>
          <p:nvPr/>
        </p:nvSpPr>
        <p:spPr bwMode="auto">
          <a:xfrm>
            <a:off x="7677150" y="2393950"/>
            <a:ext cx="2163763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FF"/>
                </a:solidFill>
                <a:latin typeface="Comic Sans MS" pitchFamily="66" charset="0"/>
              </a:rPr>
              <a:t>What is the degree of this tree?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43" grpId="0" build="p"/>
      <p:bldP spid="221250" grpId="0" animBg="1" autoUpdateAnimBg="0"/>
      <p:bldP spid="221251" grpId="0" animBg="1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387F3D0-9C76-450F-AF99-44B63658B4DA}" type="slidenum">
              <a:rPr lang="zh-TW" altLang="en-US" sz="1100" b="0">
                <a:latin typeface="Verdana" pitchFamily="34" charset="0"/>
              </a:rPr>
              <a:pPr eaLnBrk="1" hangingPunct="1"/>
              <a:t>79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terminologies</a:t>
            </a:r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 flipH="1">
            <a:off x="1816100" y="1017588"/>
            <a:ext cx="8255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9093" name="Line 5"/>
          <p:cNvSpPr>
            <a:spLocks noChangeShapeType="1"/>
          </p:cNvSpPr>
          <p:nvPr/>
        </p:nvSpPr>
        <p:spPr bwMode="auto">
          <a:xfrm flipH="1">
            <a:off x="1073150" y="1627188"/>
            <a:ext cx="74295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 flipH="1">
            <a:off x="1733550" y="1627188"/>
            <a:ext cx="8255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>
            <a:off x="2641600" y="1017588"/>
            <a:ext cx="1651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2641600" y="1017588"/>
            <a:ext cx="132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9097" name="Line 9"/>
          <p:cNvSpPr>
            <a:spLocks noChangeShapeType="1"/>
          </p:cNvSpPr>
          <p:nvPr/>
        </p:nvSpPr>
        <p:spPr bwMode="auto">
          <a:xfrm flipH="1">
            <a:off x="2559050" y="1703388"/>
            <a:ext cx="2476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9098" name="Line 10"/>
          <p:cNvSpPr>
            <a:spLocks noChangeShapeType="1"/>
          </p:cNvSpPr>
          <p:nvPr/>
        </p:nvSpPr>
        <p:spPr bwMode="auto">
          <a:xfrm flipH="1">
            <a:off x="2476500" y="2312988"/>
            <a:ext cx="825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9099" name="Line 11"/>
          <p:cNvSpPr>
            <a:spLocks noChangeShapeType="1"/>
          </p:cNvSpPr>
          <p:nvPr/>
        </p:nvSpPr>
        <p:spPr bwMode="auto">
          <a:xfrm flipH="1">
            <a:off x="1568450" y="2312988"/>
            <a:ext cx="1651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9100" name="Line 12"/>
          <p:cNvSpPr>
            <a:spLocks noChangeShapeType="1"/>
          </p:cNvSpPr>
          <p:nvPr/>
        </p:nvSpPr>
        <p:spPr bwMode="auto">
          <a:xfrm flipH="1">
            <a:off x="3797300" y="1627188"/>
            <a:ext cx="1651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9101" name="Line 13"/>
          <p:cNvSpPr>
            <a:spLocks noChangeShapeType="1"/>
          </p:cNvSpPr>
          <p:nvPr/>
        </p:nvSpPr>
        <p:spPr bwMode="auto">
          <a:xfrm>
            <a:off x="4044950" y="1627188"/>
            <a:ext cx="2476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9102" name="Line 14"/>
          <p:cNvSpPr>
            <a:spLocks noChangeShapeType="1"/>
          </p:cNvSpPr>
          <p:nvPr/>
        </p:nvSpPr>
        <p:spPr bwMode="auto">
          <a:xfrm flipH="1">
            <a:off x="4210050" y="2312988"/>
            <a:ext cx="8255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9103" name="Line 15"/>
          <p:cNvSpPr>
            <a:spLocks noChangeShapeType="1"/>
          </p:cNvSpPr>
          <p:nvPr/>
        </p:nvSpPr>
        <p:spPr bwMode="auto">
          <a:xfrm>
            <a:off x="4292600" y="2312988"/>
            <a:ext cx="4127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9104" name="Oval 16"/>
          <p:cNvSpPr>
            <a:spLocks noChangeArrowheads="1"/>
          </p:cNvSpPr>
          <p:nvPr/>
        </p:nvSpPr>
        <p:spPr bwMode="auto">
          <a:xfrm>
            <a:off x="2476500" y="8651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r</a:t>
            </a:r>
          </a:p>
        </p:txBody>
      </p:sp>
      <p:sp>
        <p:nvSpPr>
          <p:cNvPr id="89105" name="Oval 17"/>
          <p:cNvSpPr>
            <a:spLocks noChangeArrowheads="1"/>
          </p:cNvSpPr>
          <p:nvPr/>
        </p:nvSpPr>
        <p:spPr bwMode="auto">
          <a:xfrm>
            <a:off x="1651000" y="14747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a</a:t>
            </a:r>
          </a:p>
        </p:txBody>
      </p:sp>
      <p:sp>
        <p:nvSpPr>
          <p:cNvPr id="89106" name="Oval 18"/>
          <p:cNvSpPr>
            <a:spLocks noChangeArrowheads="1"/>
          </p:cNvSpPr>
          <p:nvPr/>
        </p:nvSpPr>
        <p:spPr bwMode="auto">
          <a:xfrm>
            <a:off x="2641600" y="14747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b</a:t>
            </a:r>
          </a:p>
        </p:txBody>
      </p:sp>
      <p:sp>
        <p:nvSpPr>
          <p:cNvPr id="89107" name="Oval 19"/>
          <p:cNvSpPr>
            <a:spLocks noChangeArrowheads="1"/>
          </p:cNvSpPr>
          <p:nvPr/>
        </p:nvSpPr>
        <p:spPr bwMode="auto">
          <a:xfrm>
            <a:off x="3797300" y="14747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c</a:t>
            </a:r>
          </a:p>
        </p:txBody>
      </p:sp>
      <p:sp>
        <p:nvSpPr>
          <p:cNvPr id="89108" name="Oval 20"/>
          <p:cNvSpPr>
            <a:spLocks noChangeArrowheads="1"/>
          </p:cNvSpPr>
          <p:nvPr/>
        </p:nvSpPr>
        <p:spPr bwMode="auto">
          <a:xfrm>
            <a:off x="908050" y="21605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d</a:t>
            </a:r>
          </a:p>
        </p:txBody>
      </p:sp>
      <p:sp>
        <p:nvSpPr>
          <p:cNvPr id="89109" name="Oval 21"/>
          <p:cNvSpPr>
            <a:spLocks noChangeArrowheads="1"/>
          </p:cNvSpPr>
          <p:nvPr/>
        </p:nvSpPr>
        <p:spPr bwMode="auto">
          <a:xfrm>
            <a:off x="1568450" y="21605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e</a:t>
            </a:r>
          </a:p>
        </p:txBody>
      </p:sp>
      <p:sp>
        <p:nvSpPr>
          <p:cNvPr id="89110" name="Oval 22"/>
          <p:cNvSpPr>
            <a:spLocks noChangeArrowheads="1"/>
          </p:cNvSpPr>
          <p:nvPr/>
        </p:nvSpPr>
        <p:spPr bwMode="auto">
          <a:xfrm>
            <a:off x="2393950" y="21605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f</a:t>
            </a:r>
          </a:p>
        </p:txBody>
      </p:sp>
      <p:sp>
        <p:nvSpPr>
          <p:cNvPr id="89111" name="Oval 23"/>
          <p:cNvSpPr>
            <a:spLocks noChangeArrowheads="1"/>
          </p:cNvSpPr>
          <p:nvPr/>
        </p:nvSpPr>
        <p:spPr bwMode="auto">
          <a:xfrm>
            <a:off x="4127500" y="21605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h</a:t>
            </a:r>
          </a:p>
        </p:txBody>
      </p:sp>
      <p:sp>
        <p:nvSpPr>
          <p:cNvPr id="89112" name="Oval 24"/>
          <p:cNvSpPr>
            <a:spLocks noChangeArrowheads="1"/>
          </p:cNvSpPr>
          <p:nvPr/>
        </p:nvSpPr>
        <p:spPr bwMode="auto">
          <a:xfrm>
            <a:off x="3632200" y="21605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g</a:t>
            </a:r>
          </a:p>
        </p:txBody>
      </p:sp>
      <p:sp>
        <p:nvSpPr>
          <p:cNvPr id="89113" name="Oval 25"/>
          <p:cNvSpPr>
            <a:spLocks noChangeArrowheads="1"/>
          </p:cNvSpPr>
          <p:nvPr/>
        </p:nvSpPr>
        <p:spPr bwMode="auto">
          <a:xfrm>
            <a:off x="4540250" y="29225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s</a:t>
            </a:r>
          </a:p>
        </p:txBody>
      </p:sp>
      <p:sp>
        <p:nvSpPr>
          <p:cNvPr id="89114" name="Oval 26"/>
          <p:cNvSpPr>
            <a:spLocks noChangeArrowheads="1"/>
          </p:cNvSpPr>
          <p:nvPr/>
        </p:nvSpPr>
        <p:spPr bwMode="auto">
          <a:xfrm>
            <a:off x="4044950" y="29225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q</a:t>
            </a:r>
          </a:p>
        </p:txBody>
      </p:sp>
      <p:sp>
        <p:nvSpPr>
          <p:cNvPr id="89115" name="Oval 27"/>
          <p:cNvSpPr>
            <a:spLocks noChangeArrowheads="1"/>
          </p:cNvSpPr>
          <p:nvPr/>
        </p:nvSpPr>
        <p:spPr bwMode="auto">
          <a:xfrm>
            <a:off x="2311400" y="29225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p</a:t>
            </a:r>
          </a:p>
        </p:txBody>
      </p:sp>
      <p:sp>
        <p:nvSpPr>
          <p:cNvPr id="89116" name="Oval 28"/>
          <p:cNvSpPr>
            <a:spLocks noChangeArrowheads="1"/>
          </p:cNvSpPr>
          <p:nvPr/>
        </p:nvSpPr>
        <p:spPr bwMode="auto">
          <a:xfrm>
            <a:off x="1403350" y="292258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k</a:t>
            </a:r>
          </a:p>
        </p:txBody>
      </p:sp>
      <p:sp>
        <p:nvSpPr>
          <p:cNvPr id="222240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82550" y="3581400"/>
            <a:ext cx="9658350" cy="2971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Char char="Ø"/>
            </a:pPr>
            <a:r>
              <a:rPr lang="en-US" altLang="en-US" sz="2800" smtClean="0">
                <a:solidFill>
                  <a:schemeClr val="accent2"/>
                </a:solidFill>
              </a:rPr>
              <a:t>We can define a tree </a:t>
            </a:r>
            <a:r>
              <a:rPr lang="en-US" altLang="en-US" sz="2800" smtClean="0">
                <a:solidFill>
                  <a:srgbClr val="FF0000"/>
                </a:solidFill>
              </a:rPr>
              <a:t>recursively</a:t>
            </a:r>
          </a:p>
          <a:p>
            <a:pPr marL="474663" lvl="1" indent="-279400" eaLnBrk="1" hangingPunct="1"/>
            <a:r>
              <a:rPr lang="en-US" altLang="en-US" sz="2400" smtClean="0">
                <a:solidFill>
                  <a:schemeClr val="accent2"/>
                </a:solidFill>
              </a:rPr>
              <a:t>A single vertex is a tree.</a:t>
            </a:r>
          </a:p>
          <a:p>
            <a:pPr marL="474663" lvl="1" indent="-279400" eaLnBrk="1" hangingPunct="1"/>
            <a:r>
              <a:rPr lang="en-US" altLang="en-US" sz="2400" smtClean="0">
                <a:solidFill>
                  <a:schemeClr val="accent2"/>
                </a:solidFill>
              </a:rPr>
              <a:t>If T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400" smtClean="0">
                <a:solidFill>
                  <a:schemeClr val="accent2"/>
                </a:solidFill>
              </a:rPr>
              <a:t>, T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2</a:t>
            </a:r>
            <a:r>
              <a:rPr lang="en-US" altLang="en-US" sz="2400" smtClean="0">
                <a:solidFill>
                  <a:schemeClr val="accent2"/>
                </a:solidFill>
              </a:rPr>
              <a:t>, …, T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k</a:t>
            </a:r>
            <a:r>
              <a:rPr lang="en-US" altLang="en-US" sz="2400" smtClean="0">
                <a:solidFill>
                  <a:schemeClr val="accent2"/>
                </a:solidFill>
              </a:rPr>
              <a:t> are </a:t>
            </a:r>
            <a:r>
              <a:rPr lang="en-US" altLang="en-US" sz="2400" b="1" smtClean="0">
                <a:solidFill>
                  <a:srgbClr val="FF0000"/>
                </a:solidFill>
              </a:rPr>
              <a:t>disjoint</a:t>
            </a:r>
            <a:r>
              <a:rPr lang="en-US" altLang="en-US" sz="2400" smtClean="0">
                <a:solidFill>
                  <a:schemeClr val="accent2"/>
                </a:solidFill>
              </a:rPr>
              <a:t> trees with roots r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400" smtClean="0">
                <a:solidFill>
                  <a:schemeClr val="accent2"/>
                </a:solidFill>
              </a:rPr>
              <a:t>, r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2</a:t>
            </a:r>
            <a:r>
              <a:rPr lang="en-US" altLang="en-US" sz="2400" smtClean="0">
                <a:solidFill>
                  <a:schemeClr val="accent2"/>
                </a:solidFill>
              </a:rPr>
              <a:t>, …, r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k</a:t>
            </a:r>
            <a:r>
              <a:rPr lang="en-US" altLang="en-US" sz="2400" smtClean="0">
                <a:solidFill>
                  <a:schemeClr val="accent2"/>
                </a:solidFill>
              </a:rPr>
              <a:t>, the graph obtained by attaching a </a:t>
            </a:r>
            <a:r>
              <a:rPr lang="en-US" altLang="en-US" sz="2400" i="1" smtClean="0"/>
              <a:t>new vertex r</a:t>
            </a:r>
            <a:r>
              <a:rPr lang="en-US" altLang="en-US" sz="2400" smtClean="0">
                <a:solidFill>
                  <a:schemeClr val="accent2"/>
                </a:solidFill>
              </a:rPr>
              <a:t> to each of r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400" smtClean="0">
                <a:solidFill>
                  <a:schemeClr val="accent2"/>
                </a:solidFill>
              </a:rPr>
              <a:t>, r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2</a:t>
            </a:r>
            <a:r>
              <a:rPr lang="en-US" altLang="en-US" sz="2400" smtClean="0">
                <a:solidFill>
                  <a:schemeClr val="accent2"/>
                </a:solidFill>
              </a:rPr>
              <a:t>, …, r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k</a:t>
            </a:r>
            <a:r>
              <a:rPr lang="en-US" altLang="en-US" sz="2400" smtClean="0">
                <a:solidFill>
                  <a:schemeClr val="accent2"/>
                </a:solidFill>
              </a:rPr>
              <a:t> with a single edge forms a tree T with root r.</a:t>
            </a:r>
          </a:p>
          <a:p>
            <a:pPr marL="474663" lvl="1" indent="-279400" eaLnBrk="1" hangingPunct="1"/>
            <a:r>
              <a:rPr lang="en-US" altLang="en-US" sz="2400" smtClean="0">
                <a:solidFill>
                  <a:schemeClr val="accent2"/>
                </a:solidFill>
              </a:rPr>
              <a:t>T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400" smtClean="0">
                <a:solidFill>
                  <a:schemeClr val="accent2"/>
                </a:solidFill>
              </a:rPr>
              <a:t>, T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2</a:t>
            </a:r>
            <a:r>
              <a:rPr lang="en-US" altLang="en-US" sz="2400" smtClean="0">
                <a:solidFill>
                  <a:schemeClr val="accent2"/>
                </a:solidFill>
              </a:rPr>
              <a:t>, …, T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k</a:t>
            </a:r>
            <a:r>
              <a:rPr lang="en-US" altLang="en-US" sz="2400" smtClean="0">
                <a:solidFill>
                  <a:schemeClr val="accent2"/>
                </a:solidFill>
              </a:rPr>
              <a:t> are called </a:t>
            </a:r>
            <a:r>
              <a:rPr lang="en-US" altLang="en-US" sz="2400" b="1" u="sng" smtClean="0">
                <a:solidFill>
                  <a:srgbClr val="FF0000"/>
                </a:solidFill>
              </a:rPr>
              <a:t>subtrees</a:t>
            </a:r>
            <a:r>
              <a:rPr lang="en-US" altLang="en-US" sz="2400" smtClean="0">
                <a:solidFill>
                  <a:schemeClr val="accent2"/>
                </a:solidFill>
              </a:rPr>
              <a:t> of T.</a:t>
            </a:r>
          </a:p>
        </p:txBody>
      </p:sp>
      <p:grpSp>
        <p:nvGrpSpPr>
          <p:cNvPr id="89118" name="Group 38"/>
          <p:cNvGrpSpPr>
            <a:grpSpLocks/>
          </p:cNvGrpSpPr>
          <p:nvPr/>
        </p:nvGrpSpPr>
        <p:grpSpPr bwMode="auto">
          <a:xfrm>
            <a:off x="0" y="1219200"/>
            <a:ext cx="2063750" cy="1981200"/>
            <a:chOff x="0" y="768"/>
            <a:chExt cx="1200" cy="1248"/>
          </a:xfrm>
        </p:grpSpPr>
        <p:sp>
          <p:nvSpPr>
            <p:cNvPr id="89151" name="Line 34"/>
            <p:cNvSpPr>
              <a:spLocks noChangeShapeType="1"/>
            </p:cNvSpPr>
            <p:nvPr/>
          </p:nvSpPr>
          <p:spPr bwMode="auto">
            <a:xfrm flipH="1">
              <a:off x="0" y="768"/>
              <a:ext cx="1152" cy="12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9152" name="Line 35"/>
            <p:cNvSpPr>
              <a:spLocks noChangeShapeType="1"/>
            </p:cNvSpPr>
            <p:nvPr/>
          </p:nvSpPr>
          <p:spPr bwMode="auto">
            <a:xfrm>
              <a:off x="0" y="2016"/>
              <a:ext cx="1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9153" name="Line 36"/>
            <p:cNvSpPr>
              <a:spLocks noChangeShapeType="1"/>
            </p:cNvSpPr>
            <p:nvPr/>
          </p:nvSpPr>
          <p:spPr bwMode="auto">
            <a:xfrm flipH="1" flipV="1">
              <a:off x="1152" y="768"/>
              <a:ext cx="48" cy="12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89119" name="Rectangle 37"/>
          <p:cNvSpPr>
            <a:spLocks noChangeArrowheads="1"/>
          </p:cNvSpPr>
          <p:nvPr/>
        </p:nvSpPr>
        <p:spPr bwMode="auto">
          <a:xfrm>
            <a:off x="412750" y="2716213"/>
            <a:ext cx="520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en-US" altLang="en-US" baseline="-2500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grpSp>
        <p:nvGrpSpPr>
          <p:cNvPr id="89120" name="Group 49"/>
          <p:cNvGrpSpPr>
            <a:grpSpLocks/>
          </p:cNvGrpSpPr>
          <p:nvPr/>
        </p:nvGrpSpPr>
        <p:grpSpPr bwMode="auto">
          <a:xfrm>
            <a:off x="2063750" y="1143000"/>
            <a:ext cx="1403350" cy="2057400"/>
            <a:chOff x="1200" y="720"/>
            <a:chExt cx="816" cy="1296"/>
          </a:xfrm>
        </p:grpSpPr>
        <p:sp>
          <p:nvSpPr>
            <p:cNvPr id="89148" name="Line 40"/>
            <p:cNvSpPr>
              <a:spLocks noChangeShapeType="1"/>
            </p:cNvSpPr>
            <p:nvPr/>
          </p:nvSpPr>
          <p:spPr bwMode="auto">
            <a:xfrm flipH="1">
              <a:off x="1200" y="720"/>
              <a:ext cx="432" cy="12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9149" name="Line 41"/>
            <p:cNvSpPr>
              <a:spLocks noChangeShapeType="1"/>
            </p:cNvSpPr>
            <p:nvPr/>
          </p:nvSpPr>
          <p:spPr bwMode="auto">
            <a:xfrm>
              <a:off x="1200" y="2016"/>
              <a:ext cx="81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9150" name="Line 42"/>
            <p:cNvSpPr>
              <a:spLocks noChangeShapeType="1"/>
            </p:cNvSpPr>
            <p:nvPr/>
          </p:nvSpPr>
          <p:spPr bwMode="auto">
            <a:xfrm flipH="1" flipV="1">
              <a:off x="1632" y="720"/>
              <a:ext cx="384" cy="12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89121" name="Rectangle 43"/>
          <p:cNvSpPr>
            <a:spLocks noChangeArrowheads="1"/>
          </p:cNvSpPr>
          <p:nvPr/>
        </p:nvSpPr>
        <p:spPr bwMode="auto">
          <a:xfrm>
            <a:off x="2889250" y="2716213"/>
            <a:ext cx="520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T</a:t>
            </a:r>
            <a:r>
              <a:rPr lang="en-US" altLang="en-US" baseline="-250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grpSp>
        <p:nvGrpSpPr>
          <p:cNvPr id="89122" name="Group 50"/>
          <p:cNvGrpSpPr>
            <a:grpSpLocks/>
          </p:cNvGrpSpPr>
          <p:nvPr/>
        </p:nvGrpSpPr>
        <p:grpSpPr bwMode="auto">
          <a:xfrm>
            <a:off x="3467100" y="1143000"/>
            <a:ext cx="1733550" cy="2057400"/>
            <a:chOff x="2016" y="720"/>
            <a:chExt cx="1008" cy="1296"/>
          </a:xfrm>
        </p:grpSpPr>
        <p:sp>
          <p:nvSpPr>
            <p:cNvPr id="89145" name="Line 45"/>
            <p:cNvSpPr>
              <a:spLocks noChangeShapeType="1"/>
            </p:cNvSpPr>
            <p:nvPr/>
          </p:nvSpPr>
          <p:spPr bwMode="auto">
            <a:xfrm flipH="1">
              <a:off x="2016" y="720"/>
              <a:ext cx="240" cy="12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9146" name="Line 46"/>
            <p:cNvSpPr>
              <a:spLocks noChangeShapeType="1"/>
            </p:cNvSpPr>
            <p:nvPr/>
          </p:nvSpPr>
          <p:spPr bwMode="auto">
            <a:xfrm>
              <a:off x="2016" y="2016"/>
              <a:ext cx="100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9147" name="Line 47"/>
            <p:cNvSpPr>
              <a:spLocks noChangeShapeType="1"/>
            </p:cNvSpPr>
            <p:nvPr/>
          </p:nvSpPr>
          <p:spPr bwMode="auto">
            <a:xfrm flipH="1" flipV="1">
              <a:off x="2256" y="720"/>
              <a:ext cx="768" cy="12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89123" name="Rectangle 48"/>
          <p:cNvSpPr>
            <a:spLocks noChangeArrowheads="1"/>
          </p:cNvSpPr>
          <p:nvPr/>
        </p:nvSpPr>
        <p:spPr bwMode="auto">
          <a:xfrm>
            <a:off x="3549650" y="2730500"/>
            <a:ext cx="520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  <a:latin typeface="Comic Sans MS" pitchFamily="66" charset="0"/>
              </a:rPr>
              <a:t>T</a:t>
            </a:r>
            <a:r>
              <a:rPr lang="en-US" altLang="en-US" baseline="-25000">
                <a:solidFill>
                  <a:schemeClr val="accent1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89124" name="Rectangle 55"/>
          <p:cNvSpPr>
            <a:spLocks noChangeArrowheads="1"/>
          </p:cNvSpPr>
          <p:nvPr/>
        </p:nvSpPr>
        <p:spPr bwMode="auto">
          <a:xfrm>
            <a:off x="5778500" y="2362200"/>
            <a:ext cx="520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en-US" altLang="en-US" baseline="-2500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grpSp>
        <p:nvGrpSpPr>
          <p:cNvPr id="89125" name="Group 68"/>
          <p:cNvGrpSpPr>
            <a:grpSpLocks/>
          </p:cNvGrpSpPr>
          <p:nvPr/>
        </p:nvGrpSpPr>
        <p:grpSpPr bwMode="auto">
          <a:xfrm>
            <a:off x="6851650" y="1295400"/>
            <a:ext cx="1403350" cy="2057400"/>
            <a:chOff x="4128" y="816"/>
            <a:chExt cx="816" cy="1296"/>
          </a:xfrm>
        </p:grpSpPr>
        <p:sp>
          <p:nvSpPr>
            <p:cNvPr id="89142" name="Line 57"/>
            <p:cNvSpPr>
              <a:spLocks noChangeShapeType="1"/>
            </p:cNvSpPr>
            <p:nvPr/>
          </p:nvSpPr>
          <p:spPr bwMode="auto">
            <a:xfrm flipH="1">
              <a:off x="4128" y="816"/>
              <a:ext cx="432" cy="12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9143" name="Line 58"/>
            <p:cNvSpPr>
              <a:spLocks noChangeShapeType="1"/>
            </p:cNvSpPr>
            <p:nvPr/>
          </p:nvSpPr>
          <p:spPr bwMode="auto">
            <a:xfrm>
              <a:off x="4128" y="2112"/>
              <a:ext cx="81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9144" name="Line 59"/>
            <p:cNvSpPr>
              <a:spLocks noChangeShapeType="1"/>
            </p:cNvSpPr>
            <p:nvPr/>
          </p:nvSpPr>
          <p:spPr bwMode="auto">
            <a:xfrm flipH="1" flipV="1">
              <a:off x="4560" y="816"/>
              <a:ext cx="384" cy="12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89126" name="Rectangle 60"/>
          <p:cNvSpPr>
            <a:spLocks noChangeArrowheads="1"/>
          </p:cNvSpPr>
          <p:nvPr/>
        </p:nvSpPr>
        <p:spPr bwMode="auto">
          <a:xfrm>
            <a:off x="7346950" y="2362200"/>
            <a:ext cx="520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  <a:latin typeface="Comic Sans MS" pitchFamily="66" charset="0"/>
              </a:rPr>
              <a:t>T</a:t>
            </a:r>
            <a:r>
              <a:rPr lang="en-US" altLang="en-US" baseline="-250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89127" name="Rectangle 65"/>
          <p:cNvSpPr>
            <a:spLocks noChangeArrowheads="1"/>
          </p:cNvSpPr>
          <p:nvPr/>
        </p:nvSpPr>
        <p:spPr bwMode="auto">
          <a:xfrm>
            <a:off x="8750300" y="2362200"/>
            <a:ext cx="520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  <a:latin typeface="Comic Sans MS" pitchFamily="66" charset="0"/>
              </a:rPr>
              <a:t>T</a:t>
            </a:r>
            <a:r>
              <a:rPr lang="en-US" altLang="en-US" baseline="-25000">
                <a:solidFill>
                  <a:schemeClr val="accent1"/>
                </a:solidFill>
                <a:latin typeface="Comic Sans MS" pitchFamily="66" charset="0"/>
              </a:rPr>
              <a:t>3</a:t>
            </a:r>
          </a:p>
        </p:txBody>
      </p:sp>
      <p:grpSp>
        <p:nvGrpSpPr>
          <p:cNvPr id="89128" name="Group 69"/>
          <p:cNvGrpSpPr>
            <a:grpSpLocks/>
          </p:cNvGrpSpPr>
          <p:nvPr/>
        </p:nvGrpSpPr>
        <p:grpSpPr bwMode="auto">
          <a:xfrm>
            <a:off x="5365750" y="1295400"/>
            <a:ext cx="1403350" cy="2057400"/>
            <a:chOff x="4128" y="816"/>
            <a:chExt cx="816" cy="1296"/>
          </a:xfrm>
        </p:grpSpPr>
        <p:sp>
          <p:nvSpPr>
            <p:cNvPr id="89139" name="Line 70"/>
            <p:cNvSpPr>
              <a:spLocks noChangeShapeType="1"/>
            </p:cNvSpPr>
            <p:nvPr/>
          </p:nvSpPr>
          <p:spPr bwMode="auto">
            <a:xfrm flipH="1">
              <a:off x="4128" y="816"/>
              <a:ext cx="432" cy="12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9140" name="Line 71"/>
            <p:cNvSpPr>
              <a:spLocks noChangeShapeType="1"/>
            </p:cNvSpPr>
            <p:nvPr/>
          </p:nvSpPr>
          <p:spPr bwMode="auto">
            <a:xfrm>
              <a:off x="4128" y="2112"/>
              <a:ext cx="81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9141" name="Line 72"/>
            <p:cNvSpPr>
              <a:spLocks noChangeShapeType="1"/>
            </p:cNvSpPr>
            <p:nvPr/>
          </p:nvSpPr>
          <p:spPr bwMode="auto">
            <a:xfrm flipH="1" flipV="1">
              <a:off x="4560" y="816"/>
              <a:ext cx="384" cy="12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89129" name="Group 73"/>
          <p:cNvGrpSpPr>
            <a:grpSpLocks/>
          </p:cNvGrpSpPr>
          <p:nvPr/>
        </p:nvGrpSpPr>
        <p:grpSpPr bwMode="auto">
          <a:xfrm>
            <a:off x="8337550" y="1295400"/>
            <a:ext cx="1403350" cy="2057400"/>
            <a:chOff x="4128" y="816"/>
            <a:chExt cx="816" cy="1296"/>
          </a:xfrm>
        </p:grpSpPr>
        <p:sp>
          <p:nvSpPr>
            <p:cNvPr id="89136" name="Line 74"/>
            <p:cNvSpPr>
              <a:spLocks noChangeShapeType="1"/>
            </p:cNvSpPr>
            <p:nvPr/>
          </p:nvSpPr>
          <p:spPr bwMode="auto">
            <a:xfrm flipH="1">
              <a:off x="4128" y="816"/>
              <a:ext cx="432" cy="12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9137" name="Line 75"/>
            <p:cNvSpPr>
              <a:spLocks noChangeShapeType="1"/>
            </p:cNvSpPr>
            <p:nvPr/>
          </p:nvSpPr>
          <p:spPr bwMode="auto">
            <a:xfrm>
              <a:off x="4128" y="2112"/>
              <a:ext cx="81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9138" name="Line 76"/>
            <p:cNvSpPr>
              <a:spLocks noChangeShapeType="1"/>
            </p:cNvSpPr>
            <p:nvPr/>
          </p:nvSpPr>
          <p:spPr bwMode="auto">
            <a:xfrm flipH="1" flipV="1">
              <a:off x="4560" y="816"/>
              <a:ext cx="384" cy="12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89130" name="Line 78"/>
          <p:cNvSpPr>
            <a:spLocks noChangeShapeType="1"/>
          </p:cNvSpPr>
          <p:nvPr/>
        </p:nvSpPr>
        <p:spPr bwMode="auto">
          <a:xfrm flipH="1">
            <a:off x="6108700" y="609600"/>
            <a:ext cx="14859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9131" name="Line 79"/>
          <p:cNvSpPr>
            <a:spLocks noChangeShapeType="1"/>
          </p:cNvSpPr>
          <p:nvPr/>
        </p:nvSpPr>
        <p:spPr bwMode="auto">
          <a:xfrm>
            <a:off x="7594600" y="6096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9132" name="Line 80"/>
          <p:cNvSpPr>
            <a:spLocks noChangeShapeType="1"/>
          </p:cNvSpPr>
          <p:nvPr/>
        </p:nvSpPr>
        <p:spPr bwMode="auto">
          <a:xfrm>
            <a:off x="7594600" y="609600"/>
            <a:ext cx="14859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9133" name="Oval 81"/>
          <p:cNvSpPr>
            <a:spLocks noChangeArrowheads="1"/>
          </p:cNvSpPr>
          <p:nvPr/>
        </p:nvSpPr>
        <p:spPr bwMode="auto">
          <a:xfrm>
            <a:off x="7429500" y="457200"/>
            <a:ext cx="330200" cy="304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r</a:t>
            </a:r>
          </a:p>
        </p:txBody>
      </p:sp>
      <p:sp>
        <p:nvSpPr>
          <p:cNvPr id="89134" name="Rectangle 82"/>
          <p:cNvSpPr>
            <a:spLocks noChangeArrowheads="1"/>
          </p:cNvSpPr>
          <p:nvPr/>
        </p:nvSpPr>
        <p:spPr bwMode="auto">
          <a:xfrm>
            <a:off x="6356350" y="3276600"/>
            <a:ext cx="2806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itchFamily="66" charset="0"/>
              </a:rPr>
              <a:t>three subtrees</a:t>
            </a:r>
            <a:endParaRPr lang="en-US" altLang="en-US" baseline="-25000">
              <a:latin typeface="Comic Sans MS" pitchFamily="66" charset="0"/>
            </a:endParaRPr>
          </a:p>
        </p:txBody>
      </p:sp>
      <p:sp>
        <p:nvSpPr>
          <p:cNvPr id="222291" name="Rectangle 83"/>
          <p:cNvSpPr>
            <a:spLocks noChangeArrowheads="1"/>
          </p:cNvSpPr>
          <p:nvPr/>
        </p:nvSpPr>
        <p:spPr bwMode="auto">
          <a:xfrm>
            <a:off x="6438900" y="3810000"/>
            <a:ext cx="33020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0">
                <a:latin typeface="Comic Sans MS" pitchFamily="66" charset="0"/>
              </a:rPr>
              <a:t>which are the roots of the subtrees?</a:t>
            </a:r>
            <a:endParaRPr lang="en-US" altLang="en-US" b="0" baseline="-2500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40" grpId="0" build="p" bldLvl="2"/>
      <p:bldP spid="2222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722564-DD95-4944-AA89-A3690F1EEE0C}" type="slidenum">
              <a:rPr lang="zh-TW" altLang="en-US" sz="1100" b="0">
                <a:latin typeface="Verdana" pitchFamily="34" charset="0"/>
              </a:rPr>
              <a:pPr eaLnBrk="1" hangingPunct="1"/>
              <a:t>8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7331075" y="4167188"/>
            <a:ext cx="1981200" cy="1816100"/>
            <a:chOff x="3840" y="2976"/>
            <a:chExt cx="1152" cy="1144"/>
          </a:xfrm>
        </p:grpSpPr>
        <p:sp>
          <p:nvSpPr>
            <p:cNvPr id="10267" name="Line 23"/>
            <p:cNvSpPr>
              <a:spLocks noChangeShapeType="1"/>
            </p:cNvSpPr>
            <p:nvPr/>
          </p:nvSpPr>
          <p:spPr bwMode="auto">
            <a:xfrm>
              <a:off x="3888" y="3264"/>
              <a:ext cx="43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68" name="Line 24"/>
            <p:cNvSpPr>
              <a:spLocks noChangeShapeType="1"/>
            </p:cNvSpPr>
            <p:nvPr/>
          </p:nvSpPr>
          <p:spPr bwMode="auto">
            <a:xfrm flipV="1">
              <a:off x="4464" y="2976"/>
              <a:ext cx="528" cy="7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69" name="Freeform 25"/>
            <p:cNvSpPr>
              <a:spLocks/>
            </p:cNvSpPr>
            <p:nvPr/>
          </p:nvSpPr>
          <p:spPr bwMode="auto">
            <a:xfrm>
              <a:off x="3840" y="3600"/>
              <a:ext cx="1152" cy="520"/>
            </a:xfrm>
            <a:custGeom>
              <a:avLst/>
              <a:gdLst>
                <a:gd name="T0" fmla="*/ 0 w 1152"/>
                <a:gd name="T1" fmla="*/ 240 h 520"/>
                <a:gd name="T2" fmla="*/ 624 w 1152"/>
                <a:gd name="T3" fmla="*/ 480 h 520"/>
                <a:gd name="T4" fmla="*/ 1152 w 1152"/>
                <a:gd name="T5" fmla="*/ 0 h 520"/>
                <a:gd name="T6" fmla="*/ 0 60000 65536"/>
                <a:gd name="T7" fmla="*/ 0 60000 65536"/>
                <a:gd name="T8" fmla="*/ 0 60000 65536"/>
                <a:gd name="T9" fmla="*/ 0 w 1152"/>
                <a:gd name="T10" fmla="*/ 0 h 520"/>
                <a:gd name="T11" fmla="*/ 1152 w 1152"/>
                <a:gd name="T12" fmla="*/ 520 h 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520">
                  <a:moveTo>
                    <a:pt x="0" y="240"/>
                  </a:moveTo>
                  <a:cubicBezTo>
                    <a:pt x="216" y="380"/>
                    <a:pt x="432" y="520"/>
                    <a:pt x="624" y="480"/>
                  </a:cubicBezTo>
                  <a:cubicBezTo>
                    <a:pt x="816" y="440"/>
                    <a:pt x="984" y="220"/>
                    <a:pt x="1152" y="0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70" name="Freeform 26"/>
            <p:cNvSpPr>
              <a:spLocks/>
            </p:cNvSpPr>
            <p:nvPr/>
          </p:nvSpPr>
          <p:spPr bwMode="auto">
            <a:xfrm>
              <a:off x="3840" y="3408"/>
              <a:ext cx="1152" cy="520"/>
            </a:xfrm>
            <a:custGeom>
              <a:avLst/>
              <a:gdLst>
                <a:gd name="T0" fmla="*/ 0 w 1152"/>
                <a:gd name="T1" fmla="*/ 240 h 520"/>
                <a:gd name="T2" fmla="*/ 624 w 1152"/>
                <a:gd name="T3" fmla="*/ 480 h 520"/>
                <a:gd name="T4" fmla="*/ 1152 w 1152"/>
                <a:gd name="T5" fmla="*/ 0 h 520"/>
                <a:gd name="T6" fmla="*/ 0 60000 65536"/>
                <a:gd name="T7" fmla="*/ 0 60000 65536"/>
                <a:gd name="T8" fmla="*/ 0 60000 65536"/>
                <a:gd name="T9" fmla="*/ 0 w 1152"/>
                <a:gd name="T10" fmla="*/ 0 h 520"/>
                <a:gd name="T11" fmla="*/ 1152 w 1152"/>
                <a:gd name="T12" fmla="*/ 520 h 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520">
                  <a:moveTo>
                    <a:pt x="0" y="240"/>
                  </a:moveTo>
                  <a:cubicBezTo>
                    <a:pt x="216" y="380"/>
                    <a:pt x="432" y="520"/>
                    <a:pt x="624" y="480"/>
                  </a:cubicBezTo>
                  <a:cubicBezTo>
                    <a:pt x="816" y="440"/>
                    <a:pt x="984" y="220"/>
                    <a:pt x="1152" y="0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71" name="Line 27"/>
            <p:cNvSpPr>
              <a:spLocks noChangeShapeType="1"/>
            </p:cNvSpPr>
            <p:nvPr/>
          </p:nvSpPr>
          <p:spPr bwMode="auto">
            <a:xfrm>
              <a:off x="3840" y="3312"/>
              <a:ext cx="0" cy="38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Undirected graphs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altLang="zh-TW" sz="3000" smtClean="0">
                <a:ea typeface="新細明體" pitchFamily="18" charset="-120"/>
              </a:rPr>
              <a:t>Undirected graphs:</a:t>
            </a:r>
          </a:p>
          <a:p>
            <a:pPr eaLnBrk="1" hangingPunct="1"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TW" sz="2800" b="1" smtClean="0">
                <a:solidFill>
                  <a:srgbClr val="339966"/>
                </a:solidFill>
                <a:ea typeface="新細明體" pitchFamily="18" charset="-120"/>
              </a:rPr>
              <a:t>simple graph:</a:t>
            </a:r>
            <a:r>
              <a:rPr lang="en-US" altLang="zh-TW" sz="2800" smtClean="0">
                <a:ea typeface="新細明體" pitchFamily="18" charset="-120"/>
              </a:rPr>
              <a:t> at most one edge between two vertices, no self loop (i.e., an edge from a vertex to itself).</a:t>
            </a:r>
          </a:p>
          <a:p>
            <a:pPr eaLnBrk="1" hangingPunct="1"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TW" sz="2800" b="1" smtClean="0">
                <a:solidFill>
                  <a:schemeClr val="accent2"/>
                </a:solidFill>
                <a:ea typeface="新細明體" pitchFamily="18" charset="-120"/>
              </a:rPr>
              <a:t>multigraph:</a:t>
            </a:r>
            <a:r>
              <a:rPr lang="en-US" altLang="zh-TW" sz="2800" smtClean="0">
                <a:ea typeface="新細明體" pitchFamily="18" charset="-120"/>
              </a:rPr>
              <a:t> allows more than one edge between two vertices.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7083425" y="4014788"/>
            <a:ext cx="2393950" cy="1816100"/>
            <a:chOff x="3696" y="2880"/>
            <a:chExt cx="1392" cy="1144"/>
          </a:xfrm>
        </p:grpSpPr>
        <p:sp>
          <p:nvSpPr>
            <p:cNvPr id="10248" name="Freeform 4"/>
            <p:cNvSpPr>
              <a:spLocks/>
            </p:cNvSpPr>
            <p:nvPr/>
          </p:nvSpPr>
          <p:spPr bwMode="auto">
            <a:xfrm>
              <a:off x="3840" y="3504"/>
              <a:ext cx="1152" cy="520"/>
            </a:xfrm>
            <a:custGeom>
              <a:avLst/>
              <a:gdLst>
                <a:gd name="T0" fmla="*/ 0 w 1152"/>
                <a:gd name="T1" fmla="*/ 240 h 520"/>
                <a:gd name="T2" fmla="*/ 624 w 1152"/>
                <a:gd name="T3" fmla="*/ 480 h 520"/>
                <a:gd name="T4" fmla="*/ 1152 w 1152"/>
                <a:gd name="T5" fmla="*/ 0 h 520"/>
                <a:gd name="T6" fmla="*/ 0 60000 65536"/>
                <a:gd name="T7" fmla="*/ 0 60000 65536"/>
                <a:gd name="T8" fmla="*/ 0 60000 65536"/>
                <a:gd name="T9" fmla="*/ 0 w 1152"/>
                <a:gd name="T10" fmla="*/ 0 h 520"/>
                <a:gd name="T11" fmla="*/ 1152 w 1152"/>
                <a:gd name="T12" fmla="*/ 520 h 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520">
                  <a:moveTo>
                    <a:pt x="0" y="240"/>
                  </a:moveTo>
                  <a:cubicBezTo>
                    <a:pt x="216" y="380"/>
                    <a:pt x="432" y="520"/>
                    <a:pt x="624" y="480"/>
                  </a:cubicBezTo>
                  <a:cubicBezTo>
                    <a:pt x="816" y="440"/>
                    <a:pt x="984" y="220"/>
                    <a:pt x="1152" y="0"/>
                  </a:cubicBezTo>
                </a:path>
              </a:pathLst>
            </a:custGeom>
            <a:noFill/>
            <a:ln w="1905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49" name="Line 5"/>
            <p:cNvSpPr>
              <a:spLocks noChangeShapeType="1"/>
            </p:cNvSpPr>
            <p:nvPr/>
          </p:nvSpPr>
          <p:spPr bwMode="auto">
            <a:xfrm flipV="1">
              <a:off x="4368" y="3504"/>
              <a:ext cx="576" cy="192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50" name="Line 6"/>
            <p:cNvSpPr>
              <a:spLocks noChangeShapeType="1"/>
            </p:cNvSpPr>
            <p:nvPr/>
          </p:nvSpPr>
          <p:spPr bwMode="auto">
            <a:xfrm flipV="1">
              <a:off x="4368" y="3024"/>
              <a:ext cx="576" cy="192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51" name="Line 7"/>
            <p:cNvSpPr>
              <a:spLocks noChangeShapeType="1"/>
            </p:cNvSpPr>
            <p:nvPr/>
          </p:nvSpPr>
          <p:spPr bwMode="auto">
            <a:xfrm>
              <a:off x="3888" y="3216"/>
              <a:ext cx="432" cy="0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52" name="Line 8"/>
            <p:cNvSpPr>
              <a:spLocks noChangeShapeType="1"/>
            </p:cNvSpPr>
            <p:nvPr/>
          </p:nvSpPr>
          <p:spPr bwMode="auto">
            <a:xfrm>
              <a:off x="3888" y="3696"/>
              <a:ext cx="480" cy="0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53" name="Line 9"/>
            <p:cNvSpPr>
              <a:spLocks noChangeShapeType="1"/>
            </p:cNvSpPr>
            <p:nvPr/>
          </p:nvSpPr>
          <p:spPr bwMode="auto">
            <a:xfrm>
              <a:off x="3792" y="3312"/>
              <a:ext cx="0" cy="384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54" name="Line 10"/>
            <p:cNvSpPr>
              <a:spLocks noChangeShapeType="1"/>
            </p:cNvSpPr>
            <p:nvPr/>
          </p:nvSpPr>
          <p:spPr bwMode="auto">
            <a:xfrm>
              <a:off x="4368" y="3360"/>
              <a:ext cx="0" cy="24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55" name="Line 11"/>
            <p:cNvSpPr>
              <a:spLocks noChangeShapeType="1"/>
            </p:cNvSpPr>
            <p:nvPr/>
          </p:nvSpPr>
          <p:spPr bwMode="auto">
            <a:xfrm>
              <a:off x="3840" y="3312"/>
              <a:ext cx="528" cy="384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56" name="Line 12"/>
            <p:cNvSpPr>
              <a:spLocks noChangeShapeType="1"/>
            </p:cNvSpPr>
            <p:nvPr/>
          </p:nvSpPr>
          <p:spPr bwMode="auto">
            <a:xfrm flipV="1">
              <a:off x="3840" y="3264"/>
              <a:ext cx="528" cy="432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57" name="Line 13"/>
            <p:cNvSpPr>
              <a:spLocks noChangeShapeType="1"/>
            </p:cNvSpPr>
            <p:nvPr/>
          </p:nvSpPr>
          <p:spPr bwMode="auto">
            <a:xfrm>
              <a:off x="4944" y="3072"/>
              <a:ext cx="0" cy="384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58" name="Line 14"/>
            <p:cNvSpPr>
              <a:spLocks noChangeShapeType="1"/>
            </p:cNvSpPr>
            <p:nvPr/>
          </p:nvSpPr>
          <p:spPr bwMode="auto">
            <a:xfrm>
              <a:off x="4368" y="3264"/>
              <a:ext cx="576" cy="192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59" name="Line 15"/>
            <p:cNvSpPr>
              <a:spLocks noChangeShapeType="1"/>
            </p:cNvSpPr>
            <p:nvPr/>
          </p:nvSpPr>
          <p:spPr bwMode="auto">
            <a:xfrm flipV="1">
              <a:off x="4416" y="2976"/>
              <a:ext cx="528" cy="720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60" name="Line 16"/>
            <p:cNvSpPr>
              <a:spLocks noChangeShapeType="1"/>
            </p:cNvSpPr>
            <p:nvPr/>
          </p:nvSpPr>
          <p:spPr bwMode="auto">
            <a:xfrm flipV="1">
              <a:off x="3840" y="2976"/>
              <a:ext cx="1104" cy="192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261" name="Oval 17"/>
            <p:cNvSpPr>
              <a:spLocks noChangeArrowheads="1"/>
            </p:cNvSpPr>
            <p:nvPr/>
          </p:nvSpPr>
          <p:spPr bwMode="auto">
            <a:xfrm>
              <a:off x="3696" y="3120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a</a:t>
              </a:r>
            </a:p>
          </p:txBody>
        </p:sp>
        <p:sp>
          <p:nvSpPr>
            <p:cNvPr id="10262" name="Oval 18"/>
            <p:cNvSpPr>
              <a:spLocks noChangeArrowheads="1"/>
            </p:cNvSpPr>
            <p:nvPr/>
          </p:nvSpPr>
          <p:spPr bwMode="auto">
            <a:xfrm>
              <a:off x="4272" y="3120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10263" name="Oval 19"/>
            <p:cNvSpPr>
              <a:spLocks noChangeArrowheads="1"/>
            </p:cNvSpPr>
            <p:nvPr/>
          </p:nvSpPr>
          <p:spPr bwMode="auto">
            <a:xfrm>
              <a:off x="3696" y="3600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10264" name="Oval 20"/>
            <p:cNvSpPr>
              <a:spLocks noChangeArrowheads="1"/>
            </p:cNvSpPr>
            <p:nvPr/>
          </p:nvSpPr>
          <p:spPr bwMode="auto">
            <a:xfrm>
              <a:off x="4272" y="3600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10265" name="Oval 21"/>
            <p:cNvSpPr>
              <a:spLocks noChangeArrowheads="1"/>
            </p:cNvSpPr>
            <p:nvPr/>
          </p:nvSpPr>
          <p:spPr bwMode="auto">
            <a:xfrm>
              <a:off x="4848" y="2880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e</a:t>
              </a:r>
            </a:p>
          </p:txBody>
        </p:sp>
        <p:sp>
          <p:nvSpPr>
            <p:cNvPr id="10266" name="Oval 22"/>
            <p:cNvSpPr>
              <a:spLocks noChangeArrowheads="1"/>
            </p:cNvSpPr>
            <p:nvPr/>
          </p:nvSpPr>
          <p:spPr bwMode="auto">
            <a:xfrm>
              <a:off x="4848" y="3360"/>
              <a:ext cx="240" cy="2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339966"/>
                  </a:solidFill>
                  <a:latin typeface="Comic Sans MS" pitchFamily="66" charset="0"/>
                  <a:ea typeface="新細明體" pitchFamily="18" charset="-120"/>
                </a:rPr>
                <a:t>f</a:t>
              </a:r>
            </a:p>
          </p:txBody>
        </p:sp>
      </p:grpSp>
      <p:sp>
        <p:nvSpPr>
          <p:cNvPr id="10247" name="Rectangle 30"/>
          <p:cNvSpPr>
            <a:spLocks noChangeArrowheads="1"/>
          </p:cNvSpPr>
          <p:nvPr/>
        </p:nvSpPr>
        <p:spPr bwMode="auto">
          <a:xfrm>
            <a:off x="806450" y="4800600"/>
            <a:ext cx="5861050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Reminder: An undirected graph G=(V,E) consists of a set of vertices V and a set of edges E. Each edge is an unordered pair of vertices.</a:t>
            </a:r>
            <a:endParaRPr lang="zh-TW" altLang="en-US" b="0">
              <a:solidFill>
                <a:schemeClr val="accent2"/>
              </a:solidFill>
              <a:latin typeface="Comic Sans MS" pitchFamily="66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build="p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47BED68-9CD1-4CF6-ACA0-366876BEE8AA}" type="slidenum">
              <a:rPr lang="zh-TW" altLang="en-US" sz="1100" b="0">
                <a:latin typeface="Verdana" pitchFamily="34" charset="0"/>
              </a:rPr>
              <a:pPr eaLnBrk="1" hangingPunct="1"/>
              <a:t>80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Binary tree</a:t>
            </a:r>
            <a:endParaRPr lang="en-US" altLang="en-US" sz="4000" b="1" u="sng" smtClean="0">
              <a:solidFill>
                <a:srgbClr val="FF0000"/>
              </a:solidFill>
            </a:endParaRP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en-US" sz="3000" smtClean="0"/>
              <a:t>a tree of degree at most TWO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3000" smtClean="0"/>
              <a:t>the two subtrees are called left subtree and right subtree (may be empty)</a:t>
            </a:r>
          </a:p>
        </p:txBody>
      </p:sp>
      <p:sp>
        <p:nvSpPr>
          <p:cNvPr id="90117" name="Line 4"/>
          <p:cNvSpPr>
            <a:spLocks noChangeShapeType="1"/>
          </p:cNvSpPr>
          <p:nvPr/>
        </p:nvSpPr>
        <p:spPr bwMode="auto">
          <a:xfrm flipH="1">
            <a:off x="1978025" y="3157538"/>
            <a:ext cx="5778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0118" name="Line 5"/>
          <p:cNvSpPr>
            <a:spLocks noChangeShapeType="1"/>
          </p:cNvSpPr>
          <p:nvPr/>
        </p:nvSpPr>
        <p:spPr bwMode="auto">
          <a:xfrm flipH="1">
            <a:off x="1235075" y="3690938"/>
            <a:ext cx="74295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0119" name="Line 6"/>
          <p:cNvSpPr>
            <a:spLocks noChangeShapeType="1"/>
          </p:cNvSpPr>
          <p:nvPr/>
        </p:nvSpPr>
        <p:spPr bwMode="auto">
          <a:xfrm flipH="1">
            <a:off x="1895475" y="3690938"/>
            <a:ext cx="8255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0120" name="Line 7"/>
          <p:cNvSpPr>
            <a:spLocks noChangeShapeType="1"/>
          </p:cNvSpPr>
          <p:nvPr/>
        </p:nvSpPr>
        <p:spPr bwMode="auto">
          <a:xfrm>
            <a:off x="2555875" y="3081338"/>
            <a:ext cx="4953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0121" name="Line 8"/>
          <p:cNvSpPr>
            <a:spLocks noChangeShapeType="1"/>
          </p:cNvSpPr>
          <p:nvPr/>
        </p:nvSpPr>
        <p:spPr bwMode="auto">
          <a:xfrm flipH="1">
            <a:off x="1730375" y="4376738"/>
            <a:ext cx="1651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0122" name="Line 9"/>
          <p:cNvSpPr>
            <a:spLocks noChangeShapeType="1"/>
          </p:cNvSpPr>
          <p:nvPr/>
        </p:nvSpPr>
        <p:spPr bwMode="auto">
          <a:xfrm flipH="1">
            <a:off x="2886075" y="3690938"/>
            <a:ext cx="1651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0123" name="Line 10"/>
          <p:cNvSpPr>
            <a:spLocks noChangeShapeType="1"/>
          </p:cNvSpPr>
          <p:nvPr/>
        </p:nvSpPr>
        <p:spPr bwMode="auto">
          <a:xfrm>
            <a:off x="3133725" y="3690938"/>
            <a:ext cx="2476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0124" name="Line 11"/>
          <p:cNvSpPr>
            <a:spLocks noChangeShapeType="1"/>
          </p:cNvSpPr>
          <p:nvPr/>
        </p:nvSpPr>
        <p:spPr bwMode="auto">
          <a:xfrm flipH="1">
            <a:off x="3298825" y="4376738"/>
            <a:ext cx="8255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0125" name="Line 12"/>
          <p:cNvSpPr>
            <a:spLocks noChangeShapeType="1"/>
          </p:cNvSpPr>
          <p:nvPr/>
        </p:nvSpPr>
        <p:spPr bwMode="auto">
          <a:xfrm>
            <a:off x="3381375" y="4376738"/>
            <a:ext cx="4127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0126" name="Oval 13"/>
          <p:cNvSpPr>
            <a:spLocks noChangeArrowheads="1"/>
          </p:cNvSpPr>
          <p:nvPr/>
        </p:nvSpPr>
        <p:spPr bwMode="auto">
          <a:xfrm>
            <a:off x="2390775" y="292893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r</a:t>
            </a:r>
          </a:p>
        </p:txBody>
      </p:sp>
      <p:sp>
        <p:nvSpPr>
          <p:cNvPr id="90127" name="Oval 14"/>
          <p:cNvSpPr>
            <a:spLocks noChangeArrowheads="1"/>
          </p:cNvSpPr>
          <p:nvPr/>
        </p:nvSpPr>
        <p:spPr bwMode="auto">
          <a:xfrm>
            <a:off x="1812925" y="353853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a</a:t>
            </a:r>
          </a:p>
        </p:txBody>
      </p:sp>
      <p:sp>
        <p:nvSpPr>
          <p:cNvPr id="90128" name="Oval 15"/>
          <p:cNvSpPr>
            <a:spLocks noChangeArrowheads="1"/>
          </p:cNvSpPr>
          <p:nvPr/>
        </p:nvSpPr>
        <p:spPr bwMode="auto">
          <a:xfrm>
            <a:off x="2886075" y="353853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b</a:t>
            </a:r>
          </a:p>
        </p:txBody>
      </p:sp>
      <p:sp>
        <p:nvSpPr>
          <p:cNvPr id="90129" name="Oval 16"/>
          <p:cNvSpPr>
            <a:spLocks noChangeArrowheads="1"/>
          </p:cNvSpPr>
          <p:nvPr/>
        </p:nvSpPr>
        <p:spPr bwMode="auto">
          <a:xfrm>
            <a:off x="1069975" y="422433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c</a:t>
            </a:r>
          </a:p>
        </p:txBody>
      </p:sp>
      <p:sp>
        <p:nvSpPr>
          <p:cNvPr id="90130" name="Oval 17"/>
          <p:cNvSpPr>
            <a:spLocks noChangeArrowheads="1"/>
          </p:cNvSpPr>
          <p:nvPr/>
        </p:nvSpPr>
        <p:spPr bwMode="auto">
          <a:xfrm>
            <a:off x="1730375" y="422433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d</a:t>
            </a:r>
          </a:p>
        </p:txBody>
      </p:sp>
      <p:sp>
        <p:nvSpPr>
          <p:cNvPr id="90131" name="Oval 18"/>
          <p:cNvSpPr>
            <a:spLocks noChangeArrowheads="1"/>
          </p:cNvSpPr>
          <p:nvPr/>
        </p:nvSpPr>
        <p:spPr bwMode="auto">
          <a:xfrm>
            <a:off x="3216275" y="422433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f</a:t>
            </a:r>
          </a:p>
        </p:txBody>
      </p:sp>
      <p:sp>
        <p:nvSpPr>
          <p:cNvPr id="90132" name="Oval 19"/>
          <p:cNvSpPr>
            <a:spLocks noChangeArrowheads="1"/>
          </p:cNvSpPr>
          <p:nvPr/>
        </p:nvSpPr>
        <p:spPr bwMode="auto">
          <a:xfrm>
            <a:off x="2720975" y="422433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e</a:t>
            </a:r>
          </a:p>
        </p:txBody>
      </p:sp>
      <p:sp>
        <p:nvSpPr>
          <p:cNvPr id="90133" name="Oval 20"/>
          <p:cNvSpPr>
            <a:spLocks noChangeArrowheads="1"/>
          </p:cNvSpPr>
          <p:nvPr/>
        </p:nvSpPr>
        <p:spPr bwMode="auto">
          <a:xfrm>
            <a:off x="3629025" y="498633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k</a:t>
            </a:r>
          </a:p>
        </p:txBody>
      </p:sp>
      <p:sp>
        <p:nvSpPr>
          <p:cNvPr id="90134" name="Oval 21"/>
          <p:cNvSpPr>
            <a:spLocks noChangeArrowheads="1"/>
          </p:cNvSpPr>
          <p:nvPr/>
        </p:nvSpPr>
        <p:spPr bwMode="auto">
          <a:xfrm>
            <a:off x="3133725" y="498633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h</a:t>
            </a:r>
          </a:p>
        </p:txBody>
      </p:sp>
      <p:sp>
        <p:nvSpPr>
          <p:cNvPr id="90135" name="Oval 22"/>
          <p:cNvSpPr>
            <a:spLocks noChangeArrowheads="1"/>
          </p:cNvSpPr>
          <p:nvPr/>
        </p:nvSpPr>
        <p:spPr bwMode="auto">
          <a:xfrm>
            <a:off x="1565275" y="4986338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g</a:t>
            </a:r>
          </a:p>
        </p:txBody>
      </p:sp>
      <p:grpSp>
        <p:nvGrpSpPr>
          <p:cNvPr id="90136" name="Group 23"/>
          <p:cNvGrpSpPr>
            <a:grpSpLocks/>
          </p:cNvGrpSpPr>
          <p:nvPr/>
        </p:nvGrpSpPr>
        <p:grpSpPr bwMode="auto">
          <a:xfrm>
            <a:off x="161925" y="3309938"/>
            <a:ext cx="2063750" cy="1981200"/>
            <a:chOff x="0" y="768"/>
            <a:chExt cx="1200" cy="1248"/>
          </a:xfrm>
        </p:grpSpPr>
        <p:sp>
          <p:nvSpPr>
            <p:cNvPr id="90144" name="Line 24"/>
            <p:cNvSpPr>
              <a:spLocks noChangeShapeType="1"/>
            </p:cNvSpPr>
            <p:nvPr/>
          </p:nvSpPr>
          <p:spPr bwMode="auto">
            <a:xfrm flipH="1">
              <a:off x="0" y="768"/>
              <a:ext cx="1152" cy="12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90145" name="Line 25"/>
            <p:cNvSpPr>
              <a:spLocks noChangeShapeType="1"/>
            </p:cNvSpPr>
            <p:nvPr/>
          </p:nvSpPr>
          <p:spPr bwMode="auto">
            <a:xfrm>
              <a:off x="0" y="2016"/>
              <a:ext cx="1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90146" name="Line 26"/>
            <p:cNvSpPr>
              <a:spLocks noChangeShapeType="1"/>
            </p:cNvSpPr>
            <p:nvPr/>
          </p:nvSpPr>
          <p:spPr bwMode="auto">
            <a:xfrm flipH="1" flipV="1">
              <a:off x="1152" y="768"/>
              <a:ext cx="48" cy="12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90137" name="Group 27"/>
          <p:cNvGrpSpPr>
            <a:grpSpLocks/>
          </p:cNvGrpSpPr>
          <p:nvPr/>
        </p:nvGrpSpPr>
        <p:grpSpPr bwMode="auto">
          <a:xfrm>
            <a:off x="2555875" y="3233738"/>
            <a:ext cx="1733550" cy="2057400"/>
            <a:chOff x="2016" y="720"/>
            <a:chExt cx="1008" cy="1296"/>
          </a:xfrm>
        </p:grpSpPr>
        <p:sp>
          <p:nvSpPr>
            <p:cNvPr id="90141" name="Line 28"/>
            <p:cNvSpPr>
              <a:spLocks noChangeShapeType="1"/>
            </p:cNvSpPr>
            <p:nvPr/>
          </p:nvSpPr>
          <p:spPr bwMode="auto">
            <a:xfrm flipH="1">
              <a:off x="2016" y="720"/>
              <a:ext cx="240" cy="12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90142" name="Line 29"/>
            <p:cNvSpPr>
              <a:spLocks noChangeShapeType="1"/>
            </p:cNvSpPr>
            <p:nvPr/>
          </p:nvSpPr>
          <p:spPr bwMode="auto">
            <a:xfrm>
              <a:off x="2016" y="2016"/>
              <a:ext cx="100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90143" name="Line 30"/>
            <p:cNvSpPr>
              <a:spLocks noChangeShapeType="1"/>
            </p:cNvSpPr>
            <p:nvPr/>
          </p:nvSpPr>
          <p:spPr bwMode="auto">
            <a:xfrm flipH="1" flipV="1">
              <a:off x="2256" y="720"/>
              <a:ext cx="768" cy="12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90138" name="Rectangle 31"/>
          <p:cNvSpPr>
            <a:spLocks noChangeArrowheads="1"/>
          </p:cNvSpPr>
          <p:nvPr/>
        </p:nvSpPr>
        <p:spPr bwMode="auto">
          <a:xfrm>
            <a:off x="161925" y="5367338"/>
            <a:ext cx="1984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Comic Sans MS" pitchFamily="66" charset="0"/>
              </a:rPr>
              <a:t>left subtree</a:t>
            </a:r>
            <a:endParaRPr lang="en-US" altLang="en-US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0139" name="Rectangle 32"/>
          <p:cNvSpPr>
            <a:spLocks noChangeArrowheads="1"/>
          </p:cNvSpPr>
          <p:nvPr/>
        </p:nvSpPr>
        <p:spPr bwMode="auto">
          <a:xfrm>
            <a:off x="2308225" y="5367338"/>
            <a:ext cx="2144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  <a:latin typeface="Comic Sans MS" pitchFamily="66" charset="0"/>
              </a:rPr>
              <a:t>right subtree</a:t>
            </a:r>
            <a:endParaRPr lang="en-US" altLang="en-US" baseline="-2500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92188" name="Text Box 33"/>
          <p:cNvSpPr txBox="1">
            <a:spLocks noChangeArrowheads="1"/>
          </p:cNvSpPr>
          <p:nvPr/>
        </p:nvSpPr>
        <p:spPr bwMode="auto">
          <a:xfrm>
            <a:off x="4457700" y="2971800"/>
            <a:ext cx="5283200" cy="3241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95263" indent="-195263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b="0">
                <a:latin typeface="Comic Sans MS" pitchFamily="66" charset="0"/>
              </a:rPr>
              <a:t>There are </a:t>
            </a:r>
            <a:r>
              <a:rPr lang="en-US" altLang="en-US" b="0" i="1">
                <a:latin typeface="Comic Sans MS" pitchFamily="66" charset="0"/>
              </a:rPr>
              <a:t>three</a:t>
            </a:r>
            <a:r>
              <a:rPr lang="en-US" altLang="en-US" b="0">
                <a:latin typeface="Comic Sans MS" pitchFamily="66" charset="0"/>
              </a:rPr>
              <a:t> common ways to traverse a binary tree: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u="sng">
                <a:solidFill>
                  <a:srgbClr val="FF0000"/>
                </a:solidFill>
                <a:latin typeface="Comic Sans MS" pitchFamily="66" charset="0"/>
              </a:rPr>
              <a:t>preorder</a:t>
            </a:r>
            <a:r>
              <a:rPr lang="en-US" altLang="en-US" b="0">
                <a:latin typeface="Comic Sans MS" pitchFamily="66" charset="0"/>
              </a:rPr>
              <a:t> traversal - vertex, left subtree, right subtree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u="sng">
                <a:solidFill>
                  <a:srgbClr val="FF0000"/>
                </a:solidFill>
                <a:latin typeface="Comic Sans MS" pitchFamily="66" charset="0"/>
              </a:rPr>
              <a:t>inorder</a:t>
            </a:r>
            <a:r>
              <a:rPr lang="en-US" altLang="en-US" b="0">
                <a:latin typeface="Comic Sans MS" pitchFamily="66" charset="0"/>
              </a:rPr>
              <a:t> traversal - left subtree, vertex, right subtree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u="sng">
                <a:solidFill>
                  <a:srgbClr val="FF0000"/>
                </a:solidFill>
                <a:latin typeface="Comic Sans MS" pitchFamily="66" charset="0"/>
              </a:rPr>
              <a:t>postorder</a:t>
            </a:r>
            <a:r>
              <a:rPr lang="en-US" altLang="en-US" b="0">
                <a:latin typeface="Comic Sans MS" pitchFamily="66" charset="0"/>
              </a:rPr>
              <a:t> traversal - left subtree, right subtree, vertex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8120520" y="3562920"/>
              <a:ext cx="1521360" cy="20379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11160" y="3553560"/>
                <a:ext cx="1540080" cy="2056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8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7F19083-73F0-4EC1-861C-594E46EB1C54}" type="slidenum">
              <a:rPr lang="zh-TW" altLang="en-US" sz="1100" b="0">
                <a:latin typeface="Verdana" pitchFamily="34" charset="0"/>
              </a:rPr>
              <a:pPr eaLnBrk="1" hangingPunct="1"/>
              <a:t>81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Traversing a binary tree</a:t>
            </a:r>
          </a:p>
        </p:txBody>
      </p:sp>
      <p:sp>
        <p:nvSpPr>
          <p:cNvPr id="91140" name="Line 3"/>
          <p:cNvSpPr>
            <a:spLocks noChangeShapeType="1"/>
          </p:cNvSpPr>
          <p:nvPr/>
        </p:nvSpPr>
        <p:spPr bwMode="auto">
          <a:xfrm flipH="1">
            <a:off x="1803400" y="1447800"/>
            <a:ext cx="5778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1141" name="Line 4"/>
          <p:cNvSpPr>
            <a:spLocks noChangeShapeType="1"/>
          </p:cNvSpPr>
          <p:nvPr/>
        </p:nvSpPr>
        <p:spPr bwMode="auto">
          <a:xfrm flipH="1">
            <a:off x="1060450" y="1981200"/>
            <a:ext cx="74295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1142" name="Line 5"/>
          <p:cNvSpPr>
            <a:spLocks noChangeShapeType="1"/>
          </p:cNvSpPr>
          <p:nvPr/>
        </p:nvSpPr>
        <p:spPr bwMode="auto">
          <a:xfrm>
            <a:off x="1803400" y="1981200"/>
            <a:ext cx="1651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1143" name="Line 6"/>
          <p:cNvSpPr>
            <a:spLocks noChangeShapeType="1"/>
          </p:cNvSpPr>
          <p:nvPr/>
        </p:nvSpPr>
        <p:spPr bwMode="auto">
          <a:xfrm>
            <a:off x="2381250" y="1371600"/>
            <a:ext cx="4953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1144" name="Line 7"/>
          <p:cNvSpPr>
            <a:spLocks noChangeShapeType="1"/>
          </p:cNvSpPr>
          <p:nvPr/>
        </p:nvSpPr>
        <p:spPr bwMode="auto">
          <a:xfrm flipH="1">
            <a:off x="1555750" y="2667000"/>
            <a:ext cx="4127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1145" name="Line 8"/>
          <p:cNvSpPr>
            <a:spLocks noChangeShapeType="1"/>
          </p:cNvSpPr>
          <p:nvPr/>
        </p:nvSpPr>
        <p:spPr bwMode="auto">
          <a:xfrm flipH="1">
            <a:off x="2546350" y="1981200"/>
            <a:ext cx="33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1146" name="Line 9"/>
          <p:cNvSpPr>
            <a:spLocks noChangeShapeType="1"/>
          </p:cNvSpPr>
          <p:nvPr/>
        </p:nvSpPr>
        <p:spPr bwMode="auto">
          <a:xfrm>
            <a:off x="2959100" y="1981200"/>
            <a:ext cx="2476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1147" name="Line 10"/>
          <p:cNvSpPr>
            <a:spLocks noChangeShapeType="1"/>
          </p:cNvSpPr>
          <p:nvPr/>
        </p:nvSpPr>
        <p:spPr bwMode="auto">
          <a:xfrm flipH="1">
            <a:off x="2876550" y="2667000"/>
            <a:ext cx="330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1148" name="Line 11"/>
          <p:cNvSpPr>
            <a:spLocks noChangeShapeType="1"/>
          </p:cNvSpPr>
          <p:nvPr/>
        </p:nvSpPr>
        <p:spPr bwMode="auto">
          <a:xfrm>
            <a:off x="3206750" y="2667000"/>
            <a:ext cx="4127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1149" name="Oval 12"/>
          <p:cNvSpPr>
            <a:spLocks noChangeArrowheads="1"/>
          </p:cNvSpPr>
          <p:nvPr/>
        </p:nvSpPr>
        <p:spPr bwMode="auto">
          <a:xfrm>
            <a:off x="2216150" y="12192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r</a:t>
            </a:r>
          </a:p>
        </p:txBody>
      </p:sp>
      <p:sp>
        <p:nvSpPr>
          <p:cNvPr id="91150" name="Oval 13"/>
          <p:cNvSpPr>
            <a:spLocks noChangeArrowheads="1"/>
          </p:cNvSpPr>
          <p:nvPr/>
        </p:nvSpPr>
        <p:spPr bwMode="auto">
          <a:xfrm>
            <a:off x="1638300" y="18288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a</a:t>
            </a:r>
          </a:p>
        </p:txBody>
      </p:sp>
      <p:sp>
        <p:nvSpPr>
          <p:cNvPr id="91151" name="Oval 14"/>
          <p:cNvSpPr>
            <a:spLocks noChangeArrowheads="1"/>
          </p:cNvSpPr>
          <p:nvPr/>
        </p:nvSpPr>
        <p:spPr bwMode="auto">
          <a:xfrm>
            <a:off x="2711450" y="18288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b</a:t>
            </a:r>
          </a:p>
        </p:txBody>
      </p:sp>
      <p:sp>
        <p:nvSpPr>
          <p:cNvPr id="91152" name="Oval 15"/>
          <p:cNvSpPr>
            <a:spLocks noChangeArrowheads="1"/>
          </p:cNvSpPr>
          <p:nvPr/>
        </p:nvSpPr>
        <p:spPr bwMode="auto">
          <a:xfrm>
            <a:off x="895350" y="2514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c</a:t>
            </a:r>
          </a:p>
        </p:txBody>
      </p:sp>
      <p:sp>
        <p:nvSpPr>
          <p:cNvPr id="91153" name="Oval 16"/>
          <p:cNvSpPr>
            <a:spLocks noChangeArrowheads="1"/>
          </p:cNvSpPr>
          <p:nvPr/>
        </p:nvSpPr>
        <p:spPr bwMode="auto">
          <a:xfrm>
            <a:off x="1803400" y="2514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d</a:t>
            </a:r>
          </a:p>
        </p:txBody>
      </p:sp>
      <p:sp>
        <p:nvSpPr>
          <p:cNvPr id="91154" name="Oval 17"/>
          <p:cNvSpPr>
            <a:spLocks noChangeArrowheads="1"/>
          </p:cNvSpPr>
          <p:nvPr/>
        </p:nvSpPr>
        <p:spPr bwMode="auto">
          <a:xfrm>
            <a:off x="3041650" y="2514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f</a:t>
            </a:r>
          </a:p>
        </p:txBody>
      </p:sp>
      <p:sp>
        <p:nvSpPr>
          <p:cNvPr id="91155" name="Oval 18"/>
          <p:cNvSpPr>
            <a:spLocks noChangeArrowheads="1"/>
          </p:cNvSpPr>
          <p:nvPr/>
        </p:nvSpPr>
        <p:spPr bwMode="auto">
          <a:xfrm>
            <a:off x="2381250" y="2514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e</a:t>
            </a:r>
          </a:p>
        </p:txBody>
      </p:sp>
      <p:sp>
        <p:nvSpPr>
          <p:cNvPr id="91156" name="Oval 19"/>
          <p:cNvSpPr>
            <a:spLocks noChangeArrowheads="1"/>
          </p:cNvSpPr>
          <p:nvPr/>
        </p:nvSpPr>
        <p:spPr bwMode="auto">
          <a:xfrm>
            <a:off x="3454400" y="3276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k</a:t>
            </a:r>
          </a:p>
        </p:txBody>
      </p:sp>
      <p:sp>
        <p:nvSpPr>
          <p:cNvPr id="91157" name="Oval 20"/>
          <p:cNvSpPr>
            <a:spLocks noChangeArrowheads="1"/>
          </p:cNvSpPr>
          <p:nvPr/>
        </p:nvSpPr>
        <p:spPr bwMode="auto">
          <a:xfrm>
            <a:off x="2711450" y="3276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h</a:t>
            </a:r>
          </a:p>
        </p:txBody>
      </p:sp>
      <p:sp>
        <p:nvSpPr>
          <p:cNvPr id="91158" name="Oval 21"/>
          <p:cNvSpPr>
            <a:spLocks noChangeArrowheads="1"/>
          </p:cNvSpPr>
          <p:nvPr/>
        </p:nvSpPr>
        <p:spPr bwMode="auto">
          <a:xfrm>
            <a:off x="1390650" y="3276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g</a:t>
            </a:r>
          </a:p>
        </p:txBody>
      </p:sp>
      <p:sp>
        <p:nvSpPr>
          <p:cNvPr id="91159" name="Text Box 26"/>
          <p:cNvSpPr txBox="1">
            <a:spLocks noChangeArrowheads="1"/>
          </p:cNvSpPr>
          <p:nvPr/>
        </p:nvSpPr>
        <p:spPr bwMode="auto">
          <a:xfrm>
            <a:off x="4038600" y="1066800"/>
            <a:ext cx="5700713" cy="127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95263" indent="-195263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u="sng">
                <a:solidFill>
                  <a:srgbClr val="FF0000"/>
                </a:solidFill>
                <a:latin typeface="Comic Sans MS" pitchFamily="66" charset="0"/>
              </a:rPr>
              <a:t>preorder</a:t>
            </a:r>
            <a:r>
              <a:rPr lang="en-US" altLang="en-US" b="0">
                <a:latin typeface="Comic Sans MS" pitchFamily="66" charset="0"/>
              </a:rPr>
              <a:t> traversal</a:t>
            </a:r>
            <a:br>
              <a:rPr lang="en-US" altLang="en-US" b="0">
                <a:latin typeface="Comic Sans MS" pitchFamily="66" charset="0"/>
              </a:rPr>
            </a:br>
            <a:r>
              <a:rPr lang="en-US" altLang="en-US" b="0">
                <a:latin typeface="Comic Sans MS" pitchFamily="66" charset="0"/>
              </a:rPr>
              <a:t>- vertex, left subtree, right subtree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b="0">
                <a:latin typeface="Comic Sans MS" pitchFamily="66" charset="0"/>
              </a:rPr>
              <a:t>r -&gt; a -&gt; c -&gt; d -&gt; g -&gt; b -&gt; e -&gt; f -&gt; h -&gt; k</a:t>
            </a:r>
          </a:p>
        </p:txBody>
      </p:sp>
      <p:sp>
        <p:nvSpPr>
          <p:cNvPr id="226353" name="Line 49"/>
          <p:cNvSpPr>
            <a:spLocks noChangeShapeType="1"/>
          </p:cNvSpPr>
          <p:nvPr/>
        </p:nvSpPr>
        <p:spPr bwMode="auto">
          <a:xfrm flipH="1">
            <a:off x="1720850" y="4038600"/>
            <a:ext cx="4953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6354" name="Text Box 50"/>
          <p:cNvSpPr txBox="1">
            <a:spLocks noChangeArrowheads="1"/>
          </p:cNvSpPr>
          <p:nvPr/>
        </p:nvSpPr>
        <p:spPr bwMode="auto">
          <a:xfrm>
            <a:off x="2546350" y="3733800"/>
            <a:ext cx="298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26355" name="Text Box 51"/>
          <p:cNvSpPr txBox="1">
            <a:spLocks noChangeArrowheads="1"/>
          </p:cNvSpPr>
          <p:nvPr/>
        </p:nvSpPr>
        <p:spPr bwMode="auto">
          <a:xfrm>
            <a:off x="1473200" y="43434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26356" name="Line 52"/>
          <p:cNvSpPr>
            <a:spLocks noChangeShapeType="1"/>
          </p:cNvSpPr>
          <p:nvPr/>
        </p:nvSpPr>
        <p:spPr bwMode="auto">
          <a:xfrm flipH="1">
            <a:off x="1225550" y="4648200"/>
            <a:ext cx="41275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6357" name="Text Box 53"/>
          <p:cNvSpPr txBox="1">
            <a:spLocks noChangeArrowheads="1"/>
          </p:cNvSpPr>
          <p:nvPr/>
        </p:nvSpPr>
        <p:spPr bwMode="auto">
          <a:xfrm>
            <a:off x="812800" y="54102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26358" name="Line 54"/>
          <p:cNvSpPr>
            <a:spLocks noChangeShapeType="1"/>
          </p:cNvSpPr>
          <p:nvPr/>
        </p:nvSpPr>
        <p:spPr bwMode="auto">
          <a:xfrm flipV="1">
            <a:off x="1390650" y="4953000"/>
            <a:ext cx="2476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1166" name="Line 55"/>
          <p:cNvSpPr>
            <a:spLocks noChangeShapeType="1"/>
          </p:cNvSpPr>
          <p:nvPr/>
        </p:nvSpPr>
        <p:spPr bwMode="auto">
          <a:xfrm flipH="1">
            <a:off x="1885950" y="4114800"/>
            <a:ext cx="5778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1167" name="Line 56"/>
          <p:cNvSpPr>
            <a:spLocks noChangeShapeType="1"/>
          </p:cNvSpPr>
          <p:nvPr/>
        </p:nvSpPr>
        <p:spPr bwMode="auto">
          <a:xfrm flipH="1">
            <a:off x="1143000" y="4648200"/>
            <a:ext cx="74295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1168" name="Line 57"/>
          <p:cNvSpPr>
            <a:spLocks noChangeShapeType="1"/>
          </p:cNvSpPr>
          <p:nvPr/>
        </p:nvSpPr>
        <p:spPr bwMode="auto">
          <a:xfrm>
            <a:off x="1885950" y="4648200"/>
            <a:ext cx="1651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1169" name="Line 58"/>
          <p:cNvSpPr>
            <a:spLocks noChangeShapeType="1"/>
          </p:cNvSpPr>
          <p:nvPr/>
        </p:nvSpPr>
        <p:spPr bwMode="auto">
          <a:xfrm>
            <a:off x="2463800" y="4038600"/>
            <a:ext cx="4953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1170" name="Line 59"/>
          <p:cNvSpPr>
            <a:spLocks noChangeShapeType="1"/>
          </p:cNvSpPr>
          <p:nvPr/>
        </p:nvSpPr>
        <p:spPr bwMode="auto">
          <a:xfrm flipH="1">
            <a:off x="1638300" y="5334000"/>
            <a:ext cx="4127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1171" name="Line 60"/>
          <p:cNvSpPr>
            <a:spLocks noChangeShapeType="1"/>
          </p:cNvSpPr>
          <p:nvPr/>
        </p:nvSpPr>
        <p:spPr bwMode="auto">
          <a:xfrm flipH="1">
            <a:off x="2628900" y="4648200"/>
            <a:ext cx="33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1172" name="Line 61"/>
          <p:cNvSpPr>
            <a:spLocks noChangeShapeType="1"/>
          </p:cNvSpPr>
          <p:nvPr/>
        </p:nvSpPr>
        <p:spPr bwMode="auto">
          <a:xfrm>
            <a:off x="3041650" y="4648200"/>
            <a:ext cx="2476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1173" name="Line 62"/>
          <p:cNvSpPr>
            <a:spLocks noChangeShapeType="1"/>
          </p:cNvSpPr>
          <p:nvPr/>
        </p:nvSpPr>
        <p:spPr bwMode="auto">
          <a:xfrm flipH="1">
            <a:off x="2959100" y="5334000"/>
            <a:ext cx="330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1174" name="Line 63"/>
          <p:cNvSpPr>
            <a:spLocks noChangeShapeType="1"/>
          </p:cNvSpPr>
          <p:nvPr/>
        </p:nvSpPr>
        <p:spPr bwMode="auto">
          <a:xfrm>
            <a:off x="3289300" y="5334000"/>
            <a:ext cx="4127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1175" name="Oval 64"/>
          <p:cNvSpPr>
            <a:spLocks noChangeArrowheads="1"/>
          </p:cNvSpPr>
          <p:nvPr/>
        </p:nvSpPr>
        <p:spPr bwMode="auto">
          <a:xfrm>
            <a:off x="2298700" y="38862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r</a:t>
            </a:r>
          </a:p>
        </p:txBody>
      </p:sp>
      <p:sp>
        <p:nvSpPr>
          <p:cNvPr id="91176" name="Oval 65"/>
          <p:cNvSpPr>
            <a:spLocks noChangeArrowheads="1"/>
          </p:cNvSpPr>
          <p:nvPr/>
        </p:nvSpPr>
        <p:spPr bwMode="auto">
          <a:xfrm>
            <a:off x="1720850" y="44958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a</a:t>
            </a:r>
          </a:p>
        </p:txBody>
      </p:sp>
      <p:sp>
        <p:nvSpPr>
          <p:cNvPr id="91177" name="Oval 66"/>
          <p:cNvSpPr>
            <a:spLocks noChangeArrowheads="1"/>
          </p:cNvSpPr>
          <p:nvPr/>
        </p:nvSpPr>
        <p:spPr bwMode="auto">
          <a:xfrm>
            <a:off x="2794000" y="44958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b</a:t>
            </a:r>
          </a:p>
        </p:txBody>
      </p:sp>
      <p:sp>
        <p:nvSpPr>
          <p:cNvPr id="91178" name="Oval 67"/>
          <p:cNvSpPr>
            <a:spLocks noChangeArrowheads="1"/>
          </p:cNvSpPr>
          <p:nvPr/>
        </p:nvSpPr>
        <p:spPr bwMode="auto">
          <a:xfrm>
            <a:off x="977900" y="5181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c</a:t>
            </a:r>
          </a:p>
        </p:txBody>
      </p:sp>
      <p:sp>
        <p:nvSpPr>
          <p:cNvPr id="91179" name="Oval 68"/>
          <p:cNvSpPr>
            <a:spLocks noChangeArrowheads="1"/>
          </p:cNvSpPr>
          <p:nvPr/>
        </p:nvSpPr>
        <p:spPr bwMode="auto">
          <a:xfrm>
            <a:off x="1885950" y="5181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d</a:t>
            </a:r>
          </a:p>
        </p:txBody>
      </p:sp>
      <p:sp>
        <p:nvSpPr>
          <p:cNvPr id="91180" name="Oval 69"/>
          <p:cNvSpPr>
            <a:spLocks noChangeArrowheads="1"/>
          </p:cNvSpPr>
          <p:nvPr/>
        </p:nvSpPr>
        <p:spPr bwMode="auto">
          <a:xfrm>
            <a:off x="3124200" y="5181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f</a:t>
            </a:r>
          </a:p>
        </p:txBody>
      </p:sp>
      <p:sp>
        <p:nvSpPr>
          <p:cNvPr id="91181" name="Oval 70"/>
          <p:cNvSpPr>
            <a:spLocks noChangeArrowheads="1"/>
          </p:cNvSpPr>
          <p:nvPr/>
        </p:nvSpPr>
        <p:spPr bwMode="auto">
          <a:xfrm>
            <a:off x="2463800" y="5181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e</a:t>
            </a:r>
          </a:p>
        </p:txBody>
      </p:sp>
      <p:sp>
        <p:nvSpPr>
          <p:cNvPr id="91182" name="Oval 71"/>
          <p:cNvSpPr>
            <a:spLocks noChangeArrowheads="1"/>
          </p:cNvSpPr>
          <p:nvPr/>
        </p:nvSpPr>
        <p:spPr bwMode="auto">
          <a:xfrm>
            <a:off x="3536950" y="5943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k</a:t>
            </a:r>
          </a:p>
        </p:txBody>
      </p:sp>
      <p:sp>
        <p:nvSpPr>
          <p:cNvPr id="91183" name="Oval 72"/>
          <p:cNvSpPr>
            <a:spLocks noChangeArrowheads="1"/>
          </p:cNvSpPr>
          <p:nvPr/>
        </p:nvSpPr>
        <p:spPr bwMode="auto">
          <a:xfrm>
            <a:off x="2794000" y="5943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h</a:t>
            </a:r>
          </a:p>
        </p:txBody>
      </p:sp>
      <p:sp>
        <p:nvSpPr>
          <p:cNvPr id="91184" name="Oval 73"/>
          <p:cNvSpPr>
            <a:spLocks noChangeArrowheads="1"/>
          </p:cNvSpPr>
          <p:nvPr/>
        </p:nvSpPr>
        <p:spPr bwMode="auto">
          <a:xfrm>
            <a:off x="1473200" y="5943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g</a:t>
            </a:r>
          </a:p>
        </p:txBody>
      </p:sp>
      <p:sp>
        <p:nvSpPr>
          <p:cNvPr id="226378" name="Line 74"/>
          <p:cNvSpPr>
            <a:spLocks noChangeShapeType="1"/>
          </p:cNvSpPr>
          <p:nvPr/>
        </p:nvSpPr>
        <p:spPr bwMode="auto">
          <a:xfrm>
            <a:off x="1803400" y="4876800"/>
            <a:ext cx="8255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6379" name="Text Box 75"/>
          <p:cNvSpPr txBox="1">
            <a:spLocks noChangeArrowheads="1"/>
          </p:cNvSpPr>
          <p:nvPr/>
        </p:nvSpPr>
        <p:spPr bwMode="auto">
          <a:xfrm>
            <a:off x="1555750" y="51530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226380" name="Line 76"/>
          <p:cNvSpPr>
            <a:spLocks noChangeShapeType="1"/>
          </p:cNvSpPr>
          <p:nvPr/>
        </p:nvSpPr>
        <p:spPr bwMode="auto">
          <a:xfrm flipH="1">
            <a:off x="1638300" y="5410200"/>
            <a:ext cx="24765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6381" name="Text Box 77"/>
          <p:cNvSpPr txBox="1">
            <a:spLocks noChangeArrowheads="1"/>
          </p:cNvSpPr>
          <p:nvPr/>
        </p:nvSpPr>
        <p:spPr bwMode="auto">
          <a:xfrm>
            <a:off x="1720850" y="61436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26382" name="Line 78"/>
          <p:cNvSpPr>
            <a:spLocks noChangeShapeType="1"/>
          </p:cNvSpPr>
          <p:nvPr/>
        </p:nvSpPr>
        <p:spPr bwMode="auto">
          <a:xfrm flipV="1">
            <a:off x="1885950" y="5486400"/>
            <a:ext cx="24765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6383" name="Line 79"/>
          <p:cNvSpPr>
            <a:spLocks noChangeShapeType="1"/>
          </p:cNvSpPr>
          <p:nvPr/>
        </p:nvSpPr>
        <p:spPr bwMode="auto">
          <a:xfrm flipH="1" flipV="1">
            <a:off x="2051050" y="4876800"/>
            <a:ext cx="825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6384" name="Line 80"/>
          <p:cNvSpPr>
            <a:spLocks noChangeShapeType="1"/>
          </p:cNvSpPr>
          <p:nvPr/>
        </p:nvSpPr>
        <p:spPr bwMode="auto">
          <a:xfrm flipV="1">
            <a:off x="2216150" y="4191000"/>
            <a:ext cx="2476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6386" name="Line 82"/>
          <p:cNvSpPr>
            <a:spLocks noChangeShapeType="1"/>
          </p:cNvSpPr>
          <p:nvPr/>
        </p:nvSpPr>
        <p:spPr bwMode="auto">
          <a:xfrm>
            <a:off x="2546350" y="4267200"/>
            <a:ext cx="1651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6387" name="Text Box 83"/>
          <p:cNvSpPr txBox="1">
            <a:spLocks noChangeArrowheads="1"/>
          </p:cNvSpPr>
          <p:nvPr/>
        </p:nvSpPr>
        <p:spPr bwMode="auto">
          <a:xfrm>
            <a:off x="3041650" y="43148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226388" name="Line 84"/>
          <p:cNvSpPr>
            <a:spLocks noChangeShapeType="1"/>
          </p:cNvSpPr>
          <p:nvPr/>
        </p:nvSpPr>
        <p:spPr bwMode="auto">
          <a:xfrm flipH="1">
            <a:off x="2628900" y="4800600"/>
            <a:ext cx="1651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6389" name="Line 85"/>
          <p:cNvSpPr>
            <a:spLocks noChangeShapeType="1"/>
          </p:cNvSpPr>
          <p:nvPr/>
        </p:nvSpPr>
        <p:spPr bwMode="auto">
          <a:xfrm flipV="1">
            <a:off x="2794000" y="4876800"/>
            <a:ext cx="1651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6390" name="Text Box 86"/>
          <p:cNvSpPr txBox="1">
            <a:spLocks noChangeArrowheads="1"/>
          </p:cNvSpPr>
          <p:nvPr/>
        </p:nvSpPr>
        <p:spPr bwMode="auto">
          <a:xfrm>
            <a:off x="2298700" y="54578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226391" name="Line 87"/>
          <p:cNvSpPr>
            <a:spLocks noChangeShapeType="1"/>
          </p:cNvSpPr>
          <p:nvPr/>
        </p:nvSpPr>
        <p:spPr bwMode="auto">
          <a:xfrm>
            <a:off x="3041650" y="4876800"/>
            <a:ext cx="8255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6392" name="Text Box 88"/>
          <p:cNvSpPr txBox="1">
            <a:spLocks noChangeArrowheads="1"/>
          </p:cNvSpPr>
          <p:nvPr/>
        </p:nvSpPr>
        <p:spPr bwMode="auto">
          <a:xfrm>
            <a:off x="3454400" y="51054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226393" name="Line 89"/>
          <p:cNvSpPr>
            <a:spLocks noChangeShapeType="1"/>
          </p:cNvSpPr>
          <p:nvPr/>
        </p:nvSpPr>
        <p:spPr bwMode="auto">
          <a:xfrm flipH="1">
            <a:off x="2876550" y="5410200"/>
            <a:ext cx="24765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6394" name="Text Box 90"/>
          <p:cNvSpPr txBox="1">
            <a:spLocks noChangeArrowheads="1"/>
          </p:cNvSpPr>
          <p:nvPr/>
        </p:nvSpPr>
        <p:spPr bwMode="auto">
          <a:xfrm>
            <a:off x="2959100" y="61436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226395" name="Line 91"/>
          <p:cNvSpPr>
            <a:spLocks noChangeShapeType="1"/>
          </p:cNvSpPr>
          <p:nvPr/>
        </p:nvSpPr>
        <p:spPr bwMode="auto">
          <a:xfrm flipV="1">
            <a:off x="3124200" y="5638800"/>
            <a:ext cx="1651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6396" name="Line 92"/>
          <p:cNvSpPr>
            <a:spLocks noChangeShapeType="1"/>
          </p:cNvSpPr>
          <p:nvPr/>
        </p:nvSpPr>
        <p:spPr bwMode="auto">
          <a:xfrm flipH="1" flipV="1">
            <a:off x="3206750" y="4800600"/>
            <a:ext cx="825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6397" name="Line 93"/>
          <p:cNvSpPr>
            <a:spLocks noChangeShapeType="1"/>
          </p:cNvSpPr>
          <p:nvPr/>
        </p:nvSpPr>
        <p:spPr bwMode="auto">
          <a:xfrm flipH="1" flipV="1">
            <a:off x="2711450" y="4114800"/>
            <a:ext cx="2476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6398" name="Line 94"/>
          <p:cNvSpPr>
            <a:spLocks noChangeShapeType="1"/>
          </p:cNvSpPr>
          <p:nvPr/>
        </p:nvSpPr>
        <p:spPr bwMode="auto">
          <a:xfrm>
            <a:off x="3371850" y="5638800"/>
            <a:ext cx="8255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6399" name="Line 95"/>
          <p:cNvSpPr>
            <a:spLocks noChangeShapeType="1"/>
          </p:cNvSpPr>
          <p:nvPr/>
        </p:nvSpPr>
        <p:spPr bwMode="auto">
          <a:xfrm flipH="1" flipV="1">
            <a:off x="3536950" y="5562600"/>
            <a:ext cx="825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6400" name="Text Box 96"/>
          <p:cNvSpPr txBox="1">
            <a:spLocks noChangeArrowheads="1"/>
          </p:cNvSpPr>
          <p:nvPr/>
        </p:nvSpPr>
        <p:spPr bwMode="auto">
          <a:xfrm>
            <a:off x="3784600" y="6172200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10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4480200" y="1193760"/>
              <a:ext cx="5054760" cy="47120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70840" y="1184400"/>
                <a:ext cx="5073480" cy="4730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53" grpId="0" animBg="1"/>
      <p:bldP spid="226354" grpId="0" autoUpdateAnimBg="0"/>
      <p:bldP spid="226355" grpId="0" autoUpdateAnimBg="0"/>
      <p:bldP spid="226356" grpId="0" animBg="1"/>
      <p:bldP spid="226357" grpId="0" autoUpdateAnimBg="0"/>
      <p:bldP spid="226358" grpId="0" animBg="1"/>
      <p:bldP spid="226378" grpId="0" animBg="1"/>
      <p:bldP spid="226379" grpId="0" autoUpdateAnimBg="0"/>
      <p:bldP spid="226380" grpId="0" animBg="1"/>
      <p:bldP spid="226381" grpId="0" autoUpdateAnimBg="0"/>
      <p:bldP spid="226382" grpId="0" animBg="1"/>
      <p:bldP spid="226383" grpId="0" animBg="1"/>
      <p:bldP spid="226384" grpId="0" animBg="1"/>
      <p:bldP spid="226386" grpId="0" animBg="1"/>
      <p:bldP spid="226387" grpId="0" autoUpdateAnimBg="0"/>
      <p:bldP spid="226388" grpId="0" animBg="1"/>
      <p:bldP spid="226389" grpId="0" animBg="1"/>
      <p:bldP spid="226390" grpId="0" autoUpdateAnimBg="0"/>
      <p:bldP spid="226391" grpId="0" animBg="1"/>
      <p:bldP spid="226392" grpId="0" autoUpdateAnimBg="0"/>
      <p:bldP spid="226393" grpId="0" animBg="1"/>
      <p:bldP spid="226394" grpId="0" autoUpdateAnimBg="0"/>
      <p:bldP spid="226395" grpId="0" animBg="1"/>
      <p:bldP spid="226396" grpId="0" animBg="1"/>
      <p:bldP spid="226397" grpId="0" animBg="1"/>
      <p:bldP spid="226398" grpId="0" animBg="1"/>
      <p:bldP spid="226399" grpId="0" animBg="1"/>
      <p:bldP spid="226400" grpId="0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550DFC-67BB-4314-942A-AD3E2558B044}" type="slidenum">
              <a:rPr lang="zh-TW" altLang="en-US" sz="1100" b="0">
                <a:latin typeface="Verdana" pitchFamily="34" charset="0"/>
              </a:rPr>
              <a:pPr eaLnBrk="1" hangingPunct="1"/>
              <a:t>82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Traversing a binary tree</a:t>
            </a:r>
          </a:p>
        </p:txBody>
      </p:sp>
      <p:sp>
        <p:nvSpPr>
          <p:cNvPr id="92164" name="Line 3"/>
          <p:cNvSpPr>
            <a:spLocks noChangeShapeType="1"/>
          </p:cNvSpPr>
          <p:nvPr/>
        </p:nvSpPr>
        <p:spPr bwMode="auto">
          <a:xfrm flipH="1">
            <a:off x="1800225" y="1447800"/>
            <a:ext cx="5778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165" name="Line 4"/>
          <p:cNvSpPr>
            <a:spLocks noChangeShapeType="1"/>
          </p:cNvSpPr>
          <p:nvPr/>
        </p:nvSpPr>
        <p:spPr bwMode="auto">
          <a:xfrm flipH="1">
            <a:off x="1057275" y="1981200"/>
            <a:ext cx="74295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166" name="Line 5"/>
          <p:cNvSpPr>
            <a:spLocks noChangeShapeType="1"/>
          </p:cNvSpPr>
          <p:nvPr/>
        </p:nvSpPr>
        <p:spPr bwMode="auto">
          <a:xfrm>
            <a:off x="1800225" y="1981200"/>
            <a:ext cx="1651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167" name="Line 6"/>
          <p:cNvSpPr>
            <a:spLocks noChangeShapeType="1"/>
          </p:cNvSpPr>
          <p:nvPr/>
        </p:nvSpPr>
        <p:spPr bwMode="auto">
          <a:xfrm>
            <a:off x="2378075" y="1371600"/>
            <a:ext cx="4953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168" name="Line 7"/>
          <p:cNvSpPr>
            <a:spLocks noChangeShapeType="1"/>
          </p:cNvSpPr>
          <p:nvPr/>
        </p:nvSpPr>
        <p:spPr bwMode="auto">
          <a:xfrm flipH="1">
            <a:off x="1552575" y="2667000"/>
            <a:ext cx="4127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169" name="Line 8"/>
          <p:cNvSpPr>
            <a:spLocks noChangeShapeType="1"/>
          </p:cNvSpPr>
          <p:nvPr/>
        </p:nvSpPr>
        <p:spPr bwMode="auto">
          <a:xfrm flipH="1">
            <a:off x="2543175" y="1981200"/>
            <a:ext cx="33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170" name="Line 9"/>
          <p:cNvSpPr>
            <a:spLocks noChangeShapeType="1"/>
          </p:cNvSpPr>
          <p:nvPr/>
        </p:nvSpPr>
        <p:spPr bwMode="auto">
          <a:xfrm>
            <a:off x="2955925" y="1981200"/>
            <a:ext cx="2476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171" name="Line 10"/>
          <p:cNvSpPr>
            <a:spLocks noChangeShapeType="1"/>
          </p:cNvSpPr>
          <p:nvPr/>
        </p:nvSpPr>
        <p:spPr bwMode="auto">
          <a:xfrm flipH="1">
            <a:off x="2873375" y="2667000"/>
            <a:ext cx="330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172" name="Line 11"/>
          <p:cNvSpPr>
            <a:spLocks noChangeShapeType="1"/>
          </p:cNvSpPr>
          <p:nvPr/>
        </p:nvSpPr>
        <p:spPr bwMode="auto">
          <a:xfrm>
            <a:off x="3203575" y="2667000"/>
            <a:ext cx="4127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173" name="Oval 12"/>
          <p:cNvSpPr>
            <a:spLocks noChangeArrowheads="1"/>
          </p:cNvSpPr>
          <p:nvPr/>
        </p:nvSpPr>
        <p:spPr bwMode="auto">
          <a:xfrm>
            <a:off x="2212975" y="12192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r</a:t>
            </a:r>
          </a:p>
        </p:txBody>
      </p:sp>
      <p:sp>
        <p:nvSpPr>
          <p:cNvPr id="92174" name="Oval 13"/>
          <p:cNvSpPr>
            <a:spLocks noChangeArrowheads="1"/>
          </p:cNvSpPr>
          <p:nvPr/>
        </p:nvSpPr>
        <p:spPr bwMode="auto">
          <a:xfrm>
            <a:off x="1635125" y="18288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a</a:t>
            </a:r>
          </a:p>
        </p:txBody>
      </p:sp>
      <p:sp>
        <p:nvSpPr>
          <p:cNvPr id="92175" name="Oval 14"/>
          <p:cNvSpPr>
            <a:spLocks noChangeArrowheads="1"/>
          </p:cNvSpPr>
          <p:nvPr/>
        </p:nvSpPr>
        <p:spPr bwMode="auto">
          <a:xfrm>
            <a:off x="2708275" y="18288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b</a:t>
            </a:r>
          </a:p>
        </p:txBody>
      </p:sp>
      <p:sp>
        <p:nvSpPr>
          <p:cNvPr id="92176" name="Oval 15"/>
          <p:cNvSpPr>
            <a:spLocks noChangeArrowheads="1"/>
          </p:cNvSpPr>
          <p:nvPr/>
        </p:nvSpPr>
        <p:spPr bwMode="auto">
          <a:xfrm>
            <a:off x="892175" y="2514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c</a:t>
            </a:r>
          </a:p>
        </p:txBody>
      </p:sp>
      <p:sp>
        <p:nvSpPr>
          <p:cNvPr id="92177" name="Oval 16"/>
          <p:cNvSpPr>
            <a:spLocks noChangeArrowheads="1"/>
          </p:cNvSpPr>
          <p:nvPr/>
        </p:nvSpPr>
        <p:spPr bwMode="auto">
          <a:xfrm>
            <a:off x="1800225" y="2514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d</a:t>
            </a:r>
          </a:p>
        </p:txBody>
      </p:sp>
      <p:sp>
        <p:nvSpPr>
          <p:cNvPr id="92178" name="Oval 17"/>
          <p:cNvSpPr>
            <a:spLocks noChangeArrowheads="1"/>
          </p:cNvSpPr>
          <p:nvPr/>
        </p:nvSpPr>
        <p:spPr bwMode="auto">
          <a:xfrm>
            <a:off x="3038475" y="2514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f</a:t>
            </a:r>
          </a:p>
        </p:txBody>
      </p:sp>
      <p:sp>
        <p:nvSpPr>
          <p:cNvPr id="92179" name="Oval 18"/>
          <p:cNvSpPr>
            <a:spLocks noChangeArrowheads="1"/>
          </p:cNvSpPr>
          <p:nvPr/>
        </p:nvSpPr>
        <p:spPr bwMode="auto">
          <a:xfrm>
            <a:off x="2378075" y="2514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e</a:t>
            </a:r>
          </a:p>
        </p:txBody>
      </p:sp>
      <p:sp>
        <p:nvSpPr>
          <p:cNvPr id="92180" name="Oval 19"/>
          <p:cNvSpPr>
            <a:spLocks noChangeArrowheads="1"/>
          </p:cNvSpPr>
          <p:nvPr/>
        </p:nvSpPr>
        <p:spPr bwMode="auto">
          <a:xfrm>
            <a:off x="3451225" y="3276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k</a:t>
            </a:r>
          </a:p>
        </p:txBody>
      </p:sp>
      <p:sp>
        <p:nvSpPr>
          <p:cNvPr id="92181" name="Oval 20"/>
          <p:cNvSpPr>
            <a:spLocks noChangeArrowheads="1"/>
          </p:cNvSpPr>
          <p:nvPr/>
        </p:nvSpPr>
        <p:spPr bwMode="auto">
          <a:xfrm>
            <a:off x="2708275" y="3276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h</a:t>
            </a:r>
          </a:p>
        </p:txBody>
      </p:sp>
      <p:sp>
        <p:nvSpPr>
          <p:cNvPr id="92182" name="Oval 21"/>
          <p:cNvSpPr>
            <a:spLocks noChangeArrowheads="1"/>
          </p:cNvSpPr>
          <p:nvPr/>
        </p:nvSpPr>
        <p:spPr bwMode="auto">
          <a:xfrm>
            <a:off x="1387475" y="3276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g</a:t>
            </a:r>
          </a:p>
        </p:txBody>
      </p:sp>
      <p:sp>
        <p:nvSpPr>
          <p:cNvPr id="92183" name="Text Box 22"/>
          <p:cNvSpPr txBox="1">
            <a:spLocks noChangeArrowheads="1"/>
          </p:cNvSpPr>
          <p:nvPr/>
        </p:nvSpPr>
        <p:spPr bwMode="auto">
          <a:xfrm>
            <a:off x="4038600" y="1066800"/>
            <a:ext cx="5700713" cy="127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95263" indent="-195263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b="0">
                <a:latin typeface="Comic Sans MS" pitchFamily="66" charset="0"/>
              </a:rPr>
              <a:t>preorder traversal</a:t>
            </a:r>
            <a:br>
              <a:rPr lang="en-US" altLang="en-US" b="0">
                <a:latin typeface="Comic Sans MS" pitchFamily="66" charset="0"/>
              </a:rPr>
            </a:br>
            <a:r>
              <a:rPr lang="en-US" altLang="en-US" b="0">
                <a:latin typeface="Comic Sans MS" pitchFamily="66" charset="0"/>
              </a:rPr>
              <a:t>- vertex, left subtree, right subtree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b="0">
                <a:latin typeface="Comic Sans MS" pitchFamily="66" charset="0"/>
              </a:rPr>
              <a:t>r -&gt; a -&gt; c -&gt; d -&gt; g -&gt; b -&gt; e -&gt; f -&gt; h -&gt; k</a:t>
            </a:r>
          </a:p>
        </p:txBody>
      </p:sp>
      <p:sp>
        <p:nvSpPr>
          <p:cNvPr id="92184" name="Text Box 23"/>
          <p:cNvSpPr txBox="1">
            <a:spLocks noChangeArrowheads="1"/>
          </p:cNvSpPr>
          <p:nvPr/>
        </p:nvSpPr>
        <p:spPr bwMode="auto">
          <a:xfrm>
            <a:off x="4038600" y="2819400"/>
            <a:ext cx="5700713" cy="127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95263" indent="-195263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u="sng">
                <a:solidFill>
                  <a:srgbClr val="FF0000"/>
                </a:solidFill>
                <a:latin typeface="Comic Sans MS" pitchFamily="66" charset="0"/>
              </a:rPr>
              <a:t>inorder</a:t>
            </a:r>
            <a:r>
              <a:rPr lang="en-US" altLang="en-US" b="0">
                <a:latin typeface="Comic Sans MS" pitchFamily="66" charset="0"/>
              </a:rPr>
              <a:t> traversal</a:t>
            </a:r>
            <a:br>
              <a:rPr lang="en-US" altLang="en-US" b="0">
                <a:latin typeface="Comic Sans MS" pitchFamily="66" charset="0"/>
              </a:rPr>
            </a:br>
            <a:r>
              <a:rPr lang="en-US" altLang="en-US" b="0">
                <a:latin typeface="Comic Sans MS" pitchFamily="66" charset="0"/>
              </a:rPr>
              <a:t>- left subtree, vertex, right subtree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b="0">
                <a:latin typeface="Comic Sans MS" pitchFamily="66" charset="0"/>
              </a:rPr>
              <a:t>c -&gt; a -&gt; g -&gt; d -&gt; r -&gt; e -&gt; b -&gt; h -&gt; f -&gt; k</a:t>
            </a:r>
          </a:p>
        </p:txBody>
      </p:sp>
      <p:sp>
        <p:nvSpPr>
          <p:cNvPr id="227352" name="Line 24"/>
          <p:cNvSpPr>
            <a:spLocks noChangeShapeType="1"/>
          </p:cNvSpPr>
          <p:nvPr/>
        </p:nvSpPr>
        <p:spPr bwMode="auto">
          <a:xfrm flipH="1">
            <a:off x="1717675" y="4038600"/>
            <a:ext cx="4953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7353" name="Text Box 25"/>
          <p:cNvSpPr txBox="1">
            <a:spLocks noChangeArrowheads="1"/>
          </p:cNvSpPr>
          <p:nvPr/>
        </p:nvSpPr>
        <p:spPr bwMode="auto">
          <a:xfrm>
            <a:off x="2543175" y="37338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27354" name="Text Box 26"/>
          <p:cNvSpPr txBox="1">
            <a:spLocks noChangeArrowheads="1"/>
          </p:cNvSpPr>
          <p:nvPr/>
        </p:nvSpPr>
        <p:spPr bwMode="auto">
          <a:xfrm>
            <a:off x="1431925" y="43434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27355" name="Line 27"/>
          <p:cNvSpPr>
            <a:spLocks noChangeShapeType="1"/>
          </p:cNvSpPr>
          <p:nvPr/>
        </p:nvSpPr>
        <p:spPr bwMode="auto">
          <a:xfrm flipH="1">
            <a:off x="1222375" y="4648200"/>
            <a:ext cx="41275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7356" name="Text Box 28"/>
          <p:cNvSpPr txBox="1">
            <a:spLocks noChangeArrowheads="1"/>
          </p:cNvSpPr>
          <p:nvPr/>
        </p:nvSpPr>
        <p:spPr bwMode="auto">
          <a:xfrm>
            <a:off x="809625" y="5410200"/>
            <a:ext cx="298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27357" name="Line 29"/>
          <p:cNvSpPr>
            <a:spLocks noChangeShapeType="1"/>
          </p:cNvSpPr>
          <p:nvPr/>
        </p:nvSpPr>
        <p:spPr bwMode="auto">
          <a:xfrm flipV="1">
            <a:off x="1387475" y="4953000"/>
            <a:ext cx="2476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191" name="Line 30"/>
          <p:cNvSpPr>
            <a:spLocks noChangeShapeType="1"/>
          </p:cNvSpPr>
          <p:nvPr/>
        </p:nvSpPr>
        <p:spPr bwMode="auto">
          <a:xfrm flipH="1">
            <a:off x="1882775" y="4114800"/>
            <a:ext cx="5778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192" name="Line 31"/>
          <p:cNvSpPr>
            <a:spLocks noChangeShapeType="1"/>
          </p:cNvSpPr>
          <p:nvPr/>
        </p:nvSpPr>
        <p:spPr bwMode="auto">
          <a:xfrm flipH="1">
            <a:off x="1139825" y="4648200"/>
            <a:ext cx="74295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193" name="Line 32"/>
          <p:cNvSpPr>
            <a:spLocks noChangeShapeType="1"/>
          </p:cNvSpPr>
          <p:nvPr/>
        </p:nvSpPr>
        <p:spPr bwMode="auto">
          <a:xfrm>
            <a:off x="1882775" y="4648200"/>
            <a:ext cx="1651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194" name="Line 33"/>
          <p:cNvSpPr>
            <a:spLocks noChangeShapeType="1"/>
          </p:cNvSpPr>
          <p:nvPr/>
        </p:nvSpPr>
        <p:spPr bwMode="auto">
          <a:xfrm>
            <a:off x="2460625" y="4038600"/>
            <a:ext cx="4953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195" name="Line 34"/>
          <p:cNvSpPr>
            <a:spLocks noChangeShapeType="1"/>
          </p:cNvSpPr>
          <p:nvPr/>
        </p:nvSpPr>
        <p:spPr bwMode="auto">
          <a:xfrm flipH="1">
            <a:off x="1635125" y="5334000"/>
            <a:ext cx="4127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196" name="Line 35"/>
          <p:cNvSpPr>
            <a:spLocks noChangeShapeType="1"/>
          </p:cNvSpPr>
          <p:nvPr/>
        </p:nvSpPr>
        <p:spPr bwMode="auto">
          <a:xfrm flipH="1">
            <a:off x="2625725" y="4648200"/>
            <a:ext cx="33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197" name="Line 36"/>
          <p:cNvSpPr>
            <a:spLocks noChangeShapeType="1"/>
          </p:cNvSpPr>
          <p:nvPr/>
        </p:nvSpPr>
        <p:spPr bwMode="auto">
          <a:xfrm>
            <a:off x="3038475" y="4648200"/>
            <a:ext cx="2476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198" name="Line 37"/>
          <p:cNvSpPr>
            <a:spLocks noChangeShapeType="1"/>
          </p:cNvSpPr>
          <p:nvPr/>
        </p:nvSpPr>
        <p:spPr bwMode="auto">
          <a:xfrm flipH="1">
            <a:off x="2955925" y="5334000"/>
            <a:ext cx="330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199" name="Line 38"/>
          <p:cNvSpPr>
            <a:spLocks noChangeShapeType="1"/>
          </p:cNvSpPr>
          <p:nvPr/>
        </p:nvSpPr>
        <p:spPr bwMode="auto">
          <a:xfrm>
            <a:off x="3286125" y="5334000"/>
            <a:ext cx="4127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200" name="Oval 39"/>
          <p:cNvSpPr>
            <a:spLocks noChangeArrowheads="1"/>
          </p:cNvSpPr>
          <p:nvPr/>
        </p:nvSpPr>
        <p:spPr bwMode="auto">
          <a:xfrm>
            <a:off x="2295525" y="38862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r</a:t>
            </a:r>
          </a:p>
        </p:txBody>
      </p:sp>
      <p:sp>
        <p:nvSpPr>
          <p:cNvPr id="92201" name="Oval 40"/>
          <p:cNvSpPr>
            <a:spLocks noChangeArrowheads="1"/>
          </p:cNvSpPr>
          <p:nvPr/>
        </p:nvSpPr>
        <p:spPr bwMode="auto">
          <a:xfrm>
            <a:off x="1717675" y="44958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a</a:t>
            </a:r>
          </a:p>
        </p:txBody>
      </p:sp>
      <p:sp>
        <p:nvSpPr>
          <p:cNvPr id="92202" name="Oval 41"/>
          <p:cNvSpPr>
            <a:spLocks noChangeArrowheads="1"/>
          </p:cNvSpPr>
          <p:nvPr/>
        </p:nvSpPr>
        <p:spPr bwMode="auto">
          <a:xfrm>
            <a:off x="2790825" y="44958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b</a:t>
            </a:r>
          </a:p>
        </p:txBody>
      </p:sp>
      <p:sp>
        <p:nvSpPr>
          <p:cNvPr id="92203" name="Oval 42"/>
          <p:cNvSpPr>
            <a:spLocks noChangeArrowheads="1"/>
          </p:cNvSpPr>
          <p:nvPr/>
        </p:nvSpPr>
        <p:spPr bwMode="auto">
          <a:xfrm>
            <a:off x="974725" y="5181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c</a:t>
            </a:r>
          </a:p>
        </p:txBody>
      </p:sp>
      <p:sp>
        <p:nvSpPr>
          <p:cNvPr id="92204" name="Oval 43"/>
          <p:cNvSpPr>
            <a:spLocks noChangeArrowheads="1"/>
          </p:cNvSpPr>
          <p:nvPr/>
        </p:nvSpPr>
        <p:spPr bwMode="auto">
          <a:xfrm>
            <a:off x="1882775" y="5181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d</a:t>
            </a:r>
          </a:p>
        </p:txBody>
      </p:sp>
      <p:sp>
        <p:nvSpPr>
          <p:cNvPr id="92205" name="Oval 44"/>
          <p:cNvSpPr>
            <a:spLocks noChangeArrowheads="1"/>
          </p:cNvSpPr>
          <p:nvPr/>
        </p:nvSpPr>
        <p:spPr bwMode="auto">
          <a:xfrm>
            <a:off x="3121025" y="5181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f</a:t>
            </a:r>
          </a:p>
        </p:txBody>
      </p:sp>
      <p:sp>
        <p:nvSpPr>
          <p:cNvPr id="92206" name="Oval 45"/>
          <p:cNvSpPr>
            <a:spLocks noChangeArrowheads="1"/>
          </p:cNvSpPr>
          <p:nvPr/>
        </p:nvSpPr>
        <p:spPr bwMode="auto">
          <a:xfrm>
            <a:off x="2460625" y="5181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e</a:t>
            </a:r>
          </a:p>
        </p:txBody>
      </p:sp>
      <p:sp>
        <p:nvSpPr>
          <p:cNvPr id="92207" name="Oval 46"/>
          <p:cNvSpPr>
            <a:spLocks noChangeArrowheads="1"/>
          </p:cNvSpPr>
          <p:nvPr/>
        </p:nvSpPr>
        <p:spPr bwMode="auto">
          <a:xfrm>
            <a:off x="3533775" y="5943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k</a:t>
            </a:r>
          </a:p>
        </p:txBody>
      </p:sp>
      <p:sp>
        <p:nvSpPr>
          <p:cNvPr id="92208" name="Oval 47"/>
          <p:cNvSpPr>
            <a:spLocks noChangeArrowheads="1"/>
          </p:cNvSpPr>
          <p:nvPr/>
        </p:nvSpPr>
        <p:spPr bwMode="auto">
          <a:xfrm>
            <a:off x="2790825" y="5943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h</a:t>
            </a:r>
          </a:p>
        </p:txBody>
      </p:sp>
      <p:sp>
        <p:nvSpPr>
          <p:cNvPr id="92209" name="Oval 48"/>
          <p:cNvSpPr>
            <a:spLocks noChangeArrowheads="1"/>
          </p:cNvSpPr>
          <p:nvPr/>
        </p:nvSpPr>
        <p:spPr bwMode="auto">
          <a:xfrm>
            <a:off x="1470025" y="5943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g</a:t>
            </a:r>
          </a:p>
        </p:txBody>
      </p:sp>
      <p:sp>
        <p:nvSpPr>
          <p:cNvPr id="227377" name="Line 49"/>
          <p:cNvSpPr>
            <a:spLocks noChangeShapeType="1"/>
          </p:cNvSpPr>
          <p:nvPr/>
        </p:nvSpPr>
        <p:spPr bwMode="auto">
          <a:xfrm>
            <a:off x="1800225" y="4876800"/>
            <a:ext cx="8255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7378" name="Text Box 50"/>
          <p:cNvSpPr txBox="1">
            <a:spLocks noChangeArrowheads="1"/>
          </p:cNvSpPr>
          <p:nvPr/>
        </p:nvSpPr>
        <p:spPr bwMode="auto">
          <a:xfrm>
            <a:off x="1552575" y="51530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227379" name="Line 51"/>
          <p:cNvSpPr>
            <a:spLocks noChangeShapeType="1"/>
          </p:cNvSpPr>
          <p:nvPr/>
        </p:nvSpPr>
        <p:spPr bwMode="auto">
          <a:xfrm flipH="1">
            <a:off x="1635125" y="5410200"/>
            <a:ext cx="24765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7380" name="Text Box 52"/>
          <p:cNvSpPr txBox="1">
            <a:spLocks noChangeArrowheads="1"/>
          </p:cNvSpPr>
          <p:nvPr/>
        </p:nvSpPr>
        <p:spPr bwMode="auto">
          <a:xfrm>
            <a:off x="1717675" y="61436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27381" name="Line 53"/>
          <p:cNvSpPr>
            <a:spLocks noChangeShapeType="1"/>
          </p:cNvSpPr>
          <p:nvPr/>
        </p:nvSpPr>
        <p:spPr bwMode="auto">
          <a:xfrm flipV="1">
            <a:off x="1882775" y="5486400"/>
            <a:ext cx="24765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7382" name="Line 54"/>
          <p:cNvSpPr>
            <a:spLocks noChangeShapeType="1"/>
          </p:cNvSpPr>
          <p:nvPr/>
        </p:nvSpPr>
        <p:spPr bwMode="auto">
          <a:xfrm flipH="1" flipV="1">
            <a:off x="2047875" y="4876800"/>
            <a:ext cx="825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7383" name="Line 55"/>
          <p:cNvSpPr>
            <a:spLocks noChangeShapeType="1"/>
          </p:cNvSpPr>
          <p:nvPr/>
        </p:nvSpPr>
        <p:spPr bwMode="auto">
          <a:xfrm flipV="1">
            <a:off x="2212975" y="4191000"/>
            <a:ext cx="2476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7384" name="Line 56"/>
          <p:cNvSpPr>
            <a:spLocks noChangeShapeType="1"/>
          </p:cNvSpPr>
          <p:nvPr/>
        </p:nvSpPr>
        <p:spPr bwMode="auto">
          <a:xfrm>
            <a:off x="2543175" y="4267200"/>
            <a:ext cx="1651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7385" name="Text Box 57"/>
          <p:cNvSpPr txBox="1">
            <a:spLocks noChangeArrowheads="1"/>
          </p:cNvSpPr>
          <p:nvPr/>
        </p:nvSpPr>
        <p:spPr bwMode="auto">
          <a:xfrm>
            <a:off x="3038475" y="43148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227386" name="Line 58"/>
          <p:cNvSpPr>
            <a:spLocks noChangeShapeType="1"/>
          </p:cNvSpPr>
          <p:nvPr/>
        </p:nvSpPr>
        <p:spPr bwMode="auto">
          <a:xfrm flipH="1">
            <a:off x="2625725" y="4800600"/>
            <a:ext cx="1651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7387" name="Line 59"/>
          <p:cNvSpPr>
            <a:spLocks noChangeShapeType="1"/>
          </p:cNvSpPr>
          <p:nvPr/>
        </p:nvSpPr>
        <p:spPr bwMode="auto">
          <a:xfrm flipV="1">
            <a:off x="2790825" y="4876800"/>
            <a:ext cx="1651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7388" name="Text Box 60"/>
          <p:cNvSpPr txBox="1">
            <a:spLocks noChangeArrowheads="1"/>
          </p:cNvSpPr>
          <p:nvPr/>
        </p:nvSpPr>
        <p:spPr bwMode="auto">
          <a:xfrm>
            <a:off x="2295525" y="54578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227389" name="Line 61"/>
          <p:cNvSpPr>
            <a:spLocks noChangeShapeType="1"/>
          </p:cNvSpPr>
          <p:nvPr/>
        </p:nvSpPr>
        <p:spPr bwMode="auto">
          <a:xfrm>
            <a:off x="3038475" y="4876800"/>
            <a:ext cx="8255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7390" name="Text Box 62"/>
          <p:cNvSpPr txBox="1">
            <a:spLocks noChangeArrowheads="1"/>
          </p:cNvSpPr>
          <p:nvPr/>
        </p:nvSpPr>
        <p:spPr bwMode="auto">
          <a:xfrm>
            <a:off x="3495675" y="51530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227391" name="Line 63"/>
          <p:cNvSpPr>
            <a:spLocks noChangeShapeType="1"/>
          </p:cNvSpPr>
          <p:nvPr/>
        </p:nvSpPr>
        <p:spPr bwMode="auto">
          <a:xfrm flipH="1">
            <a:off x="2873375" y="5410200"/>
            <a:ext cx="24765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7392" name="Text Box 64"/>
          <p:cNvSpPr txBox="1">
            <a:spLocks noChangeArrowheads="1"/>
          </p:cNvSpPr>
          <p:nvPr/>
        </p:nvSpPr>
        <p:spPr bwMode="auto">
          <a:xfrm>
            <a:off x="2955925" y="61436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227393" name="Line 65"/>
          <p:cNvSpPr>
            <a:spLocks noChangeShapeType="1"/>
          </p:cNvSpPr>
          <p:nvPr/>
        </p:nvSpPr>
        <p:spPr bwMode="auto">
          <a:xfrm flipV="1">
            <a:off x="3121025" y="5638800"/>
            <a:ext cx="1651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7394" name="Line 66"/>
          <p:cNvSpPr>
            <a:spLocks noChangeShapeType="1"/>
          </p:cNvSpPr>
          <p:nvPr/>
        </p:nvSpPr>
        <p:spPr bwMode="auto">
          <a:xfrm flipH="1" flipV="1">
            <a:off x="3203575" y="4800600"/>
            <a:ext cx="825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7395" name="Line 67"/>
          <p:cNvSpPr>
            <a:spLocks noChangeShapeType="1"/>
          </p:cNvSpPr>
          <p:nvPr/>
        </p:nvSpPr>
        <p:spPr bwMode="auto">
          <a:xfrm flipH="1" flipV="1">
            <a:off x="2708275" y="4114800"/>
            <a:ext cx="2476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7396" name="Line 68"/>
          <p:cNvSpPr>
            <a:spLocks noChangeShapeType="1"/>
          </p:cNvSpPr>
          <p:nvPr/>
        </p:nvSpPr>
        <p:spPr bwMode="auto">
          <a:xfrm>
            <a:off x="3368675" y="5638800"/>
            <a:ext cx="8255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7397" name="Line 69"/>
          <p:cNvSpPr>
            <a:spLocks noChangeShapeType="1"/>
          </p:cNvSpPr>
          <p:nvPr/>
        </p:nvSpPr>
        <p:spPr bwMode="auto">
          <a:xfrm flipH="1" flipV="1">
            <a:off x="3533775" y="5562600"/>
            <a:ext cx="825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7398" name="Text Box 70"/>
          <p:cNvSpPr txBox="1">
            <a:spLocks noChangeArrowheads="1"/>
          </p:cNvSpPr>
          <p:nvPr/>
        </p:nvSpPr>
        <p:spPr bwMode="auto">
          <a:xfrm>
            <a:off x="3781425" y="6172200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10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30280" y="2909880"/>
              <a:ext cx="8977680" cy="31888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0920" y="2900520"/>
                <a:ext cx="8996400" cy="3207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52" grpId="0" animBg="1"/>
      <p:bldP spid="227353" grpId="0" autoUpdateAnimBg="0"/>
      <p:bldP spid="227354" grpId="0" autoUpdateAnimBg="0"/>
      <p:bldP spid="227355" grpId="0" animBg="1"/>
      <p:bldP spid="227356" grpId="0" autoUpdateAnimBg="0"/>
      <p:bldP spid="227357" grpId="0" animBg="1"/>
      <p:bldP spid="227377" grpId="0" animBg="1"/>
      <p:bldP spid="227378" grpId="0" autoUpdateAnimBg="0"/>
      <p:bldP spid="227379" grpId="0" animBg="1"/>
      <p:bldP spid="227380" grpId="0" autoUpdateAnimBg="0"/>
      <p:bldP spid="227381" grpId="0" animBg="1"/>
      <p:bldP spid="227382" grpId="0" animBg="1"/>
      <p:bldP spid="227383" grpId="0" animBg="1"/>
      <p:bldP spid="227384" grpId="0" animBg="1"/>
      <p:bldP spid="227385" grpId="0" autoUpdateAnimBg="0"/>
      <p:bldP spid="227386" grpId="0" animBg="1"/>
      <p:bldP spid="227387" grpId="0" animBg="1"/>
      <p:bldP spid="227388" grpId="0" autoUpdateAnimBg="0"/>
      <p:bldP spid="227389" grpId="0" animBg="1"/>
      <p:bldP spid="227390" grpId="0" autoUpdateAnimBg="0"/>
      <p:bldP spid="227391" grpId="0" animBg="1"/>
      <p:bldP spid="227392" grpId="0" autoUpdateAnimBg="0"/>
      <p:bldP spid="227393" grpId="0" animBg="1"/>
      <p:bldP spid="227394" grpId="0" animBg="1"/>
      <p:bldP spid="227395" grpId="0" animBg="1"/>
      <p:bldP spid="227396" grpId="0" animBg="1"/>
      <p:bldP spid="227397" grpId="0" animBg="1"/>
      <p:bldP spid="227398" grpId="0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0C9C052-7A79-4FE6-B95F-16FB58B2AB0D}" type="slidenum">
              <a:rPr lang="zh-TW" altLang="en-US" sz="1100" b="0">
                <a:latin typeface="Verdana" pitchFamily="34" charset="0"/>
              </a:rPr>
              <a:pPr eaLnBrk="1" hangingPunct="1"/>
              <a:t>83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Traversing a binary tree</a:t>
            </a:r>
          </a:p>
        </p:txBody>
      </p:sp>
      <p:sp>
        <p:nvSpPr>
          <p:cNvPr id="93188" name="Line 3"/>
          <p:cNvSpPr>
            <a:spLocks noChangeShapeType="1"/>
          </p:cNvSpPr>
          <p:nvPr/>
        </p:nvSpPr>
        <p:spPr bwMode="auto">
          <a:xfrm flipH="1">
            <a:off x="1800225" y="1447800"/>
            <a:ext cx="5778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189" name="Line 4"/>
          <p:cNvSpPr>
            <a:spLocks noChangeShapeType="1"/>
          </p:cNvSpPr>
          <p:nvPr/>
        </p:nvSpPr>
        <p:spPr bwMode="auto">
          <a:xfrm flipH="1">
            <a:off x="1057275" y="1981200"/>
            <a:ext cx="74295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190" name="Line 5"/>
          <p:cNvSpPr>
            <a:spLocks noChangeShapeType="1"/>
          </p:cNvSpPr>
          <p:nvPr/>
        </p:nvSpPr>
        <p:spPr bwMode="auto">
          <a:xfrm>
            <a:off x="1800225" y="1981200"/>
            <a:ext cx="1651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191" name="Line 6"/>
          <p:cNvSpPr>
            <a:spLocks noChangeShapeType="1"/>
          </p:cNvSpPr>
          <p:nvPr/>
        </p:nvSpPr>
        <p:spPr bwMode="auto">
          <a:xfrm>
            <a:off x="2378075" y="1371600"/>
            <a:ext cx="4953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192" name="Line 7"/>
          <p:cNvSpPr>
            <a:spLocks noChangeShapeType="1"/>
          </p:cNvSpPr>
          <p:nvPr/>
        </p:nvSpPr>
        <p:spPr bwMode="auto">
          <a:xfrm flipH="1">
            <a:off x="1552575" y="2667000"/>
            <a:ext cx="4127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193" name="Line 8"/>
          <p:cNvSpPr>
            <a:spLocks noChangeShapeType="1"/>
          </p:cNvSpPr>
          <p:nvPr/>
        </p:nvSpPr>
        <p:spPr bwMode="auto">
          <a:xfrm flipH="1">
            <a:off x="2543175" y="1981200"/>
            <a:ext cx="33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194" name="Line 9"/>
          <p:cNvSpPr>
            <a:spLocks noChangeShapeType="1"/>
          </p:cNvSpPr>
          <p:nvPr/>
        </p:nvSpPr>
        <p:spPr bwMode="auto">
          <a:xfrm>
            <a:off x="2955925" y="1981200"/>
            <a:ext cx="2476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195" name="Line 10"/>
          <p:cNvSpPr>
            <a:spLocks noChangeShapeType="1"/>
          </p:cNvSpPr>
          <p:nvPr/>
        </p:nvSpPr>
        <p:spPr bwMode="auto">
          <a:xfrm flipH="1">
            <a:off x="2873375" y="2667000"/>
            <a:ext cx="330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196" name="Line 11"/>
          <p:cNvSpPr>
            <a:spLocks noChangeShapeType="1"/>
          </p:cNvSpPr>
          <p:nvPr/>
        </p:nvSpPr>
        <p:spPr bwMode="auto">
          <a:xfrm>
            <a:off x="3203575" y="2667000"/>
            <a:ext cx="4127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197" name="Oval 12"/>
          <p:cNvSpPr>
            <a:spLocks noChangeArrowheads="1"/>
          </p:cNvSpPr>
          <p:nvPr/>
        </p:nvSpPr>
        <p:spPr bwMode="auto">
          <a:xfrm>
            <a:off x="2212975" y="12192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r</a:t>
            </a:r>
          </a:p>
        </p:txBody>
      </p:sp>
      <p:sp>
        <p:nvSpPr>
          <p:cNvPr id="93198" name="Oval 13"/>
          <p:cNvSpPr>
            <a:spLocks noChangeArrowheads="1"/>
          </p:cNvSpPr>
          <p:nvPr/>
        </p:nvSpPr>
        <p:spPr bwMode="auto">
          <a:xfrm>
            <a:off x="1635125" y="18288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a</a:t>
            </a:r>
          </a:p>
        </p:txBody>
      </p:sp>
      <p:sp>
        <p:nvSpPr>
          <p:cNvPr id="93199" name="Oval 14"/>
          <p:cNvSpPr>
            <a:spLocks noChangeArrowheads="1"/>
          </p:cNvSpPr>
          <p:nvPr/>
        </p:nvSpPr>
        <p:spPr bwMode="auto">
          <a:xfrm>
            <a:off x="2708275" y="18288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b</a:t>
            </a:r>
          </a:p>
        </p:txBody>
      </p:sp>
      <p:sp>
        <p:nvSpPr>
          <p:cNvPr id="93200" name="Oval 15"/>
          <p:cNvSpPr>
            <a:spLocks noChangeArrowheads="1"/>
          </p:cNvSpPr>
          <p:nvPr/>
        </p:nvSpPr>
        <p:spPr bwMode="auto">
          <a:xfrm>
            <a:off x="892175" y="2514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c</a:t>
            </a:r>
          </a:p>
        </p:txBody>
      </p:sp>
      <p:sp>
        <p:nvSpPr>
          <p:cNvPr id="93201" name="Oval 16"/>
          <p:cNvSpPr>
            <a:spLocks noChangeArrowheads="1"/>
          </p:cNvSpPr>
          <p:nvPr/>
        </p:nvSpPr>
        <p:spPr bwMode="auto">
          <a:xfrm>
            <a:off x="1800225" y="2514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d</a:t>
            </a:r>
          </a:p>
        </p:txBody>
      </p:sp>
      <p:sp>
        <p:nvSpPr>
          <p:cNvPr id="93202" name="Oval 17"/>
          <p:cNvSpPr>
            <a:spLocks noChangeArrowheads="1"/>
          </p:cNvSpPr>
          <p:nvPr/>
        </p:nvSpPr>
        <p:spPr bwMode="auto">
          <a:xfrm>
            <a:off x="3038475" y="2514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f</a:t>
            </a:r>
          </a:p>
        </p:txBody>
      </p:sp>
      <p:sp>
        <p:nvSpPr>
          <p:cNvPr id="93203" name="Oval 18"/>
          <p:cNvSpPr>
            <a:spLocks noChangeArrowheads="1"/>
          </p:cNvSpPr>
          <p:nvPr/>
        </p:nvSpPr>
        <p:spPr bwMode="auto">
          <a:xfrm>
            <a:off x="2378075" y="2514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e</a:t>
            </a:r>
          </a:p>
        </p:txBody>
      </p:sp>
      <p:sp>
        <p:nvSpPr>
          <p:cNvPr id="93204" name="Oval 19"/>
          <p:cNvSpPr>
            <a:spLocks noChangeArrowheads="1"/>
          </p:cNvSpPr>
          <p:nvPr/>
        </p:nvSpPr>
        <p:spPr bwMode="auto">
          <a:xfrm>
            <a:off x="3451225" y="3276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k</a:t>
            </a:r>
          </a:p>
        </p:txBody>
      </p:sp>
      <p:sp>
        <p:nvSpPr>
          <p:cNvPr id="93205" name="Oval 20"/>
          <p:cNvSpPr>
            <a:spLocks noChangeArrowheads="1"/>
          </p:cNvSpPr>
          <p:nvPr/>
        </p:nvSpPr>
        <p:spPr bwMode="auto">
          <a:xfrm>
            <a:off x="2708275" y="3276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h</a:t>
            </a:r>
          </a:p>
        </p:txBody>
      </p:sp>
      <p:sp>
        <p:nvSpPr>
          <p:cNvPr id="93206" name="Oval 21"/>
          <p:cNvSpPr>
            <a:spLocks noChangeArrowheads="1"/>
          </p:cNvSpPr>
          <p:nvPr/>
        </p:nvSpPr>
        <p:spPr bwMode="auto">
          <a:xfrm>
            <a:off x="1387475" y="3276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g</a:t>
            </a:r>
          </a:p>
        </p:txBody>
      </p:sp>
      <p:sp>
        <p:nvSpPr>
          <p:cNvPr id="228376" name="Line 24"/>
          <p:cNvSpPr>
            <a:spLocks noChangeShapeType="1"/>
          </p:cNvSpPr>
          <p:nvPr/>
        </p:nvSpPr>
        <p:spPr bwMode="auto">
          <a:xfrm flipH="1">
            <a:off x="1717675" y="4038600"/>
            <a:ext cx="4953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377" name="Text Box 25"/>
          <p:cNvSpPr txBox="1">
            <a:spLocks noChangeArrowheads="1"/>
          </p:cNvSpPr>
          <p:nvPr/>
        </p:nvSpPr>
        <p:spPr bwMode="auto">
          <a:xfrm>
            <a:off x="2543175" y="3733800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228378" name="Text Box 26"/>
          <p:cNvSpPr txBox="1">
            <a:spLocks noChangeArrowheads="1"/>
          </p:cNvSpPr>
          <p:nvPr/>
        </p:nvSpPr>
        <p:spPr bwMode="auto">
          <a:xfrm>
            <a:off x="1431925" y="43434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228379" name="Line 27"/>
          <p:cNvSpPr>
            <a:spLocks noChangeShapeType="1"/>
          </p:cNvSpPr>
          <p:nvPr/>
        </p:nvSpPr>
        <p:spPr bwMode="auto">
          <a:xfrm flipH="1">
            <a:off x="1222375" y="4648200"/>
            <a:ext cx="41275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380" name="Text Box 28"/>
          <p:cNvSpPr txBox="1">
            <a:spLocks noChangeArrowheads="1"/>
          </p:cNvSpPr>
          <p:nvPr/>
        </p:nvSpPr>
        <p:spPr bwMode="auto">
          <a:xfrm>
            <a:off x="809625" y="5410200"/>
            <a:ext cx="298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28381" name="Line 29"/>
          <p:cNvSpPr>
            <a:spLocks noChangeShapeType="1"/>
          </p:cNvSpPr>
          <p:nvPr/>
        </p:nvSpPr>
        <p:spPr bwMode="auto">
          <a:xfrm flipV="1">
            <a:off x="1387475" y="4953000"/>
            <a:ext cx="2476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215" name="Line 30"/>
          <p:cNvSpPr>
            <a:spLocks noChangeShapeType="1"/>
          </p:cNvSpPr>
          <p:nvPr/>
        </p:nvSpPr>
        <p:spPr bwMode="auto">
          <a:xfrm flipH="1">
            <a:off x="1882775" y="4114800"/>
            <a:ext cx="5778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216" name="Line 31"/>
          <p:cNvSpPr>
            <a:spLocks noChangeShapeType="1"/>
          </p:cNvSpPr>
          <p:nvPr/>
        </p:nvSpPr>
        <p:spPr bwMode="auto">
          <a:xfrm flipH="1">
            <a:off x="1139825" y="4648200"/>
            <a:ext cx="74295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217" name="Line 32"/>
          <p:cNvSpPr>
            <a:spLocks noChangeShapeType="1"/>
          </p:cNvSpPr>
          <p:nvPr/>
        </p:nvSpPr>
        <p:spPr bwMode="auto">
          <a:xfrm>
            <a:off x="1882775" y="4648200"/>
            <a:ext cx="1651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218" name="Line 33"/>
          <p:cNvSpPr>
            <a:spLocks noChangeShapeType="1"/>
          </p:cNvSpPr>
          <p:nvPr/>
        </p:nvSpPr>
        <p:spPr bwMode="auto">
          <a:xfrm>
            <a:off x="2460625" y="4038600"/>
            <a:ext cx="4953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219" name="Line 34"/>
          <p:cNvSpPr>
            <a:spLocks noChangeShapeType="1"/>
          </p:cNvSpPr>
          <p:nvPr/>
        </p:nvSpPr>
        <p:spPr bwMode="auto">
          <a:xfrm flipH="1">
            <a:off x="1635125" y="5334000"/>
            <a:ext cx="4127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220" name="Line 35"/>
          <p:cNvSpPr>
            <a:spLocks noChangeShapeType="1"/>
          </p:cNvSpPr>
          <p:nvPr/>
        </p:nvSpPr>
        <p:spPr bwMode="auto">
          <a:xfrm flipH="1">
            <a:off x="2625725" y="4648200"/>
            <a:ext cx="33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221" name="Line 36"/>
          <p:cNvSpPr>
            <a:spLocks noChangeShapeType="1"/>
          </p:cNvSpPr>
          <p:nvPr/>
        </p:nvSpPr>
        <p:spPr bwMode="auto">
          <a:xfrm>
            <a:off x="3038475" y="4648200"/>
            <a:ext cx="2476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222" name="Line 37"/>
          <p:cNvSpPr>
            <a:spLocks noChangeShapeType="1"/>
          </p:cNvSpPr>
          <p:nvPr/>
        </p:nvSpPr>
        <p:spPr bwMode="auto">
          <a:xfrm flipH="1">
            <a:off x="2955925" y="5334000"/>
            <a:ext cx="330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223" name="Line 38"/>
          <p:cNvSpPr>
            <a:spLocks noChangeShapeType="1"/>
          </p:cNvSpPr>
          <p:nvPr/>
        </p:nvSpPr>
        <p:spPr bwMode="auto">
          <a:xfrm>
            <a:off x="3286125" y="5334000"/>
            <a:ext cx="4127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224" name="Oval 39"/>
          <p:cNvSpPr>
            <a:spLocks noChangeArrowheads="1"/>
          </p:cNvSpPr>
          <p:nvPr/>
        </p:nvSpPr>
        <p:spPr bwMode="auto">
          <a:xfrm>
            <a:off x="2295525" y="38862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r</a:t>
            </a:r>
          </a:p>
        </p:txBody>
      </p:sp>
      <p:sp>
        <p:nvSpPr>
          <p:cNvPr id="93225" name="Oval 40"/>
          <p:cNvSpPr>
            <a:spLocks noChangeArrowheads="1"/>
          </p:cNvSpPr>
          <p:nvPr/>
        </p:nvSpPr>
        <p:spPr bwMode="auto">
          <a:xfrm>
            <a:off x="1717675" y="44958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a</a:t>
            </a:r>
          </a:p>
        </p:txBody>
      </p:sp>
      <p:sp>
        <p:nvSpPr>
          <p:cNvPr id="93226" name="Oval 41"/>
          <p:cNvSpPr>
            <a:spLocks noChangeArrowheads="1"/>
          </p:cNvSpPr>
          <p:nvPr/>
        </p:nvSpPr>
        <p:spPr bwMode="auto">
          <a:xfrm>
            <a:off x="2790825" y="44958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b</a:t>
            </a:r>
          </a:p>
        </p:txBody>
      </p:sp>
      <p:sp>
        <p:nvSpPr>
          <p:cNvPr id="93227" name="Oval 42"/>
          <p:cNvSpPr>
            <a:spLocks noChangeArrowheads="1"/>
          </p:cNvSpPr>
          <p:nvPr/>
        </p:nvSpPr>
        <p:spPr bwMode="auto">
          <a:xfrm>
            <a:off x="974725" y="5181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c</a:t>
            </a:r>
          </a:p>
        </p:txBody>
      </p:sp>
      <p:sp>
        <p:nvSpPr>
          <p:cNvPr id="93228" name="Oval 43"/>
          <p:cNvSpPr>
            <a:spLocks noChangeArrowheads="1"/>
          </p:cNvSpPr>
          <p:nvPr/>
        </p:nvSpPr>
        <p:spPr bwMode="auto">
          <a:xfrm>
            <a:off x="1882775" y="5181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d</a:t>
            </a:r>
          </a:p>
        </p:txBody>
      </p:sp>
      <p:sp>
        <p:nvSpPr>
          <p:cNvPr id="93229" name="Oval 44"/>
          <p:cNvSpPr>
            <a:spLocks noChangeArrowheads="1"/>
          </p:cNvSpPr>
          <p:nvPr/>
        </p:nvSpPr>
        <p:spPr bwMode="auto">
          <a:xfrm>
            <a:off x="3121025" y="5181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f</a:t>
            </a:r>
          </a:p>
        </p:txBody>
      </p:sp>
      <p:sp>
        <p:nvSpPr>
          <p:cNvPr id="93230" name="Oval 45"/>
          <p:cNvSpPr>
            <a:spLocks noChangeArrowheads="1"/>
          </p:cNvSpPr>
          <p:nvPr/>
        </p:nvSpPr>
        <p:spPr bwMode="auto">
          <a:xfrm>
            <a:off x="2460625" y="5181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e</a:t>
            </a:r>
          </a:p>
        </p:txBody>
      </p:sp>
      <p:sp>
        <p:nvSpPr>
          <p:cNvPr id="93231" name="Oval 46"/>
          <p:cNvSpPr>
            <a:spLocks noChangeArrowheads="1"/>
          </p:cNvSpPr>
          <p:nvPr/>
        </p:nvSpPr>
        <p:spPr bwMode="auto">
          <a:xfrm>
            <a:off x="3533775" y="5943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k</a:t>
            </a:r>
          </a:p>
        </p:txBody>
      </p:sp>
      <p:sp>
        <p:nvSpPr>
          <p:cNvPr id="93232" name="Oval 47"/>
          <p:cNvSpPr>
            <a:spLocks noChangeArrowheads="1"/>
          </p:cNvSpPr>
          <p:nvPr/>
        </p:nvSpPr>
        <p:spPr bwMode="auto">
          <a:xfrm>
            <a:off x="2790825" y="5943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h</a:t>
            </a:r>
          </a:p>
        </p:txBody>
      </p:sp>
      <p:sp>
        <p:nvSpPr>
          <p:cNvPr id="93233" name="Oval 48"/>
          <p:cNvSpPr>
            <a:spLocks noChangeArrowheads="1"/>
          </p:cNvSpPr>
          <p:nvPr/>
        </p:nvSpPr>
        <p:spPr bwMode="auto">
          <a:xfrm>
            <a:off x="1470025" y="5943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g</a:t>
            </a:r>
          </a:p>
        </p:txBody>
      </p:sp>
      <p:sp>
        <p:nvSpPr>
          <p:cNvPr id="228401" name="Line 49"/>
          <p:cNvSpPr>
            <a:spLocks noChangeShapeType="1"/>
          </p:cNvSpPr>
          <p:nvPr/>
        </p:nvSpPr>
        <p:spPr bwMode="auto">
          <a:xfrm>
            <a:off x="1800225" y="4876800"/>
            <a:ext cx="8255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02" name="Text Box 50"/>
          <p:cNvSpPr txBox="1">
            <a:spLocks noChangeArrowheads="1"/>
          </p:cNvSpPr>
          <p:nvPr/>
        </p:nvSpPr>
        <p:spPr bwMode="auto">
          <a:xfrm>
            <a:off x="1552575" y="51530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28403" name="Line 51"/>
          <p:cNvSpPr>
            <a:spLocks noChangeShapeType="1"/>
          </p:cNvSpPr>
          <p:nvPr/>
        </p:nvSpPr>
        <p:spPr bwMode="auto">
          <a:xfrm flipH="1">
            <a:off x="1635125" y="5410200"/>
            <a:ext cx="24765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04" name="Text Box 52"/>
          <p:cNvSpPr txBox="1">
            <a:spLocks noChangeArrowheads="1"/>
          </p:cNvSpPr>
          <p:nvPr/>
        </p:nvSpPr>
        <p:spPr bwMode="auto">
          <a:xfrm>
            <a:off x="1717675" y="61436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28405" name="Line 53"/>
          <p:cNvSpPr>
            <a:spLocks noChangeShapeType="1"/>
          </p:cNvSpPr>
          <p:nvPr/>
        </p:nvSpPr>
        <p:spPr bwMode="auto">
          <a:xfrm flipV="1">
            <a:off x="1882775" y="5486400"/>
            <a:ext cx="24765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06" name="Line 54"/>
          <p:cNvSpPr>
            <a:spLocks noChangeShapeType="1"/>
          </p:cNvSpPr>
          <p:nvPr/>
        </p:nvSpPr>
        <p:spPr bwMode="auto">
          <a:xfrm flipH="1" flipV="1">
            <a:off x="2047875" y="4876800"/>
            <a:ext cx="825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07" name="Line 55"/>
          <p:cNvSpPr>
            <a:spLocks noChangeShapeType="1"/>
          </p:cNvSpPr>
          <p:nvPr/>
        </p:nvSpPr>
        <p:spPr bwMode="auto">
          <a:xfrm flipV="1">
            <a:off x="2212975" y="4191000"/>
            <a:ext cx="2476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08" name="Line 56"/>
          <p:cNvSpPr>
            <a:spLocks noChangeShapeType="1"/>
          </p:cNvSpPr>
          <p:nvPr/>
        </p:nvSpPr>
        <p:spPr bwMode="auto">
          <a:xfrm>
            <a:off x="2543175" y="4267200"/>
            <a:ext cx="1651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09" name="Text Box 57"/>
          <p:cNvSpPr txBox="1">
            <a:spLocks noChangeArrowheads="1"/>
          </p:cNvSpPr>
          <p:nvPr/>
        </p:nvSpPr>
        <p:spPr bwMode="auto">
          <a:xfrm>
            <a:off x="3038475" y="43148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228410" name="Line 58"/>
          <p:cNvSpPr>
            <a:spLocks noChangeShapeType="1"/>
          </p:cNvSpPr>
          <p:nvPr/>
        </p:nvSpPr>
        <p:spPr bwMode="auto">
          <a:xfrm flipH="1">
            <a:off x="2625725" y="4800600"/>
            <a:ext cx="1651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11" name="Line 59"/>
          <p:cNvSpPr>
            <a:spLocks noChangeShapeType="1"/>
          </p:cNvSpPr>
          <p:nvPr/>
        </p:nvSpPr>
        <p:spPr bwMode="auto">
          <a:xfrm flipV="1">
            <a:off x="2790825" y="4876800"/>
            <a:ext cx="1651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12" name="Text Box 60"/>
          <p:cNvSpPr txBox="1">
            <a:spLocks noChangeArrowheads="1"/>
          </p:cNvSpPr>
          <p:nvPr/>
        </p:nvSpPr>
        <p:spPr bwMode="auto">
          <a:xfrm>
            <a:off x="2295525" y="54578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28413" name="Line 61"/>
          <p:cNvSpPr>
            <a:spLocks noChangeShapeType="1"/>
          </p:cNvSpPr>
          <p:nvPr/>
        </p:nvSpPr>
        <p:spPr bwMode="auto">
          <a:xfrm>
            <a:off x="3038475" y="4876800"/>
            <a:ext cx="8255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14" name="Text Box 62"/>
          <p:cNvSpPr txBox="1">
            <a:spLocks noChangeArrowheads="1"/>
          </p:cNvSpPr>
          <p:nvPr/>
        </p:nvSpPr>
        <p:spPr bwMode="auto">
          <a:xfrm>
            <a:off x="3413125" y="51530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228415" name="Line 63"/>
          <p:cNvSpPr>
            <a:spLocks noChangeShapeType="1"/>
          </p:cNvSpPr>
          <p:nvPr/>
        </p:nvSpPr>
        <p:spPr bwMode="auto">
          <a:xfrm flipH="1">
            <a:off x="2873375" y="5410200"/>
            <a:ext cx="24765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16" name="Text Box 64"/>
          <p:cNvSpPr txBox="1">
            <a:spLocks noChangeArrowheads="1"/>
          </p:cNvSpPr>
          <p:nvPr/>
        </p:nvSpPr>
        <p:spPr bwMode="auto">
          <a:xfrm>
            <a:off x="2955925" y="61436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228417" name="Line 65"/>
          <p:cNvSpPr>
            <a:spLocks noChangeShapeType="1"/>
          </p:cNvSpPr>
          <p:nvPr/>
        </p:nvSpPr>
        <p:spPr bwMode="auto">
          <a:xfrm flipV="1">
            <a:off x="3121025" y="5638800"/>
            <a:ext cx="1651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18" name="Line 66"/>
          <p:cNvSpPr>
            <a:spLocks noChangeShapeType="1"/>
          </p:cNvSpPr>
          <p:nvPr/>
        </p:nvSpPr>
        <p:spPr bwMode="auto">
          <a:xfrm flipH="1" flipV="1">
            <a:off x="3203575" y="4800600"/>
            <a:ext cx="825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19" name="Line 67"/>
          <p:cNvSpPr>
            <a:spLocks noChangeShapeType="1"/>
          </p:cNvSpPr>
          <p:nvPr/>
        </p:nvSpPr>
        <p:spPr bwMode="auto">
          <a:xfrm flipH="1" flipV="1">
            <a:off x="2708275" y="4114800"/>
            <a:ext cx="2476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20" name="Line 68"/>
          <p:cNvSpPr>
            <a:spLocks noChangeShapeType="1"/>
          </p:cNvSpPr>
          <p:nvPr/>
        </p:nvSpPr>
        <p:spPr bwMode="auto">
          <a:xfrm>
            <a:off x="3368675" y="5638800"/>
            <a:ext cx="8255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21" name="Line 69"/>
          <p:cNvSpPr>
            <a:spLocks noChangeShapeType="1"/>
          </p:cNvSpPr>
          <p:nvPr/>
        </p:nvSpPr>
        <p:spPr bwMode="auto">
          <a:xfrm flipH="1" flipV="1">
            <a:off x="3533775" y="5562600"/>
            <a:ext cx="825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22" name="Text Box 70"/>
          <p:cNvSpPr txBox="1">
            <a:spLocks noChangeArrowheads="1"/>
          </p:cNvSpPr>
          <p:nvPr/>
        </p:nvSpPr>
        <p:spPr bwMode="auto">
          <a:xfrm>
            <a:off x="3781425" y="61722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93256" name="Text Box 71"/>
          <p:cNvSpPr txBox="1">
            <a:spLocks noChangeArrowheads="1"/>
          </p:cNvSpPr>
          <p:nvPr/>
        </p:nvSpPr>
        <p:spPr bwMode="auto">
          <a:xfrm>
            <a:off x="4038600" y="4572000"/>
            <a:ext cx="5700713" cy="127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95263" indent="-195263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u="sng">
                <a:solidFill>
                  <a:srgbClr val="FF0000"/>
                </a:solidFill>
                <a:latin typeface="Comic Sans MS" pitchFamily="66" charset="0"/>
              </a:rPr>
              <a:t>postorder</a:t>
            </a:r>
            <a:r>
              <a:rPr lang="en-US" altLang="en-US" b="0">
                <a:latin typeface="Comic Sans MS" pitchFamily="66" charset="0"/>
              </a:rPr>
              <a:t> traversal</a:t>
            </a:r>
            <a:br>
              <a:rPr lang="en-US" altLang="en-US" b="0">
                <a:latin typeface="Comic Sans MS" pitchFamily="66" charset="0"/>
              </a:rPr>
            </a:br>
            <a:r>
              <a:rPr lang="en-US" altLang="en-US" b="0">
                <a:latin typeface="Comic Sans MS" pitchFamily="66" charset="0"/>
              </a:rPr>
              <a:t>- left subtree, right subtree, vertex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b="0">
                <a:latin typeface="Comic Sans MS" pitchFamily="66" charset="0"/>
              </a:rPr>
              <a:t>c -&gt; g -&gt; d -&gt; a -&gt; e -&gt; h -&gt; k -&gt; f -&gt; b -&gt; 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717840" y="3594960"/>
              <a:ext cx="9040320" cy="30492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8480" y="3585600"/>
                <a:ext cx="9059040" cy="306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947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76" grpId="0" animBg="1"/>
      <p:bldP spid="228377" grpId="0" autoUpdateAnimBg="0"/>
      <p:bldP spid="228378" grpId="0" autoUpdateAnimBg="0"/>
      <p:bldP spid="228379" grpId="0" animBg="1"/>
      <p:bldP spid="228380" grpId="0" autoUpdateAnimBg="0"/>
      <p:bldP spid="228381" grpId="0" animBg="1"/>
      <p:bldP spid="228401" grpId="0" animBg="1"/>
      <p:bldP spid="228402" grpId="0" autoUpdateAnimBg="0"/>
      <p:bldP spid="228403" grpId="0" animBg="1"/>
      <p:bldP spid="228404" grpId="0" autoUpdateAnimBg="0"/>
      <p:bldP spid="228405" grpId="0" animBg="1"/>
      <p:bldP spid="228406" grpId="0" animBg="1"/>
      <p:bldP spid="228407" grpId="0" animBg="1"/>
      <p:bldP spid="228408" grpId="0" animBg="1"/>
      <p:bldP spid="228409" grpId="0" autoUpdateAnimBg="0"/>
      <p:bldP spid="228410" grpId="0" animBg="1"/>
      <p:bldP spid="228411" grpId="0" animBg="1"/>
      <p:bldP spid="228412" grpId="0" autoUpdateAnimBg="0"/>
      <p:bldP spid="228413" grpId="0" animBg="1"/>
      <p:bldP spid="228414" grpId="0" autoUpdateAnimBg="0"/>
      <p:bldP spid="228415" grpId="0" animBg="1"/>
      <p:bldP spid="228416" grpId="0" autoUpdateAnimBg="0"/>
      <p:bldP spid="228417" grpId="0" animBg="1"/>
      <p:bldP spid="228418" grpId="0" animBg="1"/>
      <p:bldP spid="228419" grpId="0" animBg="1"/>
      <p:bldP spid="228420" grpId="0" animBg="1"/>
      <p:bldP spid="228421" grpId="0" animBg="1"/>
      <p:bldP spid="228422" grpId="0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0C9C052-7A79-4FE6-B95F-16FB58B2AB0D}" type="slidenum">
              <a:rPr lang="zh-TW" altLang="en-US" sz="1100" b="0">
                <a:latin typeface="Verdana" pitchFamily="34" charset="0"/>
              </a:rPr>
              <a:pPr eaLnBrk="1" hangingPunct="1"/>
              <a:t>84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Traversing a binary tree</a:t>
            </a:r>
          </a:p>
        </p:txBody>
      </p:sp>
      <p:sp>
        <p:nvSpPr>
          <p:cNvPr id="93188" name="Line 3"/>
          <p:cNvSpPr>
            <a:spLocks noChangeShapeType="1"/>
          </p:cNvSpPr>
          <p:nvPr/>
        </p:nvSpPr>
        <p:spPr bwMode="auto">
          <a:xfrm flipH="1">
            <a:off x="1800225" y="1447800"/>
            <a:ext cx="5778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189" name="Line 4"/>
          <p:cNvSpPr>
            <a:spLocks noChangeShapeType="1"/>
          </p:cNvSpPr>
          <p:nvPr/>
        </p:nvSpPr>
        <p:spPr bwMode="auto">
          <a:xfrm flipH="1">
            <a:off x="1057275" y="1981200"/>
            <a:ext cx="74295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190" name="Line 5"/>
          <p:cNvSpPr>
            <a:spLocks noChangeShapeType="1"/>
          </p:cNvSpPr>
          <p:nvPr/>
        </p:nvSpPr>
        <p:spPr bwMode="auto">
          <a:xfrm>
            <a:off x="1800225" y="1981200"/>
            <a:ext cx="1651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191" name="Line 6"/>
          <p:cNvSpPr>
            <a:spLocks noChangeShapeType="1"/>
          </p:cNvSpPr>
          <p:nvPr/>
        </p:nvSpPr>
        <p:spPr bwMode="auto">
          <a:xfrm>
            <a:off x="2378075" y="1371600"/>
            <a:ext cx="4953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192" name="Line 7"/>
          <p:cNvSpPr>
            <a:spLocks noChangeShapeType="1"/>
          </p:cNvSpPr>
          <p:nvPr/>
        </p:nvSpPr>
        <p:spPr bwMode="auto">
          <a:xfrm flipH="1">
            <a:off x="1552575" y="2667000"/>
            <a:ext cx="4127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193" name="Line 8"/>
          <p:cNvSpPr>
            <a:spLocks noChangeShapeType="1"/>
          </p:cNvSpPr>
          <p:nvPr/>
        </p:nvSpPr>
        <p:spPr bwMode="auto">
          <a:xfrm flipH="1">
            <a:off x="2543175" y="1981200"/>
            <a:ext cx="33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194" name="Line 9"/>
          <p:cNvSpPr>
            <a:spLocks noChangeShapeType="1"/>
          </p:cNvSpPr>
          <p:nvPr/>
        </p:nvSpPr>
        <p:spPr bwMode="auto">
          <a:xfrm>
            <a:off x="2955925" y="1981200"/>
            <a:ext cx="2476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195" name="Line 10"/>
          <p:cNvSpPr>
            <a:spLocks noChangeShapeType="1"/>
          </p:cNvSpPr>
          <p:nvPr/>
        </p:nvSpPr>
        <p:spPr bwMode="auto">
          <a:xfrm flipH="1">
            <a:off x="2873375" y="2667000"/>
            <a:ext cx="330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196" name="Line 11"/>
          <p:cNvSpPr>
            <a:spLocks noChangeShapeType="1"/>
          </p:cNvSpPr>
          <p:nvPr/>
        </p:nvSpPr>
        <p:spPr bwMode="auto">
          <a:xfrm>
            <a:off x="3203575" y="2667000"/>
            <a:ext cx="4127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197" name="Oval 12"/>
          <p:cNvSpPr>
            <a:spLocks noChangeArrowheads="1"/>
          </p:cNvSpPr>
          <p:nvPr/>
        </p:nvSpPr>
        <p:spPr bwMode="auto">
          <a:xfrm>
            <a:off x="2212975" y="12192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r</a:t>
            </a:r>
          </a:p>
        </p:txBody>
      </p:sp>
      <p:sp>
        <p:nvSpPr>
          <p:cNvPr id="93198" name="Oval 13"/>
          <p:cNvSpPr>
            <a:spLocks noChangeArrowheads="1"/>
          </p:cNvSpPr>
          <p:nvPr/>
        </p:nvSpPr>
        <p:spPr bwMode="auto">
          <a:xfrm>
            <a:off x="1635125" y="18288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a</a:t>
            </a:r>
          </a:p>
        </p:txBody>
      </p:sp>
      <p:sp>
        <p:nvSpPr>
          <p:cNvPr id="93199" name="Oval 14"/>
          <p:cNvSpPr>
            <a:spLocks noChangeArrowheads="1"/>
          </p:cNvSpPr>
          <p:nvPr/>
        </p:nvSpPr>
        <p:spPr bwMode="auto">
          <a:xfrm>
            <a:off x="2708275" y="18288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b</a:t>
            </a:r>
          </a:p>
        </p:txBody>
      </p:sp>
      <p:sp>
        <p:nvSpPr>
          <p:cNvPr id="93200" name="Oval 15"/>
          <p:cNvSpPr>
            <a:spLocks noChangeArrowheads="1"/>
          </p:cNvSpPr>
          <p:nvPr/>
        </p:nvSpPr>
        <p:spPr bwMode="auto">
          <a:xfrm>
            <a:off x="892175" y="2514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c</a:t>
            </a:r>
          </a:p>
        </p:txBody>
      </p:sp>
      <p:sp>
        <p:nvSpPr>
          <p:cNvPr id="93201" name="Oval 16"/>
          <p:cNvSpPr>
            <a:spLocks noChangeArrowheads="1"/>
          </p:cNvSpPr>
          <p:nvPr/>
        </p:nvSpPr>
        <p:spPr bwMode="auto">
          <a:xfrm>
            <a:off x="1800225" y="2514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d</a:t>
            </a:r>
          </a:p>
        </p:txBody>
      </p:sp>
      <p:sp>
        <p:nvSpPr>
          <p:cNvPr id="93202" name="Oval 17"/>
          <p:cNvSpPr>
            <a:spLocks noChangeArrowheads="1"/>
          </p:cNvSpPr>
          <p:nvPr/>
        </p:nvSpPr>
        <p:spPr bwMode="auto">
          <a:xfrm>
            <a:off x="3038475" y="2514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f</a:t>
            </a:r>
          </a:p>
        </p:txBody>
      </p:sp>
      <p:sp>
        <p:nvSpPr>
          <p:cNvPr id="93203" name="Oval 18"/>
          <p:cNvSpPr>
            <a:spLocks noChangeArrowheads="1"/>
          </p:cNvSpPr>
          <p:nvPr/>
        </p:nvSpPr>
        <p:spPr bwMode="auto">
          <a:xfrm>
            <a:off x="2378075" y="2514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e</a:t>
            </a:r>
          </a:p>
        </p:txBody>
      </p:sp>
      <p:sp>
        <p:nvSpPr>
          <p:cNvPr id="93204" name="Oval 19"/>
          <p:cNvSpPr>
            <a:spLocks noChangeArrowheads="1"/>
          </p:cNvSpPr>
          <p:nvPr/>
        </p:nvSpPr>
        <p:spPr bwMode="auto">
          <a:xfrm>
            <a:off x="3451225" y="3276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k</a:t>
            </a:r>
          </a:p>
        </p:txBody>
      </p:sp>
      <p:sp>
        <p:nvSpPr>
          <p:cNvPr id="93205" name="Oval 20"/>
          <p:cNvSpPr>
            <a:spLocks noChangeArrowheads="1"/>
          </p:cNvSpPr>
          <p:nvPr/>
        </p:nvSpPr>
        <p:spPr bwMode="auto">
          <a:xfrm>
            <a:off x="2708275" y="3276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h</a:t>
            </a:r>
          </a:p>
        </p:txBody>
      </p:sp>
      <p:sp>
        <p:nvSpPr>
          <p:cNvPr id="93206" name="Oval 21"/>
          <p:cNvSpPr>
            <a:spLocks noChangeArrowheads="1"/>
          </p:cNvSpPr>
          <p:nvPr/>
        </p:nvSpPr>
        <p:spPr bwMode="auto">
          <a:xfrm>
            <a:off x="1387475" y="3276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g</a:t>
            </a:r>
          </a:p>
        </p:txBody>
      </p:sp>
      <p:sp>
        <p:nvSpPr>
          <p:cNvPr id="93207" name="Text Box 22"/>
          <p:cNvSpPr txBox="1">
            <a:spLocks noChangeArrowheads="1"/>
          </p:cNvSpPr>
          <p:nvPr/>
        </p:nvSpPr>
        <p:spPr bwMode="auto">
          <a:xfrm>
            <a:off x="4038600" y="1066800"/>
            <a:ext cx="5700713" cy="127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95263" indent="-195263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b="0">
                <a:latin typeface="Comic Sans MS" pitchFamily="66" charset="0"/>
              </a:rPr>
              <a:t>preorder traversal</a:t>
            </a:r>
            <a:br>
              <a:rPr lang="en-US" altLang="en-US" b="0">
                <a:latin typeface="Comic Sans MS" pitchFamily="66" charset="0"/>
              </a:rPr>
            </a:br>
            <a:r>
              <a:rPr lang="en-US" altLang="en-US" b="0">
                <a:latin typeface="Comic Sans MS" pitchFamily="66" charset="0"/>
              </a:rPr>
              <a:t>- vertex, left subtree, right subtree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b="0">
                <a:latin typeface="Comic Sans MS" pitchFamily="66" charset="0"/>
              </a:rPr>
              <a:t>r -&gt; a -&gt; c -&gt; d -&gt; g -&gt; b -&gt; e -&gt; f -&gt; h -&gt; k</a:t>
            </a:r>
          </a:p>
        </p:txBody>
      </p:sp>
      <p:sp>
        <p:nvSpPr>
          <p:cNvPr id="93208" name="Text Box 23"/>
          <p:cNvSpPr txBox="1">
            <a:spLocks noChangeArrowheads="1"/>
          </p:cNvSpPr>
          <p:nvPr/>
        </p:nvSpPr>
        <p:spPr bwMode="auto">
          <a:xfrm>
            <a:off x="4038600" y="2819400"/>
            <a:ext cx="5700713" cy="127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95263" indent="-195263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b="0">
                <a:latin typeface="Comic Sans MS" pitchFamily="66" charset="0"/>
              </a:rPr>
              <a:t>inorder traversal</a:t>
            </a:r>
            <a:br>
              <a:rPr lang="en-US" altLang="en-US" b="0">
                <a:latin typeface="Comic Sans MS" pitchFamily="66" charset="0"/>
              </a:rPr>
            </a:br>
            <a:r>
              <a:rPr lang="en-US" altLang="en-US" b="0">
                <a:latin typeface="Comic Sans MS" pitchFamily="66" charset="0"/>
              </a:rPr>
              <a:t>- left subtree, vertex, right subtree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b="0">
                <a:latin typeface="Comic Sans MS" pitchFamily="66" charset="0"/>
              </a:rPr>
              <a:t>c -&gt; a -&gt; g -&gt; d -&gt; r -&gt; e -&gt; b -&gt; h -&gt; f -&gt; k</a:t>
            </a:r>
          </a:p>
        </p:txBody>
      </p:sp>
      <p:sp>
        <p:nvSpPr>
          <p:cNvPr id="228376" name="Line 24"/>
          <p:cNvSpPr>
            <a:spLocks noChangeShapeType="1"/>
          </p:cNvSpPr>
          <p:nvPr/>
        </p:nvSpPr>
        <p:spPr bwMode="auto">
          <a:xfrm flipH="1">
            <a:off x="1717675" y="4038600"/>
            <a:ext cx="4953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377" name="Text Box 25"/>
          <p:cNvSpPr txBox="1">
            <a:spLocks noChangeArrowheads="1"/>
          </p:cNvSpPr>
          <p:nvPr/>
        </p:nvSpPr>
        <p:spPr bwMode="auto">
          <a:xfrm>
            <a:off x="2543175" y="3733800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228378" name="Text Box 26"/>
          <p:cNvSpPr txBox="1">
            <a:spLocks noChangeArrowheads="1"/>
          </p:cNvSpPr>
          <p:nvPr/>
        </p:nvSpPr>
        <p:spPr bwMode="auto">
          <a:xfrm>
            <a:off x="1431925" y="43434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228379" name="Line 27"/>
          <p:cNvSpPr>
            <a:spLocks noChangeShapeType="1"/>
          </p:cNvSpPr>
          <p:nvPr/>
        </p:nvSpPr>
        <p:spPr bwMode="auto">
          <a:xfrm flipH="1">
            <a:off x="1222375" y="4648200"/>
            <a:ext cx="41275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380" name="Text Box 28"/>
          <p:cNvSpPr txBox="1">
            <a:spLocks noChangeArrowheads="1"/>
          </p:cNvSpPr>
          <p:nvPr/>
        </p:nvSpPr>
        <p:spPr bwMode="auto">
          <a:xfrm>
            <a:off x="809625" y="5410200"/>
            <a:ext cx="298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28381" name="Line 29"/>
          <p:cNvSpPr>
            <a:spLocks noChangeShapeType="1"/>
          </p:cNvSpPr>
          <p:nvPr/>
        </p:nvSpPr>
        <p:spPr bwMode="auto">
          <a:xfrm flipV="1">
            <a:off x="1387475" y="4953000"/>
            <a:ext cx="2476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215" name="Line 30"/>
          <p:cNvSpPr>
            <a:spLocks noChangeShapeType="1"/>
          </p:cNvSpPr>
          <p:nvPr/>
        </p:nvSpPr>
        <p:spPr bwMode="auto">
          <a:xfrm flipH="1">
            <a:off x="1882775" y="4114800"/>
            <a:ext cx="5778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216" name="Line 31"/>
          <p:cNvSpPr>
            <a:spLocks noChangeShapeType="1"/>
          </p:cNvSpPr>
          <p:nvPr/>
        </p:nvSpPr>
        <p:spPr bwMode="auto">
          <a:xfrm flipH="1">
            <a:off x="1139825" y="4648200"/>
            <a:ext cx="74295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217" name="Line 32"/>
          <p:cNvSpPr>
            <a:spLocks noChangeShapeType="1"/>
          </p:cNvSpPr>
          <p:nvPr/>
        </p:nvSpPr>
        <p:spPr bwMode="auto">
          <a:xfrm>
            <a:off x="1882775" y="4648200"/>
            <a:ext cx="1651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218" name="Line 33"/>
          <p:cNvSpPr>
            <a:spLocks noChangeShapeType="1"/>
          </p:cNvSpPr>
          <p:nvPr/>
        </p:nvSpPr>
        <p:spPr bwMode="auto">
          <a:xfrm>
            <a:off x="2460625" y="4038600"/>
            <a:ext cx="4953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219" name="Line 34"/>
          <p:cNvSpPr>
            <a:spLocks noChangeShapeType="1"/>
          </p:cNvSpPr>
          <p:nvPr/>
        </p:nvSpPr>
        <p:spPr bwMode="auto">
          <a:xfrm flipH="1">
            <a:off x="1635125" y="5334000"/>
            <a:ext cx="4127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220" name="Line 35"/>
          <p:cNvSpPr>
            <a:spLocks noChangeShapeType="1"/>
          </p:cNvSpPr>
          <p:nvPr/>
        </p:nvSpPr>
        <p:spPr bwMode="auto">
          <a:xfrm flipH="1">
            <a:off x="2625725" y="4648200"/>
            <a:ext cx="33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221" name="Line 36"/>
          <p:cNvSpPr>
            <a:spLocks noChangeShapeType="1"/>
          </p:cNvSpPr>
          <p:nvPr/>
        </p:nvSpPr>
        <p:spPr bwMode="auto">
          <a:xfrm>
            <a:off x="3038475" y="4648200"/>
            <a:ext cx="2476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222" name="Line 37"/>
          <p:cNvSpPr>
            <a:spLocks noChangeShapeType="1"/>
          </p:cNvSpPr>
          <p:nvPr/>
        </p:nvSpPr>
        <p:spPr bwMode="auto">
          <a:xfrm flipH="1">
            <a:off x="2955925" y="5334000"/>
            <a:ext cx="330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223" name="Line 38"/>
          <p:cNvSpPr>
            <a:spLocks noChangeShapeType="1"/>
          </p:cNvSpPr>
          <p:nvPr/>
        </p:nvSpPr>
        <p:spPr bwMode="auto">
          <a:xfrm>
            <a:off x="3286125" y="5334000"/>
            <a:ext cx="4127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224" name="Oval 39"/>
          <p:cNvSpPr>
            <a:spLocks noChangeArrowheads="1"/>
          </p:cNvSpPr>
          <p:nvPr/>
        </p:nvSpPr>
        <p:spPr bwMode="auto">
          <a:xfrm>
            <a:off x="2295525" y="38862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r</a:t>
            </a:r>
          </a:p>
        </p:txBody>
      </p:sp>
      <p:sp>
        <p:nvSpPr>
          <p:cNvPr id="93225" name="Oval 40"/>
          <p:cNvSpPr>
            <a:spLocks noChangeArrowheads="1"/>
          </p:cNvSpPr>
          <p:nvPr/>
        </p:nvSpPr>
        <p:spPr bwMode="auto">
          <a:xfrm>
            <a:off x="1717675" y="44958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a</a:t>
            </a:r>
          </a:p>
        </p:txBody>
      </p:sp>
      <p:sp>
        <p:nvSpPr>
          <p:cNvPr id="93226" name="Oval 41"/>
          <p:cNvSpPr>
            <a:spLocks noChangeArrowheads="1"/>
          </p:cNvSpPr>
          <p:nvPr/>
        </p:nvSpPr>
        <p:spPr bwMode="auto">
          <a:xfrm>
            <a:off x="2790825" y="44958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b</a:t>
            </a:r>
          </a:p>
        </p:txBody>
      </p:sp>
      <p:sp>
        <p:nvSpPr>
          <p:cNvPr id="93227" name="Oval 42"/>
          <p:cNvSpPr>
            <a:spLocks noChangeArrowheads="1"/>
          </p:cNvSpPr>
          <p:nvPr/>
        </p:nvSpPr>
        <p:spPr bwMode="auto">
          <a:xfrm>
            <a:off x="974725" y="5181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c</a:t>
            </a:r>
          </a:p>
        </p:txBody>
      </p:sp>
      <p:sp>
        <p:nvSpPr>
          <p:cNvPr id="93228" name="Oval 43"/>
          <p:cNvSpPr>
            <a:spLocks noChangeArrowheads="1"/>
          </p:cNvSpPr>
          <p:nvPr/>
        </p:nvSpPr>
        <p:spPr bwMode="auto">
          <a:xfrm>
            <a:off x="1882775" y="5181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d</a:t>
            </a:r>
          </a:p>
        </p:txBody>
      </p:sp>
      <p:sp>
        <p:nvSpPr>
          <p:cNvPr id="93229" name="Oval 44"/>
          <p:cNvSpPr>
            <a:spLocks noChangeArrowheads="1"/>
          </p:cNvSpPr>
          <p:nvPr/>
        </p:nvSpPr>
        <p:spPr bwMode="auto">
          <a:xfrm>
            <a:off x="3121025" y="5181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f</a:t>
            </a:r>
          </a:p>
        </p:txBody>
      </p:sp>
      <p:sp>
        <p:nvSpPr>
          <p:cNvPr id="93230" name="Oval 45"/>
          <p:cNvSpPr>
            <a:spLocks noChangeArrowheads="1"/>
          </p:cNvSpPr>
          <p:nvPr/>
        </p:nvSpPr>
        <p:spPr bwMode="auto">
          <a:xfrm>
            <a:off x="2460625" y="5181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e</a:t>
            </a:r>
          </a:p>
        </p:txBody>
      </p:sp>
      <p:sp>
        <p:nvSpPr>
          <p:cNvPr id="93231" name="Oval 46"/>
          <p:cNvSpPr>
            <a:spLocks noChangeArrowheads="1"/>
          </p:cNvSpPr>
          <p:nvPr/>
        </p:nvSpPr>
        <p:spPr bwMode="auto">
          <a:xfrm>
            <a:off x="3533775" y="5943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k</a:t>
            </a:r>
          </a:p>
        </p:txBody>
      </p:sp>
      <p:sp>
        <p:nvSpPr>
          <p:cNvPr id="93232" name="Oval 47"/>
          <p:cNvSpPr>
            <a:spLocks noChangeArrowheads="1"/>
          </p:cNvSpPr>
          <p:nvPr/>
        </p:nvSpPr>
        <p:spPr bwMode="auto">
          <a:xfrm>
            <a:off x="2790825" y="5943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h</a:t>
            </a:r>
          </a:p>
        </p:txBody>
      </p:sp>
      <p:sp>
        <p:nvSpPr>
          <p:cNvPr id="93233" name="Oval 48"/>
          <p:cNvSpPr>
            <a:spLocks noChangeArrowheads="1"/>
          </p:cNvSpPr>
          <p:nvPr/>
        </p:nvSpPr>
        <p:spPr bwMode="auto">
          <a:xfrm>
            <a:off x="1470025" y="5943600"/>
            <a:ext cx="3302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g</a:t>
            </a:r>
          </a:p>
        </p:txBody>
      </p:sp>
      <p:sp>
        <p:nvSpPr>
          <p:cNvPr id="228401" name="Line 49"/>
          <p:cNvSpPr>
            <a:spLocks noChangeShapeType="1"/>
          </p:cNvSpPr>
          <p:nvPr/>
        </p:nvSpPr>
        <p:spPr bwMode="auto">
          <a:xfrm>
            <a:off x="1800225" y="4876800"/>
            <a:ext cx="8255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02" name="Text Box 50"/>
          <p:cNvSpPr txBox="1">
            <a:spLocks noChangeArrowheads="1"/>
          </p:cNvSpPr>
          <p:nvPr/>
        </p:nvSpPr>
        <p:spPr bwMode="auto">
          <a:xfrm>
            <a:off x="1552575" y="51530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28403" name="Line 51"/>
          <p:cNvSpPr>
            <a:spLocks noChangeShapeType="1"/>
          </p:cNvSpPr>
          <p:nvPr/>
        </p:nvSpPr>
        <p:spPr bwMode="auto">
          <a:xfrm flipH="1">
            <a:off x="1635125" y="5410200"/>
            <a:ext cx="24765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04" name="Text Box 52"/>
          <p:cNvSpPr txBox="1">
            <a:spLocks noChangeArrowheads="1"/>
          </p:cNvSpPr>
          <p:nvPr/>
        </p:nvSpPr>
        <p:spPr bwMode="auto">
          <a:xfrm>
            <a:off x="1717675" y="61436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28405" name="Line 53"/>
          <p:cNvSpPr>
            <a:spLocks noChangeShapeType="1"/>
          </p:cNvSpPr>
          <p:nvPr/>
        </p:nvSpPr>
        <p:spPr bwMode="auto">
          <a:xfrm flipV="1">
            <a:off x="1882775" y="5486400"/>
            <a:ext cx="24765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06" name="Line 54"/>
          <p:cNvSpPr>
            <a:spLocks noChangeShapeType="1"/>
          </p:cNvSpPr>
          <p:nvPr/>
        </p:nvSpPr>
        <p:spPr bwMode="auto">
          <a:xfrm flipH="1" flipV="1">
            <a:off x="2047875" y="4876800"/>
            <a:ext cx="825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07" name="Line 55"/>
          <p:cNvSpPr>
            <a:spLocks noChangeShapeType="1"/>
          </p:cNvSpPr>
          <p:nvPr/>
        </p:nvSpPr>
        <p:spPr bwMode="auto">
          <a:xfrm flipV="1">
            <a:off x="2212975" y="4191000"/>
            <a:ext cx="2476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08" name="Line 56"/>
          <p:cNvSpPr>
            <a:spLocks noChangeShapeType="1"/>
          </p:cNvSpPr>
          <p:nvPr/>
        </p:nvSpPr>
        <p:spPr bwMode="auto">
          <a:xfrm>
            <a:off x="2543175" y="4267200"/>
            <a:ext cx="1651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09" name="Text Box 57"/>
          <p:cNvSpPr txBox="1">
            <a:spLocks noChangeArrowheads="1"/>
          </p:cNvSpPr>
          <p:nvPr/>
        </p:nvSpPr>
        <p:spPr bwMode="auto">
          <a:xfrm>
            <a:off x="3038475" y="43148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228410" name="Line 58"/>
          <p:cNvSpPr>
            <a:spLocks noChangeShapeType="1"/>
          </p:cNvSpPr>
          <p:nvPr/>
        </p:nvSpPr>
        <p:spPr bwMode="auto">
          <a:xfrm flipH="1">
            <a:off x="2625725" y="4800600"/>
            <a:ext cx="1651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11" name="Line 59"/>
          <p:cNvSpPr>
            <a:spLocks noChangeShapeType="1"/>
          </p:cNvSpPr>
          <p:nvPr/>
        </p:nvSpPr>
        <p:spPr bwMode="auto">
          <a:xfrm flipV="1">
            <a:off x="2790825" y="4876800"/>
            <a:ext cx="1651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12" name="Text Box 60"/>
          <p:cNvSpPr txBox="1">
            <a:spLocks noChangeArrowheads="1"/>
          </p:cNvSpPr>
          <p:nvPr/>
        </p:nvSpPr>
        <p:spPr bwMode="auto">
          <a:xfrm>
            <a:off x="2295525" y="54578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28413" name="Line 61"/>
          <p:cNvSpPr>
            <a:spLocks noChangeShapeType="1"/>
          </p:cNvSpPr>
          <p:nvPr/>
        </p:nvSpPr>
        <p:spPr bwMode="auto">
          <a:xfrm>
            <a:off x="3038475" y="4876800"/>
            <a:ext cx="8255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14" name="Text Box 62"/>
          <p:cNvSpPr txBox="1">
            <a:spLocks noChangeArrowheads="1"/>
          </p:cNvSpPr>
          <p:nvPr/>
        </p:nvSpPr>
        <p:spPr bwMode="auto">
          <a:xfrm>
            <a:off x="3413125" y="51530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228415" name="Line 63"/>
          <p:cNvSpPr>
            <a:spLocks noChangeShapeType="1"/>
          </p:cNvSpPr>
          <p:nvPr/>
        </p:nvSpPr>
        <p:spPr bwMode="auto">
          <a:xfrm flipH="1">
            <a:off x="2873375" y="5410200"/>
            <a:ext cx="24765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16" name="Text Box 64"/>
          <p:cNvSpPr txBox="1">
            <a:spLocks noChangeArrowheads="1"/>
          </p:cNvSpPr>
          <p:nvPr/>
        </p:nvSpPr>
        <p:spPr bwMode="auto">
          <a:xfrm>
            <a:off x="2955925" y="61436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228417" name="Line 65"/>
          <p:cNvSpPr>
            <a:spLocks noChangeShapeType="1"/>
          </p:cNvSpPr>
          <p:nvPr/>
        </p:nvSpPr>
        <p:spPr bwMode="auto">
          <a:xfrm flipV="1">
            <a:off x="3121025" y="5638800"/>
            <a:ext cx="1651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18" name="Line 66"/>
          <p:cNvSpPr>
            <a:spLocks noChangeShapeType="1"/>
          </p:cNvSpPr>
          <p:nvPr/>
        </p:nvSpPr>
        <p:spPr bwMode="auto">
          <a:xfrm flipH="1" flipV="1">
            <a:off x="3203575" y="4800600"/>
            <a:ext cx="825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19" name="Line 67"/>
          <p:cNvSpPr>
            <a:spLocks noChangeShapeType="1"/>
          </p:cNvSpPr>
          <p:nvPr/>
        </p:nvSpPr>
        <p:spPr bwMode="auto">
          <a:xfrm flipH="1" flipV="1">
            <a:off x="2708275" y="4114800"/>
            <a:ext cx="2476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20" name="Line 68"/>
          <p:cNvSpPr>
            <a:spLocks noChangeShapeType="1"/>
          </p:cNvSpPr>
          <p:nvPr/>
        </p:nvSpPr>
        <p:spPr bwMode="auto">
          <a:xfrm>
            <a:off x="3368675" y="5638800"/>
            <a:ext cx="8255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21" name="Line 69"/>
          <p:cNvSpPr>
            <a:spLocks noChangeShapeType="1"/>
          </p:cNvSpPr>
          <p:nvPr/>
        </p:nvSpPr>
        <p:spPr bwMode="auto">
          <a:xfrm flipH="1" flipV="1">
            <a:off x="3533775" y="5562600"/>
            <a:ext cx="825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8422" name="Text Box 70"/>
          <p:cNvSpPr txBox="1">
            <a:spLocks noChangeArrowheads="1"/>
          </p:cNvSpPr>
          <p:nvPr/>
        </p:nvSpPr>
        <p:spPr bwMode="auto">
          <a:xfrm>
            <a:off x="3781425" y="61722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chemeClr val="accent2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93256" name="Text Box 71"/>
          <p:cNvSpPr txBox="1">
            <a:spLocks noChangeArrowheads="1"/>
          </p:cNvSpPr>
          <p:nvPr/>
        </p:nvSpPr>
        <p:spPr bwMode="auto">
          <a:xfrm>
            <a:off x="4038600" y="4572000"/>
            <a:ext cx="5700713" cy="127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95263" indent="-195263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u="sng">
                <a:solidFill>
                  <a:srgbClr val="FF0000"/>
                </a:solidFill>
                <a:latin typeface="Comic Sans MS" pitchFamily="66" charset="0"/>
              </a:rPr>
              <a:t>postorder</a:t>
            </a:r>
            <a:r>
              <a:rPr lang="en-US" altLang="en-US" b="0">
                <a:latin typeface="Comic Sans MS" pitchFamily="66" charset="0"/>
              </a:rPr>
              <a:t> traversal</a:t>
            </a:r>
            <a:br>
              <a:rPr lang="en-US" altLang="en-US" b="0">
                <a:latin typeface="Comic Sans MS" pitchFamily="66" charset="0"/>
              </a:rPr>
            </a:br>
            <a:r>
              <a:rPr lang="en-US" altLang="en-US" b="0">
                <a:latin typeface="Comic Sans MS" pitchFamily="66" charset="0"/>
              </a:rPr>
              <a:t>- left subtree, right subtree, vertex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b="0">
                <a:latin typeface="Comic Sans MS" pitchFamily="66" charset="0"/>
              </a:rPr>
              <a:t>c -&gt; g -&gt; d -&gt; a -&gt; e -&gt; h -&gt; k -&gt; f -&gt; b -&gt; 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B77F06-1631-4F51-AC49-98F742AF9346}" type="slidenum">
              <a:rPr lang="zh-TW" altLang="en-US" sz="1100" b="0">
                <a:latin typeface="Verdana" pitchFamily="34" charset="0"/>
              </a:rPr>
              <a:pPr eaLnBrk="1" hangingPunct="1"/>
              <a:t>85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94211" name="Line 24"/>
          <p:cNvSpPr>
            <a:spLocks noChangeShapeType="1"/>
          </p:cNvSpPr>
          <p:nvPr/>
        </p:nvSpPr>
        <p:spPr bwMode="auto">
          <a:xfrm flipH="1">
            <a:off x="3749675" y="2865438"/>
            <a:ext cx="627063" cy="157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4212" name="Line 25"/>
          <p:cNvSpPr>
            <a:spLocks noChangeShapeType="1"/>
          </p:cNvSpPr>
          <p:nvPr/>
        </p:nvSpPr>
        <p:spPr bwMode="auto">
          <a:xfrm>
            <a:off x="4376738" y="2865438"/>
            <a:ext cx="785812" cy="131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4213" name="Oval 26"/>
          <p:cNvSpPr>
            <a:spLocks noChangeArrowheads="1"/>
          </p:cNvSpPr>
          <p:nvPr/>
        </p:nvSpPr>
        <p:spPr bwMode="auto">
          <a:xfrm>
            <a:off x="4848225" y="3917950"/>
            <a:ext cx="628650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en-US" i="1">
                <a:latin typeface="Comic Sans MS" pitchFamily="66" charset="0"/>
              </a:rPr>
              <a:t>h</a:t>
            </a:r>
            <a:endParaRPr lang="en-US" altLang="en-US" i="1">
              <a:latin typeface="Comic Sans MS" pitchFamily="66" charset="0"/>
            </a:endParaRPr>
          </a:p>
        </p:txBody>
      </p:sp>
      <p:sp>
        <p:nvSpPr>
          <p:cNvPr id="94214" name="Oval 27"/>
          <p:cNvSpPr>
            <a:spLocks noChangeArrowheads="1"/>
          </p:cNvSpPr>
          <p:nvPr/>
        </p:nvSpPr>
        <p:spPr bwMode="auto">
          <a:xfrm>
            <a:off x="3435350" y="3917950"/>
            <a:ext cx="628650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en-US" i="1">
                <a:latin typeface="Comic Sans MS" pitchFamily="66" charset="0"/>
              </a:rPr>
              <a:t>g</a:t>
            </a:r>
            <a:endParaRPr lang="en-US" altLang="en-US" i="1">
              <a:latin typeface="Comic Sans MS" pitchFamily="66" charset="0"/>
            </a:endParaRPr>
          </a:p>
        </p:txBody>
      </p:sp>
      <p:sp>
        <p:nvSpPr>
          <p:cNvPr id="942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Exercise</a:t>
            </a:r>
            <a:endParaRPr lang="en-US" altLang="en-US" smtClean="0"/>
          </a:p>
        </p:txBody>
      </p:sp>
      <p:sp>
        <p:nvSpPr>
          <p:cNvPr id="94216" name="Rectangle 2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/>
            <a:r>
              <a:rPr lang="en-GB" altLang="en-US" sz="2800" smtClean="0"/>
              <a:t>Give the order of traversal of preorder, inorder, and postorder traversal of the tree</a:t>
            </a:r>
            <a:endParaRPr lang="en-US" altLang="en-US" sz="2800" smtClean="0"/>
          </a:p>
        </p:txBody>
      </p:sp>
      <p:sp>
        <p:nvSpPr>
          <p:cNvPr id="94217" name="Line 4"/>
          <p:cNvSpPr>
            <a:spLocks noChangeShapeType="1"/>
          </p:cNvSpPr>
          <p:nvPr/>
        </p:nvSpPr>
        <p:spPr bwMode="auto">
          <a:xfrm flipH="1">
            <a:off x="5881688" y="785813"/>
            <a:ext cx="1100137" cy="920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4218" name="Line 5"/>
          <p:cNvSpPr>
            <a:spLocks noChangeShapeType="1"/>
          </p:cNvSpPr>
          <p:nvPr/>
        </p:nvSpPr>
        <p:spPr bwMode="auto">
          <a:xfrm flipH="1">
            <a:off x="4468813" y="1706563"/>
            <a:ext cx="1412875" cy="1185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4219" name="Line 6"/>
          <p:cNvSpPr>
            <a:spLocks noChangeShapeType="1"/>
          </p:cNvSpPr>
          <p:nvPr/>
        </p:nvSpPr>
        <p:spPr bwMode="auto">
          <a:xfrm>
            <a:off x="5881688" y="1706563"/>
            <a:ext cx="314325" cy="1185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4220" name="Line 7"/>
          <p:cNvSpPr>
            <a:spLocks noChangeShapeType="1"/>
          </p:cNvSpPr>
          <p:nvPr/>
        </p:nvSpPr>
        <p:spPr bwMode="auto">
          <a:xfrm>
            <a:off x="6981825" y="654050"/>
            <a:ext cx="942975" cy="1052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4221" name="Line 8"/>
          <p:cNvSpPr>
            <a:spLocks noChangeShapeType="1"/>
          </p:cNvSpPr>
          <p:nvPr/>
        </p:nvSpPr>
        <p:spPr bwMode="auto">
          <a:xfrm flipH="1">
            <a:off x="6413500" y="2938463"/>
            <a:ext cx="784225" cy="131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4222" name="Line 9"/>
          <p:cNvSpPr>
            <a:spLocks noChangeShapeType="1"/>
          </p:cNvSpPr>
          <p:nvPr/>
        </p:nvSpPr>
        <p:spPr bwMode="auto">
          <a:xfrm flipH="1">
            <a:off x="7296150" y="1706563"/>
            <a:ext cx="628650" cy="1185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4223" name="Line 10"/>
          <p:cNvSpPr>
            <a:spLocks noChangeShapeType="1"/>
          </p:cNvSpPr>
          <p:nvPr/>
        </p:nvSpPr>
        <p:spPr bwMode="auto">
          <a:xfrm>
            <a:off x="8081963" y="1706563"/>
            <a:ext cx="469900" cy="131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4224" name="Line 11"/>
          <p:cNvSpPr>
            <a:spLocks noChangeShapeType="1"/>
          </p:cNvSpPr>
          <p:nvPr/>
        </p:nvSpPr>
        <p:spPr bwMode="auto">
          <a:xfrm flipH="1">
            <a:off x="7924800" y="2892425"/>
            <a:ext cx="627063" cy="1579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4225" name="Line 12"/>
          <p:cNvSpPr>
            <a:spLocks noChangeShapeType="1"/>
          </p:cNvSpPr>
          <p:nvPr/>
        </p:nvSpPr>
        <p:spPr bwMode="auto">
          <a:xfrm>
            <a:off x="8551863" y="2892425"/>
            <a:ext cx="785812" cy="131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4226" name="Oval 13"/>
          <p:cNvSpPr>
            <a:spLocks noChangeArrowheads="1"/>
          </p:cNvSpPr>
          <p:nvPr/>
        </p:nvSpPr>
        <p:spPr bwMode="auto">
          <a:xfrm>
            <a:off x="6667500" y="390525"/>
            <a:ext cx="628650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r</a:t>
            </a:r>
          </a:p>
        </p:txBody>
      </p:sp>
      <p:sp>
        <p:nvSpPr>
          <p:cNvPr id="94227" name="Oval 14"/>
          <p:cNvSpPr>
            <a:spLocks noChangeArrowheads="1"/>
          </p:cNvSpPr>
          <p:nvPr/>
        </p:nvSpPr>
        <p:spPr bwMode="auto">
          <a:xfrm>
            <a:off x="5567363" y="1443038"/>
            <a:ext cx="628650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a</a:t>
            </a:r>
          </a:p>
        </p:txBody>
      </p:sp>
      <p:sp>
        <p:nvSpPr>
          <p:cNvPr id="94228" name="Oval 15"/>
          <p:cNvSpPr>
            <a:spLocks noChangeArrowheads="1"/>
          </p:cNvSpPr>
          <p:nvPr/>
        </p:nvSpPr>
        <p:spPr bwMode="auto">
          <a:xfrm>
            <a:off x="7610475" y="1443038"/>
            <a:ext cx="628650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b</a:t>
            </a:r>
          </a:p>
        </p:txBody>
      </p:sp>
      <p:sp>
        <p:nvSpPr>
          <p:cNvPr id="94229" name="Oval 16"/>
          <p:cNvSpPr>
            <a:spLocks noChangeArrowheads="1"/>
          </p:cNvSpPr>
          <p:nvPr/>
        </p:nvSpPr>
        <p:spPr bwMode="auto">
          <a:xfrm>
            <a:off x="4154488" y="2628900"/>
            <a:ext cx="628650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c</a:t>
            </a:r>
          </a:p>
        </p:txBody>
      </p:sp>
      <p:sp>
        <p:nvSpPr>
          <p:cNvPr id="94230" name="Oval 17"/>
          <p:cNvSpPr>
            <a:spLocks noChangeArrowheads="1"/>
          </p:cNvSpPr>
          <p:nvPr/>
        </p:nvSpPr>
        <p:spPr bwMode="auto">
          <a:xfrm>
            <a:off x="5881688" y="2628900"/>
            <a:ext cx="628650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d</a:t>
            </a:r>
          </a:p>
        </p:txBody>
      </p:sp>
      <p:sp>
        <p:nvSpPr>
          <p:cNvPr id="94231" name="Oval 18"/>
          <p:cNvSpPr>
            <a:spLocks noChangeArrowheads="1"/>
          </p:cNvSpPr>
          <p:nvPr/>
        </p:nvSpPr>
        <p:spPr bwMode="auto">
          <a:xfrm>
            <a:off x="8239125" y="2628900"/>
            <a:ext cx="6270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f</a:t>
            </a:r>
          </a:p>
        </p:txBody>
      </p:sp>
      <p:sp>
        <p:nvSpPr>
          <p:cNvPr id="94232" name="Oval 19"/>
          <p:cNvSpPr>
            <a:spLocks noChangeArrowheads="1"/>
          </p:cNvSpPr>
          <p:nvPr/>
        </p:nvSpPr>
        <p:spPr bwMode="auto">
          <a:xfrm>
            <a:off x="6981825" y="2628900"/>
            <a:ext cx="628650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i="1">
                <a:latin typeface="Comic Sans MS" pitchFamily="66" charset="0"/>
              </a:rPr>
              <a:t>e</a:t>
            </a:r>
          </a:p>
        </p:txBody>
      </p:sp>
      <p:sp>
        <p:nvSpPr>
          <p:cNvPr id="94233" name="Oval 20"/>
          <p:cNvSpPr>
            <a:spLocks noChangeArrowheads="1"/>
          </p:cNvSpPr>
          <p:nvPr/>
        </p:nvSpPr>
        <p:spPr bwMode="auto">
          <a:xfrm>
            <a:off x="9023350" y="3944938"/>
            <a:ext cx="628650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en-US" i="1">
                <a:latin typeface="Comic Sans MS" pitchFamily="66" charset="0"/>
              </a:rPr>
              <a:t>n</a:t>
            </a:r>
            <a:endParaRPr lang="en-US" altLang="en-US" i="1">
              <a:latin typeface="Comic Sans MS" pitchFamily="66" charset="0"/>
            </a:endParaRPr>
          </a:p>
        </p:txBody>
      </p:sp>
      <p:sp>
        <p:nvSpPr>
          <p:cNvPr id="94234" name="Oval 21"/>
          <p:cNvSpPr>
            <a:spLocks noChangeArrowheads="1"/>
          </p:cNvSpPr>
          <p:nvPr/>
        </p:nvSpPr>
        <p:spPr bwMode="auto">
          <a:xfrm>
            <a:off x="7610475" y="3944938"/>
            <a:ext cx="628650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en-US" i="1">
                <a:latin typeface="Comic Sans MS" pitchFamily="66" charset="0"/>
              </a:rPr>
              <a:t>m</a:t>
            </a:r>
            <a:endParaRPr lang="en-US" altLang="en-US" i="1">
              <a:latin typeface="Comic Sans MS" pitchFamily="66" charset="0"/>
            </a:endParaRPr>
          </a:p>
        </p:txBody>
      </p:sp>
      <p:sp>
        <p:nvSpPr>
          <p:cNvPr id="94235" name="Oval 22"/>
          <p:cNvSpPr>
            <a:spLocks noChangeArrowheads="1"/>
          </p:cNvSpPr>
          <p:nvPr/>
        </p:nvSpPr>
        <p:spPr bwMode="auto">
          <a:xfrm>
            <a:off x="6099175" y="3990975"/>
            <a:ext cx="6270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en-US" i="1">
                <a:latin typeface="Comic Sans MS" pitchFamily="66" charset="0"/>
              </a:rPr>
              <a:t>k</a:t>
            </a:r>
            <a:endParaRPr lang="en-US" altLang="en-US" i="1">
              <a:latin typeface="Comic Sans MS" pitchFamily="66" charset="0"/>
            </a:endParaRPr>
          </a:p>
        </p:txBody>
      </p:sp>
      <p:sp>
        <p:nvSpPr>
          <p:cNvPr id="87068" name="Text Box 31"/>
          <p:cNvSpPr txBox="1">
            <a:spLocks noChangeArrowheads="1"/>
          </p:cNvSpPr>
          <p:nvPr/>
        </p:nvSpPr>
        <p:spPr bwMode="auto">
          <a:xfrm>
            <a:off x="2255838" y="4786313"/>
            <a:ext cx="68405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98625" algn="l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698625" algn="l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698625" algn="l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698625" algn="l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698625" algn="l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8625" algn="l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8625" algn="l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8625" algn="l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8625" algn="l"/>
              </a:tabLs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preorder:	r, a, c, g, h, d, b, e, k, f, m, n</a:t>
            </a:r>
          </a:p>
          <a:p>
            <a:pPr eaLnBrk="1" hangingPunct="1"/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inorder:	g, c, h, a, d, r, k, e, b, m, f, n</a:t>
            </a:r>
          </a:p>
          <a:p>
            <a:pPr eaLnBrk="1" hangingPunct="1"/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postorder:	g, h, c, d, a, k, e, m, n, f, b, r</a:t>
            </a:r>
            <a:endParaRPr lang="en-US" altLang="en-US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155400" y="1230840"/>
              <a:ext cx="6093720" cy="48409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46040" y="1221480"/>
                <a:ext cx="6112440" cy="4859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68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Binary Search Tree</a:t>
            </a:r>
          </a:p>
        </p:txBody>
      </p:sp>
      <p:sp>
        <p:nvSpPr>
          <p:cNvPr id="952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2C291F3-CADD-4F11-B3CD-C8C9D26D870B}" type="slidenum">
              <a:rPr lang="zh-TW" altLang="en-US" sz="1100" b="0">
                <a:latin typeface="Verdana" pitchFamily="34" charset="0"/>
              </a:rPr>
              <a:pPr eaLnBrk="1" hangingPunct="1"/>
              <a:t>86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9563" y="1214438"/>
            <a:ext cx="4832350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  <a:cs typeface="+mn-cs"/>
              </a:rPr>
              <a:t>for a vertex with value X,</a:t>
            </a:r>
          </a:p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latin typeface="+mn-lt"/>
                <a:cs typeface="+mn-cs"/>
              </a:rPr>
              <a:t>left</a:t>
            </a:r>
            <a:r>
              <a:rPr lang="en-US" sz="2800" dirty="0">
                <a:latin typeface="+mn-lt"/>
                <a:cs typeface="+mn-cs"/>
              </a:rPr>
              <a:t> child has value </a:t>
            </a:r>
            <a:r>
              <a:rPr lang="en-US" sz="2800" dirty="0">
                <a:solidFill>
                  <a:srgbClr val="FF0000"/>
                </a:solidFill>
                <a:latin typeface="+mn-lt"/>
                <a:cs typeface="+mn-cs"/>
                <a:sym typeface="Symbol"/>
              </a:rPr>
              <a:t></a:t>
            </a:r>
            <a:r>
              <a:rPr lang="en-US" sz="2800" dirty="0">
                <a:latin typeface="+mn-lt"/>
                <a:cs typeface="+mn-cs"/>
                <a:sym typeface="Symbol"/>
              </a:rPr>
              <a:t> </a:t>
            </a:r>
            <a:r>
              <a:rPr lang="en-US" sz="2800" dirty="0">
                <a:latin typeface="+mn-lt"/>
                <a:cs typeface="+mn-cs"/>
              </a:rPr>
              <a:t>X &amp;</a:t>
            </a:r>
          </a:p>
          <a:p>
            <a:pPr>
              <a:defRPr/>
            </a:pPr>
            <a:r>
              <a:rPr lang="en-US" sz="2800" dirty="0">
                <a:solidFill>
                  <a:schemeClr val="accent2"/>
                </a:solidFill>
                <a:latin typeface="+mn-lt"/>
                <a:cs typeface="+mn-cs"/>
              </a:rPr>
              <a:t>right</a:t>
            </a:r>
            <a:r>
              <a:rPr lang="en-US" sz="2800" dirty="0">
                <a:latin typeface="+mn-lt"/>
                <a:cs typeface="+mn-cs"/>
              </a:rPr>
              <a:t> child has value </a:t>
            </a:r>
            <a:r>
              <a:rPr lang="en-US" sz="2800" dirty="0">
                <a:solidFill>
                  <a:schemeClr val="accent2"/>
                </a:solidFill>
                <a:latin typeface="+mn-lt"/>
                <a:cs typeface="+mn-cs"/>
              </a:rPr>
              <a:t>&gt;</a:t>
            </a:r>
            <a:r>
              <a:rPr lang="en-US" sz="2800" dirty="0">
                <a:latin typeface="+mn-lt"/>
                <a:cs typeface="+mn-cs"/>
              </a:rPr>
              <a:t> X</a:t>
            </a:r>
          </a:p>
        </p:txBody>
      </p:sp>
      <p:sp>
        <p:nvSpPr>
          <p:cNvPr id="95237" name="Line 24"/>
          <p:cNvSpPr>
            <a:spLocks noChangeShapeType="1"/>
          </p:cNvSpPr>
          <p:nvPr/>
        </p:nvSpPr>
        <p:spPr bwMode="auto">
          <a:xfrm flipH="1">
            <a:off x="3910013" y="3062288"/>
            <a:ext cx="627062" cy="157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5238" name="Line 25"/>
          <p:cNvSpPr>
            <a:spLocks noChangeShapeType="1"/>
          </p:cNvSpPr>
          <p:nvPr/>
        </p:nvSpPr>
        <p:spPr bwMode="auto">
          <a:xfrm>
            <a:off x="4537075" y="3062288"/>
            <a:ext cx="785813" cy="131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5239" name="Oval 26"/>
          <p:cNvSpPr>
            <a:spLocks noChangeArrowheads="1"/>
          </p:cNvSpPr>
          <p:nvPr/>
        </p:nvSpPr>
        <p:spPr bwMode="auto">
          <a:xfrm>
            <a:off x="5008563" y="4114800"/>
            <a:ext cx="628650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en-US">
                <a:latin typeface="Comic Sans MS" pitchFamily="66" charset="0"/>
              </a:rPr>
              <a:t>30</a:t>
            </a:r>
            <a:endParaRPr lang="en-US" altLang="en-US">
              <a:latin typeface="Comic Sans MS" pitchFamily="66" charset="0"/>
            </a:endParaRPr>
          </a:p>
        </p:txBody>
      </p:sp>
      <p:sp>
        <p:nvSpPr>
          <p:cNvPr id="95240" name="Oval 27"/>
          <p:cNvSpPr>
            <a:spLocks noChangeArrowheads="1"/>
          </p:cNvSpPr>
          <p:nvPr/>
        </p:nvSpPr>
        <p:spPr bwMode="auto">
          <a:xfrm>
            <a:off x="3595688" y="4114800"/>
            <a:ext cx="628650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en-US">
                <a:latin typeface="Comic Sans MS" pitchFamily="66" charset="0"/>
              </a:rPr>
              <a:t>10</a:t>
            </a:r>
            <a:endParaRPr lang="en-US" altLang="en-US">
              <a:latin typeface="Comic Sans MS" pitchFamily="66" charset="0"/>
            </a:endParaRPr>
          </a:p>
        </p:txBody>
      </p:sp>
      <p:sp>
        <p:nvSpPr>
          <p:cNvPr id="95241" name="Line 4"/>
          <p:cNvSpPr>
            <a:spLocks noChangeShapeType="1"/>
          </p:cNvSpPr>
          <p:nvPr/>
        </p:nvSpPr>
        <p:spPr bwMode="auto">
          <a:xfrm flipH="1">
            <a:off x="6042025" y="982663"/>
            <a:ext cx="1100138" cy="920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5242" name="Line 5"/>
          <p:cNvSpPr>
            <a:spLocks noChangeShapeType="1"/>
          </p:cNvSpPr>
          <p:nvPr/>
        </p:nvSpPr>
        <p:spPr bwMode="auto">
          <a:xfrm flipH="1">
            <a:off x="4629150" y="1903413"/>
            <a:ext cx="1412875" cy="1185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5243" name="Line 6"/>
          <p:cNvSpPr>
            <a:spLocks noChangeShapeType="1"/>
          </p:cNvSpPr>
          <p:nvPr/>
        </p:nvSpPr>
        <p:spPr bwMode="auto">
          <a:xfrm>
            <a:off x="6042025" y="1903413"/>
            <a:ext cx="314325" cy="1185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5244" name="Line 7"/>
          <p:cNvSpPr>
            <a:spLocks noChangeShapeType="1"/>
          </p:cNvSpPr>
          <p:nvPr/>
        </p:nvSpPr>
        <p:spPr bwMode="auto">
          <a:xfrm>
            <a:off x="7142163" y="850900"/>
            <a:ext cx="942975" cy="1052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5245" name="Line 8"/>
          <p:cNvSpPr>
            <a:spLocks noChangeShapeType="1"/>
          </p:cNvSpPr>
          <p:nvPr/>
        </p:nvSpPr>
        <p:spPr bwMode="auto">
          <a:xfrm flipH="1">
            <a:off x="6573838" y="3135313"/>
            <a:ext cx="784225" cy="131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5246" name="Line 9"/>
          <p:cNvSpPr>
            <a:spLocks noChangeShapeType="1"/>
          </p:cNvSpPr>
          <p:nvPr/>
        </p:nvSpPr>
        <p:spPr bwMode="auto">
          <a:xfrm flipH="1">
            <a:off x="7456488" y="1903413"/>
            <a:ext cx="628650" cy="1185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5247" name="Line 10"/>
          <p:cNvSpPr>
            <a:spLocks noChangeShapeType="1"/>
          </p:cNvSpPr>
          <p:nvPr/>
        </p:nvSpPr>
        <p:spPr bwMode="auto">
          <a:xfrm>
            <a:off x="8242300" y="1903413"/>
            <a:ext cx="469900" cy="131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5248" name="Line 11"/>
          <p:cNvSpPr>
            <a:spLocks noChangeShapeType="1"/>
          </p:cNvSpPr>
          <p:nvPr/>
        </p:nvSpPr>
        <p:spPr bwMode="auto">
          <a:xfrm flipH="1">
            <a:off x="8085138" y="3089275"/>
            <a:ext cx="627062" cy="1579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5249" name="Line 12"/>
          <p:cNvSpPr>
            <a:spLocks noChangeShapeType="1"/>
          </p:cNvSpPr>
          <p:nvPr/>
        </p:nvSpPr>
        <p:spPr bwMode="auto">
          <a:xfrm>
            <a:off x="8712200" y="3089275"/>
            <a:ext cx="785813" cy="131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5250" name="Oval 13"/>
          <p:cNvSpPr>
            <a:spLocks noChangeArrowheads="1"/>
          </p:cNvSpPr>
          <p:nvPr/>
        </p:nvSpPr>
        <p:spPr bwMode="auto">
          <a:xfrm>
            <a:off x="6827838" y="587375"/>
            <a:ext cx="628650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60</a:t>
            </a:r>
          </a:p>
        </p:txBody>
      </p:sp>
      <p:sp>
        <p:nvSpPr>
          <p:cNvPr id="95251" name="Oval 14"/>
          <p:cNvSpPr>
            <a:spLocks noChangeArrowheads="1"/>
          </p:cNvSpPr>
          <p:nvPr/>
        </p:nvSpPr>
        <p:spPr bwMode="auto">
          <a:xfrm>
            <a:off x="5727700" y="1639888"/>
            <a:ext cx="628650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40</a:t>
            </a:r>
          </a:p>
        </p:txBody>
      </p:sp>
      <p:sp>
        <p:nvSpPr>
          <p:cNvPr id="95252" name="Oval 15"/>
          <p:cNvSpPr>
            <a:spLocks noChangeArrowheads="1"/>
          </p:cNvSpPr>
          <p:nvPr/>
        </p:nvSpPr>
        <p:spPr bwMode="auto">
          <a:xfrm>
            <a:off x="7770813" y="1639888"/>
            <a:ext cx="628650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90</a:t>
            </a:r>
          </a:p>
        </p:txBody>
      </p:sp>
      <p:sp>
        <p:nvSpPr>
          <p:cNvPr id="95253" name="Oval 16"/>
          <p:cNvSpPr>
            <a:spLocks noChangeArrowheads="1"/>
          </p:cNvSpPr>
          <p:nvPr/>
        </p:nvSpPr>
        <p:spPr bwMode="auto">
          <a:xfrm>
            <a:off x="4314825" y="2825750"/>
            <a:ext cx="628650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20</a:t>
            </a:r>
          </a:p>
        </p:txBody>
      </p:sp>
      <p:sp>
        <p:nvSpPr>
          <p:cNvPr id="95254" name="Oval 17"/>
          <p:cNvSpPr>
            <a:spLocks noChangeArrowheads="1"/>
          </p:cNvSpPr>
          <p:nvPr/>
        </p:nvSpPr>
        <p:spPr bwMode="auto">
          <a:xfrm>
            <a:off x="6042025" y="2825750"/>
            <a:ext cx="628650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50</a:t>
            </a:r>
          </a:p>
        </p:txBody>
      </p:sp>
      <p:sp>
        <p:nvSpPr>
          <p:cNvPr id="95255" name="Oval 18"/>
          <p:cNvSpPr>
            <a:spLocks noChangeArrowheads="1"/>
          </p:cNvSpPr>
          <p:nvPr/>
        </p:nvSpPr>
        <p:spPr bwMode="auto">
          <a:xfrm>
            <a:off x="8399463" y="2825750"/>
            <a:ext cx="6270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110</a:t>
            </a:r>
          </a:p>
        </p:txBody>
      </p:sp>
      <p:sp>
        <p:nvSpPr>
          <p:cNvPr id="95256" name="Oval 19"/>
          <p:cNvSpPr>
            <a:spLocks noChangeArrowheads="1"/>
          </p:cNvSpPr>
          <p:nvPr/>
        </p:nvSpPr>
        <p:spPr bwMode="auto">
          <a:xfrm>
            <a:off x="7142163" y="2825750"/>
            <a:ext cx="628650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80</a:t>
            </a:r>
          </a:p>
        </p:txBody>
      </p:sp>
      <p:sp>
        <p:nvSpPr>
          <p:cNvPr id="95257" name="Oval 20"/>
          <p:cNvSpPr>
            <a:spLocks noChangeArrowheads="1"/>
          </p:cNvSpPr>
          <p:nvPr/>
        </p:nvSpPr>
        <p:spPr bwMode="auto">
          <a:xfrm>
            <a:off x="9183688" y="4141788"/>
            <a:ext cx="628650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en-US">
                <a:latin typeface="Comic Sans MS" pitchFamily="66" charset="0"/>
              </a:rPr>
              <a:t>120</a:t>
            </a:r>
            <a:endParaRPr lang="en-US" altLang="en-US">
              <a:latin typeface="Comic Sans MS" pitchFamily="66" charset="0"/>
            </a:endParaRPr>
          </a:p>
        </p:txBody>
      </p:sp>
      <p:sp>
        <p:nvSpPr>
          <p:cNvPr id="95258" name="Oval 21"/>
          <p:cNvSpPr>
            <a:spLocks noChangeArrowheads="1"/>
          </p:cNvSpPr>
          <p:nvPr/>
        </p:nvSpPr>
        <p:spPr bwMode="auto">
          <a:xfrm>
            <a:off x="7770813" y="4141788"/>
            <a:ext cx="628650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en-US">
                <a:latin typeface="Comic Sans MS" pitchFamily="66" charset="0"/>
              </a:rPr>
              <a:t>100</a:t>
            </a:r>
            <a:endParaRPr lang="en-US" altLang="en-US">
              <a:latin typeface="Comic Sans MS" pitchFamily="66" charset="0"/>
            </a:endParaRPr>
          </a:p>
        </p:txBody>
      </p:sp>
      <p:sp>
        <p:nvSpPr>
          <p:cNvPr id="95259" name="Oval 22"/>
          <p:cNvSpPr>
            <a:spLocks noChangeArrowheads="1"/>
          </p:cNvSpPr>
          <p:nvPr/>
        </p:nvSpPr>
        <p:spPr bwMode="auto">
          <a:xfrm>
            <a:off x="6259513" y="4187825"/>
            <a:ext cx="6270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en-US">
                <a:latin typeface="Comic Sans MS" pitchFamily="66" charset="0"/>
              </a:rPr>
              <a:t>70</a:t>
            </a:r>
            <a:endParaRPr lang="en-US" altLang="en-US"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10000" y="5072063"/>
            <a:ext cx="5572125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accent2"/>
                </a:solidFill>
                <a:latin typeface="+mn-lt"/>
                <a:cs typeface="+mn-cs"/>
              </a:rPr>
              <a:t>which traversal gives numbers in ascending order?</a:t>
            </a:r>
          </a:p>
        </p:txBody>
      </p:sp>
      <p:sp>
        <p:nvSpPr>
          <p:cNvPr id="42" name="Cloud Callout 41"/>
          <p:cNvSpPr/>
          <p:nvPr/>
        </p:nvSpPr>
        <p:spPr bwMode="auto">
          <a:xfrm>
            <a:off x="523875" y="2857500"/>
            <a:ext cx="2714625" cy="2143125"/>
          </a:xfrm>
          <a:prstGeom prst="cloudCallout">
            <a:avLst>
              <a:gd name="adj1" fmla="val 65283"/>
              <a:gd name="adj2" fmla="val 54221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800" dirty="0" err="1">
                <a:solidFill>
                  <a:srgbClr val="FF0000"/>
                </a:solidFill>
                <a:latin typeface="+mn-lt"/>
                <a:cs typeface="+mn-cs"/>
              </a:rPr>
              <a:t>inorder</a:t>
            </a:r>
            <a:r>
              <a:rPr lang="en-US" sz="2800" dirty="0">
                <a:solidFill>
                  <a:srgbClr val="FF0000"/>
                </a:solidFill>
                <a:latin typeface="+mn-lt"/>
                <a:cs typeface="+mn-cs"/>
              </a:rPr>
              <a:t> traversal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697200" y="738360"/>
              <a:ext cx="5700600" cy="41846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87840" y="729000"/>
                <a:ext cx="5719320" cy="420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1125360" y="4485600"/>
              <a:ext cx="7686360" cy="15472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16000" y="4476240"/>
                <a:ext cx="7705080" cy="156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Expression Tree</a:t>
            </a:r>
          </a:p>
        </p:txBody>
      </p:sp>
      <p:sp>
        <p:nvSpPr>
          <p:cNvPr id="9625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6443A3-3FD2-4721-95FA-0FE56B49FD71}" type="slidenum">
              <a:rPr lang="zh-TW" altLang="en-US" sz="1100" b="0">
                <a:latin typeface="Verdana" pitchFamily="34" charset="0"/>
              </a:rPr>
              <a:pPr eaLnBrk="1" hangingPunct="1"/>
              <a:t>87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67313" y="642938"/>
            <a:ext cx="192722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  <a:cs typeface="+mn-cs"/>
              </a:rPr>
              <a:t>(2+5*4)*3</a:t>
            </a:r>
          </a:p>
        </p:txBody>
      </p:sp>
      <p:sp>
        <p:nvSpPr>
          <p:cNvPr id="96261" name="Rectangle 6"/>
          <p:cNvSpPr>
            <a:spLocks noChangeArrowheads="1"/>
          </p:cNvSpPr>
          <p:nvPr/>
        </p:nvSpPr>
        <p:spPr bwMode="auto">
          <a:xfrm>
            <a:off x="2095500" y="1143000"/>
            <a:ext cx="785813" cy="5000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*</a:t>
            </a:r>
          </a:p>
        </p:txBody>
      </p:sp>
      <p:sp>
        <p:nvSpPr>
          <p:cNvPr id="96262" name="Rectangle 7"/>
          <p:cNvSpPr>
            <a:spLocks noChangeArrowheads="1"/>
          </p:cNvSpPr>
          <p:nvPr/>
        </p:nvSpPr>
        <p:spPr bwMode="auto">
          <a:xfrm>
            <a:off x="1381125" y="2214563"/>
            <a:ext cx="785813" cy="500062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+</a:t>
            </a:r>
          </a:p>
        </p:txBody>
      </p:sp>
      <p:sp>
        <p:nvSpPr>
          <p:cNvPr id="96263" name="Rectangle 8"/>
          <p:cNvSpPr>
            <a:spLocks noChangeArrowheads="1"/>
          </p:cNvSpPr>
          <p:nvPr/>
        </p:nvSpPr>
        <p:spPr bwMode="auto">
          <a:xfrm>
            <a:off x="2524125" y="3286125"/>
            <a:ext cx="785813" cy="5000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*</a:t>
            </a:r>
          </a:p>
        </p:txBody>
      </p:sp>
      <p:cxnSp>
        <p:nvCxnSpPr>
          <p:cNvPr id="96264" name="Straight Arrow Connector 10"/>
          <p:cNvCxnSpPr>
            <a:cxnSpLocks noChangeShapeType="1"/>
            <a:stCxn id="96261" idx="2"/>
            <a:endCxn id="96262" idx="0"/>
          </p:cNvCxnSpPr>
          <p:nvPr/>
        </p:nvCxnSpPr>
        <p:spPr bwMode="auto">
          <a:xfrm rot="5400000">
            <a:off x="1844676" y="1571625"/>
            <a:ext cx="571500" cy="71437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5" name="Straight Arrow Connector 13"/>
          <p:cNvCxnSpPr>
            <a:cxnSpLocks noChangeShapeType="1"/>
            <a:stCxn id="96262" idx="2"/>
            <a:endCxn id="96263" idx="0"/>
          </p:cNvCxnSpPr>
          <p:nvPr/>
        </p:nvCxnSpPr>
        <p:spPr bwMode="auto">
          <a:xfrm rot="16200000" flipH="1">
            <a:off x="2058988" y="2428875"/>
            <a:ext cx="571500" cy="1143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266" name="Oval 16"/>
          <p:cNvSpPr>
            <a:spLocks noChangeArrowheads="1"/>
          </p:cNvSpPr>
          <p:nvPr/>
        </p:nvSpPr>
        <p:spPr bwMode="auto">
          <a:xfrm>
            <a:off x="3309938" y="2214563"/>
            <a:ext cx="714375" cy="714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3</a:t>
            </a:r>
          </a:p>
        </p:txBody>
      </p:sp>
      <p:cxnSp>
        <p:nvCxnSpPr>
          <p:cNvPr id="96267" name="Straight Arrow Connector 17"/>
          <p:cNvCxnSpPr>
            <a:cxnSpLocks noChangeShapeType="1"/>
            <a:stCxn id="96261" idx="2"/>
            <a:endCxn id="96266" idx="1"/>
          </p:cNvCxnSpPr>
          <p:nvPr/>
        </p:nvCxnSpPr>
        <p:spPr bwMode="auto">
          <a:xfrm rot="16200000" flipH="1">
            <a:off x="2613025" y="1517651"/>
            <a:ext cx="676275" cy="9271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268" name="Oval 20"/>
          <p:cNvSpPr>
            <a:spLocks noChangeArrowheads="1"/>
          </p:cNvSpPr>
          <p:nvPr/>
        </p:nvSpPr>
        <p:spPr bwMode="auto">
          <a:xfrm>
            <a:off x="3381375" y="4286250"/>
            <a:ext cx="714375" cy="714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4</a:t>
            </a:r>
          </a:p>
        </p:txBody>
      </p:sp>
      <p:sp>
        <p:nvSpPr>
          <p:cNvPr id="96269" name="Oval 21"/>
          <p:cNvSpPr>
            <a:spLocks noChangeArrowheads="1"/>
          </p:cNvSpPr>
          <p:nvPr/>
        </p:nvSpPr>
        <p:spPr bwMode="auto">
          <a:xfrm>
            <a:off x="2024063" y="4357688"/>
            <a:ext cx="714375" cy="714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5</a:t>
            </a:r>
          </a:p>
        </p:txBody>
      </p:sp>
      <p:sp>
        <p:nvSpPr>
          <p:cNvPr id="96270" name="Oval 22"/>
          <p:cNvSpPr>
            <a:spLocks noChangeArrowheads="1"/>
          </p:cNvSpPr>
          <p:nvPr/>
        </p:nvSpPr>
        <p:spPr bwMode="auto">
          <a:xfrm>
            <a:off x="595313" y="3286125"/>
            <a:ext cx="714375" cy="714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Comic Sans MS" pitchFamily="66" charset="0"/>
              </a:rPr>
              <a:t>2</a:t>
            </a:r>
          </a:p>
        </p:txBody>
      </p:sp>
      <p:cxnSp>
        <p:nvCxnSpPr>
          <p:cNvPr id="96271" name="Straight Arrow Connector 23"/>
          <p:cNvCxnSpPr>
            <a:cxnSpLocks noChangeShapeType="1"/>
            <a:stCxn id="96262" idx="2"/>
            <a:endCxn id="96270" idx="0"/>
          </p:cNvCxnSpPr>
          <p:nvPr/>
        </p:nvCxnSpPr>
        <p:spPr bwMode="auto">
          <a:xfrm rot="5400000">
            <a:off x="1077119" y="2590006"/>
            <a:ext cx="571500" cy="82073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2" name="Straight Arrow Connector 26"/>
          <p:cNvCxnSpPr>
            <a:cxnSpLocks noChangeShapeType="1"/>
            <a:stCxn id="96263" idx="2"/>
            <a:endCxn id="96268" idx="0"/>
          </p:cNvCxnSpPr>
          <p:nvPr/>
        </p:nvCxnSpPr>
        <p:spPr bwMode="auto">
          <a:xfrm rot="16200000" flipH="1">
            <a:off x="3077370" y="3625056"/>
            <a:ext cx="500062" cy="8223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3" name="Straight Arrow Connector 27"/>
          <p:cNvCxnSpPr>
            <a:cxnSpLocks noChangeShapeType="1"/>
            <a:stCxn id="96263" idx="2"/>
            <a:endCxn id="96269" idx="0"/>
          </p:cNvCxnSpPr>
          <p:nvPr/>
        </p:nvCxnSpPr>
        <p:spPr bwMode="auto">
          <a:xfrm rot="5400000">
            <a:off x="2362994" y="3804444"/>
            <a:ext cx="571500" cy="5349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4881563" y="1428750"/>
            <a:ext cx="4572000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 err="1">
                <a:latin typeface="+mn-lt"/>
                <a:cs typeface="+mn-cs"/>
              </a:rPr>
              <a:t>postorder</a:t>
            </a:r>
            <a:r>
              <a:rPr lang="en-US" sz="2800" dirty="0">
                <a:latin typeface="+mn-lt"/>
                <a:cs typeface="+mn-cs"/>
              </a:rPr>
              <a:t> traversal gives</a:t>
            </a:r>
          </a:p>
          <a:p>
            <a:pPr>
              <a:defRPr/>
            </a:pPr>
            <a:r>
              <a:rPr lang="en-US" sz="2800" dirty="0">
                <a:latin typeface="+mn-lt"/>
                <a:cs typeface="+mn-cs"/>
              </a:rPr>
              <a:t>2 5 4 * + 3 *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10063" y="2643188"/>
            <a:ext cx="5595937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solidFill>
                  <a:schemeClr val="accent2"/>
                </a:solidFill>
                <a:latin typeface="+mn-lt"/>
                <a:cs typeface="+mn-cs"/>
              </a:rPr>
              <a:t>push numbers onto stack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solidFill>
                  <a:schemeClr val="accent2"/>
                </a:solidFill>
                <a:latin typeface="+mn-lt"/>
                <a:cs typeface="+mn-cs"/>
              </a:rPr>
              <a:t>when operator is encountered,</a:t>
            </a:r>
            <a:br>
              <a:rPr lang="en-US" sz="2800" dirty="0">
                <a:solidFill>
                  <a:schemeClr val="accent2"/>
                </a:solidFill>
                <a:latin typeface="+mn-lt"/>
                <a:cs typeface="+mn-cs"/>
              </a:rPr>
            </a:br>
            <a:r>
              <a:rPr lang="en-US" sz="2800" dirty="0">
                <a:solidFill>
                  <a:schemeClr val="accent2"/>
                </a:solidFill>
                <a:latin typeface="+mn-lt"/>
                <a:cs typeface="+mn-cs"/>
              </a:rPr>
              <a:t>pop 2 numbers, operate on them &amp; push results back to stack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solidFill>
                  <a:schemeClr val="accent2"/>
                </a:solidFill>
                <a:latin typeface="+mn-lt"/>
                <a:cs typeface="+mn-cs"/>
              </a:rPr>
              <a:t>repeat until the expression is exhausted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62080" y="3970080"/>
              <a:ext cx="4376160" cy="19022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2720" y="3960720"/>
                <a:ext cx="4394880" cy="1920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F842452-6F3F-46E7-8290-DF6333412897}" type="slidenum">
              <a:rPr lang="zh-TW" altLang="en-US" sz="1100" b="0">
                <a:latin typeface="Verdana" pitchFamily="34" charset="0"/>
              </a:rPr>
              <a:pPr eaLnBrk="1" hangingPunct="1"/>
              <a:t>9</a:t>
            </a:fld>
            <a:endParaRPr lang="en-US" altLang="zh-TW" sz="1100" b="0">
              <a:latin typeface="Verdana" pitchFamily="34" charset="0"/>
            </a:endParaRPr>
          </a:p>
          <a:p>
            <a:pPr eaLnBrk="1" hangingPunct="1"/>
            <a:endParaRPr lang="en-GB" altLang="zh-TW" sz="1100" b="0">
              <a:latin typeface="Verdana" pitchFamily="34" charset="0"/>
            </a:endParaRPr>
          </a:p>
          <a:p>
            <a:pPr eaLnBrk="1" hangingPunct="1"/>
            <a:r>
              <a:rPr lang="en-GB" altLang="zh-TW" sz="1100" b="0">
                <a:latin typeface="Verdana" pitchFamily="34" charset="0"/>
              </a:rPr>
              <a:t>(Graph)</a:t>
            </a:r>
            <a:endParaRPr lang="en-US" altLang="zh-TW" sz="1100" b="0">
              <a:latin typeface="Verdana" pitchFamily="34" charset="0"/>
            </a:endParaRPr>
          </a:p>
        </p:txBody>
      </p:sp>
      <p:sp>
        <p:nvSpPr>
          <p:cNvPr id="11267" name="Rectangle 11"/>
          <p:cNvSpPr>
            <a:spLocks noChangeArrowheads="1"/>
          </p:cNvSpPr>
          <p:nvPr/>
        </p:nvSpPr>
        <p:spPr bwMode="auto">
          <a:xfrm>
            <a:off x="7346950" y="2667000"/>
            <a:ext cx="2393950" cy="2133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Undirected graphs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219200"/>
            <a:ext cx="9328150" cy="52578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0"/>
              </a:spcAft>
            </a:pPr>
            <a:r>
              <a:rPr lang="en-US" altLang="zh-TW" sz="2800" smtClean="0">
                <a:ea typeface="新細明體" pitchFamily="18" charset="-120"/>
              </a:rPr>
              <a:t>In an undirected graph G, suppose that e = {u, v} is an edge of G</a:t>
            </a:r>
          </a:p>
          <a:p>
            <a:pPr eaLnBrk="1" hangingPunct="1">
              <a:spcBef>
                <a:spcPct val="1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TW" sz="2800" smtClean="0">
                <a:ea typeface="新細明體" pitchFamily="18" charset="-120"/>
              </a:rPr>
              <a:t>u and v are said to be </a:t>
            </a:r>
            <a:r>
              <a:rPr lang="en-US" altLang="zh-TW" sz="2800" b="1" i="1" u="sng" smtClean="0">
                <a:solidFill>
                  <a:srgbClr val="FF0000"/>
                </a:solidFill>
                <a:ea typeface="新細明體" pitchFamily="18" charset="-120"/>
              </a:rPr>
              <a:t>adjacent</a:t>
            </a:r>
            <a:r>
              <a:rPr lang="en-US" altLang="zh-TW" sz="2800" smtClean="0">
                <a:ea typeface="新細明體" pitchFamily="18" charset="-120"/>
              </a:rPr>
              <a:t> and called </a:t>
            </a:r>
            <a:r>
              <a:rPr lang="en-US" altLang="zh-TW" sz="2800" b="1" i="1" u="sng" smtClean="0">
                <a:solidFill>
                  <a:srgbClr val="FF0000"/>
                </a:solidFill>
                <a:ea typeface="新細明體" pitchFamily="18" charset="-120"/>
              </a:rPr>
              <a:t>neighbors</a:t>
            </a:r>
            <a:r>
              <a:rPr lang="en-US" altLang="zh-TW" sz="2800" smtClean="0">
                <a:ea typeface="新細明體" pitchFamily="18" charset="-120"/>
              </a:rPr>
              <a:t> of each other.</a:t>
            </a:r>
          </a:p>
          <a:p>
            <a:pPr eaLnBrk="1" hangingPunct="1">
              <a:spcBef>
                <a:spcPct val="1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TW" sz="2800" smtClean="0">
                <a:ea typeface="新細明體" pitchFamily="18" charset="-120"/>
              </a:rPr>
              <a:t>u and v are called </a:t>
            </a:r>
            <a:r>
              <a:rPr lang="en-US" altLang="zh-TW" sz="2800" b="1" i="1" u="sng" smtClean="0">
                <a:solidFill>
                  <a:srgbClr val="FF0000"/>
                </a:solidFill>
                <a:ea typeface="新細明體" pitchFamily="18" charset="-120"/>
              </a:rPr>
              <a:t>endpoints</a:t>
            </a:r>
            <a:r>
              <a:rPr lang="en-US" altLang="zh-TW" sz="2800" smtClean="0">
                <a:ea typeface="新細明體" pitchFamily="18" charset="-120"/>
              </a:rPr>
              <a:t> of e.</a:t>
            </a:r>
          </a:p>
          <a:p>
            <a:pPr eaLnBrk="1" hangingPunct="1">
              <a:spcBef>
                <a:spcPct val="1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TW" sz="2800" smtClean="0">
                <a:ea typeface="新細明體" pitchFamily="18" charset="-120"/>
              </a:rPr>
              <a:t>e is said to be </a:t>
            </a:r>
            <a:r>
              <a:rPr lang="en-US" altLang="zh-TW" sz="2800" b="1" i="1" u="sng" smtClean="0">
                <a:solidFill>
                  <a:srgbClr val="FF0000"/>
                </a:solidFill>
                <a:ea typeface="新細明體" pitchFamily="18" charset="-120"/>
              </a:rPr>
              <a:t>incident</a:t>
            </a:r>
            <a:r>
              <a:rPr lang="en-US" altLang="zh-TW" sz="2800" smtClean="0">
                <a:ea typeface="新細明體" pitchFamily="18" charset="-120"/>
              </a:rPr>
              <a:t> with u and v.</a:t>
            </a:r>
          </a:p>
          <a:p>
            <a:pPr eaLnBrk="1" hangingPunct="1">
              <a:spcBef>
                <a:spcPct val="1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TW" sz="2800" smtClean="0">
                <a:ea typeface="新細明體" pitchFamily="18" charset="-120"/>
              </a:rPr>
              <a:t>e is said to </a:t>
            </a:r>
            <a:r>
              <a:rPr lang="en-US" altLang="zh-TW" sz="2800" b="1" i="1" u="sng" smtClean="0">
                <a:solidFill>
                  <a:srgbClr val="FF0000"/>
                </a:solidFill>
                <a:ea typeface="新細明體" pitchFamily="18" charset="-120"/>
              </a:rPr>
              <a:t>connect</a:t>
            </a:r>
            <a:r>
              <a:rPr lang="en-US" altLang="zh-TW" sz="2800" smtClean="0">
                <a:ea typeface="新細明體" pitchFamily="18" charset="-120"/>
              </a:rPr>
              <a:t> u and v.</a:t>
            </a:r>
          </a:p>
          <a:p>
            <a:pPr eaLnBrk="1" hangingPunct="1">
              <a:spcBef>
                <a:spcPct val="100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altLang="zh-TW" sz="2800" smtClean="0">
              <a:ea typeface="新細明體" pitchFamily="18" charset="-120"/>
            </a:endParaRPr>
          </a:p>
          <a:p>
            <a:pPr eaLnBrk="1" hangingPunct="1">
              <a:spcBef>
                <a:spcPct val="1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TW" sz="2800" smtClean="0">
                <a:ea typeface="新細明體" pitchFamily="18" charset="-120"/>
              </a:rPr>
              <a:t>The </a:t>
            </a:r>
            <a:r>
              <a:rPr lang="en-US" altLang="zh-TW" sz="2800" b="1" i="1" u="sng" smtClean="0">
                <a:solidFill>
                  <a:srgbClr val="FF0000"/>
                </a:solidFill>
                <a:ea typeface="新細明體" pitchFamily="18" charset="-120"/>
              </a:rPr>
              <a:t>degree</a:t>
            </a:r>
            <a:r>
              <a:rPr lang="en-US" altLang="zh-TW" sz="2800" smtClean="0">
                <a:ea typeface="新細明體" pitchFamily="18" charset="-120"/>
              </a:rPr>
              <a:t> of a vertex v, denoted by </a:t>
            </a:r>
            <a:r>
              <a:rPr lang="en-US" altLang="zh-TW" sz="2800" b="1" smtClean="0">
                <a:solidFill>
                  <a:srgbClr val="FF0000"/>
                </a:solidFill>
                <a:ea typeface="新細明體" pitchFamily="18" charset="-120"/>
              </a:rPr>
              <a:t>deg(v)</a:t>
            </a:r>
            <a:r>
              <a:rPr lang="en-US" altLang="zh-TW" sz="2800" smtClean="0">
                <a:ea typeface="新細明體" pitchFamily="18" charset="-120"/>
              </a:rPr>
              <a:t>, is the number of edges incident with it (a loop contributes twice to the degree); </a:t>
            </a:r>
            <a:r>
              <a:rPr lang="en-US" altLang="zh-TW" sz="2800" b="1" i="1" smtClean="0">
                <a:solidFill>
                  <a:srgbClr val="FF0000"/>
                </a:solidFill>
                <a:ea typeface="新細明體" pitchFamily="18" charset="-120"/>
              </a:rPr>
              <a:t>The degree of a graph is the maximum degree over all vertices</a:t>
            </a:r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 flipV="1">
            <a:off x="7842250" y="3455988"/>
            <a:ext cx="825500" cy="7620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1271" name="Oval 6"/>
          <p:cNvSpPr>
            <a:spLocks noChangeArrowheads="1"/>
          </p:cNvSpPr>
          <p:nvPr/>
        </p:nvSpPr>
        <p:spPr bwMode="auto">
          <a:xfrm>
            <a:off x="7594600" y="3989388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280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u</a:t>
            </a:r>
          </a:p>
        </p:txBody>
      </p:sp>
      <p:sp>
        <p:nvSpPr>
          <p:cNvPr id="11272" name="Oval 7"/>
          <p:cNvSpPr>
            <a:spLocks noChangeArrowheads="1"/>
          </p:cNvSpPr>
          <p:nvPr/>
        </p:nvSpPr>
        <p:spPr bwMode="auto">
          <a:xfrm>
            <a:off x="8502650" y="3303588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2800">
                <a:latin typeface="Comic Sans MS" pitchFamily="66" charset="0"/>
                <a:ea typeface="新細明體" pitchFamily="18" charset="-120"/>
              </a:rPr>
              <a:t>v</a:t>
            </a: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7989888" y="3376613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2800">
                <a:solidFill>
                  <a:srgbClr val="FF00FF"/>
                </a:solidFill>
                <a:latin typeface="Comic Sans MS" pitchFamily="66" charset="0"/>
                <a:ea typeface="新細明體" pitchFamily="18" charset="-120"/>
              </a:rPr>
              <a:t>e</a:t>
            </a:r>
          </a:p>
        </p:txBody>
      </p:sp>
      <p:sp>
        <p:nvSpPr>
          <p:cNvPr id="181257" name="Text Box 9"/>
          <p:cNvSpPr txBox="1">
            <a:spLocks noChangeArrowheads="1"/>
          </p:cNvSpPr>
          <p:nvPr/>
        </p:nvSpPr>
        <p:spPr bwMode="auto">
          <a:xfrm>
            <a:off x="7346950" y="4343400"/>
            <a:ext cx="154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b="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deg(u) = 1</a:t>
            </a:r>
          </a:p>
        </p:txBody>
      </p:sp>
      <p:sp>
        <p:nvSpPr>
          <p:cNvPr id="181258" name="Text Box 10"/>
          <p:cNvSpPr txBox="1">
            <a:spLocks noChangeArrowheads="1"/>
          </p:cNvSpPr>
          <p:nvPr/>
        </p:nvSpPr>
        <p:spPr bwMode="auto">
          <a:xfrm>
            <a:off x="8066088" y="2636838"/>
            <a:ext cx="15986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b="0">
                <a:latin typeface="Comic Sans MS" pitchFamily="66" charset="0"/>
                <a:ea typeface="新細明體" pitchFamily="18" charset="-120"/>
              </a:rPr>
              <a:t>deg(v) = 2</a:t>
            </a:r>
          </a:p>
        </p:txBody>
      </p:sp>
      <p:sp>
        <p:nvSpPr>
          <p:cNvPr id="11276" name="Line 5"/>
          <p:cNvSpPr>
            <a:spLocks noChangeShapeType="1"/>
          </p:cNvSpPr>
          <p:nvPr/>
        </p:nvSpPr>
        <p:spPr bwMode="auto">
          <a:xfrm flipH="1" flipV="1">
            <a:off x="8769350" y="3644900"/>
            <a:ext cx="392113" cy="6604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1277" name="Oval 6"/>
          <p:cNvSpPr>
            <a:spLocks noChangeArrowheads="1"/>
          </p:cNvSpPr>
          <p:nvPr/>
        </p:nvSpPr>
        <p:spPr bwMode="auto">
          <a:xfrm>
            <a:off x="8913813" y="4076700"/>
            <a:ext cx="4127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zh-TW" sz="2800">
                <a:solidFill>
                  <a:schemeClr val="accent2"/>
                </a:solidFill>
                <a:latin typeface="Comic Sans MS" pitchFamily="66" charset="0"/>
                <a:ea typeface="新細明體" pitchFamily="18" charset="-120"/>
              </a:rPr>
              <a:t>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 autoUpdateAnimBg="0"/>
      <p:bldP spid="181257" grpId="0" autoUpdateAnimBg="0"/>
      <p:bldP spid="181258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Lucida Sans"/>
        <a:ea typeface="Arial Unicode MS"/>
        <a:cs typeface="Arial Unicode MS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Designs\Gesture.pot</Template>
  <TotalTime>335</TotalTime>
  <Words>5095</Words>
  <Application>Microsoft Office PowerPoint</Application>
  <PresentationFormat>A4 Paper (210x297 mm)</PresentationFormat>
  <Paragraphs>1605</Paragraphs>
  <Slides>87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98" baseType="lpstr">
      <vt:lpstr>Arial Unicode MS</vt:lpstr>
      <vt:lpstr>Arial</vt:lpstr>
      <vt:lpstr>Comic Sans MS</vt:lpstr>
      <vt:lpstr>Lucida Sans</vt:lpstr>
      <vt:lpstr>新細明體</vt:lpstr>
      <vt:lpstr>STCaiyun</vt:lpstr>
      <vt:lpstr>Symbol</vt:lpstr>
      <vt:lpstr>Times New Roman</vt:lpstr>
      <vt:lpstr>Verdana</vt:lpstr>
      <vt:lpstr>Wingdings</vt:lpstr>
      <vt:lpstr>Default Design</vt:lpstr>
      <vt:lpstr>COMP108 Algorithmic Foundations  Graph Theory</vt:lpstr>
      <vt:lpstr>How to Measure 4L?</vt:lpstr>
      <vt:lpstr>Learning outcomes</vt:lpstr>
      <vt:lpstr>Graph …</vt:lpstr>
      <vt:lpstr>Graphs</vt:lpstr>
      <vt:lpstr>Graphs</vt:lpstr>
      <vt:lpstr>Applications of graphs</vt:lpstr>
      <vt:lpstr>Undirected graphs</vt:lpstr>
      <vt:lpstr>Undirected graphs</vt:lpstr>
      <vt:lpstr>Representation (of undirected graphs)</vt:lpstr>
      <vt:lpstr>Data Structure - Matrix</vt:lpstr>
      <vt:lpstr>Data Structure - Linked List</vt:lpstr>
      <vt:lpstr>Data Structure - Linked List</vt:lpstr>
      <vt:lpstr>Adjacency matrix / list</vt:lpstr>
      <vt:lpstr>Representation (of undirected graphs)</vt:lpstr>
      <vt:lpstr>Incidence matrix / list</vt:lpstr>
      <vt:lpstr>Exercise</vt:lpstr>
      <vt:lpstr>Directed graph …</vt:lpstr>
      <vt:lpstr>Directed graph</vt:lpstr>
      <vt:lpstr>In/Out degree (in directed graphs)</vt:lpstr>
      <vt:lpstr>Representation (of directed graphs)</vt:lpstr>
      <vt:lpstr>Adjacency matrix / list</vt:lpstr>
      <vt:lpstr>Incidence matrix / list</vt:lpstr>
      <vt:lpstr>Exercise</vt:lpstr>
      <vt:lpstr>Euler circuit …</vt:lpstr>
      <vt:lpstr>Paths, circuits (in undirected graphs)</vt:lpstr>
      <vt:lpstr>Euler circuit</vt:lpstr>
      <vt:lpstr>PowerPoint Presentation</vt:lpstr>
      <vt:lpstr>PowerPoint Presentation</vt:lpstr>
      <vt:lpstr>A trivial condition</vt:lpstr>
      <vt:lpstr>Necessary and sufficient condition</vt:lpstr>
      <vt:lpstr>Necessary and sufficient condition</vt:lpstr>
      <vt:lpstr>Hamiltonian circuit</vt:lpstr>
      <vt:lpstr>Walking in a maze</vt:lpstr>
      <vt:lpstr>Breadth First Search BFS …</vt:lpstr>
      <vt:lpstr>Breadth First Search (BFS)</vt:lpstr>
      <vt:lpstr>Breadth First Search (BFS)</vt:lpstr>
      <vt:lpstr>Breadth First Search (BFS)</vt:lpstr>
      <vt:lpstr>Breadth First Search (BFS)</vt:lpstr>
      <vt:lpstr>In general (BFS)</vt:lpstr>
      <vt:lpstr>In general (BFS)</vt:lpstr>
      <vt:lpstr>In general (BFS)</vt:lpstr>
      <vt:lpstr>Breadth First Search (BFS)</vt:lpstr>
      <vt:lpstr>Exercise – BFS</vt:lpstr>
      <vt:lpstr>Exercise (2) – BFS</vt:lpstr>
      <vt:lpstr>BFS – Pseudo code</vt:lpstr>
      <vt:lpstr>BFS using linked list</vt:lpstr>
      <vt:lpstr>Depth First Search DFS …</vt:lpstr>
      <vt:lpstr>Depth First Search (DFS)</vt:lpstr>
      <vt:lpstr>Depth First Search (DFS)</vt:lpstr>
      <vt:lpstr>Depth First Search (DFS)</vt:lpstr>
      <vt:lpstr>Depth First Search (DFS)</vt:lpstr>
      <vt:lpstr>Depth First Search (DFS)</vt:lpstr>
      <vt:lpstr>Depth First Search (DFS)</vt:lpstr>
      <vt:lpstr>Depth First Search (DFS)</vt:lpstr>
      <vt:lpstr>Depth First Search (DFS)</vt:lpstr>
      <vt:lpstr>Depth First Search (DFS)</vt:lpstr>
      <vt:lpstr>Depth First Search (DFS)</vt:lpstr>
      <vt:lpstr>Depth First Search (DFS)</vt:lpstr>
      <vt:lpstr>Depth First Search (DFS)</vt:lpstr>
      <vt:lpstr>Depth First Search (DFS)</vt:lpstr>
      <vt:lpstr>Depth First Search (DFS)</vt:lpstr>
      <vt:lpstr>Depth First Search (DFS)</vt:lpstr>
      <vt:lpstr>Exercise – DFS</vt:lpstr>
      <vt:lpstr>Exercise (2) – DFS</vt:lpstr>
      <vt:lpstr>DFS – Pseudo code (recursive)</vt:lpstr>
      <vt:lpstr>Data Structure - Stack</vt:lpstr>
      <vt:lpstr>Data Structure - Stack</vt:lpstr>
      <vt:lpstr>DFS – Pseudo code (using stack)</vt:lpstr>
      <vt:lpstr>DFS using Stack</vt:lpstr>
      <vt:lpstr>Tree …</vt:lpstr>
      <vt:lpstr>Outline</vt:lpstr>
      <vt:lpstr>Trees</vt:lpstr>
      <vt:lpstr>Trees</vt:lpstr>
      <vt:lpstr>PowerPoint Presentation</vt:lpstr>
      <vt:lpstr>PowerPoint Presentation</vt:lpstr>
      <vt:lpstr>Rooted trees</vt:lpstr>
      <vt:lpstr>Terminologies</vt:lpstr>
      <vt:lpstr>More terminologies</vt:lpstr>
      <vt:lpstr>Binary tree</vt:lpstr>
      <vt:lpstr>Traversing a binary tree</vt:lpstr>
      <vt:lpstr>Traversing a binary tree</vt:lpstr>
      <vt:lpstr>Traversing a binary tree</vt:lpstr>
      <vt:lpstr>Traversing a binary tree</vt:lpstr>
      <vt:lpstr>Exercise</vt:lpstr>
      <vt:lpstr>Binary Search Tree</vt:lpstr>
      <vt:lpstr>Expression Tree</vt:lpstr>
    </vt:vector>
  </TitlesOfParts>
  <Company>The University of Liverpool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COMP108 Lecture</dc:title>
  <dc:subject>Algorithmic Foundations</dc:subject>
  <dc:creator>pwong</dc:creator>
  <cp:lastModifiedBy>Prudence Wong</cp:lastModifiedBy>
  <cp:revision>1226</cp:revision>
  <dcterms:created xsi:type="dcterms:W3CDTF">2004-10-26T07:57:42Z</dcterms:created>
  <dcterms:modified xsi:type="dcterms:W3CDTF">2017-05-02T13:14:53Z</dcterms:modified>
</cp:coreProperties>
</file>