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EAD020-ED29-4C64-A58D-53D1CC975C12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0655BB-D526-417A-A27A-D1188A05C0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842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Mr Tall 1 min; Mr Busy 2 min; Mr Happy 5 min; Mr Slow 10 min;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29D323-BCBD-4938-B52C-68B65563C0A1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26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04E89-13A5-4CAA-B056-BD9FC08BDF41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4991A-7634-4EC5-8110-48AA119AB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63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F9AE8-38C1-498B-8056-3E4063206F27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F1141-9B0C-4BDC-9E59-2457CD6BD6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96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B8893-850C-4F7B-8720-1284FC32B85F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F1877-1697-44B6-9BF7-944D8ABC5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14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FF5E1-AD1D-4316-9054-9B8DC570A0F6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5524A-DBCB-4207-9B50-41EC1D1640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49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D0479-E3D0-4D9E-8870-19CEE6576B2D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284D4-01F8-4E20-8831-F65AEA8AF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80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DEF2-FDCC-46B5-A97A-C4AC2AC313CF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92341-5528-4171-83F1-90373A4791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95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E997C-C597-4F42-94B5-CF1967F0AA69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3F5A5-C5E6-49FF-AF8B-36BAB967C3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18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A22A7-326B-42FD-9109-7970FB49C6E2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DCA4E-BA51-4173-9364-886EB8DD7A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69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7DCCF-775C-4EC5-90CF-EB2DB4612249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99065-0707-431B-9163-ED6FA28A83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43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7AD66-E2B9-4340-B6AB-CD27CB8ACB4F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00264-334B-4264-845E-32876615D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95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2D9C-2AE5-473E-9902-EFB144EDC2B6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9A022-FF88-4753-BAA2-43923B8AC2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98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7863E5-19B9-433F-A882-F62EDFB68D7F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1E14CDE-4846-41DB-887F-3A36A3CC24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Crossing Bridge @ Night</a:t>
            </a:r>
          </a:p>
        </p:txBody>
      </p:sp>
      <p:grpSp>
        <p:nvGrpSpPr>
          <p:cNvPr id="2051" name="Group 18"/>
          <p:cNvGrpSpPr>
            <a:grpSpLocks/>
          </p:cNvGrpSpPr>
          <p:nvPr/>
        </p:nvGrpSpPr>
        <p:grpSpPr bwMode="auto">
          <a:xfrm>
            <a:off x="152400" y="304800"/>
            <a:ext cx="1331913" cy="2466975"/>
            <a:chOff x="457200" y="228600"/>
            <a:chExt cx="1331272" cy="2467627"/>
          </a:xfrm>
        </p:grpSpPr>
        <p:pic>
          <p:nvPicPr>
            <p:cNvPr id="2065" name="Picture 13" descr="mr_tall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28600"/>
              <a:ext cx="914400" cy="246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6" name="TextBox 14"/>
            <p:cNvSpPr txBox="1">
              <a:spLocks noChangeArrowheads="1"/>
            </p:cNvSpPr>
            <p:nvPr/>
          </p:nvSpPr>
          <p:spPr bwMode="auto">
            <a:xfrm>
              <a:off x="1066800" y="1143000"/>
              <a:ext cx="721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 min</a:t>
              </a:r>
            </a:p>
          </p:txBody>
        </p:sp>
      </p:grpSp>
      <p:grpSp>
        <p:nvGrpSpPr>
          <p:cNvPr id="2052" name="Group 19"/>
          <p:cNvGrpSpPr>
            <a:grpSpLocks/>
          </p:cNvGrpSpPr>
          <p:nvPr/>
        </p:nvGrpSpPr>
        <p:grpSpPr bwMode="auto">
          <a:xfrm>
            <a:off x="914400" y="1828800"/>
            <a:ext cx="1825625" cy="1752600"/>
            <a:chOff x="1371600" y="1981200"/>
            <a:chExt cx="1825341" cy="1752600"/>
          </a:xfrm>
        </p:grpSpPr>
        <p:pic>
          <p:nvPicPr>
            <p:cNvPr id="2063" name="Picture 12" descr="mr_busy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981200"/>
              <a:ext cx="1306024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4" name="TextBox 15"/>
            <p:cNvSpPr txBox="1">
              <a:spLocks noChangeArrowheads="1"/>
            </p:cNvSpPr>
            <p:nvPr/>
          </p:nvSpPr>
          <p:spPr bwMode="auto">
            <a:xfrm>
              <a:off x="2438400" y="29718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2 min</a:t>
              </a:r>
            </a:p>
          </p:txBody>
        </p:sp>
      </p:grpSp>
      <p:grpSp>
        <p:nvGrpSpPr>
          <p:cNvPr id="2053" name="Group 20"/>
          <p:cNvGrpSpPr>
            <a:grpSpLocks/>
          </p:cNvGrpSpPr>
          <p:nvPr/>
        </p:nvGrpSpPr>
        <p:grpSpPr bwMode="auto">
          <a:xfrm>
            <a:off x="228600" y="3581400"/>
            <a:ext cx="1901825" cy="1319213"/>
            <a:chOff x="228600" y="3581400"/>
            <a:chExt cx="1901541" cy="1319020"/>
          </a:xfrm>
        </p:grpSpPr>
        <p:pic>
          <p:nvPicPr>
            <p:cNvPr id="2061" name="Picture 10" descr="mr_happy2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581400"/>
              <a:ext cx="1462088" cy="131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2" name="TextBox 16"/>
            <p:cNvSpPr txBox="1">
              <a:spLocks noChangeArrowheads="1"/>
            </p:cNvSpPr>
            <p:nvPr/>
          </p:nvSpPr>
          <p:spPr bwMode="auto">
            <a:xfrm>
              <a:off x="1371600" y="44196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5 min</a:t>
              </a:r>
            </a:p>
          </p:txBody>
        </p:sp>
      </p:grpSp>
      <p:grpSp>
        <p:nvGrpSpPr>
          <p:cNvPr id="2054" name="Group 21"/>
          <p:cNvGrpSpPr>
            <a:grpSpLocks/>
          </p:cNvGrpSpPr>
          <p:nvPr/>
        </p:nvGrpSpPr>
        <p:grpSpPr bwMode="auto">
          <a:xfrm>
            <a:off x="1295400" y="4876800"/>
            <a:ext cx="1928813" cy="1371600"/>
            <a:chOff x="1295400" y="4876800"/>
            <a:chExt cx="1929537" cy="1371600"/>
          </a:xfrm>
        </p:grpSpPr>
        <p:pic>
          <p:nvPicPr>
            <p:cNvPr id="2059" name="Picture 9" descr="mr_slow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876800"/>
              <a:ext cx="142875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0" name="TextBox 17"/>
            <p:cNvSpPr txBox="1">
              <a:spLocks noChangeArrowheads="1"/>
            </p:cNvSpPr>
            <p:nvPr/>
          </p:nvSpPr>
          <p:spPr bwMode="auto">
            <a:xfrm>
              <a:off x="2362200" y="5638800"/>
              <a:ext cx="8627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10 min</a:t>
              </a:r>
            </a:p>
          </p:txBody>
        </p:sp>
      </p:grpSp>
      <p:pic>
        <p:nvPicPr>
          <p:cNvPr id="2055" name="Picture 22" descr="torch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68400"/>
            <a:ext cx="14986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Box 23"/>
          <p:cNvSpPr txBox="1">
            <a:spLocks noChangeArrowheads="1"/>
          </p:cNvSpPr>
          <p:nvPr/>
        </p:nvSpPr>
        <p:spPr bwMode="auto">
          <a:xfrm>
            <a:off x="3505200" y="1320800"/>
            <a:ext cx="56054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each time, 2 persons share a torch</a:t>
            </a:r>
          </a:p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they walk @ speed of slower person</a:t>
            </a:r>
          </a:p>
        </p:txBody>
      </p:sp>
      <p:pic>
        <p:nvPicPr>
          <p:cNvPr id="2057" name="Picture 24" descr="bridge_dark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38625"/>
            <a:ext cx="40005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extBox 23"/>
          <p:cNvSpPr txBox="1">
            <a:spLocks noChangeArrowheads="1"/>
          </p:cNvSpPr>
          <p:nvPr/>
        </p:nvSpPr>
        <p:spPr bwMode="auto">
          <a:xfrm>
            <a:off x="4343400" y="2895600"/>
            <a:ext cx="3019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Target: all cross the bridge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9"/>
          <p:cNvGrpSpPr>
            <a:grpSpLocks/>
          </p:cNvGrpSpPr>
          <p:nvPr/>
        </p:nvGrpSpPr>
        <p:grpSpPr bwMode="auto">
          <a:xfrm>
            <a:off x="6861175" y="3200400"/>
            <a:ext cx="1825625" cy="1752600"/>
            <a:chOff x="1371600" y="1981200"/>
            <a:chExt cx="1825341" cy="1752600"/>
          </a:xfrm>
        </p:grpSpPr>
        <p:pic>
          <p:nvPicPr>
            <p:cNvPr id="11282" name="Picture 21" descr="mr_busy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981200"/>
              <a:ext cx="1306024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3" name="TextBox 23"/>
            <p:cNvSpPr txBox="1">
              <a:spLocks noChangeArrowheads="1"/>
            </p:cNvSpPr>
            <p:nvPr/>
          </p:nvSpPr>
          <p:spPr bwMode="auto">
            <a:xfrm>
              <a:off x="2438400" y="29718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2 min</a:t>
              </a:r>
            </a:p>
          </p:txBody>
        </p:sp>
      </p:grpSp>
      <p:pic>
        <p:nvPicPr>
          <p:cNvPr id="11267" name="Picture 22" descr="torch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0"/>
            <a:ext cx="14986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Quickest Way</a:t>
            </a:r>
          </a:p>
        </p:txBody>
      </p:sp>
      <p:grpSp>
        <p:nvGrpSpPr>
          <p:cNvPr id="11269" name="Group 18"/>
          <p:cNvGrpSpPr>
            <a:grpSpLocks/>
          </p:cNvGrpSpPr>
          <p:nvPr/>
        </p:nvGrpSpPr>
        <p:grpSpPr bwMode="auto">
          <a:xfrm>
            <a:off x="152400" y="685800"/>
            <a:ext cx="1331913" cy="2466975"/>
            <a:chOff x="457200" y="228600"/>
            <a:chExt cx="1331272" cy="2467627"/>
          </a:xfrm>
        </p:grpSpPr>
        <p:pic>
          <p:nvPicPr>
            <p:cNvPr id="11280" name="Picture 13" descr="mr_tall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28600"/>
              <a:ext cx="914400" cy="246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1" name="TextBox 14"/>
            <p:cNvSpPr txBox="1">
              <a:spLocks noChangeArrowheads="1"/>
            </p:cNvSpPr>
            <p:nvPr/>
          </p:nvSpPr>
          <p:spPr bwMode="auto">
            <a:xfrm>
              <a:off x="1066800" y="1143000"/>
              <a:ext cx="721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 min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676400" y="838200"/>
            <a:ext cx="1901825" cy="1319213"/>
            <a:chOff x="228600" y="3581400"/>
            <a:chExt cx="1901541" cy="1319020"/>
          </a:xfrm>
        </p:grpSpPr>
        <p:pic>
          <p:nvPicPr>
            <p:cNvPr id="11278" name="Picture 10" descr="mr_happy2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581400"/>
              <a:ext cx="1462088" cy="131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9" name="TextBox 16"/>
            <p:cNvSpPr txBox="1">
              <a:spLocks noChangeArrowheads="1"/>
            </p:cNvSpPr>
            <p:nvPr/>
          </p:nvSpPr>
          <p:spPr bwMode="auto">
            <a:xfrm>
              <a:off x="1371600" y="44196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5 min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752600" y="2590800"/>
            <a:ext cx="1928813" cy="1371600"/>
            <a:chOff x="1295400" y="4876800"/>
            <a:chExt cx="1929537" cy="1371600"/>
          </a:xfrm>
        </p:grpSpPr>
        <p:pic>
          <p:nvPicPr>
            <p:cNvPr id="11276" name="Picture 9" descr="mr_slow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876800"/>
              <a:ext cx="142875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7" name="TextBox 17"/>
            <p:cNvSpPr txBox="1">
              <a:spLocks noChangeArrowheads="1"/>
            </p:cNvSpPr>
            <p:nvPr/>
          </p:nvSpPr>
          <p:spPr bwMode="auto">
            <a:xfrm>
              <a:off x="2362200" y="5638800"/>
              <a:ext cx="8627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10 min</a:t>
              </a:r>
            </a:p>
          </p:txBody>
        </p:sp>
      </p:grpSp>
      <p:pic>
        <p:nvPicPr>
          <p:cNvPr id="11272" name="Picture 5" descr="bridge_dark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38625"/>
            <a:ext cx="40005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TextBox 20"/>
          <p:cNvSpPr txBox="1">
            <a:spLocks noChangeArrowheads="1"/>
          </p:cNvSpPr>
          <p:nvPr/>
        </p:nvSpPr>
        <p:spPr bwMode="auto">
          <a:xfrm>
            <a:off x="7086600" y="50292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2 min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876800" y="23622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 min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029200" y="1828800"/>
            <a:ext cx="1179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10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.2375 0.4442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75" y="2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0.60434 0.00393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08" y="18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0.60295 -0.05556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39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 flipH="1">
            <a:off x="5791200" y="2286000"/>
            <a:ext cx="1825625" cy="1752600"/>
            <a:chOff x="1371600" y="1981200"/>
            <a:chExt cx="1825341" cy="1752600"/>
          </a:xfrm>
        </p:grpSpPr>
        <p:pic>
          <p:nvPicPr>
            <p:cNvPr id="12307" name="Picture 21" descr="mr_busy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981200"/>
              <a:ext cx="1306024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8" name="TextBox 23"/>
            <p:cNvSpPr txBox="1">
              <a:spLocks noChangeArrowheads="1"/>
            </p:cNvSpPr>
            <p:nvPr/>
          </p:nvSpPr>
          <p:spPr bwMode="auto">
            <a:xfrm>
              <a:off x="2438400" y="29718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2 min</a:t>
              </a:r>
            </a:p>
          </p:txBody>
        </p:sp>
      </p:grpSp>
      <p:grpSp>
        <p:nvGrpSpPr>
          <p:cNvPr id="12291" name="Group 21"/>
          <p:cNvGrpSpPr>
            <a:grpSpLocks/>
          </p:cNvGrpSpPr>
          <p:nvPr/>
        </p:nvGrpSpPr>
        <p:grpSpPr bwMode="auto">
          <a:xfrm>
            <a:off x="7215188" y="3429000"/>
            <a:ext cx="1928812" cy="1371600"/>
            <a:chOff x="1295400" y="4876800"/>
            <a:chExt cx="1929537" cy="1371600"/>
          </a:xfrm>
        </p:grpSpPr>
        <p:pic>
          <p:nvPicPr>
            <p:cNvPr id="12305" name="Picture 9" descr="mr_slow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876800"/>
              <a:ext cx="142875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6" name="TextBox 17"/>
            <p:cNvSpPr txBox="1">
              <a:spLocks noChangeArrowheads="1"/>
            </p:cNvSpPr>
            <p:nvPr/>
          </p:nvSpPr>
          <p:spPr bwMode="auto">
            <a:xfrm>
              <a:off x="2362200" y="5638800"/>
              <a:ext cx="8627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10 min</a:t>
              </a:r>
            </a:p>
          </p:txBody>
        </p:sp>
      </p:grpSp>
      <p:pic>
        <p:nvPicPr>
          <p:cNvPr id="12292" name="Picture 22" descr="torch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0"/>
            <a:ext cx="14986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Quickest Way</a:t>
            </a:r>
          </a:p>
        </p:txBody>
      </p:sp>
      <p:grpSp>
        <p:nvGrpSpPr>
          <p:cNvPr id="12294" name="Group 18"/>
          <p:cNvGrpSpPr>
            <a:grpSpLocks/>
          </p:cNvGrpSpPr>
          <p:nvPr/>
        </p:nvGrpSpPr>
        <p:grpSpPr bwMode="auto">
          <a:xfrm>
            <a:off x="152400" y="685800"/>
            <a:ext cx="1331913" cy="2466975"/>
            <a:chOff x="457200" y="228600"/>
            <a:chExt cx="1331272" cy="2467627"/>
          </a:xfrm>
        </p:grpSpPr>
        <p:pic>
          <p:nvPicPr>
            <p:cNvPr id="12303" name="Picture 13" descr="mr_tall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28600"/>
              <a:ext cx="914400" cy="246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4" name="TextBox 14"/>
            <p:cNvSpPr txBox="1">
              <a:spLocks noChangeArrowheads="1"/>
            </p:cNvSpPr>
            <p:nvPr/>
          </p:nvSpPr>
          <p:spPr bwMode="auto">
            <a:xfrm>
              <a:off x="1066800" y="1143000"/>
              <a:ext cx="721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 min</a:t>
              </a:r>
            </a:p>
          </p:txBody>
        </p:sp>
      </p:grpSp>
      <p:grpSp>
        <p:nvGrpSpPr>
          <p:cNvPr id="12295" name="Group 20"/>
          <p:cNvGrpSpPr>
            <a:grpSpLocks/>
          </p:cNvGrpSpPr>
          <p:nvPr/>
        </p:nvGrpSpPr>
        <p:grpSpPr bwMode="auto">
          <a:xfrm>
            <a:off x="7315200" y="1524000"/>
            <a:ext cx="1901825" cy="1319213"/>
            <a:chOff x="228600" y="3581400"/>
            <a:chExt cx="1901541" cy="1319020"/>
          </a:xfrm>
        </p:grpSpPr>
        <p:pic>
          <p:nvPicPr>
            <p:cNvPr id="12301" name="Picture 10" descr="mr_happy2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581400"/>
              <a:ext cx="1462088" cy="131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2" name="TextBox 16"/>
            <p:cNvSpPr txBox="1">
              <a:spLocks noChangeArrowheads="1"/>
            </p:cNvSpPr>
            <p:nvPr/>
          </p:nvSpPr>
          <p:spPr bwMode="auto">
            <a:xfrm>
              <a:off x="1371600" y="44196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5 min</a:t>
              </a:r>
            </a:p>
          </p:txBody>
        </p:sp>
      </p:grpSp>
      <p:pic>
        <p:nvPicPr>
          <p:cNvPr id="12296" name="Picture 5" descr="bridge_dark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38625"/>
            <a:ext cx="40005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TextBox 20"/>
          <p:cNvSpPr txBox="1">
            <a:spLocks noChangeArrowheads="1"/>
          </p:cNvSpPr>
          <p:nvPr/>
        </p:nvSpPr>
        <p:spPr bwMode="auto">
          <a:xfrm>
            <a:off x="7086600" y="50292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2 min</a:t>
            </a:r>
          </a:p>
        </p:txBody>
      </p:sp>
      <p:sp>
        <p:nvSpPr>
          <p:cNvPr id="12298" name="TextBox 18"/>
          <p:cNvSpPr txBox="1">
            <a:spLocks noChangeArrowheads="1"/>
          </p:cNvSpPr>
          <p:nvPr/>
        </p:nvSpPr>
        <p:spPr bwMode="auto">
          <a:xfrm>
            <a:off x="7086600" y="54864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 min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029200" y="1828800"/>
            <a:ext cx="1179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10 min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429000" y="28194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2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0.20226 0.5886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4" y="2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-0.49149 0.1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83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295400" y="504825"/>
            <a:ext cx="1331913" cy="2466975"/>
            <a:chOff x="457200" y="228600"/>
            <a:chExt cx="1331272" cy="2467627"/>
          </a:xfrm>
        </p:grpSpPr>
        <p:pic>
          <p:nvPicPr>
            <p:cNvPr id="13332" name="Picture 13" descr="mr_tal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28600"/>
              <a:ext cx="914400" cy="246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3" name="TextBox 14"/>
            <p:cNvSpPr txBox="1">
              <a:spLocks noChangeArrowheads="1"/>
            </p:cNvSpPr>
            <p:nvPr/>
          </p:nvSpPr>
          <p:spPr bwMode="auto">
            <a:xfrm>
              <a:off x="1066800" y="1143000"/>
              <a:ext cx="721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 min</a:t>
              </a:r>
            </a:p>
          </p:txBody>
        </p:sp>
      </p:grpSp>
      <p:grpSp>
        <p:nvGrpSpPr>
          <p:cNvPr id="13315" name="Group 21"/>
          <p:cNvGrpSpPr>
            <a:grpSpLocks/>
          </p:cNvGrpSpPr>
          <p:nvPr/>
        </p:nvGrpSpPr>
        <p:grpSpPr bwMode="auto">
          <a:xfrm>
            <a:off x="7215188" y="3429000"/>
            <a:ext cx="1928812" cy="1371600"/>
            <a:chOff x="1295400" y="4876800"/>
            <a:chExt cx="1929537" cy="1371600"/>
          </a:xfrm>
        </p:grpSpPr>
        <p:pic>
          <p:nvPicPr>
            <p:cNvPr id="13330" name="Picture 9" descr="mr_slow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876800"/>
              <a:ext cx="142875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1" name="TextBox 17"/>
            <p:cNvSpPr txBox="1">
              <a:spLocks noChangeArrowheads="1"/>
            </p:cNvSpPr>
            <p:nvPr/>
          </p:nvSpPr>
          <p:spPr bwMode="auto">
            <a:xfrm>
              <a:off x="2362200" y="5638800"/>
              <a:ext cx="8627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10 min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219200" y="2971800"/>
            <a:ext cx="1825625" cy="1752600"/>
            <a:chOff x="1371600" y="1981200"/>
            <a:chExt cx="1825341" cy="1752600"/>
          </a:xfrm>
        </p:grpSpPr>
        <p:pic>
          <p:nvPicPr>
            <p:cNvPr id="13328" name="Picture 21" descr="mr_busy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981200"/>
              <a:ext cx="1306024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9" name="TextBox 23"/>
            <p:cNvSpPr txBox="1">
              <a:spLocks noChangeArrowheads="1"/>
            </p:cNvSpPr>
            <p:nvPr/>
          </p:nvSpPr>
          <p:spPr bwMode="auto">
            <a:xfrm>
              <a:off x="2438400" y="29718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2 min</a:t>
              </a:r>
            </a:p>
          </p:txBody>
        </p:sp>
      </p:grpSp>
      <p:pic>
        <p:nvPicPr>
          <p:cNvPr id="13317" name="Picture 22" descr="torch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0"/>
            <a:ext cx="14986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Quickest Way</a:t>
            </a:r>
          </a:p>
        </p:txBody>
      </p:sp>
      <p:grpSp>
        <p:nvGrpSpPr>
          <p:cNvPr id="13319" name="Group 20"/>
          <p:cNvGrpSpPr>
            <a:grpSpLocks/>
          </p:cNvGrpSpPr>
          <p:nvPr/>
        </p:nvGrpSpPr>
        <p:grpSpPr bwMode="auto">
          <a:xfrm>
            <a:off x="7315200" y="1524000"/>
            <a:ext cx="1901825" cy="1319213"/>
            <a:chOff x="228600" y="3581400"/>
            <a:chExt cx="1901541" cy="1319020"/>
          </a:xfrm>
        </p:grpSpPr>
        <p:pic>
          <p:nvPicPr>
            <p:cNvPr id="13326" name="Picture 10" descr="mr_happy2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581400"/>
              <a:ext cx="1462088" cy="131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7" name="TextBox 16"/>
            <p:cNvSpPr txBox="1">
              <a:spLocks noChangeArrowheads="1"/>
            </p:cNvSpPr>
            <p:nvPr/>
          </p:nvSpPr>
          <p:spPr bwMode="auto">
            <a:xfrm>
              <a:off x="1371600" y="44196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5 min</a:t>
              </a:r>
            </a:p>
          </p:txBody>
        </p:sp>
      </p:grpSp>
      <p:pic>
        <p:nvPicPr>
          <p:cNvPr id="13320" name="Picture 5" descr="bridge_dark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38625"/>
            <a:ext cx="40005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TextBox 20"/>
          <p:cNvSpPr txBox="1">
            <a:spLocks noChangeArrowheads="1"/>
          </p:cNvSpPr>
          <p:nvPr/>
        </p:nvSpPr>
        <p:spPr bwMode="auto">
          <a:xfrm>
            <a:off x="7086600" y="50292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2 min</a:t>
            </a:r>
          </a:p>
        </p:txBody>
      </p:sp>
      <p:sp>
        <p:nvSpPr>
          <p:cNvPr id="13322" name="TextBox 18"/>
          <p:cNvSpPr txBox="1">
            <a:spLocks noChangeArrowheads="1"/>
          </p:cNvSpPr>
          <p:nvPr/>
        </p:nvSpPr>
        <p:spPr bwMode="auto">
          <a:xfrm>
            <a:off x="7086600" y="54864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 min</a:t>
            </a:r>
          </a:p>
        </p:txBody>
      </p:sp>
      <p:sp>
        <p:nvSpPr>
          <p:cNvPr id="13323" name="TextBox 24"/>
          <p:cNvSpPr txBox="1">
            <a:spLocks noChangeArrowheads="1"/>
          </p:cNvSpPr>
          <p:nvPr/>
        </p:nvSpPr>
        <p:spPr bwMode="auto">
          <a:xfrm>
            <a:off x="6897688" y="5867400"/>
            <a:ext cx="1179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10 min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429000" y="28194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2 min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724400" y="23622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2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50416 0.3219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8" y="1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0.47517 -0.0055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0" y="-27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47726 0.0020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5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8"/>
          <p:cNvGrpSpPr>
            <a:grpSpLocks/>
          </p:cNvGrpSpPr>
          <p:nvPr/>
        </p:nvGrpSpPr>
        <p:grpSpPr bwMode="auto">
          <a:xfrm>
            <a:off x="5715000" y="504825"/>
            <a:ext cx="1331913" cy="2466975"/>
            <a:chOff x="457200" y="228600"/>
            <a:chExt cx="1331272" cy="2467627"/>
          </a:xfrm>
        </p:grpSpPr>
        <p:pic>
          <p:nvPicPr>
            <p:cNvPr id="14357" name="Picture 13" descr="mr_tal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28600"/>
              <a:ext cx="914400" cy="246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8" name="TextBox 14"/>
            <p:cNvSpPr txBox="1">
              <a:spLocks noChangeArrowheads="1"/>
            </p:cNvSpPr>
            <p:nvPr/>
          </p:nvSpPr>
          <p:spPr bwMode="auto">
            <a:xfrm>
              <a:off x="1066800" y="1143000"/>
              <a:ext cx="721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 min</a:t>
              </a:r>
            </a:p>
          </p:txBody>
        </p:sp>
      </p:grpSp>
      <p:grpSp>
        <p:nvGrpSpPr>
          <p:cNvPr id="14339" name="Group 21"/>
          <p:cNvGrpSpPr>
            <a:grpSpLocks/>
          </p:cNvGrpSpPr>
          <p:nvPr/>
        </p:nvGrpSpPr>
        <p:grpSpPr bwMode="auto">
          <a:xfrm>
            <a:off x="7215188" y="3429000"/>
            <a:ext cx="1928812" cy="1371600"/>
            <a:chOff x="1295400" y="4876800"/>
            <a:chExt cx="1929537" cy="1371600"/>
          </a:xfrm>
        </p:grpSpPr>
        <p:pic>
          <p:nvPicPr>
            <p:cNvPr id="14355" name="Picture 9" descr="mr_slow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876800"/>
              <a:ext cx="142875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6" name="TextBox 17"/>
            <p:cNvSpPr txBox="1">
              <a:spLocks noChangeArrowheads="1"/>
            </p:cNvSpPr>
            <p:nvPr/>
          </p:nvSpPr>
          <p:spPr bwMode="auto">
            <a:xfrm>
              <a:off x="2362200" y="5638800"/>
              <a:ext cx="8627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10 min</a:t>
              </a:r>
            </a:p>
          </p:txBody>
        </p:sp>
      </p:grpSp>
      <p:grpSp>
        <p:nvGrpSpPr>
          <p:cNvPr id="14340" name="Group 19"/>
          <p:cNvGrpSpPr>
            <a:grpSpLocks/>
          </p:cNvGrpSpPr>
          <p:nvPr/>
        </p:nvGrpSpPr>
        <p:grpSpPr bwMode="auto">
          <a:xfrm>
            <a:off x="5638800" y="2971800"/>
            <a:ext cx="1825625" cy="1752600"/>
            <a:chOff x="1371600" y="1981200"/>
            <a:chExt cx="1825341" cy="1752600"/>
          </a:xfrm>
        </p:grpSpPr>
        <p:pic>
          <p:nvPicPr>
            <p:cNvPr id="14353" name="Picture 21" descr="mr_busy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981200"/>
              <a:ext cx="1306024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4" name="TextBox 23"/>
            <p:cNvSpPr txBox="1">
              <a:spLocks noChangeArrowheads="1"/>
            </p:cNvSpPr>
            <p:nvPr/>
          </p:nvSpPr>
          <p:spPr bwMode="auto">
            <a:xfrm>
              <a:off x="2438400" y="29718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2 min</a:t>
              </a:r>
            </a:p>
          </p:txBody>
        </p:sp>
      </p:grpSp>
      <p:pic>
        <p:nvPicPr>
          <p:cNvPr id="14341" name="Picture 22" descr="torch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0"/>
            <a:ext cx="14986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Quickest Way</a:t>
            </a:r>
          </a:p>
        </p:txBody>
      </p:sp>
      <p:grpSp>
        <p:nvGrpSpPr>
          <p:cNvPr id="14343" name="Group 20"/>
          <p:cNvGrpSpPr>
            <a:grpSpLocks/>
          </p:cNvGrpSpPr>
          <p:nvPr/>
        </p:nvGrpSpPr>
        <p:grpSpPr bwMode="auto">
          <a:xfrm>
            <a:off x="7315200" y="1524000"/>
            <a:ext cx="1901825" cy="1319213"/>
            <a:chOff x="228600" y="3581400"/>
            <a:chExt cx="1901541" cy="1319020"/>
          </a:xfrm>
        </p:grpSpPr>
        <p:pic>
          <p:nvPicPr>
            <p:cNvPr id="14351" name="Picture 10" descr="mr_happy2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581400"/>
              <a:ext cx="1462088" cy="131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2" name="TextBox 16"/>
            <p:cNvSpPr txBox="1">
              <a:spLocks noChangeArrowheads="1"/>
            </p:cNvSpPr>
            <p:nvPr/>
          </p:nvSpPr>
          <p:spPr bwMode="auto">
            <a:xfrm>
              <a:off x="1371600" y="44196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5 min</a:t>
              </a:r>
            </a:p>
          </p:txBody>
        </p:sp>
      </p:grpSp>
      <p:pic>
        <p:nvPicPr>
          <p:cNvPr id="14344" name="Picture 5" descr="bridge_dark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38625"/>
            <a:ext cx="40005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Box 20"/>
          <p:cNvSpPr txBox="1">
            <a:spLocks noChangeArrowheads="1"/>
          </p:cNvSpPr>
          <p:nvPr/>
        </p:nvSpPr>
        <p:spPr bwMode="auto">
          <a:xfrm>
            <a:off x="7086600" y="50292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2 min</a:t>
            </a:r>
          </a:p>
        </p:txBody>
      </p:sp>
      <p:sp>
        <p:nvSpPr>
          <p:cNvPr id="14346" name="TextBox 18"/>
          <p:cNvSpPr txBox="1">
            <a:spLocks noChangeArrowheads="1"/>
          </p:cNvSpPr>
          <p:nvPr/>
        </p:nvSpPr>
        <p:spPr bwMode="auto">
          <a:xfrm>
            <a:off x="7086600" y="54864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 min</a:t>
            </a:r>
          </a:p>
        </p:txBody>
      </p:sp>
      <p:sp>
        <p:nvSpPr>
          <p:cNvPr id="14347" name="TextBox 24"/>
          <p:cNvSpPr txBox="1">
            <a:spLocks noChangeArrowheads="1"/>
          </p:cNvSpPr>
          <p:nvPr/>
        </p:nvSpPr>
        <p:spPr bwMode="auto">
          <a:xfrm>
            <a:off x="6897688" y="5867400"/>
            <a:ext cx="1179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10 min</a:t>
            </a:r>
          </a:p>
        </p:txBody>
      </p:sp>
      <p:sp>
        <p:nvSpPr>
          <p:cNvPr id="14348" name="TextBox 19"/>
          <p:cNvSpPr txBox="1">
            <a:spLocks noChangeArrowheads="1"/>
          </p:cNvSpPr>
          <p:nvPr/>
        </p:nvSpPr>
        <p:spPr bwMode="auto">
          <a:xfrm>
            <a:off x="8001000" y="50292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2 min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724400" y="23622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2 min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143000" y="1219200"/>
            <a:ext cx="3476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Total: 17 min only!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3625 0.4553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25" y="2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2" descr="torch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0"/>
            <a:ext cx="14986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Crossing Bridge @ Night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362200" y="990600"/>
            <a:ext cx="1331913" cy="2466975"/>
            <a:chOff x="457200" y="228600"/>
            <a:chExt cx="1331272" cy="2467627"/>
          </a:xfrm>
        </p:grpSpPr>
        <p:pic>
          <p:nvPicPr>
            <p:cNvPr id="3088" name="Picture 13" descr="mr_tall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28600"/>
              <a:ext cx="914400" cy="246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9" name="TextBox 14"/>
            <p:cNvSpPr txBox="1">
              <a:spLocks noChangeArrowheads="1"/>
            </p:cNvSpPr>
            <p:nvPr/>
          </p:nvSpPr>
          <p:spPr bwMode="auto">
            <a:xfrm>
              <a:off x="1066800" y="1143000"/>
              <a:ext cx="721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 min</a:t>
              </a:r>
            </a:p>
          </p:txBody>
        </p:sp>
      </p:grpSp>
      <p:grpSp>
        <p:nvGrpSpPr>
          <p:cNvPr id="3077" name="Group 19"/>
          <p:cNvGrpSpPr>
            <a:grpSpLocks/>
          </p:cNvGrpSpPr>
          <p:nvPr/>
        </p:nvGrpSpPr>
        <p:grpSpPr bwMode="auto">
          <a:xfrm>
            <a:off x="685800" y="1828800"/>
            <a:ext cx="1825625" cy="1752600"/>
            <a:chOff x="1371600" y="1981200"/>
            <a:chExt cx="1825341" cy="1752600"/>
          </a:xfrm>
        </p:grpSpPr>
        <p:pic>
          <p:nvPicPr>
            <p:cNvPr id="3086" name="Picture 12" descr="mr_busy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981200"/>
              <a:ext cx="1306024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7" name="TextBox 15"/>
            <p:cNvSpPr txBox="1">
              <a:spLocks noChangeArrowheads="1"/>
            </p:cNvSpPr>
            <p:nvPr/>
          </p:nvSpPr>
          <p:spPr bwMode="auto">
            <a:xfrm>
              <a:off x="2438400" y="29718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2 min</a:t>
              </a:r>
            </a:p>
          </p:txBody>
        </p:sp>
      </p:grpSp>
      <p:grpSp>
        <p:nvGrpSpPr>
          <p:cNvPr id="3078" name="Group 20"/>
          <p:cNvGrpSpPr>
            <a:grpSpLocks/>
          </p:cNvGrpSpPr>
          <p:nvPr/>
        </p:nvGrpSpPr>
        <p:grpSpPr bwMode="auto">
          <a:xfrm>
            <a:off x="228600" y="3581400"/>
            <a:ext cx="1901825" cy="1319213"/>
            <a:chOff x="228600" y="3581400"/>
            <a:chExt cx="1901541" cy="1319020"/>
          </a:xfrm>
        </p:grpSpPr>
        <p:pic>
          <p:nvPicPr>
            <p:cNvPr id="3084" name="Picture 10" descr="mr_happy2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581400"/>
              <a:ext cx="1462088" cy="131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5" name="TextBox 16"/>
            <p:cNvSpPr txBox="1">
              <a:spLocks noChangeArrowheads="1"/>
            </p:cNvSpPr>
            <p:nvPr/>
          </p:nvSpPr>
          <p:spPr bwMode="auto">
            <a:xfrm>
              <a:off x="1371600" y="44196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5 min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057400" y="3352800"/>
            <a:ext cx="1928813" cy="1371600"/>
            <a:chOff x="1295400" y="4876800"/>
            <a:chExt cx="1929537" cy="1371600"/>
          </a:xfrm>
        </p:grpSpPr>
        <p:pic>
          <p:nvPicPr>
            <p:cNvPr id="3082" name="Picture 9" descr="mr_slow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876800"/>
              <a:ext cx="142875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3" name="TextBox 17"/>
            <p:cNvSpPr txBox="1">
              <a:spLocks noChangeArrowheads="1"/>
            </p:cNvSpPr>
            <p:nvPr/>
          </p:nvSpPr>
          <p:spPr bwMode="auto">
            <a:xfrm>
              <a:off x="2362200" y="5638800"/>
              <a:ext cx="8627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10 min</a:t>
              </a:r>
            </a:p>
          </p:txBody>
        </p:sp>
      </p:grpSp>
      <p:pic>
        <p:nvPicPr>
          <p:cNvPr id="3080" name="Picture 5" descr="bridge_dark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38625"/>
            <a:ext cx="40005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876800" y="2971800"/>
            <a:ext cx="1179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10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L 0.50225 -0.0020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04" y="-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0.51129 1.11111E-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2" descr="torch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0"/>
            <a:ext cx="14986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Crossing Bridge @ Night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986588" y="990600"/>
            <a:ext cx="1330325" cy="2466975"/>
            <a:chOff x="457200" y="228600"/>
            <a:chExt cx="1331272" cy="2467627"/>
          </a:xfrm>
        </p:grpSpPr>
        <p:pic>
          <p:nvPicPr>
            <p:cNvPr id="4113" name="Picture 13" descr="mr_tall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28600"/>
              <a:ext cx="914400" cy="246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4" name="TextBox 14"/>
            <p:cNvSpPr txBox="1">
              <a:spLocks noChangeArrowheads="1"/>
            </p:cNvSpPr>
            <p:nvPr/>
          </p:nvSpPr>
          <p:spPr bwMode="auto">
            <a:xfrm>
              <a:off x="1066800" y="1143000"/>
              <a:ext cx="721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 min</a:t>
              </a:r>
            </a:p>
          </p:txBody>
        </p:sp>
      </p:grpSp>
      <p:grpSp>
        <p:nvGrpSpPr>
          <p:cNvPr id="4101" name="Group 19"/>
          <p:cNvGrpSpPr>
            <a:grpSpLocks/>
          </p:cNvGrpSpPr>
          <p:nvPr/>
        </p:nvGrpSpPr>
        <p:grpSpPr bwMode="auto">
          <a:xfrm>
            <a:off x="685800" y="1828800"/>
            <a:ext cx="1825625" cy="1752600"/>
            <a:chOff x="1371600" y="1981200"/>
            <a:chExt cx="1825341" cy="1752600"/>
          </a:xfrm>
        </p:grpSpPr>
        <p:pic>
          <p:nvPicPr>
            <p:cNvPr id="4111" name="Picture 12" descr="mr_busy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981200"/>
              <a:ext cx="1306024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2" name="TextBox 15"/>
            <p:cNvSpPr txBox="1">
              <a:spLocks noChangeArrowheads="1"/>
            </p:cNvSpPr>
            <p:nvPr/>
          </p:nvSpPr>
          <p:spPr bwMode="auto">
            <a:xfrm>
              <a:off x="2438400" y="29718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2 min</a:t>
              </a:r>
            </a:p>
          </p:txBody>
        </p:sp>
      </p:grpSp>
      <p:grpSp>
        <p:nvGrpSpPr>
          <p:cNvPr id="4102" name="Group 20"/>
          <p:cNvGrpSpPr>
            <a:grpSpLocks/>
          </p:cNvGrpSpPr>
          <p:nvPr/>
        </p:nvGrpSpPr>
        <p:grpSpPr bwMode="auto">
          <a:xfrm>
            <a:off x="228600" y="3581400"/>
            <a:ext cx="1901825" cy="1319213"/>
            <a:chOff x="228600" y="3581400"/>
            <a:chExt cx="1901541" cy="1319020"/>
          </a:xfrm>
        </p:grpSpPr>
        <p:pic>
          <p:nvPicPr>
            <p:cNvPr id="4109" name="Picture 10" descr="mr_happy2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581400"/>
              <a:ext cx="1462088" cy="131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0" name="TextBox 16"/>
            <p:cNvSpPr txBox="1">
              <a:spLocks noChangeArrowheads="1"/>
            </p:cNvSpPr>
            <p:nvPr/>
          </p:nvSpPr>
          <p:spPr bwMode="auto">
            <a:xfrm>
              <a:off x="1371600" y="44196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5 min</a:t>
              </a:r>
            </a:p>
          </p:txBody>
        </p:sp>
      </p:grpSp>
      <p:grpSp>
        <p:nvGrpSpPr>
          <p:cNvPr id="4103" name="Group 21"/>
          <p:cNvGrpSpPr>
            <a:grpSpLocks/>
          </p:cNvGrpSpPr>
          <p:nvPr/>
        </p:nvGrpSpPr>
        <p:grpSpPr bwMode="auto">
          <a:xfrm>
            <a:off x="6681788" y="3352800"/>
            <a:ext cx="1928812" cy="1371600"/>
            <a:chOff x="1295400" y="4876800"/>
            <a:chExt cx="1929537" cy="1371600"/>
          </a:xfrm>
        </p:grpSpPr>
        <p:pic>
          <p:nvPicPr>
            <p:cNvPr id="4107" name="Picture 9" descr="mr_slow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876800"/>
              <a:ext cx="142875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8" name="TextBox 17"/>
            <p:cNvSpPr txBox="1">
              <a:spLocks noChangeArrowheads="1"/>
            </p:cNvSpPr>
            <p:nvPr/>
          </p:nvSpPr>
          <p:spPr bwMode="auto">
            <a:xfrm>
              <a:off x="2362200" y="5638800"/>
              <a:ext cx="8627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10 min</a:t>
              </a:r>
            </a:p>
          </p:txBody>
        </p:sp>
      </p:grpSp>
      <p:pic>
        <p:nvPicPr>
          <p:cNvPr id="4104" name="Picture 5" descr="bridge_dark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38625"/>
            <a:ext cx="40005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876800" y="2971800"/>
            <a:ext cx="1179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10 min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29200" y="31242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-0.50348 -0.00209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4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438400" y="685800"/>
            <a:ext cx="1331913" cy="2466975"/>
            <a:chOff x="457200" y="228600"/>
            <a:chExt cx="1331272" cy="2467627"/>
          </a:xfrm>
        </p:grpSpPr>
        <p:pic>
          <p:nvPicPr>
            <p:cNvPr id="5138" name="Picture 13" descr="mr_tal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28600"/>
              <a:ext cx="914400" cy="246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9" name="TextBox 14"/>
            <p:cNvSpPr txBox="1">
              <a:spLocks noChangeArrowheads="1"/>
            </p:cNvSpPr>
            <p:nvPr/>
          </p:nvSpPr>
          <p:spPr bwMode="auto">
            <a:xfrm>
              <a:off x="1066800" y="1143000"/>
              <a:ext cx="721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 min</a:t>
              </a:r>
            </a:p>
          </p:txBody>
        </p:sp>
      </p:grpSp>
      <p:pic>
        <p:nvPicPr>
          <p:cNvPr id="5123" name="Picture 22" descr="torch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0"/>
            <a:ext cx="14986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Crossing Bridge @ Night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209800" y="3048000"/>
            <a:ext cx="1825625" cy="1752600"/>
            <a:chOff x="1371600" y="1981200"/>
            <a:chExt cx="1825341" cy="1752600"/>
          </a:xfrm>
        </p:grpSpPr>
        <p:pic>
          <p:nvPicPr>
            <p:cNvPr id="5136" name="Picture 12" descr="mr_busy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981200"/>
              <a:ext cx="1306024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7" name="TextBox 15"/>
            <p:cNvSpPr txBox="1">
              <a:spLocks noChangeArrowheads="1"/>
            </p:cNvSpPr>
            <p:nvPr/>
          </p:nvSpPr>
          <p:spPr bwMode="auto">
            <a:xfrm>
              <a:off x="2438400" y="29718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2 min</a:t>
              </a:r>
            </a:p>
          </p:txBody>
        </p:sp>
      </p:grpSp>
      <p:grpSp>
        <p:nvGrpSpPr>
          <p:cNvPr id="5126" name="Group 20"/>
          <p:cNvGrpSpPr>
            <a:grpSpLocks/>
          </p:cNvGrpSpPr>
          <p:nvPr/>
        </p:nvGrpSpPr>
        <p:grpSpPr bwMode="auto">
          <a:xfrm>
            <a:off x="228600" y="3581400"/>
            <a:ext cx="1901825" cy="1319213"/>
            <a:chOff x="228600" y="3581400"/>
            <a:chExt cx="1901541" cy="1319020"/>
          </a:xfrm>
        </p:grpSpPr>
        <p:pic>
          <p:nvPicPr>
            <p:cNvPr id="5134" name="Picture 10" descr="mr_happy2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581400"/>
              <a:ext cx="1462088" cy="131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5" name="TextBox 16"/>
            <p:cNvSpPr txBox="1">
              <a:spLocks noChangeArrowheads="1"/>
            </p:cNvSpPr>
            <p:nvPr/>
          </p:nvSpPr>
          <p:spPr bwMode="auto">
            <a:xfrm>
              <a:off x="1371600" y="44196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5 min</a:t>
              </a:r>
            </a:p>
          </p:txBody>
        </p:sp>
      </p:grpSp>
      <p:grpSp>
        <p:nvGrpSpPr>
          <p:cNvPr id="5127" name="Group 21"/>
          <p:cNvGrpSpPr>
            <a:grpSpLocks/>
          </p:cNvGrpSpPr>
          <p:nvPr/>
        </p:nvGrpSpPr>
        <p:grpSpPr bwMode="auto">
          <a:xfrm>
            <a:off x="7215188" y="2286000"/>
            <a:ext cx="1928812" cy="1371600"/>
            <a:chOff x="1295400" y="4876800"/>
            <a:chExt cx="1929537" cy="1371600"/>
          </a:xfrm>
        </p:grpSpPr>
        <p:pic>
          <p:nvPicPr>
            <p:cNvPr id="5132" name="Picture 9" descr="mr_slow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876800"/>
              <a:ext cx="142875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3" name="TextBox 17"/>
            <p:cNvSpPr txBox="1">
              <a:spLocks noChangeArrowheads="1"/>
            </p:cNvSpPr>
            <p:nvPr/>
          </p:nvSpPr>
          <p:spPr bwMode="auto">
            <a:xfrm>
              <a:off x="2362200" y="5638800"/>
              <a:ext cx="8627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10 min</a:t>
              </a:r>
            </a:p>
          </p:txBody>
        </p:sp>
      </p:grpSp>
      <p:pic>
        <p:nvPicPr>
          <p:cNvPr id="5128" name="Picture 5" descr="bridge_dark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38625"/>
            <a:ext cx="40005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Box 18"/>
          <p:cNvSpPr txBox="1">
            <a:spLocks noChangeArrowheads="1"/>
          </p:cNvSpPr>
          <p:nvPr/>
        </p:nvSpPr>
        <p:spPr bwMode="auto">
          <a:xfrm>
            <a:off x="7086600" y="5257800"/>
            <a:ext cx="1179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10 min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29200" y="31242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 min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14800" y="28194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2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22083 0.3775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42" y="1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0.36892 -0.00208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38" y="-11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0.37518 -0.0055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0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867400" y="685800"/>
            <a:ext cx="1331913" cy="2466975"/>
            <a:chOff x="457200" y="228600"/>
            <a:chExt cx="1331272" cy="2467627"/>
          </a:xfrm>
        </p:grpSpPr>
        <p:pic>
          <p:nvPicPr>
            <p:cNvPr id="6163" name="Picture 13" descr="mr_tal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28600"/>
              <a:ext cx="914400" cy="246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4" name="TextBox 14"/>
            <p:cNvSpPr txBox="1">
              <a:spLocks noChangeArrowheads="1"/>
            </p:cNvSpPr>
            <p:nvPr/>
          </p:nvSpPr>
          <p:spPr bwMode="auto">
            <a:xfrm>
              <a:off x="1066800" y="1143000"/>
              <a:ext cx="721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 min</a:t>
              </a:r>
            </a:p>
          </p:txBody>
        </p:sp>
      </p:grpSp>
      <p:pic>
        <p:nvPicPr>
          <p:cNvPr id="6147" name="Picture 22" descr="torch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0"/>
            <a:ext cx="14986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Crossing Bridge @ Night</a:t>
            </a:r>
          </a:p>
        </p:txBody>
      </p:sp>
      <p:grpSp>
        <p:nvGrpSpPr>
          <p:cNvPr id="6149" name="Group 19"/>
          <p:cNvGrpSpPr>
            <a:grpSpLocks/>
          </p:cNvGrpSpPr>
          <p:nvPr/>
        </p:nvGrpSpPr>
        <p:grpSpPr bwMode="auto">
          <a:xfrm>
            <a:off x="7318375" y="3581400"/>
            <a:ext cx="1825625" cy="1752600"/>
            <a:chOff x="1371600" y="1981200"/>
            <a:chExt cx="1825341" cy="1752600"/>
          </a:xfrm>
        </p:grpSpPr>
        <p:pic>
          <p:nvPicPr>
            <p:cNvPr id="6161" name="Picture 12" descr="mr_busy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981200"/>
              <a:ext cx="1306024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2" name="TextBox 15"/>
            <p:cNvSpPr txBox="1">
              <a:spLocks noChangeArrowheads="1"/>
            </p:cNvSpPr>
            <p:nvPr/>
          </p:nvSpPr>
          <p:spPr bwMode="auto">
            <a:xfrm>
              <a:off x="2438400" y="29718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2 min</a:t>
              </a:r>
            </a:p>
          </p:txBody>
        </p:sp>
      </p:grpSp>
      <p:grpSp>
        <p:nvGrpSpPr>
          <p:cNvPr id="6150" name="Group 20"/>
          <p:cNvGrpSpPr>
            <a:grpSpLocks/>
          </p:cNvGrpSpPr>
          <p:nvPr/>
        </p:nvGrpSpPr>
        <p:grpSpPr bwMode="auto">
          <a:xfrm>
            <a:off x="228600" y="3581400"/>
            <a:ext cx="1901825" cy="1319213"/>
            <a:chOff x="228600" y="3581400"/>
            <a:chExt cx="1901541" cy="1319020"/>
          </a:xfrm>
        </p:grpSpPr>
        <p:pic>
          <p:nvPicPr>
            <p:cNvPr id="6159" name="Picture 10" descr="mr_happy2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581400"/>
              <a:ext cx="1462088" cy="131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0" name="TextBox 16"/>
            <p:cNvSpPr txBox="1">
              <a:spLocks noChangeArrowheads="1"/>
            </p:cNvSpPr>
            <p:nvPr/>
          </p:nvSpPr>
          <p:spPr bwMode="auto">
            <a:xfrm>
              <a:off x="1371600" y="44196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5 min</a:t>
              </a:r>
            </a:p>
          </p:txBody>
        </p:sp>
      </p:grpSp>
      <p:grpSp>
        <p:nvGrpSpPr>
          <p:cNvPr id="6151" name="Group 21"/>
          <p:cNvGrpSpPr>
            <a:grpSpLocks/>
          </p:cNvGrpSpPr>
          <p:nvPr/>
        </p:nvGrpSpPr>
        <p:grpSpPr bwMode="auto">
          <a:xfrm>
            <a:off x="7215188" y="2286000"/>
            <a:ext cx="1928812" cy="1371600"/>
            <a:chOff x="1295400" y="4876800"/>
            <a:chExt cx="1929537" cy="1371600"/>
          </a:xfrm>
        </p:grpSpPr>
        <p:pic>
          <p:nvPicPr>
            <p:cNvPr id="6157" name="Picture 9" descr="mr_slow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876800"/>
              <a:ext cx="142875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8" name="TextBox 17"/>
            <p:cNvSpPr txBox="1">
              <a:spLocks noChangeArrowheads="1"/>
            </p:cNvSpPr>
            <p:nvPr/>
          </p:nvSpPr>
          <p:spPr bwMode="auto">
            <a:xfrm>
              <a:off x="2362200" y="5638800"/>
              <a:ext cx="8627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10 min</a:t>
              </a:r>
            </a:p>
          </p:txBody>
        </p:sp>
      </p:grpSp>
      <p:pic>
        <p:nvPicPr>
          <p:cNvPr id="6152" name="Picture 5" descr="bridge_dark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38625"/>
            <a:ext cx="40005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Box 18"/>
          <p:cNvSpPr txBox="1">
            <a:spLocks noChangeArrowheads="1"/>
          </p:cNvSpPr>
          <p:nvPr/>
        </p:nvSpPr>
        <p:spPr bwMode="auto">
          <a:xfrm>
            <a:off x="7086600" y="5257800"/>
            <a:ext cx="1179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10 min</a:t>
            </a:r>
          </a:p>
        </p:txBody>
      </p:sp>
      <p:sp>
        <p:nvSpPr>
          <p:cNvPr id="6154" name="TextBox 19"/>
          <p:cNvSpPr txBox="1">
            <a:spLocks noChangeArrowheads="1"/>
          </p:cNvSpPr>
          <p:nvPr/>
        </p:nvSpPr>
        <p:spPr bwMode="auto">
          <a:xfrm>
            <a:off x="7086600" y="57150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 min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14800" y="28194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2 min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733800" y="32004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32916 0.4886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58" y="2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-0.43941 -0.00208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7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371600" y="685800"/>
            <a:ext cx="1331913" cy="2466975"/>
            <a:chOff x="457200" y="228600"/>
            <a:chExt cx="1331272" cy="2467627"/>
          </a:xfrm>
        </p:grpSpPr>
        <p:pic>
          <p:nvPicPr>
            <p:cNvPr id="7188" name="Picture 13" descr="mr_tal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28600"/>
              <a:ext cx="914400" cy="246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9" name="TextBox 14"/>
            <p:cNvSpPr txBox="1">
              <a:spLocks noChangeArrowheads="1"/>
            </p:cNvSpPr>
            <p:nvPr/>
          </p:nvSpPr>
          <p:spPr bwMode="auto">
            <a:xfrm>
              <a:off x="1066800" y="1143000"/>
              <a:ext cx="721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 min</a:t>
              </a:r>
            </a:p>
          </p:txBody>
        </p:sp>
      </p:grpSp>
      <p:pic>
        <p:nvPicPr>
          <p:cNvPr id="7171" name="Picture 22" descr="torch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0"/>
            <a:ext cx="14986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Crossing Bridge @ Night</a:t>
            </a:r>
          </a:p>
        </p:txBody>
      </p:sp>
      <p:grpSp>
        <p:nvGrpSpPr>
          <p:cNvPr id="7173" name="Group 19"/>
          <p:cNvGrpSpPr>
            <a:grpSpLocks/>
          </p:cNvGrpSpPr>
          <p:nvPr/>
        </p:nvGrpSpPr>
        <p:grpSpPr bwMode="auto">
          <a:xfrm>
            <a:off x="7318375" y="3581400"/>
            <a:ext cx="1825625" cy="1752600"/>
            <a:chOff x="1371600" y="1981200"/>
            <a:chExt cx="1825341" cy="1752600"/>
          </a:xfrm>
        </p:grpSpPr>
        <p:pic>
          <p:nvPicPr>
            <p:cNvPr id="7186" name="Picture 12" descr="mr_busy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981200"/>
              <a:ext cx="1306024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7" name="TextBox 15"/>
            <p:cNvSpPr txBox="1">
              <a:spLocks noChangeArrowheads="1"/>
            </p:cNvSpPr>
            <p:nvPr/>
          </p:nvSpPr>
          <p:spPr bwMode="auto">
            <a:xfrm>
              <a:off x="2438400" y="29718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2 min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143000" y="3124200"/>
            <a:ext cx="1901825" cy="1319213"/>
            <a:chOff x="228600" y="3581400"/>
            <a:chExt cx="1901541" cy="1319020"/>
          </a:xfrm>
        </p:grpSpPr>
        <p:pic>
          <p:nvPicPr>
            <p:cNvPr id="7184" name="Picture 10" descr="mr_happy2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581400"/>
              <a:ext cx="1462088" cy="131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5" name="TextBox 16"/>
            <p:cNvSpPr txBox="1">
              <a:spLocks noChangeArrowheads="1"/>
            </p:cNvSpPr>
            <p:nvPr/>
          </p:nvSpPr>
          <p:spPr bwMode="auto">
            <a:xfrm>
              <a:off x="1371600" y="44196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5 min</a:t>
              </a:r>
            </a:p>
          </p:txBody>
        </p:sp>
      </p:grpSp>
      <p:grpSp>
        <p:nvGrpSpPr>
          <p:cNvPr id="7175" name="Group 21"/>
          <p:cNvGrpSpPr>
            <a:grpSpLocks/>
          </p:cNvGrpSpPr>
          <p:nvPr/>
        </p:nvGrpSpPr>
        <p:grpSpPr bwMode="auto">
          <a:xfrm>
            <a:off x="7215188" y="2286000"/>
            <a:ext cx="1928812" cy="1371600"/>
            <a:chOff x="1295400" y="4876800"/>
            <a:chExt cx="1929537" cy="1371600"/>
          </a:xfrm>
        </p:grpSpPr>
        <p:pic>
          <p:nvPicPr>
            <p:cNvPr id="7182" name="Picture 9" descr="mr_slow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876800"/>
              <a:ext cx="142875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3" name="TextBox 17"/>
            <p:cNvSpPr txBox="1">
              <a:spLocks noChangeArrowheads="1"/>
            </p:cNvSpPr>
            <p:nvPr/>
          </p:nvSpPr>
          <p:spPr bwMode="auto">
            <a:xfrm>
              <a:off x="2362200" y="5638800"/>
              <a:ext cx="8627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10 min</a:t>
              </a:r>
            </a:p>
          </p:txBody>
        </p:sp>
      </p:grpSp>
      <p:pic>
        <p:nvPicPr>
          <p:cNvPr id="7176" name="Picture 5" descr="bridge_dark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38625"/>
            <a:ext cx="40005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Box 18"/>
          <p:cNvSpPr txBox="1">
            <a:spLocks noChangeArrowheads="1"/>
          </p:cNvSpPr>
          <p:nvPr/>
        </p:nvSpPr>
        <p:spPr bwMode="auto">
          <a:xfrm>
            <a:off x="7086600" y="5257800"/>
            <a:ext cx="1179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10 min</a:t>
            </a:r>
          </a:p>
        </p:txBody>
      </p:sp>
      <p:sp>
        <p:nvSpPr>
          <p:cNvPr id="7178" name="TextBox 19"/>
          <p:cNvSpPr txBox="1">
            <a:spLocks noChangeArrowheads="1"/>
          </p:cNvSpPr>
          <p:nvPr/>
        </p:nvSpPr>
        <p:spPr bwMode="auto">
          <a:xfrm>
            <a:off x="7086600" y="57150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 min</a:t>
            </a:r>
          </a:p>
        </p:txBody>
      </p:sp>
      <p:sp>
        <p:nvSpPr>
          <p:cNvPr id="7179" name="TextBox 20"/>
          <p:cNvSpPr txBox="1">
            <a:spLocks noChangeArrowheads="1"/>
          </p:cNvSpPr>
          <p:nvPr/>
        </p:nvSpPr>
        <p:spPr bwMode="auto">
          <a:xfrm>
            <a:off x="7086600" y="6167438"/>
            <a:ext cx="992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2 min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733800" y="32004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 min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971800" y="25146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5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.4875 0.3108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1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L 0.51268 -0.007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25" y="-37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0.51059 -0.0020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1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6" descr="torch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0"/>
            <a:ext cx="14986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Crossing Bridge @ Night</a:t>
            </a:r>
          </a:p>
        </p:txBody>
      </p:sp>
      <p:grpSp>
        <p:nvGrpSpPr>
          <p:cNvPr id="8196" name="Group 18"/>
          <p:cNvGrpSpPr>
            <a:grpSpLocks/>
          </p:cNvGrpSpPr>
          <p:nvPr/>
        </p:nvGrpSpPr>
        <p:grpSpPr bwMode="auto">
          <a:xfrm>
            <a:off x="6099175" y="685800"/>
            <a:ext cx="1331913" cy="2466975"/>
            <a:chOff x="457200" y="228600"/>
            <a:chExt cx="1331272" cy="2467627"/>
          </a:xfrm>
        </p:grpSpPr>
        <p:pic>
          <p:nvPicPr>
            <p:cNvPr id="8214" name="Picture 13" descr="mr_tall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28600"/>
              <a:ext cx="914400" cy="246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15" name="TextBox 14"/>
            <p:cNvSpPr txBox="1">
              <a:spLocks noChangeArrowheads="1"/>
            </p:cNvSpPr>
            <p:nvPr/>
          </p:nvSpPr>
          <p:spPr bwMode="auto">
            <a:xfrm>
              <a:off x="1066800" y="1143000"/>
              <a:ext cx="721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 min</a:t>
              </a:r>
            </a:p>
          </p:txBody>
        </p:sp>
      </p:grpSp>
      <p:grpSp>
        <p:nvGrpSpPr>
          <p:cNvPr id="8197" name="Group 19"/>
          <p:cNvGrpSpPr>
            <a:grpSpLocks/>
          </p:cNvGrpSpPr>
          <p:nvPr/>
        </p:nvGrpSpPr>
        <p:grpSpPr bwMode="auto">
          <a:xfrm>
            <a:off x="7318375" y="3581400"/>
            <a:ext cx="1825625" cy="1752600"/>
            <a:chOff x="1371600" y="1981200"/>
            <a:chExt cx="1825341" cy="1752600"/>
          </a:xfrm>
        </p:grpSpPr>
        <p:pic>
          <p:nvPicPr>
            <p:cNvPr id="8212" name="Picture 12" descr="mr_busy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981200"/>
              <a:ext cx="1306024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13" name="TextBox 15"/>
            <p:cNvSpPr txBox="1">
              <a:spLocks noChangeArrowheads="1"/>
            </p:cNvSpPr>
            <p:nvPr/>
          </p:nvSpPr>
          <p:spPr bwMode="auto">
            <a:xfrm>
              <a:off x="2438400" y="29718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2 min</a:t>
              </a:r>
            </a:p>
          </p:txBody>
        </p:sp>
      </p:grpSp>
      <p:grpSp>
        <p:nvGrpSpPr>
          <p:cNvPr id="8198" name="Group 20"/>
          <p:cNvGrpSpPr>
            <a:grpSpLocks/>
          </p:cNvGrpSpPr>
          <p:nvPr/>
        </p:nvGrpSpPr>
        <p:grpSpPr bwMode="auto">
          <a:xfrm>
            <a:off x="5870575" y="3124200"/>
            <a:ext cx="1901825" cy="1319213"/>
            <a:chOff x="228600" y="3581400"/>
            <a:chExt cx="1901541" cy="1319020"/>
          </a:xfrm>
        </p:grpSpPr>
        <p:pic>
          <p:nvPicPr>
            <p:cNvPr id="8210" name="Picture 10" descr="mr_happy2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581400"/>
              <a:ext cx="1462088" cy="131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11" name="TextBox 16"/>
            <p:cNvSpPr txBox="1">
              <a:spLocks noChangeArrowheads="1"/>
            </p:cNvSpPr>
            <p:nvPr/>
          </p:nvSpPr>
          <p:spPr bwMode="auto">
            <a:xfrm>
              <a:off x="1371600" y="44196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5 min</a:t>
              </a:r>
            </a:p>
          </p:txBody>
        </p:sp>
      </p:grpSp>
      <p:grpSp>
        <p:nvGrpSpPr>
          <p:cNvPr id="8199" name="Group 21"/>
          <p:cNvGrpSpPr>
            <a:grpSpLocks/>
          </p:cNvGrpSpPr>
          <p:nvPr/>
        </p:nvGrpSpPr>
        <p:grpSpPr bwMode="auto">
          <a:xfrm>
            <a:off x="7215188" y="2286000"/>
            <a:ext cx="1928812" cy="1371600"/>
            <a:chOff x="1295400" y="4876800"/>
            <a:chExt cx="1929537" cy="1371600"/>
          </a:xfrm>
        </p:grpSpPr>
        <p:pic>
          <p:nvPicPr>
            <p:cNvPr id="8208" name="Picture 9" descr="mr_slow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876800"/>
              <a:ext cx="142875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9" name="TextBox 17"/>
            <p:cNvSpPr txBox="1">
              <a:spLocks noChangeArrowheads="1"/>
            </p:cNvSpPr>
            <p:nvPr/>
          </p:nvSpPr>
          <p:spPr bwMode="auto">
            <a:xfrm>
              <a:off x="2362200" y="5638800"/>
              <a:ext cx="8627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10 min</a:t>
              </a:r>
            </a:p>
          </p:txBody>
        </p:sp>
      </p:grpSp>
      <p:pic>
        <p:nvPicPr>
          <p:cNvPr id="8200" name="Picture 5" descr="bridge_dark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38625"/>
            <a:ext cx="40005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TextBox 18"/>
          <p:cNvSpPr txBox="1">
            <a:spLocks noChangeArrowheads="1"/>
          </p:cNvSpPr>
          <p:nvPr/>
        </p:nvSpPr>
        <p:spPr bwMode="auto">
          <a:xfrm>
            <a:off x="7086600" y="5257800"/>
            <a:ext cx="1179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10 min</a:t>
            </a:r>
          </a:p>
        </p:txBody>
      </p:sp>
      <p:sp>
        <p:nvSpPr>
          <p:cNvPr id="8202" name="TextBox 19"/>
          <p:cNvSpPr txBox="1">
            <a:spLocks noChangeArrowheads="1"/>
          </p:cNvSpPr>
          <p:nvPr/>
        </p:nvSpPr>
        <p:spPr bwMode="auto">
          <a:xfrm>
            <a:off x="7086600" y="57150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 min</a:t>
            </a:r>
          </a:p>
        </p:txBody>
      </p:sp>
      <p:sp>
        <p:nvSpPr>
          <p:cNvPr id="8203" name="TextBox 20"/>
          <p:cNvSpPr txBox="1">
            <a:spLocks noChangeArrowheads="1"/>
          </p:cNvSpPr>
          <p:nvPr/>
        </p:nvSpPr>
        <p:spPr bwMode="auto">
          <a:xfrm>
            <a:off x="7086600" y="6167438"/>
            <a:ext cx="992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2 min</a:t>
            </a:r>
          </a:p>
        </p:txBody>
      </p:sp>
      <p:sp>
        <p:nvSpPr>
          <p:cNvPr id="8204" name="TextBox 21"/>
          <p:cNvSpPr txBox="1">
            <a:spLocks noChangeArrowheads="1"/>
          </p:cNvSpPr>
          <p:nvPr/>
        </p:nvSpPr>
        <p:spPr bwMode="auto">
          <a:xfrm>
            <a:off x="8153400" y="5329238"/>
            <a:ext cx="992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 min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971800" y="25146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5 min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43000" y="1219200"/>
            <a:ext cx="2563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Total: 19 min</a:t>
            </a:r>
          </a:p>
        </p:txBody>
      </p:sp>
      <p:sp>
        <p:nvSpPr>
          <p:cNvPr id="26" name="Cloud Callout 25"/>
          <p:cNvSpPr/>
          <p:nvPr/>
        </p:nvSpPr>
        <p:spPr>
          <a:xfrm>
            <a:off x="381000" y="2895600"/>
            <a:ext cx="3733800" cy="20574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How to do this quicker?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55416 0.4664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08" y="2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438400" y="685800"/>
            <a:ext cx="1331913" cy="2466975"/>
            <a:chOff x="457200" y="228600"/>
            <a:chExt cx="1331272" cy="2467627"/>
          </a:xfrm>
        </p:grpSpPr>
        <p:pic>
          <p:nvPicPr>
            <p:cNvPr id="9232" name="Picture 13" descr="mr_tal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28600"/>
              <a:ext cx="914400" cy="246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3" name="TextBox 14"/>
            <p:cNvSpPr txBox="1">
              <a:spLocks noChangeArrowheads="1"/>
            </p:cNvSpPr>
            <p:nvPr/>
          </p:nvSpPr>
          <p:spPr bwMode="auto">
            <a:xfrm>
              <a:off x="1066800" y="1143000"/>
              <a:ext cx="721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 min</a:t>
              </a:r>
            </a:p>
          </p:txBody>
        </p:sp>
      </p:grpSp>
      <p:pic>
        <p:nvPicPr>
          <p:cNvPr id="9219" name="Picture 22" descr="torch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0"/>
            <a:ext cx="14986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Quickest Way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209800" y="3048000"/>
            <a:ext cx="1825625" cy="1752600"/>
            <a:chOff x="1371600" y="1981200"/>
            <a:chExt cx="1825341" cy="1752600"/>
          </a:xfrm>
        </p:grpSpPr>
        <p:pic>
          <p:nvPicPr>
            <p:cNvPr id="9230" name="Picture 12" descr="mr_busy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981200"/>
              <a:ext cx="1306024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1" name="TextBox 15"/>
            <p:cNvSpPr txBox="1">
              <a:spLocks noChangeArrowheads="1"/>
            </p:cNvSpPr>
            <p:nvPr/>
          </p:nvSpPr>
          <p:spPr bwMode="auto">
            <a:xfrm>
              <a:off x="2438400" y="29718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2 min</a:t>
              </a:r>
            </a:p>
          </p:txBody>
        </p:sp>
      </p:grpSp>
      <p:grpSp>
        <p:nvGrpSpPr>
          <p:cNvPr id="9222" name="Group 20"/>
          <p:cNvGrpSpPr>
            <a:grpSpLocks/>
          </p:cNvGrpSpPr>
          <p:nvPr/>
        </p:nvGrpSpPr>
        <p:grpSpPr bwMode="auto">
          <a:xfrm>
            <a:off x="228600" y="3581400"/>
            <a:ext cx="1901825" cy="1319213"/>
            <a:chOff x="228600" y="3581400"/>
            <a:chExt cx="1901541" cy="1319020"/>
          </a:xfrm>
        </p:grpSpPr>
        <p:pic>
          <p:nvPicPr>
            <p:cNvPr id="9228" name="Picture 10" descr="mr_happy2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581400"/>
              <a:ext cx="1462088" cy="131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9" name="TextBox 16"/>
            <p:cNvSpPr txBox="1">
              <a:spLocks noChangeArrowheads="1"/>
            </p:cNvSpPr>
            <p:nvPr/>
          </p:nvSpPr>
          <p:spPr bwMode="auto">
            <a:xfrm>
              <a:off x="1371600" y="44196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5 min</a:t>
              </a:r>
            </a:p>
          </p:txBody>
        </p:sp>
      </p:grpSp>
      <p:grpSp>
        <p:nvGrpSpPr>
          <p:cNvPr id="9223" name="Group 21"/>
          <p:cNvGrpSpPr>
            <a:grpSpLocks/>
          </p:cNvGrpSpPr>
          <p:nvPr/>
        </p:nvGrpSpPr>
        <p:grpSpPr bwMode="auto">
          <a:xfrm>
            <a:off x="1219200" y="5181600"/>
            <a:ext cx="1928813" cy="1371600"/>
            <a:chOff x="1295400" y="4876800"/>
            <a:chExt cx="1929537" cy="1371600"/>
          </a:xfrm>
        </p:grpSpPr>
        <p:pic>
          <p:nvPicPr>
            <p:cNvPr id="9226" name="Picture 9" descr="mr_slow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876800"/>
              <a:ext cx="142875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7" name="TextBox 17"/>
            <p:cNvSpPr txBox="1">
              <a:spLocks noChangeArrowheads="1"/>
            </p:cNvSpPr>
            <p:nvPr/>
          </p:nvSpPr>
          <p:spPr bwMode="auto">
            <a:xfrm>
              <a:off x="2362200" y="5638800"/>
              <a:ext cx="8627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10 min</a:t>
              </a:r>
            </a:p>
          </p:txBody>
        </p:sp>
      </p:grpSp>
      <p:pic>
        <p:nvPicPr>
          <p:cNvPr id="9224" name="Picture 5" descr="bridge_dark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38625"/>
            <a:ext cx="40005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14800" y="28194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2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0.36892 -0.0020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38" y="-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0.37518 -0.0055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0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553200" y="685800"/>
            <a:ext cx="1331913" cy="2466975"/>
            <a:chOff x="457200" y="228600"/>
            <a:chExt cx="1331272" cy="2467627"/>
          </a:xfrm>
        </p:grpSpPr>
        <p:pic>
          <p:nvPicPr>
            <p:cNvPr id="10257" name="Picture 13" descr="mr_tal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28600"/>
              <a:ext cx="914400" cy="246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8" name="TextBox 14"/>
            <p:cNvSpPr txBox="1">
              <a:spLocks noChangeArrowheads="1"/>
            </p:cNvSpPr>
            <p:nvPr/>
          </p:nvSpPr>
          <p:spPr bwMode="auto">
            <a:xfrm>
              <a:off x="1066800" y="1143000"/>
              <a:ext cx="721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 min</a:t>
              </a:r>
            </a:p>
          </p:txBody>
        </p:sp>
      </p:grpSp>
      <p:pic>
        <p:nvPicPr>
          <p:cNvPr id="10243" name="Picture 22" descr="torch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0"/>
            <a:ext cx="14986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Quickest Way</a:t>
            </a:r>
          </a:p>
        </p:txBody>
      </p:sp>
      <p:grpSp>
        <p:nvGrpSpPr>
          <p:cNvPr id="10245" name="Group 19"/>
          <p:cNvGrpSpPr>
            <a:grpSpLocks/>
          </p:cNvGrpSpPr>
          <p:nvPr/>
        </p:nvGrpSpPr>
        <p:grpSpPr bwMode="auto">
          <a:xfrm>
            <a:off x="6861175" y="3200400"/>
            <a:ext cx="1825625" cy="1752600"/>
            <a:chOff x="1371600" y="1981200"/>
            <a:chExt cx="1825341" cy="1752600"/>
          </a:xfrm>
        </p:grpSpPr>
        <p:pic>
          <p:nvPicPr>
            <p:cNvPr id="10255" name="Picture 12" descr="mr_busy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981200"/>
              <a:ext cx="1306024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6" name="TextBox 15"/>
            <p:cNvSpPr txBox="1">
              <a:spLocks noChangeArrowheads="1"/>
            </p:cNvSpPr>
            <p:nvPr/>
          </p:nvSpPr>
          <p:spPr bwMode="auto">
            <a:xfrm>
              <a:off x="2438400" y="29718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2 min</a:t>
              </a:r>
            </a:p>
          </p:txBody>
        </p:sp>
      </p:grpSp>
      <p:grpSp>
        <p:nvGrpSpPr>
          <p:cNvPr id="10246" name="Group 20"/>
          <p:cNvGrpSpPr>
            <a:grpSpLocks/>
          </p:cNvGrpSpPr>
          <p:nvPr/>
        </p:nvGrpSpPr>
        <p:grpSpPr bwMode="auto">
          <a:xfrm>
            <a:off x="228600" y="3581400"/>
            <a:ext cx="1901825" cy="1319213"/>
            <a:chOff x="228600" y="3581400"/>
            <a:chExt cx="1901541" cy="1319020"/>
          </a:xfrm>
        </p:grpSpPr>
        <p:pic>
          <p:nvPicPr>
            <p:cNvPr id="10253" name="Picture 10" descr="mr_happy2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581400"/>
              <a:ext cx="1462088" cy="131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4" name="TextBox 16"/>
            <p:cNvSpPr txBox="1">
              <a:spLocks noChangeArrowheads="1"/>
            </p:cNvSpPr>
            <p:nvPr/>
          </p:nvSpPr>
          <p:spPr bwMode="auto">
            <a:xfrm>
              <a:off x="1371600" y="4419600"/>
              <a:ext cx="7585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5 min</a:t>
              </a:r>
            </a:p>
          </p:txBody>
        </p:sp>
      </p:grpSp>
      <p:grpSp>
        <p:nvGrpSpPr>
          <p:cNvPr id="10247" name="Group 21"/>
          <p:cNvGrpSpPr>
            <a:grpSpLocks/>
          </p:cNvGrpSpPr>
          <p:nvPr/>
        </p:nvGrpSpPr>
        <p:grpSpPr bwMode="auto">
          <a:xfrm>
            <a:off x="1219200" y="5181600"/>
            <a:ext cx="1928813" cy="1371600"/>
            <a:chOff x="1295400" y="4876800"/>
            <a:chExt cx="1929537" cy="1371600"/>
          </a:xfrm>
        </p:grpSpPr>
        <p:pic>
          <p:nvPicPr>
            <p:cNvPr id="10251" name="Picture 9" descr="mr_slow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876800"/>
              <a:ext cx="142875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2" name="TextBox 17"/>
            <p:cNvSpPr txBox="1">
              <a:spLocks noChangeArrowheads="1"/>
            </p:cNvSpPr>
            <p:nvPr/>
          </p:nvSpPr>
          <p:spPr bwMode="auto">
            <a:xfrm>
              <a:off x="2362200" y="5638800"/>
              <a:ext cx="8627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anose="030F0702030302020204" pitchFamily="66" charset="0"/>
                </a:rPr>
                <a:t>10 min</a:t>
              </a:r>
            </a:p>
          </p:txBody>
        </p:sp>
      </p:grpSp>
      <p:pic>
        <p:nvPicPr>
          <p:cNvPr id="10248" name="Picture 5" descr="bridge_dark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38625"/>
            <a:ext cx="40005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14800" y="28194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2 min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876800" y="2362200"/>
            <a:ext cx="99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1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27916 0.3442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58" y="1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-0.70608 -0.00208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31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282</Words>
  <Application>Microsoft Office PowerPoint</Application>
  <PresentationFormat>On-screen Show (4:3)</PresentationFormat>
  <Paragraphs>113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Comic Sans MS</vt:lpstr>
      <vt:lpstr>Calibri</vt:lpstr>
      <vt:lpstr>Office Theme</vt:lpstr>
      <vt:lpstr>Crossing Bridge @ Night</vt:lpstr>
      <vt:lpstr>Crossing Bridge @ Night</vt:lpstr>
      <vt:lpstr>Crossing Bridge @ Night</vt:lpstr>
      <vt:lpstr>Crossing Bridge @ Night</vt:lpstr>
      <vt:lpstr>Crossing Bridge @ Night</vt:lpstr>
      <vt:lpstr>Crossing Bridge @ Night</vt:lpstr>
      <vt:lpstr>Crossing Bridge @ Night</vt:lpstr>
      <vt:lpstr>Quickest Way</vt:lpstr>
      <vt:lpstr>Quickest Way</vt:lpstr>
      <vt:lpstr>Quickest Way</vt:lpstr>
      <vt:lpstr>Quickest Way</vt:lpstr>
      <vt:lpstr>Quickest Way</vt:lpstr>
      <vt:lpstr>Quickest Way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</dc:title>
  <dc:creator>pwong</dc:creator>
  <cp:lastModifiedBy>PW</cp:lastModifiedBy>
  <cp:revision>36</cp:revision>
  <dcterms:created xsi:type="dcterms:W3CDTF">2008-12-31T14:12:07Z</dcterms:created>
  <dcterms:modified xsi:type="dcterms:W3CDTF">2017-01-18T11:51:58Z</dcterms:modified>
</cp:coreProperties>
</file>