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B5C0-E19E-4F8D-B5FF-3E9C1CCE3569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B2007-F80D-4335-AA98-592AAADD9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5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034CD-3D9B-43A1-AAC6-D869FB85CCDF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49C8A-A69D-4D35-BC93-4C136FC01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84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7C52-98D7-43C2-A4F1-CBCC5B86E3E7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E9EEA-DA32-4C33-BF7E-82462F30F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60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62BBB-87AE-4E24-8772-CFF249C72908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E58DD-F3E7-44E9-98F7-C515B12B47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41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EBF1-50D8-4C98-B89E-A737124C11D8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61BAA-1385-488B-9F91-59E73FE82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12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84962-DAB5-46ED-832A-F293E71D8052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C5CA7-2E39-448C-8103-0E38476E6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2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2AB9B-6C59-42AC-9659-38CF81C2101C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6D4E2-FA20-4B60-A327-AA172651A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28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E2F6-C76F-4523-AE97-DA1861037D3B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42FD3-3269-4788-9C6F-73C5F89C1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53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C75B-70BB-4AE6-8F8B-BD0FDF8D6E01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B939E-B5B1-45EA-AB38-30D9A3A3F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64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17EF-6A9A-4A86-972F-3A2B8D49FF2B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101E9-1C2B-4D73-94A0-5CEFD1E7C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30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EA45F-7B07-427F-9D34-62F728EE0A3B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FABB5-F642-4349-9B12-DEC3369C5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27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98B863-17AF-4740-9B2D-2F4CA3F09796}" type="datetimeFigureOut">
              <a:rPr lang="en-US"/>
              <a:pPr>
                <a:defRPr/>
              </a:pPr>
              <a:t>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BEC87C-27EF-4E81-9B57-231CD86958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Which Ball is Heavier?</a:t>
            </a:r>
          </a:p>
        </p:txBody>
      </p:sp>
      <p:pic>
        <p:nvPicPr>
          <p:cNvPr id="2051" name="Picture 22" descr="C:\Documents and Settings\pwong\Local Settings\Temporary Internet Files\Content.IE5\3H6NRZPC\MCj0434802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4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5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6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7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7338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8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39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40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41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196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42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14"/>
          <p:cNvSpPr txBox="1">
            <a:spLocks noChangeArrowheads="1"/>
          </p:cNvSpPr>
          <p:nvPr/>
        </p:nvSpPr>
        <p:spPr bwMode="auto">
          <a:xfrm>
            <a:off x="3200400" y="3733800"/>
            <a:ext cx="5638800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9 balls look identically the same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800">
                <a:latin typeface="Comic Sans MS" panose="030F0702030302020204" pitchFamily="66" charset="0"/>
              </a:rPr>
              <a:t>but 1 is heavier than the rest</a:t>
            </a:r>
          </a:p>
        </p:txBody>
      </p:sp>
      <p:sp>
        <p:nvSpPr>
          <p:cNvPr id="2062" name="TextBox 14"/>
          <p:cNvSpPr txBox="1">
            <a:spLocks noChangeArrowheads="1"/>
          </p:cNvSpPr>
          <p:nvPr/>
        </p:nvSpPr>
        <p:spPr bwMode="auto">
          <a:xfrm>
            <a:off x="5867400" y="1219200"/>
            <a:ext cx="2379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balance scale</a:t>
            </a:r>
          </a:p>
        </p:txBody>
      </p:sp>
      <p:sp>
        <p:nvSpPr>
          <p:cNvPr id="46" name="Cloud Callout 45"/>
          <p:cNvSpPr/>
          <p:nvPr/>
        </p:nvSpPr>
        <p:spPr>
          <a:xfrm>
            <a:off x="1295400" y="5124450"/>
            <a:ext cx="7848600" cy="1657350"/>
          </a:xfrm>
          <a:prstGeom prst="cloudCallout">
            <a:avLst>
              <a:gd name="adj1" fmla="val -19372"/>
              <a:gd name="adj2" fmla="val -573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How to find the heavier one by weighing 2 times only?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Hint</a:t>
            </a:r>
          </a:p>
        </p:txBody>
      </p:sp>
      <p:pic>
        <p:nvPicPr>
          <p:cNvPr id="3075" name="Picture 22" descr="C:\Documents and Settings\pwong\Local Settings\Temporary Internet Files\Content.IE5\3H6NRZPC\MCj0434802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4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5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36" descr="snookerbal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33800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4"/>
          <p:cNvSpPr txBox="1">
            <a:spLocks noChangeArrowheads="1"/>
          </p:cNvSpPr>
          <p:nvPr/>
        </p:nvSpPr>
        <p:spPr bwMode="auto">
          <a:xfrm>
            <a:off x="5867400" y="1219200"/>
            <a:ext cx="2379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balance scale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2514600" y="4419600"/>
            <a:ext cx="6629400" cy="1657350"/>
          </a:xfrm>
          <a:prstGeom prst="cloudCallout">
            <a:avLst>
              <a:gd name="adj1" fmla="val -25191"/>
              <a:gd name="adj2" fmla="val -702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Weigh once if there are only 3 balls?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3 Balls</a:t>
            </a:r>
          </a:p>
        </p:txBody>
      </p:sp>
      <p:sp>
        <p:nvSpPr>
          <p:cNvPr id="4099" name="TextBox 14"/>
          <p:cNvSpPr txBox="1">
            <a:spLocks noChangeArrowheads="1"/>
          </p:cNvSpPr>
          <p:nvPr/>
        </p:nvSpPr>
        <p:spPr bwMode="auto">
          <a:xfrm>
            <a:off x="5867400" y="1219200"/>
            <a:ext cx="2379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balance scale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09600" y="3352800"/>
            <a:ext cx="638175" cy="1019175"/>
            <a:chOff x="609600" y="3352800"/>
            <a:chExt cx="638175" cy="1019175"/>
          </a:xfrm>
        </p:grpSpPr>
        <p:pic>
          <p:nvPicPr>
            <p:cNvPr id="4109" name="Picture 34" descr="snookerball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733800"/>
              <a:ext cx="638175" cy="63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0" name="TextBox 14"/>
            <p:cNvSpPr txBox="1">
              <a:spLocks noChangeArrowheads="1"/>
            </p:cNvSpPr>
            <p:nvPr/>
          </p:nvSpPr>
          <p:spPr bwMode="auto">
            <a:xfrm>
              <a:off x="695442" y="3352800"/>
              <a:ext cx="4090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A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95400" y="3348038"/>
            <a:ext cx="638175" cy="1023937"/>
            <a:chOff x="1295400" y="3348335"/>
            <a:chExt cx="638175" cy="1023640"/>
          </a:xfrm>
        </p:grpSpPr>
        <p:pic>
          <p:nvPicPr>
            <p:cNvPr id="4107" name="Picture 35" descr="snookerball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3733800"/>
              <a:ext cx="638175" cy="63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8" name="TextBox 14"/>
            <p:cNvSpPr txBox="1">
              <a:spLocks noChangeArrowheads="1"/>
            </p:cNvSpPr>
            <p:nvPr/>
          </p:nvSpPr>
          <p:spPr bwMode="auto">
            <a:xfrm>
              <a:off x="1457442" y="3348335"/>
              <a:ext cx="3786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B</a:t>
              </a:r>
            </a:p>
          </p:txBody>
        </p:sp>
      </p:grpSp>
      <p:grpSp>
        <p:nvGrpSpPr>
          <p:cNvPr id="4102" name="Group 13"/>
          <p:cNvGrpSpPr>
            <a:grpSpLocks/>
          </p:cNvGrpSpPr>
          <p:nvPr/>
        </p:nvGrpSpPr>
        <p:grpSpPr bwMode="auto">
          <a:xfrm>
            <a:off x="1981200" y="3348038"/>
            <a:ext cx="638175" cy="1023937"/>
            <a:chOff x="1981200" y="3348335"/>
            <a:chExt cx="638175" cy="1023640"/>
          </a:xfrm>
        </p:grpSpPr>
        <p:pic>
          <p:nvPicPr>
            <p:cNvPr id="4105" name="Picture 36" descr="snookerball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3733800"/>
              <a:ext cx="638175" cy="63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6" name="TextBox 14"/>
            <p:cNvSpPr txBox="1">
              <a:spLocks noChangeArrowheads="1"/>
            </p:cNvSpPr>
            <p:nvPr/>
          </p:nvSpPr>
          <p:spPr bwMode="auto">
            <a:xfrm>
              <a:off x="2103910" y="3348335"/>
              <a:ext cx="3706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C</a:t>
              </a:r>
            </a:p>
          </p:txBody>
        </p:sp>
      </p:grpSp>
      <p:pic>
        <p:nvPicPr>
          <p:cNvPr id="4103" name="Picture 22" descr="C:\Documents and Settings\pwong\Local Settings\Temporary Internet Files\Content.IE5\3H6NRZPC\MCj0434802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495800" y="3810000"/>
            <a:ext cx="39624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3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3 Cases: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A heavier than B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B heavier than A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same weight</a:t>
            </a:r>
          </a:p>
          <a:p>
            <a:pPr marL="971550" lvl="1" indent="-514350">
              <a:spcBef>
                <a:spcPts val="300"/>
              </a:spcBef>
              <a:buSzPct val="80000"/>
              <a:buFont typeface="Wingdings" pitchFamily="2" charset="2"/>
              <a:buChar char="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C is heavier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27344 -0.2631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63" y="-131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39011 -0.2576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-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9 Balls</a:t>
            </a:r>
          </a:p>
        </p:txBody>
      </p:sp>
      <p:sp>
        <p:nvSpPr>
          <p:cNvPr id="5123" name="TextBox 14"/>
          <p:cNvSpPr txBox="1">
            <a:spLocks noChangeArrowheads="1"/>
          </p:cNvSpPr>
          <p:nvPr/>
        </p:nvSpPr>
        <p:spPr bwMode="auto">
          <a:xfrm>
            <a:off x="5867400" y="1219200"/>
            <a:ext cx="2379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balance scale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971800" y="3733800"/>
            <a:ext cx="6172200" cy="2895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30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3 Cases:</a:t>
            </a: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Group A heavier than group B</a:t>
            </a:r>
          </a:p>
          <a:p>
            <a:pPr marL="685800" lvl="1" indent="-342900">
              <a:spcBef>
                <a:spcPts val="300"/>
              </a:spcBef>
              <a:buSzPct val="80000"/>
              <a:buFont typeface="Wingdings" pitchFamily="2" charset="2"/>
              <a:buChar char="ð"/>
              <a:defRPr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Repeat previous step with group A</a:t>
            </a: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Group B heavier than group A</a:t>
            </a:r>
          </a:p>
          <a:p>
            <a:pPr marL="685800" lvl="1" indent="-342900">
              <a:spcBef>
                <a:spcPts val="300"/>
              </a:spcBef>
              <a:buSzPct val="80000"/>
              <a:buFont typeface="Wingdings" pitchFamily="2" charset="2"/>
              <a:buChar char="ð"/>
              <a:defRPr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Repeat with group B</a:t>
            </a: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same weight</a:t>
            </a:r>
          </a:p>
          <a:p>
            <a:pPr marL="685800" lvl="1" indent="-342900">
              <a:spcBef>
                <a:spcPts val="300"/>
              </a:spcBef>
              <a:buSzPct val="80000"/>
              <a:buFont typeface="Wingdings" pitchFamily="2" charset="2"/>
              <a:buChar char=""/>
              <a:defRPr/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Repeat with group C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3400" y="3500438"/>
            <a:ext cx="685800" cy="995362"/>
            <a:chOff x="533400" y="3500735"/>
            <a:chExt cx="685800" cy="995065"/>
          </a:xfrm>
        </p:grpSpPr>
        <p:sp>
          <p:nvSpPr>
            <p:cNvPr id="5140" name="TextBox 14"/>
            <p:cNvSpPr txBox="1">
              <a:spLocks noChangeArrowheads="1"/>
            </p:cNvSpPr>
            <p:nvPr/>
          </p:nvSpPr>
          <p:spPr bwMode="auto">
            <a:xfrm>
              <a:off x="695442" y="3500735"/>
              <a:ext cx="4090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A</a:t>
              </a:r>
            </a:p>
          </p:txBody>
        </p:sp>
        <p:grpSp>
          <p:nvGrpSpPr>
            <p:cNvPr id="5141" name="Group 18"/>
            <p:cNvGrpSpPr>
              <a:grpSpLocks/>
            </p:cNvGrpSpPr>
            <p:nvPr/>
          </p:nvGrpSpPr>
          <p:grpSpPr bwMode="auto">
            <a:xfrm>
              <a:off x="533400" y="3810000"/>
              <a:ext cx="685800" cy="685800"/>
              <a:chOff x="3048000" y="1676400"/>
              <a:chExt cx="685800" cy="685800"/>
            </a:xfrm>
          </p:grpSpPr>
          <p:pic>
            <p:nvPicPr>
              <p:cNvPr id="5142" name="Picture 34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0" y="16764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43" name="Picture 16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0" y="19812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44" name="Picture 17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800" y="19812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295400" y="3500438"/>
            <a:ext cx="685800" cy="995362"/>
            <a:chOff x="1295400" y="3500735"/>
            <a:chExt cx="685800" cy="995065"/>
          </a:xfrm>
        </p:grpSpPr>
        <p:sp>
          <p:nvSpPr>
            <p:cNvPr id="5135" name="TextBox 14"/>
            <p:cNvSpPr txBox="1">
              <a:spLocks noChangeArrowheads="1"/>
            </p:cNvSpPr>
            <p:nvPr/>
          </p:nvSpPr>
          <p:spPr bwMode="auto">
            <a:xfrm>
              <a:off x="1457442" y="3500735"/>
              <a:ext cx="3786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B</a:t>
              </a:r>
            </a:p>
          </p:txBody>
        </p:sp>
        <p:grpSp>
          <p:nvGrpSpPr>
            <p:cNvPr id="5136" name="Group 19"/>
            <p:cNvGrpSpPr>
              <a:grpSpLocks/>
            </p:cNvGrpSpPr>
            <p:nvPr/>
          </p:nvGrpSpPr>
          <p:grpSpPr bwMode="auto">
            <a:xfrm>
              <a:off x="1295400" y="3810000"/>
              <a:ext cx="685800" cy="685800"/>
              <a:chOff x="3048000" y="1676400"/>
              <a:chExt cx="685800" cy="685800"/>
            </a:xfrm>
          </p:grpSpPr>
          <p:pic>
            <p:nvPicPr>
              <p:cNvPr id="5137" name="Picture 20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0" y="16764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8" name="Picture 21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0" y="19812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9" name="Picture 22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800" y="19812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127" name="Group 30"/>
          <p:cNvGrpSpPr>
            <a:grpSpLocks/>
          </p:cNvGrpSpPr>
          <p:nvPr/>
        </p:nvGrpSpPr>
        <p:grpSpPr bwMode="auto">
          <a:xfrm>
            <a:off x="2057400" y="3500438"/>
            <a:ext cx="685800" cy="995362"/>
            <a:chOff x="2057400" y="3500735"/>
            <a:chExt cx="685800" cy="995065"/>
          </a:xfrm>
        </p:grpSpPr>
        <p:sp>
          <p:nvSpPr>
            <p:cNvPr id="5130" name="TextBox 14"/>
            <p:cNvSpPr txBox="1">
              <a:spLocks noChangeArrowheads="1"/>
            </p:cNvSpPr>
            <p:nvPr/>
          </p:nvSpPr>
          <p:spPr bwMode="auto">
            <a:xfrm>
              <a:off x="2220186" y="3500735"/>
              <a:ext cx="3706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C</a:t>
              </a:r>
            </a:p>
          </p:txBody>
        </p:sp>
        <p:grpSp>
          <p:nvGrpSpPr>
            <p:cNvPr id="5131" name="Group 23"/>
            <p:cNvGrpSpPr>
              <a:grpSpLocks/>
            </p:cNvGrpSpPr>
            <p:nvPr/>
          </p:nvGrpSpPr>
          <p:grpSpPr bwMode="auto">
            <a:xfrm>
              <a:off x="2057400" y="3810000"/>
              <a:ext cx="685800" cy="685800"/>
              <a:chOff x="3048000" y="1676400"/>
              <a:chExt cx="685800" cy="685800"/>
            </a:xfrm>
          </p:grpSpPr>
          <p:pic>
            <p:nvPicPr>
              <p:cNvPr id="5132" name="Picture 24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0400" y="16764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3" name="Picture 25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0" y="19812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4" name="Picture 26" descr="snookerball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2800" y="1981200"/>
                <a:ext cx="381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8" name="TextBox 14"/>
          <p:cNvSpPr txBox="1">
            <a:spLocks noChangeArrowheads="1"/>
          </p:cNvSpPr>
          <p:nvPr/>
        </p:nvSpPr>
        <p:spPr bwMode="auto">
          <a:xfrm>
            <a:off x="685800" y="4876800"/>
            <a:ext cx="173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3 a group</a:t>
            </a:r>
          </a:p>
        </p:txBody>
      </p:sp>
      <p:pic>
        <p:nvPicPr>
          <p:cNvPr id="5129" name="Picture 22" descr="C:\Documents and Settings\pwong\Local Settings\Temporary Internet Files\Content.IE5\3H6NRZPC\MCj0434802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7917 -0.2939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-146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3875 -0.2939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Generalisation</a:t>
            </a:r>
          </a:p>
        </p:txBody>
      </p:sp>
      <p:sp>
        <p:nvSpPr>
          <p:cNvPr id="6147" name="TextBox 14"/>
          <p:cNvSpPr txBox="1">
            <a:spLocks noChangeArrowheads="1"/>
          </p:cNvSpPr>
          <p:nvPr/>
        </p:nvSpPr>
        <p:spPr bwMode="auto">
          <a:xfrm>
            <a:off x="5867400" y="1219200"/>
            <a:ext cx="2379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balance scale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562600" y="3962400"/>
            <a:ext cx="27432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anchor="ctr"/>
          <a:lstStyle/>
          <a:p>
            <a:pPr>
              <a:spcBef>
                <a:spcPts val="3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More balls?</a:t>
            </a:r>
          </a:p>
          <a:p>
            <a:pPr>
              <a:spcBef>
                <a:spcPts val="3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27 balls?</a:t>
            </a:r>
          </a:p>
          <a:p>
            <a:pPr>
              <a:spcBef>
                <a:spcPts val="300"/>
              </a:spcBef>
              <a:defRPr/>
            </a:pPr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81 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balls?</a:t>
            </a:r>
          </a:p>
          <a:p>
            <a:pPr>
              <a:spcBef>
                <a:spcPts val="3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In general?</a:t>
            </a:r>
          </a:p>
        </p:txBody>
      </p:sp>
      <p:grpSp>
        <p:nvGrpSpPr>
          <p:cNvPr id="6149" name="Group 18"/>
          <p:cNvGrpSpPr>
            <a:grpSpLocks/>
          </p:cNvGrpSpPr>
          <p:nvPr/>
        </p:nvGrpSpPr>
        <p:grpSpPr bwMode="auto">
          <a:xfrm>
            <a:off x="533400" y="3810000"/>
            <a:ext cx="685800" cy="685800"/>
            <a:chOff x="3048000" y="1676400"/>
            <a:chExt cx="685800" cy="685800"/>
          </a:xfrm>
        </p:grpSpPr>
        <p:pic>
          <p:nvPicPr>
            <p:cNvPr id="6184" name="Picture 34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5" name="Picture 16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6" name="Picture 17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0" name="Group 19"/>
          <p:cNvGrpSpPr>
            <a:grpSpLocks/>
          </p:cNvGrpSpPr>
          <p:nvPr/>
        </p:nvGrpSpPr>
        <p:grpSpPr bwMode="auto">
          <a:xfrm>
            <a:off x="1295400" y="3810000"/>
            <a:ext cx="685800" cy="685800"/>
            <a:chOff x="3048000" y="1676400"/>
            <a:chExt cx="685800" cy="685800"/>
          </a:xfrm>
        </p:grpSpPr>
        <p:pic>
          <p:nvPicPr>
            <p:cNvPr id="6181" name="Picture 20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2" name="Picture 21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3" name="Picture 22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1" name="Group 23"/>
          <p:cNvGrpSpPr>
            <a:grpSpLocks/>
          </p:cNvGrpSpPr>
          <p:nvPr/>
        </p:nvGrpSpPr>
        <p:grpSpPr bwMode="auto">
          <a:xfrm>
            <a:off x="2057400" y="3810000"/>
            <a:ext cx="685800" cy="685800"/>
            <a:chOff x="3048000" y="1676400"/>
            <a:chExt cx="685800" cy="685800"/>
          </a:xfrm>
        </p:grpSpPr>
        <p:pic>
          <p:nvPicPr>
            <p:cNvPr id="6178" name="Picture 24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9" name="Picture 25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80" name="Picture 26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2" name="TextBox 14"/>
          <p:cNvSpPr txBox="1">
            <a:spLocks noChangeArrowheads="1"/>
          </p:cNvSpPr>
          <p:nvPr/>
        </p:nvSpPr>
        <p:spPr bwMode="auto">
          <a:xfrm>
            <a:off x="838200" y="3133725"/>
            <a:ext cx="149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27 balls</a:t>
            </a:r>
          </a:p>
        </p:txBody>
      </p:sp>
      <p:pic>
        <p:nvPicPr>
          <p:cNvPr id="6153" name="Picture 22" descr="C:\Documents and Settings\pwong\Local Settings\Temporary Internet Files\Content.IE5\3H6NRZPC\MCj0434802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4" name="Group 18"/>
          <p:cNvGrpSpPr>
            <a:grpSpLocks/>
          </p:cNvGrpSpPr>
          <p:nvPr/>
        </p:nvGrpSpPr>
        <p:grpSpPr bwMode="auto">
          <a:xfrm>
            <a:off x="533400" y="4572000"/>
            <a:ext cx="685800" cy="685800"/>
            <a:chOff x="3048000" y="1676400"/>
            <a:chExt cx="685800" cy="685800"/>
          </a:xfrm>
        </p:grpSpPr>
        <p:pic>
          <p:nvPicPr>
            <p:cNvPr id="6175" name="Picture 29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6" name="Picture 30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7" name="Picture 31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5" name="Group 19"/>
          <p:cNvGrpSpPr>
            <a:grpSpLocks/>
          </p:cNvGrpSpPr>
          <p:nvPr/>
        </p:nvGrpSpPr>
        <p:grpSpPr bwMode="auto">
          <a:xfrm>
            <a:off x="1295400" y="4572000"/>
            <a:ext cx="685800" cy="685800"/>
            <a:chOff x="3048000" y="1676400"/>
            <a:chExt cx="685800" cy="685800"/>
          </a:xfrm>
        </p:grpSpPr>
        <p:pic>
          <p:nvPicPr>
            <p:cNvPr id="6172" name="Picture 33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3" name="Picture 35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4" name="Picture 36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6" name="Group 23"/>
          <p:cNvGrpSpPr>
            <a:grpSpLocks/>
          </p:cNvGrpSpPr>
          <p:nvPr/>
        </p:nvGrpSpPr>
        <p:grpSpPr bwMode="auto">
          <a:xfrm>
            <a:off x="2057400" y="4572000"/>
            <a:ext cx="685800" cy="685800"/>
            <a:chOff x="3048000" y="1676400"/>
            <a:chExt cx="685800" cy="685800"/>
          </a:xfrm>
        </p:grpSpPr>
        <p:pic>
          <p:nvPicPr>
            <p:cNvPr id="6169" name="Picture 38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0" name="Picture 39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1" name="Picture 40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7" name="Group 18"/>
          <p:cNvGrpSpPr>
            <a:grpSpLocks/>
          </p:cNvGrpSpPr>
          <p:nvPr/>
        </p:nvGrpSpPr>
        <p:grpSpPr bwMode="auto">
          <a:xfrm>
            <a:off x="533400" y="5334000"/>
            <a:ext cx="685800" cy="685800"/>
            <a:chOff x="3048000" y="1676400"/>
            <a:chExt cx="685800" cy="685800"/>
          </a:xfrm>
        </p:grpSpPr>
        <p:pic>
          <p:nvPicPr>
            <p:cNvPr id="6166" name="Picture 55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7" name="Picture 56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8" name="Picture 57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8" name="Group 19"/>
          <p:cNvGrpSpPr>
            <a:grpSpLocks/>
          </p:cNvGrpSpPr>
          <p:nvPr/>
        </p:nvGrpSpPr>
        <p:grpSpPr bwMode="auto">
          <a:xfrm>
            <a:off x="1295400" y="5334000"/>
            <a:ext cx="685800" cy="685800"/>
            <a:chOff x="3048000" y="1676400"/>
            <a:chExt cx="685800" cy="685800"/>
          </a:xfrm>
        </p:grpSpPr>
        <p:pic>
          <p:nvPicPr>
            <p:cNvPr id="6163" name="Picture 59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4" name="Picture 60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5" name="Picture 61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9" name="Group 23"/>
          <p:cNvGrpSpPr>
            <a:grpSpLocks/>
          </p:cNvGrpSpPr>
          <p:nvPr/>
        </p:nvGrpSpPr>
        <p:grpSpPr bwMode="auto">
          <a:xfrm>
            <a:off x="2057400" y="5334000"/>
            <a:ext cx="685800" cy="685800"/>
            <a:chOff x="3048000" y="1676400"/>
            <a:chExt cx="685800" cy="685800"/>
          </a:xfrm>
        </p:grpSpPr>
        <p:pic>
          <p:nvPicPr>
            <p:cNvPr id="6160" name="Picture 63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6764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64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65" descr="snookerball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1981200"/>
              <a:ext cx="381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125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Calibri</vt:lpstr>
      <vt:lpstr>Wingdings</vt:lpstr>
      <vt:lpstr>Office Theme</vt:lpstr>
      <vt:lpstr>Which Ball is Heavier?</vt:lpstr>
      <vt:lpstr>Hint</vt:lpstr>
      <vt:lpstr>3 Balls</vt:lpstr>
      <vt:lpstr>9 Balls</vt:lpstr>
      <vt:lpstr>Generalisation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</dc:title>
  <dc:creator>pwong</dc:creator>
  <cp:lastModifiedBy>Wong, Prudence</cp:lastModifiedBy>
  <cp:revision>43</cp:revision>
  <dcterms:created xsi:type="dcterms:W3CDTF">2008-12-31T14:12:07Z</dcterms:created>
  <dcterms:modified xsi:type="dcterms:W3CDTF">2017-03-11T22:18:38Z</dcterms:modified>
</cp:coreProperties>
</file>