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CFCF4D-D99A-4482-A311-BE4C302DCD2F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6315B-F837-4F13-8E61-2EB9EAC97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969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tall; mr busy; mr happy; mr slow;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lazy; miss helpful; miss naughty; miss wise; mr bump; miss curious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40506D-944D-4514-8F81-C6DCC63E95D0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27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tall; mr busy; mr happy; mr slow;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lazy; miss helpful; miss naughty; miss wise; mr bump; miss curious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8058C-8D22-4BD5-A153-D84050FD0A03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79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tall; mr busy; mr happy; mr slow;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lazy; miss helpful; miss naughty; miss wise; mr bump; miss curious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C69F3F-8510-4906-B95E-AB371FA24A2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556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tall; mr busy; mr happy; mr slow;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mr lazy; miss helpful; miss naughty; miss wise; mr bump; miss curious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AD81E2-F34D-4A13-B125-808135CEE78D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87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2B2B-80EF-426D-9E78-EE321D6DE14F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EBC0-15EB-4700-AD0A-C9B293E74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6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A17C-57E3-4FF3-8327-D9F7FA0793EF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95365-AE68-4335-A679-84C1F94F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83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7661-2DCD-42AB-B9A7-54BF5E44B53B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A72A2-E4A3-4B7D-863D-281554D7D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6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DFA8-6626-4972-A358-800C8BF0F462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C1B7D-C56C-4082-A8A3-A4A9F645A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31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A343-029F-44F2-92AE-456AD6BA0E32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50780-4BCC-4E14-BE17-75507581F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3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358E-92EB-4908-8B11-20DC1D8737E9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A386F-E442-4BBB-B791-8B7864961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4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EC09-BECC-4A0E-8418-CB92DECF1685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5D7F2-A983-4A9B-A085-87B1C8FCE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43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D624-3B8A-4F3B-8A86-CB21BA32C8D3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03A5-A569-481B-932F-EDE494018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03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DA5C-8594-4D2D-845E-A8FFAE089C05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DA4-E7D2-436E-AF32-DF7CFAC63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44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F8DE-7471-4E02-8746-05AF9C7360B9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365B9-E114-4905-B18C-41B99EC1E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13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9444-0754-4C64-A281-AFFA5ECF6591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FBFE-C22E-419F-90B7-8A83B5CC1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90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A25FC1-B7FA-4542-93D4-CFE75EF2F4A2}" type="datetimeFigureOut">
              <a:rPr lang="en-US"/>
              <a:pPr>
                <a:defRPr/>
              </a:pPr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6EC3F5E-1CAF-43D8-95C8-1CF28B6FBA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5.png"/><Relationship Id="rId5" Type="http://schemas.openxmlformats.org/officeDocument/2006/relationships/image" Target="../media/image3.jpeg"/><Relationship Id="rId10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wmf"/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10.png"/><Relationship Id="rId10" Type="http://schemas.openxmlformats.org/officeDocument/2006/relationships/image" Target="../media/image2.jpeg"/><Relationship Id="rId4" Type="http://schemas.openxmlformats.org/officeDocument/2006/relationships/image" Target="../media/image9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12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mr_laz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33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smtClean="0"/>
              <a:t>How Many Photos?</a:t>
            </a:r>
          </a:p>
        </p:txBody>
      </p:sp>
      <p:pic>
        <p:nvPicPr>
          <p:cNvPr id="2052" name="Picture 13" descr="mr_t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9144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mr_happy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676400"/>
            <a:ext cx="1462087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mr_slow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1905000"/>
            <a:ext cx="1428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 descr="little-miss-naughty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15240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9" descr="miss-wis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1333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0" descr="miss_curiou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00600"/>
            <a:ext cx="9906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Box 14"/>
          <p:cNvSpPr txBox="1">
            <a:spLocks noChangeArrowheads="1"/>
          </p:cNvSpPr>
          <p:nvPr/>
        </p:nvSpPr>
        <p:spPr bwMode="auto">
          <a:xfrm>
            <a:off x="1600200" y="722313"/>
            <a:ext cx="7543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In a party with 10 persons, people want to take photos of every combination</a:t>
            </a:r>
          </a:p>
        </p:txBody>
      </p:sp>
      <p:pic>
        <p:nvPicPr>
          <p:cNvPr id="8" name="Picture 12" descr="mr_busy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3065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miss_helpful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62300"/>
            <a:ext cx="1473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mr_bump.gi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953000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3" descr="C:\Documents and Settings\pwong\Local Settings\Temporary Internet Files\Content.IE5\RC4NZV8Q\MCj039784000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29000"/>
            <a:ext cx="4649788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38698 0.3166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0" y="158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49445 0.1416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22" y="70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58959 0.0305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79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 descr="mr_laz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33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smtClean="0"/>
              <a:t>How Many Photos?</a:t>
            </a:r>
          </a:p>
        </p:txBody>
      </p:sp>
      <p:pic>
        <p:nvPicPr>
          <p:cNvPr id="3076" name="Picture 13" descr="mr_t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9144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 descr="mr_happy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676400"/>
            <a:ext cx="1462087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14"/>
          <p:cNvSpPr txBox="1">
            <a:spLocks noChangeArrowheads="1"/>
          </p:cNvSpPr>
          <p:nvPr/>
        </p:nvSpPr>
        <p:spPr bwMode="auto">
          <a:xfrm>
            <a:off x="1600200" y="722313"/>
            <a:ext cx="7543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In a party with 10 persons, people want to take photos of every combination</a:t>
            </a:r>
          </a:p>
        </p:txBody>
      </p:sp>
      <p:pic>
        <p:nvPicPr>
          <p:cNvPr id="3079" name="Picture 12" descr="mr_busy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3065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5" descr="miss_helpfu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62300"/>
            <a:ext cx="1473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8" descr="mr_bump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953000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miss-wis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1333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 descr="mr_slow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1905000"/>
            <a:ext cx="1428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little-miss-naughty.gi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15240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miss_curious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00600"/>
            <a:ext cx="9906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3" descr="C:\Documents and Settings\pwong\Local Settings\Temporary Internet Files\Content.IE5\RC4NZV8Q\MCj039784000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29000"/>
            <a:ext cx="4649788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21667 0.0819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40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33333E-6 L 0.46042 -0.00209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21" y="-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3625 0.0046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38646 0.2666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smtClean="0"/>
              <a:t>How Many Photos?</a:t>
            </a:r>
          </a:p>
        </p:txBody>
      </p:sp>
      <p:sp>
        <p:nvSpPr>
          <p:cNvPr id="4099" name="TextBox 14"/>
          <p:cNvSpPr txBox="1">
            <a:spLocks noChangeArrowheads="1"/>
          </p:cNvSpPr>
          <p:nvPr/>
        </p:nvSpPr>
        <p:spPr bwMode="auto">
          <a:xfrm>
            <a:off x="1600200" y="722313"/>
            <a:ext cx="7543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In a party with 10 persons, people want to take photos of every combination</a:t>
            </a:r>
          </a:p>
        </p:txBody>
      </p:sp>
      <p:pic>
        <p:nvPicPr>
          <p:cNvPr id="4100" name="Picture 12" descr="mr_bus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3065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miss_helpfu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62300"/>
            <a:ext cx="1473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8" descr="mr_bump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953000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9" descr="miss-wis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13335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" descr="mr_slow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1905000"/>
            <a:ext cx="14287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6" descr="little-miss-naughty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15240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miss_curiou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00600"/>
            <a:ext cx="9906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mr_tall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9144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mr_lazy.gi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33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mr_happy2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676400"/>
            <a:ext cx="1462087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3" descr="C:\Documents and Settings\pwong\Local Settings\Temporary Internet Files\Content.IE5\RC4NZV8Q\MCj039784000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29000"/>
            <a:ext cx="4649788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638800" y="1828800"/>
            <a:ext cx="32004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How many photos in total?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48334 0.3534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176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11022E-16 L 0.64375 0.2416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120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53837 0.3483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0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 descr="mr_laz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2200275"/>
            <a:ext cx="9080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smtClean="0"/>
              <a:t>How Many Photos?</a:t>
            </a:r>
          </a:p>
        </p:txBody>
      </p:sp>
      <p:pic>
        <p:nvPicPr>
          <p:cNvPr id="5124" name="Picture 13" descr="mr_ta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600200"/>
            <a:ext cx="5588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mr_happy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2301875"/>
            <a:ext cx="8937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 descr="mr_slow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2270125"/>
            <a:ext cx="873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6" descr="little-miss-naughty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38" y="2117725"/>
            <a:ext cx="931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9" descr="miss-wis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2252663"/>
            <a:ext cx="814387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0" descr="miss_curiou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2214563"/>
            <a:ext cx="604837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1600200" y="722313"/>
            <a:ext cx="7543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In a party with 10 persons, people want to take photos of every combination</a:t>
            </a:r>
          </a:p>
        </p:txBody>
      </p:sp>
      <p:pic>
        <p:nvPicPr>
          <p:cNvPr id="5131" name="Picture 12" descr="mr_busy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2036763"/>
            <a:ext cx="79851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5" descr="miss_helpful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2200275"/>
            <a:ext cx="9001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8" descr="mr_bump.gi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2246313"/>
            <a:ext cx="8604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3" descr="C:\Documents and Settings\pwong\Local Settings\Temporary Internet Files\Content.IE5\RC4NZV8Q\MCj039784000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4324350"/>
            <a:ext cx="33750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3400" y="3200400"/>
          <a:ext cx="81534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858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240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860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242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9624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8006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5626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008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2390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077200" y="3200400"/>
            <a:ext cx="587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28600" y="4038600"/>
            <a:ext cx="1828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1 person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8600" y="4724400"/>
            <a:ext cx="20574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2 persons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28600" y="5410200"/>
            <a:ext cx="20574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3 persons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28600" y="6096000"/>
            <a:ext cx="20574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all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2" grpId="2"/>
      <p:bldP spid="22" grpId="3"/>
      <p:bldP spid="22" grpId="4"/>
      <p:bldP spid="22" grpId="5"/>
      <p:bldP spid="22" grpId="6"/>
      <p:bldP spid="24" grpId="0"/>
      <p:bldP spid="24" grpId="1"/>
      <p:bldP spid="24" grpId="2"/>
      <p:bldP spid="24" grpId="3"/>
      <p:bldP spid="24" grpId="4"/>
      <p:bldP spid="24" grpId="5"/>
      <p:bldP spid="24" grpId="6"/>
      <p:bldP spid="24" grpId="7"/>
      <p:bldP spid="24" grpId="8"/>
      <p:bldP spid="25" grpId="0"/>
      <p:bldP spid="25" grpId="1"/>
      <p:bldP spid="25" grpId="2"/>
      <p:bldP spid="25" grpId="3"/>
      <p:bldP spid="25" grpId="4"/>
      <p:bldP spid="25" grpId="5"/>
      <p:bldP spid="25" grpId="6"/>
      <p:bldP spid="25" grpId="7"/>
      <p:bldP spid="25" grpId="8"/>
      <p:bldP spid="26" grpId="0"/>
      <p:bldP spid="26" grpId="1"/>
      <p:bldP spid="26" grpId="2"/>
      <p:bldP spid="26" grpId="3"/>
      <p:bldP spid="26" grpId="4"/>
      <p:bldP spid="26" grpId="5"/>
      <p:bldP spid="26" grpId="6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220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Calibri</vt:lpstr>
      <vt:lpstr>Wingdings</vt:lpstr>
      <vt:lpstr>Office Theme</vt:lpstr>
      <vt:lpstr>How Many Photos?</vt:lpstr>
      <vt:lpstr>How Many Photos?</vt:lpstr>
      <vt:lpstr>How Many Photos?</vt:lpstr>
      <vt:lpstr>How Many Photos?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</dc:title>
  <dc:creator>pwong</dc:creator>
  <cp:lastModifiedBy>PW</cp:lastModifiedBy>
  <cp:revision>54</cp:revision>
  <dcterms:created xsi:type="dcterms:W3CDTF">2008-12-31T14:12:07Z</dcterms:created>
  <dcterms:modified xsi:type="dcterms:W3CDTF">2017-02-07T21:58:18Z</dcterms:modified>
</cp:coreProperties>
</file>