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4" r:id="rId3"/>
    <p:sldId id="275" r:id="rId4"/>
    <p:sldId id="276" r:id="rId5"/>
  </p:sldIdLst>
  <p:sldSz cx="9906000" cy="6858000" type="A4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380" y="132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92607C-3B43-4D7B-AAA2-66D8FB3C53A0}" type="datetimeFigureOut">
              <a:rPr lang="en-US"/>
              <a:pPr>
                <a:defRPr/>
              </a:pPr>
              <a:t>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8B9D9E-8A59-4CF3-A19F-BFB7B402F2A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931930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F7ED30-6FC0-49A0-9215-E397D8AC2A2A}" type="datetimeFigureOut">
              <a:rPr lang="en-US"/>
              <a:pPr>
                <a:defRPr/>
              </a:pPr>
              <a:t>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10F5C0-EB2B-49F6-88C2-5CBB9E522A4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30554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37A041-11EA-4591-901C-0731B1BF7CC2}" type="datetimeFigureOut">
              <a:rPr lang="en-US"/>
              <a:pPr>
                <a:defRPr/>
              </a:pPr>
              <a:t>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D54CF3-70C5-438D-947B-A80C232F7C3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992982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F337AA-4E7B-4C9E-8865-65C4B15B7114}" type="datetimeFigureOut">
              <a:rPr lang="en-US"/>
              <a:pPr>
                <a:defRPr/>
              </a:pPr>
              <a:t>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802702-D01F-4CCA-8084-CE211B2DEFE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31210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78C32E-5252-4B9A-85CD-DE67BA1BBA9E}" type="datetimeFigureOut">
              <a:rPr lang="en-US"/>
              <a:pPr>
                <a:defRPr/>
              </a:pPr>
              <a:t>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3C8A8C-AFE6-4B5D-A73F-36BF43DD87B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882911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0D0837-629B-49A2-A0F6-DF0D20D91664}" type="datetimeFigureOut">
              <a:rPr lang="en-US"/>
              <a:pPr>
                <a:defRPr/>
              </a:pPr>
              <a:t>2/13/2017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63EA14-8369-4D15-8C63-648810FB371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632357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0F39F9-B784-4D8C-8CD4-800B306D535F}" type="datetimeFigureOut">
              <a:rPr lang="en-US"/>
              <a:pPr>
                <a:defRPr/>
              </a:pPr>
              <a:t>2/13/2017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3435F3-F8ED-43DD-BE95-9BA1EFF576C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221384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F59E05-73E0-4104-BAE5-83D0ED27D1FD}" type="datetimeFigureOut">
              <a:rPr lang="en-US"/>
              <a:pPr>
                <a:defRPr/>
              </a:pPr>
              <a:t>2/13/2017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C94350-5095-4D7B-ADA3-6B57B1B9251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805745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5F70DE-E863-4E48-8591-E47C46713E8B}" type="datetimeFigureOut">
              <a:rPr lang="en-US"/>
              <a:pPr>
                <a:defRPr/>
              </a:pPr>
              <a:t>2/13/2017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3927E3-2993-44FC-A4BD-9F323F8237B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490490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15F986-C618-48A6-A96F-A27E4B7F6832}" type="datetimeFigureOut">
              <a:rPr lang="en-US"/>
              <a:pPr>
                <a:defRPr/>
              </a:pPr>
              <a:t>2/13/2017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6E9B92-D576-4620-84EE-65A35B22BAE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255891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D6BCA5-FF55-47FE-89A6-A9A86F717ED6}" type="datetimeFigureOut">
              <a:rPr lang="en-US"/>
              <a:pPr>
                <a:defRPr/>
              </a:pPr>
              <a:t>2/13/2017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D32F64-5B8D-4C4C-9F9C-4E5E157CA47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651674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95300" y="1600200"/>
            <a:ext cx="8915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2592048-2C2C-4958-AB16-31AA0E8C074A}" type="datetimeFigureOut">
              <a:rPr lang="en-US"/>
              <a:pPr>
                <a:defRPr/>
              </a:pPr>
              <a:t>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2876769A-478B-4791-9B89-86547084071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Comic Sans MS" pitchFamily="66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Comic Sans MS" pitchFamily="66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Comic Sans MS" pitchFamily="66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omic Sans MS" pitchFamily="66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Comic Sans MS" pitchFamily="66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Comic Sans MS" pitchFamily="66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title"/>
          </p:nvPr>
        </p:nvSpPr>
        <p:spPr>
          <a:xfrm>
            <a:off x="495300" y="-152400"/>
            <a:ext cx="89154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Pancake Sorting</a:t>
            </a:r>
          </a:p>
        </p:txBody>
      </p:sp>
      <p:sp>
        <p:nvSpPr>
          <p:cNvPr id="16" name="TextBox 14"/>
          <p:cNvSpPr txBox="1">
            <a:spLocks noChangeArrowheads="1"/>
          </p:cNvSpPr>
          <p:nvPr/>
        </p:nvSpPr>
        <p:spPr bwMode="auto">
          <a:xfrm>
            <a:off x="82550" y="1000125"/>
            <a:ext cx="9823450" cy="197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377950" indent="-1377950">
              <a:spcBef>
                <a:spcPts val="600"/>
              </a:spcBef>
              <a:defRPr/>
            </a:pPr>
            <a:r>
              <a:rPr lang="en-US" sz="2800" dirty="0">
                <a:solidFill>
                  <a:srgbClr val="0070C0"/>
                </a:solidFill>
                <a:latin typeface="Comic Sans MS" pitchFamily="66" charset="0"/>
              </a:rPr>
              <a:t>Input:</a:t>
            </a:r>
            <a:r>
              <a:rPr lang="en-US" sz="2800" dirty="0">
                <a:solidFill>
                  <a:schemeClr val="accent6"/>
                </a:solidFill>
                <a:latin typeface="Comic Sans MS" pitchFamily="66" charset="0"/>
              </a:rPr>
              <a:t>	</a:t>
            </a:r>
            <a:r>
              <a:rPr lang="en-US" sz="2800" dirty="0">
                <a:latin typeface="Comic Sans MS" pitchFamily="66" charset="0"/>
              </a:rPr>
              <a:t>Stack of pancakes, each of </a:t>
            </a:r>
            <a:r>
              <a:rPr lang="en-US" sz="2800" dirty="0">
                <a:solidFill>
                  <a:srgbClr val="FF0000"/>
                </a:solidFill>
                <a:latin typeface="Comic Sans MS" pitchFamily="66" charset="0"/>
              </a:rPr>
              <a:t>different</a:t>
            </a:r>
            <a:r>
              <a:rPr lang="en-US" sz="2800" dirty="0">
                <a:latin typeface="Comic Sans MS" pitchFamily="66" charset="0"/>
              </a:rPr>
              <a:t> sizes</a:t>
            </a:r>
          </a:p>
          <a:p>
            <a:pPr marL="1377950" indent="-1377950">
              <a:spcBef>
                <a:spcPts val="600"/>
              </a:spcBef>
              <a:defRPr/>
            </a:pPr>
            <a:r>
              <a:rPr lang="en-US" sz="2800" dirty="0">
                <a:solidFill>
                  <a:srgbClr val="0070C0"/>
                </a:solidFill>
                <a:latin typeface="Comic Sans MS" pitchFamily="66" charset="0"/>
              </a:rPr>
              <a:t>Output:</a:t>
            </a:r>
            <a:r>
              <a:rPr lang="en-US" sz="2800" dirty="0">
                <a:solidFill>
                  <a:schemeClr val="accent6"/>
                </a:solidFill>
                <a:latin typeface="Comic Sans MS" pitchFamily="66" charset="0"/>
              </a:rPr>
              <a:t>	</a:t>
            </a:r>
            <a:r>
              <a:rPr lang="en-US" sz="2800" dirty="0">
                <a:latin typeface="Comic Sans MS" pitchFamily="66" charset="0"/>
              </a:rPr>
              <a:t>Arrange in </a:t>
            </a:r>
            <a:r>
              <a:rPr lang="en-US" sz="2800" dirty="0">
                <a:solidFill>
                  <a:srgbClr val="FF0000"/>
                </a:solidFill>
                <a:latin typeface="Comic Sans MS" pitchFamily="66" charset="0"/>
              </a:rPr>
              <a:t>order of size</a:t>
            </a:r>
            <a:r>
              <a:rPr lang="en-US" sz="2800" dirty="0">
                <a:latin typeface="Comic Sans MS" pitchFamily="66" charset="0"/>
              </a:rPr>
              <a:t> (smallest on top)</a:t>
            </a:r>
          </a:p>
          <a:p>
            <a:pPr marL="1377950" indent="-1377950">
              <a:spcBef>
                <a:spcPts val="600"/>
              </a:spcBef>
              <a:defRPr/>
            </a:pPr>
            <a:r>
              <a:rPr lang="en-US" sz="2800" dirty="0">
                <a:solidFill>
                  <a:srgbClr val="0000FF"/>
                </a:solidFill>
                <a:latin typeface="Comic Sans MS" pitchFamily="66" charset="0"/>
              </a:rPr>
              <a:t>Action:</a:t>
            </a:r>
            <a:r>
              <a:rPr lang="en-US" sz="2800" dirty="0">
                <a:latin typeface="Comic Sans MS" pitchFamily="66" charset="0"/>
              </a:rPr>
              <a:t>	Slip a </a:t>
            </a:r>
            <a:r>
              <a:rPr lang="en-US" sz="2800" dirty="0">
                <a:solidFill>
                  <a:srgbClr val="FF0000"/>
                </a:solidFill>
                <a:latin typeface="Comic Sans MS" pitchFamily="66" charset="0"/>
              </a:rPr>
              <a:t>flipper</a:t>
            </a:r>
            <a:r>
              <a:rPr lang="en-US" sz="2800" dirty="0">
                <a:latin typeface="Comic Sans MS" pitchFamily="66" charset="0"/>
              </a:rPr>
              <a:t> under one of the pancakes and </a:t>
            </a:r>
            <a:r>
              <a:rPr lang="en-US" sz="2800" dirty="0">
                <a:solidFill>
                  <a:srgbClr val="FF0000"/>
                </a:solidFill>
                <a:latin typeface="Comic Sans MS" pitchFamily="66" charset="0"/>
              </a:rPr>
              <a:t>flip</a:t>
            </a:r>
            <a:r>
              <a:rPr lang="en-US" sz="2800" dirty="0">
                <a:latin typeface="Comic Sans MS" pitchFamily="66" charset="0"/>
              </a:rPr>
              <a:t> over the </a:t>
            </a:r>
            <a:r>
              <a:rPr lang="en-US" sz="2800" dirty="0">
                <a:solidFill>
                  <a:srgbClr val="0070C0"/>
                </a:solidFill>
                <a:latin typeface="Comic Sans MS" pitchFamily="66" charset="0"/>
              </a:rPr>
              <a:t>whole stack </a:t>
            </a:r>
            <a:r>
              <a:rPr lang="en-US" sz="2800" dirty="0">
                <a:latin typeface="Comic Sans MS" pitchFamily="66" charset="0"/>
              </a:rPr>
              <a:t>above the flipper</a:t>
            </a:r>
          </a:p>
        </p:txBody>
      </p:sp>
      <p:sp>
        <p:nvSpPr>
          <p:cNvPr id="2052" name="Rounded Rectangle 16"/>
          <p:cNvSpPr>
            <a:spLocks noChangeArrowheads="1"/>
          </p:cNvSpPr>
          <p:nvPr/>
        </p:nvSpPr>
        <p:spPr bwMode="auto">
          <a:xfrm>
            <a:off x="103188" y="4143375"/>
            <a:ext cx="5418137" cy="571500"/>
          </a:xfrm>
          <a:prstGeom prst="roundRect">
            <a:avLst>
              <a:gd name="adj" fmla="val 16667"/>
            </a:avLst>
          </a:prstGeom>
          <a:solidFill>
            <a:srgbClr val="C47264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3200" b="1">
                <a:latin typeface="Comic Sans MS" panose="030F0702030302020204" pitchFamily="66" charset="0"/>
              </a:rPr>
              <a:t>4</a:t>
            </a:r>
          </a:p>
        </p:txBody>
      </p:sp>
      <p:sp>
        <p:nvSpPr>
          <p:cNvPr id="2053" name="Rounded Rectangle 17"/>
          <p:cNvSpPr>
            <a:spLocks noChangeArrowheads="1"/>
          </p:cNvSpPr>
          <p:nvPr/>
        </p:nvSpPr>
        <p:spPr bwMode="auto">
          <a:xfrm>
            <a:off x="2076450" y="4724400"/>
            <a:ext cx="1470025" cy="571500"/>
          </a:xfrm>
          <a:prstGeom prst="roundRect">
            <a:avLst>
              <a:gd name="adj" fmla="val 16667"/>
            </a:avLst>
          </a:prstGeom>
          <a:solidFill>
            <a:srgbClr val="C47264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3200" b="1">
                <a:latin typeface="Comic Sans MS" panose="030F0702030302020204" pitchFamily="66" charset="0"/>
              </a:rPr>
              <a:t>1</a:t>
            </a:r>
          </a:p>
        </p:txBody>
      </p:sp>
      <p:sp>
        <p:nvSpPr>
          <p:cNvPr id="2054" name="Rounded Rectangle 18"/>
          <p:cNvSpPr>
            <a:spLocks noChangeArrowheads="1"/>
          </p:cNvSpPr>
          <p:nvPr/>
        </p:nvSpPr>
        <p:spPr bwMode="auto">
          <a:xfrm>
            <a:off x="882650" y="3009900"/>
            <a:ext cx="3859213" cy="571500"/>
          </a:xfrm>
          <a:prstGeom prst="roundRect">
            <a:avLst>
              <a:gd name="adj" fmla="val 16667"/>
            </a:avLst>
          </a:prstGeom>
          <a:solidFill>
            <a:srgbClr val="C47264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3200" b="1">
                <a:latin typeface="Comic Sans MS" panose="030F0702030302020204" pitchFamily="66" charset="0"/>
              </a:rPr>
              <a:t>3</a:t>
            </a:r>
          </a:p>
        </p:txBody>
      </p:sp>
      <p:sp>
        <p:nvSpPr>
          <p:cNvPr id="2055" name="Rounded Rectangle 19"/>
          <p:cNvSpPr>
            <a:spLocks noChangeArrowheads="1"/>
          </p:cNvSpPr>
          <p:nvPr/>
        </p:nvSpPr>
        <p:spPr bwMode="auto">
          <a:xfrm>
            <a:off x="1573213" y="3571875"/>
            <a:ext cx="2476500" cy="571500"/>
          </a:xfrm>
          <a:prstGeom prst="roundRect">
            <a:avLst>
              <a:gd name="adj" fmla="val 16667"/>
            </a:avLst>
          </a:prstGeom>
          <a:solidFill>
            <a:srgbClr val="C47264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3200" b="1"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2056" name="Rounded Rectangle 21"/>
          <p:cNvSpPr>
            <a:spLocks noChangeArrowheads="1"/>
          </p:cNvSpPr>
          <p:nvPr/>
        </p:nvSpPr>
        <p:spPr bwMode="auto">
          <a:xfrm>
            <a:off x="4487863" y="6286500"/>
            <a:ext cx="5418137" cy="571500"/>
          </a:xfrm>
          <a:prstGeom prst="roundRect">
            <a:avLst>
              <a:gd name="adj" fmla="val 16667"/>
            </a:avLst>
          </a:prstGeom>
          <a:solidFill>
            <a:srgbClr val="C47264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3200" b="1">
                <a:latin typeface="Comic Sans MS" panose="030F0702030302020204" pitchFamily="66" charset="0"/>
              </a:rPr>
              <a:t>4</a:t>
            </a:r>
          </a:p>
        </p:txBody>
      </p:sp>
      <p:sp>
        <p:nvSpPr>
          <p:cNvPr id="2057" name="Rounded Rectangle 22"/>
          <p:cNvSpPr>
            <a:spLocks noChangeArrowheads="1"/>
          </p:cNvSpPr>
          <p:nvPr/>
        </p:nvSpPr>
        <p:spPr bwMode="auto">
          <a:xfrm>
            <a:off x="6462713" y="4572000"/>
            <a:ext cx="1470025" cy="571500"/>
          </a:xfrm>
          <a:prstGeom prst="roundRect">
            <a:avLst>
              <a:gd name="adj" fmla="val 16667"/>
            </a:avLst>
          </a:prstGeom>
          <a:solidFill>
            <a:srgbClr val="C47264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3200" b="1">
                <a:latin typeface="Comic Sans MS" panose="030F0702030302020204" pitchFamily="66" charset="0"/>
              </a:rPr>
              <a:t>1</a:t>
            </a:r>
          </a:p>
        </p:txBody>
      </p:sp>
      <p:sp>
        <p:nvSpPr>
          <p:cNvPr id="2058" name="Rounded Rectangle 23"/>
          <p:cNvSpPr>
            <a:spLocks noChangeArrowheads="1"/>
          </p:cNvSpPr>
          <p:nvPr/>
        </p:nvSpPr>
        <p:spPr bwMode="auto">
          <a:xfrm>
            <a:off x="5267325" y="5715000"/>
            <a:ext cx="3859213" cy="571500"/>
          </a:xfrm>
          <a:prstGeom prst="roundRect">
            <a:avLst>
              <a:gd name="adj" fmla="val 16667"/>
            </a:avLst>
          </a:prstGeom>
          <a:solidFill>
            <a:srgbClr val="C47264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3200" b="1">
                <a:latin typeface="Comic Sans MS" panose="030F0702030302020204" pitchFamily="66" charset="0"/>
              </a:rPr>
              <a:t>3</a:t>
            </a:r>
          </a:p>
        </p:txBody>
      </p:sp>
      <p:sp>
        <p:nvSpPr>
          <p:cNvPr id="2059" name="Rounded Rectangle 24"/>
          <p:cNvSpPr>
            <a:spLocks noChangeArrowheads="1"/>
          </p:cNvSpPr>
          <p:nvPr/>
        </p:nvSpPr>
        <p:spPr bwMode="auto">
          <a:xfrm>
            <a:off x="5959475" y="5143500"/>
            <a:ext cx="2476500" cy="571500"/>
          </a:xfrm>
          <a:prstGeom prst="roundRect">
            <a:avLst>
              <a:gd name="adj" fmla="val 16667"/>
            </a:avLst>
          </a:prstGeom>
          <a:solidFill>
            <a:srgbClr val="C47264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3200" b="1">
                <a:latin typeface="Comic Sans MS" panose="030F0702030302020204" pitchFamily="66" charset="0"/>
              </a:rPr>
              <a:t>2</a:t>
            </a:r>
          </a:p>
        </p:txBody>
      </p:sp>
      <p:cxnSp>
        <p:nvCxnSpPr>
          <p:cNvPr id="2060" name="Straight Arrow Connector 25"/>
          <p:cNvCxnSpPr>
            <a:cxnSpLocks noChangeShapeType="1"/>
          </p:cNvCxnSpPr>
          <p:nvPr/>
        </p:nvCxnSpPr>
        <p:spPr bwMode="auto">
          <a:xfrm>
            <a:off x="5613400" y="4419600"/>
            <a:ext cx="711200" cy="533400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/>
            <a:tailEnd type="stealth" w="lg" len="lg"/>
          </a:ln>
        </p:spPr>
      </p:cxnSp>
      <p:sp>
        <p:nvSpPr>
          <p:cNvPr id="2061" name="TextBox 14"/>
          <p:cNvSpPr txBox="1">
            <a:spLocks noChangeArrowheads="1"/>
          </p:cNvSpPr>
          <p:nvPr/>
        </p:nvSpPr>
        <p:spPr bwMode="auto">
          <a:xfrm>
            <a:off x="6705600" y="3895725"/>
            <a:ext cx="11382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>
                <a:latin typeface="Comic Sans MS" panose="030F0702030302020204" pitchFamily="66" charset="0"/>
              </a:rPr>
              <a:t>finish</a:t>
            </a:r>
          </a:p>
        </p:txBody>
      </p:sp>
      <p:sp>
        <p:nvSpPr>
          <p:cNvPr id="2062" name="TextBox 14"/>
          <p:cNvSpPr txBox="1">
            <a:spLocks noChangeArrowheads="1"/>
          </p:cNvSpPr>
          <p:nvPr/>
        </p:nvSpPr>
        <p:spPr bwMode="auto">
          <a:xfrm>
            <a:off x="228600" y="5029200"/>
            <a:ext cx="10572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>
                <a:latin typeface="Comic Sans MS" panose="030F0702030302020204" pitchFamily="66" charset="0"/>
              </a:rPr>
              <a:t>start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495300" y="-152400"/>
            <a:ext cx="89154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A Flip</a:t>
            </a:r>
          </a:p>
        </p:txBody>
      </p:sp>
      <p:sp>
        <p:nvSpPr>
          <p:cNvPr id="3075" name="TextBox 14"/>
          <p:cNvSpPr txBox="1">
            <a:spLocks noChangeArrowheads="1"/>
          </p:cNvSpPr>
          <p:nvPr/>
        </p:nvSpPr>
        <p:spPr bwMode="auto">
          <a:xfrm>
            <a:off x="82550" y="1000125"/>
            <a:ext cx="982345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377950" indent="-13779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ts val="600"/>
              </a:spcBef>
            </a:pPr>
            <a:r>
              <a:rPr lang="en-US" altLang="en-US" sz="2800">
                <a:solidFill>
                  <a:srgbClr val="0000FF"/>
                </a:solidFill>
                <a:latin typeface="Comic Sans MS" panose="030F0702030302020204" pitchFamily="66" charset="0"/>
              </a:rPr>
              <a:t>Action:</a:t>
            </a:r>
            <a:r>
              <a:rPr lang="en-US" altLang="en-US" sz="2800">
                <a:latin typeface="Comic Sans MS" panose="030F0702030302020204" pitchFamily="66" charset="0"/>
              </a:rPr>
              <a:t>	Slip a </a:t>
            </a:r>
            <a:r>
              <a:rPr lang="en-US" altLang="en-US" sz="2800">
                <a:solidFill>
                  <a:srgbClr val="FF0000"/>
                </a:solidFill>
                <a:latin typeface="Comic Sans MS" panose="030F0702030302020204" pitchFamily="66" charset="0"/>
              </a:rPr>
              <a:t>flipper</a:t>
            </a:r>
            <a:r>
              <a:rPr lang="en-US" altLang="en-US" sz="2800">
                <a:latin typeface="Comic Sans MS" panose="030F0702030302020204" pitchFamily="66" charset="0"/>
              </a:rPr>
              <a:t> under one of the pancakes and </a:t>
            </a:r>
            <a:r>
              <a:rPr lang="en-US" altLang="en-US" sz="2800">
                <a:solidFill>
                  <a:srgbClr val="FF0000"/>
                </a:solidFill>
                <a:latin typeface="Comic Sans MS" panose="030F0702030302020204" pitchFamily="66" charset="0"/>
              </a:rPr>
              <a:t>flip</a:t>
            </a:r>
            <a:r>
              <a:rPr lang="en-US" altLang="en-US" sz="2800">
                <a:latin typeface="Comic Sans MS" panose="030F0702030302020204" pitchFamily="66" charset="0"/>
              </a:rPr>
              <a:t> over the </a:t>
            </a:r>
            <a:r>
              <a:rPr lang="en-US" altLang="en-US" sz="2800">
                <a:solidFill>
                  <a:srgbClr val="0070C0"/>
                </a:solidFill>
                <a:latin typeface="Comic Sans MS" panose="030F0702030302020204" pitchFamily="66" charset="0"/>
              </a:rPr>
              <a:t>whole stack </a:t>
            </a:r>
            <a:r>
              <a:rPr lang="en-US" altLang="en-US" sz="2800">
                <a:latin typeface="Comic Sans MS" panose="030F0702030302020204" pitchFamily="66" charset="0"/>
              </a:rPr>
              <a:t>above the flipper</a:t>
            </a:r>
          </a:p>
        </p:txBody>
      </p:sp>
      <p:sp>
        <p:nvSpPr>
          <p:cNvPr id="3076" name="Rounded Rectangle 16"/>
          <p:cNvSpPr>
            <a:spLocks noChangeArrowheads="1"/>
          </p:cNvSpPr>
          <p:nvPr/>
        </p:nvSpPr>
        <p:spPr bwMode="auto">
          <a:xfrm>
            <a:off x="103188" y="3200400"/>
            <a:ext cx="5418137" cy="571500"/>
          </a:xfrm>
          <a:prstGeom prst="roundRect">
            <a:avLst>
              <a:gd name="adj" fmla="val 16667"/>
            </a:avLst>
          </a:prstGeom>
          <a:solidFill>
            <a:srgbClr val="C47264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3200" b="1">
                <a:latin typeface="Comic Sans MS" panose="030F0702030302020204" pitchFamily="66" charset="0"/>
              </a:rPr>
              <a:t>4</a:t>
            </a:r>
          </a:p>
        </p:txBody>
      </p:sp>
      <p:sp>
        <p:nvSpPr>
          <p:cNvPr id="3077" name="Rounded Rectangle 17"/>
          <p:cNvSpPr>
            <a:spLocks noChangeArrowheads="1"/>
          </p:cNvSpPr>
          <p:nvPr/>
        </p:nvSpPr>
        <p:spPr bwMode="auto">
          <a:xfrm>
            <a:off x="2076450" y="3771900"/>
            <a:ext cx="1470025" cy="571500"/>
          </a:xfrm>
          <a:prstGeom prst="roundRect">
            <a:avLst>
              <a:gd name="adj" fmla="val 16667"/>
            </a:avLst>
          </a:prstGeom>
          <a:solidFill>
            <a:srgbClr val="C47264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3600" b="1">
                <a:latin typeface="Comic Sans MS" panose="030F0702030302020204" pitchFamily="66" charset="0"/>
              </a:rPr>
              <a:t>1</a:t>
            </a:r>
          </a:p>
        </p:txBody>
      </p:sp>
      <p:sp>
        <p:nvSpPr>
          <p:cNvPr id="3078" name="Rounded Rectangle 18"/>
          <p:cNvSpPr>
            <a:spLocks noChangeArrowheads="1"/>
          </p:cNvSpPr>
          <p:nvPr/>
        </p:nvSpPr>
        <p:spPr bwMode="auto">
          <a:xfrm>
            <a:off x="882650" y="2057400"/>
            <a:ext cx="3859213" cy="571500"/>
          </a:xfrm>
          <a:prstGeom prst="roundRect">
            <a:avLst>
              <a:gd name="adj" fmla="val 16667"/>
            </a:avLst>
          </a:prstGeom>
          <a:solidFill>
            <a:srgbClr val="C47264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3200" b="1">
                <a:latin typeface="Comic Sans MS" panose="030F0702030302020204" pitchFamily="66" charset="0"/>
              </a:rPr>
              <a:t>3</a:t>
            </a:r>
          </a:p>
        </p:txBody>
      </p:sp>
      <p:sp>
        <p:nvSpPr>
          <p:cNvPr id="3079" name="Rounded Rectangle 19"/>
          <p:cNvSpPr>
            <a:spLocks noChangeArrowheads="1"/>
          </p:cNvSpPr>
          <p:nvPr/>
        </p:nvSpPr>
        <p:spPr bwMode="auto">
          <a:xfrm>
            <a:off x="1573213" y="2628900"/>
            <a:ext cx="2476500" cy="571500"/>
          </a:xfrm>
          <a:prstGeom prst="roundRect">
            <a:avLst>
              <a:gd name="adj" fmla="val 16667"/>
            </a:avLst>
          </a:prstGeom>
          <a:solidFill>
            <a:srgbClr val="C47264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3200" b="1"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13" name="Half Frame 12"/>
          <p:cNvSpPr/>
          <p:nvPr/>
        </p:nvSpPr>
        <p:spPr>
          <a:xfrm rot="5400000" flipH="1">
            <a:off x="5448300" y="2781300"/>
            <a:ext cx="838200" cy="1524000"/>
          </a:xfrm>
          <a:prstGeom prst="halfFram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3081" name="TextBox 14"/>
          <p:cNvSpPr txBox="1">
            <a:spLocks noChangeArrowheads="1"/>
          </p:cNvSpPr>
          <p:nvPr/>
        </p:nvSpPr>
        <p:spPr bwMode="auto">
          <a:xfrm>
            <a:off x="6858000" y="3276600"/>
            <a:ext cx="16398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>
                <a:latin typeface="Comic Sans MS" panose="030F0702030302020204" pitchFamily="66" charset="0"/>
              </a:rPr>
              <a:t>flip here</a:t>
            </a:r>
          </a:p>
        </p:txBody>
      </p:sp>
      <p:sp>
        <p:nvSpPr>
          <p:cNvPr id="3082" name="Rounded Rectangle 14"/>
          <p:cNvSpPr>
            <a:spLocks noChangeArrowheads="1"/>
          </p:cNvSpPr>
          <p:nvPr/>
        </p:nvSpPr>
        <p:spPr bwMode="auto">
          <a:xfrm>
            <a:off x="4267200" y="4572000"/>
            <a:ext cx="5418138" cy="571500"/>
          </a:xfrm>
          <a:prstGeom prst="roundRect">
            <a:avLst>
              <a:gd name="adj" fmla="val 16667"/>
            </a:avLst>
          </a:prstGeom>
          <a:solidFill>
            <a:srgbClr val="C47264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3200" b="1">
                <a:latin typeface="Comic Sans MS" panose="030F0702030302020204" pitchFamily="66" charset="0"/>
              </a:rPr>
              <a:t>4</a:t>
            </a:r>
          </a:p>
        </p:txBody>
      </p:sp>
      <p:sp>
        <p:nvSpPr>
          <p:cNvPr id="3083" name="Rounded Rectangle 20"/>
          <p:cNvSpPr>
            <a:spLocks noChangeArrowheads="1"/>
          </p:cNvSpPr>
          <p:nvPr/>
        </p:nvSpPr>
        <p:spPr bwMode="auto">
          <a:xfrm>
            <a:off x="6240463" y="6286500"/>
            <a:ext cx="1470025" cy="571500"/>
          </a:xfrm>
          <a:prstGeom prst="roundRect">
            <a:avLst>
              <a:gd name="adj" fmla="val 16667"/>
            </a:avLst>
          </a:prstGeom>
          <a:solidFill>
            <a:srgbClr val="C47264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3200" b="1">
                <a:latin typeface="Comic Sans MS" panose="030F0702030302020204" pitchFamily="66" charset="0"/>
              </a:rPr>
              <a:t>1</a:t>
            </a:r>
          </a:p>
        </p:txBody>
      </p:sp>
      <p:sp>
        <p:nvSpPr>
          <p:cNvPr id="3084" name="Rounded Rectangle 26"/>
          <p:cNvSpPr>
            <a:spLocks noChangeArrowheads="1"/>
          </p:cNvSpPr>
          <p:nvPr/>
        </p:nvSpPr>
        <p:spPr bwMode="auto">
          <a:xfrm>
            <a:off x="5046663" y="5715000"/>
            <a:ext cx="3859212" cy="571500"/>
          </a:xfrm>
          <a:prstGeom prst="roundRect">
            <a:avLst>
              <a:gd name="adj" fmla="val 16667"/>
            </a:avLst>
          </a:prstGeom>
          <a:solidFill>
            <a:srgbClr val="C47264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3200" b="1">
                <a:latin typeface="Comic Sans MS" panose="030F0702030302020204" pitchFamily="66" charset="0"/>
              </a:rPr>
              <a:t>3</a:t>
            </a:r>
          </a:p>
        </p:txBody>
      </p:sp>
      <p:sp>
        <p:nvSpPr>
          <p:cNvPr id="3085" name="Rounded Rectangle 27"/>
          <p:cNvSpPr>
            <a:spLocks noChangeArrowheads="1"/>
          </p:cNvSpPr>
          <p:nvPr/>
        </p:nvSpPr>
        <p:spPr bwMode="auto">
          <a:xfrm>
            <a:off x="5737225" y="5143500"/>
            <a:ext cx="2476500" cy="571500"/>
          </a:xfrm>
          <a:prstGeom prst="roundRect">
            <a:avLst>
              <a:gd name="adj" fmla="val 16667"/>
            </a:avLst>
          </a:prstGeom>
          <a:solidFill>
            <a:srgbClr val="C47264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3200" b="1">
                <a:latin typeface="Comic Sans MS" panose="030F0702030302020204" pitchFamily="66" charset="0"/>
              </a:rPr>
              <a:t>2</a:t>
            </a:r>
          </a:p>
        </p:txBody>
      </p:sp>
      <p:cxnSp>
        <p:nvCxnSpPr>
          <p:cNvPr id="3086" name="Straight Arrow Connector 28"/>
          <p:cNvCxnSpPr>
            <a:cxnSpLocks noChangeShapeType="1"/>
          </p:cNvCxnSpPr>
          <p:nvPr/>
        </p:nvCxnSpPr>
        <p:spPr bwMode="auto">
          <a:xfrm>
            <a:off x="4953000" y="3962400"/>
            <a:ext cx="711200" cy="533400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/>
            <a:tailEnd type="stealth" w="lg" len="lg"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495300" y="-152400"/>
            <a:ext cx="89154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How?</a:t>
            </a:r>
          </a:p>
        </p:txBody>
      </p:sp>
      <p:sp>
        <p:nvSpPr>
          <p:cNvPr id="4099" name="Rounded Rectangle 16"/>
          <p:cNvSpPr>
            <a:spLocks noChangeArrowheads="1"/>
          </p:cNvSpPr>
          <p:nvPr/>
        </p:nvSpPr>
        <p:spPr bwMode="auto">
          <a:xfrm>
            <a:off x="179388" y="1524000"/>
            <a:ext cx="4751387" cy="342900"/>
          </a:xfrm>
          <a:prstGeom prst="roundRect">
            <a:avLst>
              <a:gd name="adj" fmla="val 16667"/>
            </a:avLst>
          </a:prstGeom>
          <a:solidFill>
            <a:srgbClr val="C47264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b="1">
                <a:latin typeface="Comic Sans MS" panose="030F0702030302020204" pitchFamily="66" charset="0"/>
              </a:rPr>
              <a:t>4</a:t>
            </a:r>
          </a:p>
        </p:txBody>
      </p:sp>
      <p:sp>
        <p:nvSpPr>
          <p:cNvPr id="4100" name="Rounded Rectangle 17"/>
          <p:cNvSpPr>
            <a:spLocks noChangeArrowheads="1"/>
          </p:cNvSpPr>
          <p:nvPr/>
        </p:nvSpPr>
        <p:spPr bwMode="auto">
          <a:xfrm>
            <a:off x="1909763" y="1866900"/>
            <a:ext cx="1290637" cy="342900"/>
          </a:xfrm>
          <a:prstGeom prst="roundRect">
            <a:avLst>
              <a:gd name="adj" fmla="val 16667"/>
            </a:avLst>
          </a:prstGeom>
          <a:solidFill>
            <a:srgbClr val="C47264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b="1">
                <a:latin typeface="Comic Sans MS" panose="030F0702030302020204" pitchFamily="66" charset="0"/>
              </a:rPr>
              <a:t>1</a:t>
            </a:r>
          </a:p>
        </p:txBody>
      </p:sp>
      <p:sp>
        <p:nvSpPr>
          <p:cNvPr id="4101" name="Rounded Rectangle 18"/>
          <p:cNvSpPr>
            <a:spLocks noChangeArrowheads="1"/>
          </p:cNvSpPr>
          <p:nvPr/>
        </p:nvSpPr>
        <p:spPr bwMode="auto">
          <a:xfrm>
            <a:off x="862013" y="838200"/>
            <a:ext cx="3386137" cy="342900"/>
          </a:xfrm>
          <a:prstGeom prst="roundRect">
            <a:avLst>
              <a:gd name="adj" fmla="val 16667"/>
            </a:avLst>
          </a:prstGeom>
          <a:solidFill>
            <a:srgbClr val="C47264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b="1">
                <a:latin typeface="Comic Sans MS" panose="030F0702030302020204" pitchFamily="66" charset="0"/>
              </a:rPr>
              <a:t>3</a:t>
            </a:r>
          </a:p>
        </p:txBody>
      </p:sp>
      <p:sp>
        <p:nvSpPr>
          <p:cNvPr id="4102" name="Rounded Rectangle 19"/>
          <p:cNvSpPr>
            <a:spLocks noChangeArrowheads="1"/>
          </p:cNvSpPr>
          <p:nvPr/>
        </p:nvSpPr>
        <p:spPr bwMode="auto">
          <a:xfrm>
            <a:off x="1468438" y="1181100"/>
            <a:ext cx="2173287" cy="342900"/>
          </a:xfrm>
          <a:prstGeom prst="roundRect">
            <a:avLst>
              <a:gd name="adj" fmla="val 16667"/>
            </a:avLst>
          </a:prstGeom>
          <a:solidFill>
            <a:srgbClr val="C47264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b="1"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13" name="Half Frame 12"/>
          <p:cNvSpPr/>
          <p:nvPr/>
        </p:nvSpPr>
        <p:spPr>
          <a:xfrm rot="5400000" flipH="1">
            <a:off x="4648200" y="1257300"/>
            <a:ext cx="381000" cy="1143000"/>
          </a:xfrm>
          <a:prstGeom prst="halfFram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22" name="Rounded Rectangle 21"/>
          <p:cNvSpPr>
            <a:spLocks noChangeArrowheads="1"/>
          </p:cNvSpPr>
          <p:nvPr/>
        </p:nvSpPr>
        <p:spPr bwMode="auto">
          <a:xfrm>
            <a:off x="5078413" y="838200"/>
            <a:ext cx="4751387" cy="342900"/>
          </a:xfrm>
          <a:prstGeom prst="roundRect">
            <a:avLst>
              <a:gd name="adj" fmla="val 16667"/>
            </a:avLst>
          </a:prstGeom>
          <a:solidFill>
            <a:srgbClr val="C47264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b="1">
                <a:latin typeface="Comic Sans MS" panose="030F0702030302020204" pitchFamily="66" charset="0"/>
              </a:rPr>
              <a:t>4</a:t>
            </a:r>
          </a:p>
        </p:txBody>
      </p:sp>
      <p:sp>
        <p:nvSpPr>
          <p:cNvPr id="23" name="Rounded Rectangle 22"/>
          <p:cNvSpPr>
            <a:spLocks noChangeArrowheads="1"/>
          </p:cNvSpPr>
          <p:nvPr/>
        </p:nvSpPr>
        <p:spPr bwMode="auto">
          <a:xfrm>
            <a:off x="6808788" y="1866900"/>
            <a:ext cx="1290637" cy="342900"/>
          </a:xfrm>
          <a:prstGeom prst="roundRect">
            <a:avLst>
              <a:gd name="adj" fmla="val 16667"/>
            </a:avLst>
          </a:prstGeom>
          <a:solidFill>
            <a:srgbClr val="C47264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b="1">
                <a:latin typeface="Comic Sans MS" panose="030F0702030302020204" pitchFamily="66" charset="0"/>
              </a:rPr>
              <a:t>1</a:t>
            </a:r>
          </a:p>
        </p:txBody>
      </p:sp>
      <p:sp>
        <p:nvSpPr>
          <p:cNvPr id="24" name="Rounded Rectangle 23"/>
          <p:cNvSpPr>
            <a:spLocks noChangeArrowheads="1"/>
          </p:cNvSpPr>
          <p:nvPr/>
        </p:nvSpPr>
        <p:spPr bwMode="auto">
          <a:xfrm>
            <a:off x="5761038" y="1524000"/>
            <a:ext cx="3386137" cy="342900"/>
          </a:xfrm>
          <a:prstGeom prst="roundRect">
            <a:avLst>
              <a:gd name="adj" fmla="val 16667"/>
            </a:avLst>
          </a:prstGeom>
          <a:solidFill>
            <a:srgbClr val="C47264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b="1">
                <a:latin typeface="Comic Sans MS" panose="030F0702030302020204" pitchFamily="66" charset="0"/>
              </a:rPr>
              <a:t>3</a:t>
            </a:r>
          </a:p>
        </p:txBody>
      </p:sp>
      <p:sp>
        <p:nvSpPr>
          <p:cNvPr id="25" name="Rounded Rectangle 24"/>
          <p:cNvSpPr>
            <a:spLocks noChangeArrowheads="1"/>
          </p:cNvSpPr>
          <p:nvPr/>
        </p:nvSpPr>
        <p:spPr bwMode="auto">
          <a:xfrm>
            <a:off x="6367463" y="1181100"/>
            <a:ext cx="2173287" cy="342900"/>
          </a:xfrm>
          <a:prstGeom prst="roundRect">
            <a:avLst>
              <a:gd name="adj" fmla="val 16667"/>
            </a:avLst>
          </a:prstGeom>
          <a:solidFill>
            <a:srgbClr val="C47264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b="1"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26" name="Half Frame 25"/>
          <p:cNvSpPr/>
          <p:nvPr/>
        </p:nvSpPr>
        <p:spPr>
          <a:xfrm rot="5400000" flipH="1">
            <a:off x="8305800" y="1524000"/>
            <a:ext cx="381000" cy="1143000"/>
          </a:xfrm>
          <a:prstGeom prst="halfFram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30" name="Oval 29"/>
          <p:cNvSpPr/>
          <p:nvPr/>
        </p:nvSpPr>
        <p:spPr>
          <a:xfrm>
            <a:off x="2312988" y="228600"/>
            <a:ext cx="533400" cy="533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800">
                <a:latin typeface="Comic Sans MS" panose="030F0702030302020204" pitchFamily="66" charset="0"/>
              </a:rPr>
              <a:t>1</a:t>
            </a:r>
          </a:p>
        </p:txBody>
      </p:sp>
      <p:sp>
        <p:nvSpPr>
          <p:cNvPr id="31" name="Oval 30"/>
          <p:cNvSpPr/>
          <p:nvPr/>
        </p:nvSpPr>
        <p:spPr>
          <a:xfrm>
            <a:off x="7315200" y="228600"/>
            <a:ext cx="533400" cy="533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800"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32" name="Rounded Rectangle 31"/>
          <p:cNvSpPr>
            <a:spLocks noChangeArrowheads="1"/>
          </p:cNvSpPr>
          <p:nvPr/>
        </p:nvSpPr>
        <p:spPr bwMode="auto">
          <a:xfrm>
            <a:off x="5105400" y="4114800"/>
            <a:ext cx="4751388" cy="342900"/>
          </a:xfrm>
          <a:prstGeom prst="roundRect">
            <a:avLst>
              <a:gd name="adj" fmla="val 16667"/>
            </a:avLst>
          </a:prstGeom>
          <a:solidFill>
            <a:srgbClr val="C47264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b="1">
                <a:latin typeface="Comic Sans MS" panose="030F0702030302020204" pitchFamily="66" charset="0"/>
              </a:rPr>
              <a:t>4</a:t>
            </a:r>
          </a:p>
        </p:txBody>
      </p:sp>
      <p:sp>
        <p:nvSpPr>
          <p:cNvPr id="33" name="Rounded Rectangle 32"/>
          <p:cNvSpPr>
            <a:spLocks noChangeArrowheads="1"/>
          </p:cNvSpPr>
          <p:nvPr/>
        </p:nvSpPr>
        <p:spPr bwMode="auto">
          <a:xfrm>
            <a:off x="6835775" y="3124200"/>
            <a:ext cx="1290638" cy="342900"/>
          </a:xfrm>
          <a:prstGeom prst="roundRect">
            <a:avLst>
              <a:gd name="adj" fmla="val 16667"/>
            </a:avLst>
          </a:prstGeom>
          <a:solidFill>
            <a:srgbClr val="C47264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b="1">
                <a:latin typeface="Comic Sans MS" panose="030F0702030302020204" pitchFamily="66" charset="0"/>
              </a:rPr>
              <a:t>1</a:t>
            </a:r>
          </a:p>
        </p:txBody>
      </p:sp>
      <p:sp>
        <p:nvSpPr>
          <p:cNvPr id="34" name="Rounded Rectangle 33"/>
          <p:cNvSpPr>
            <a:spLocks noChangeArrowheads="1"/>
          </p:cNvSpPr>
          <p:nvPr/>
        </p:nvSpPr>
        <p:spPr bwMode="auto">
          <a:xfrm>
            <a:off x="5788025" y="3429000"/>
            <a:ext cx="3386138" cy="342900"/>
          </a:xfrm>
          <a:prstGeom prst="roundRect">
            <a:avLst>
              <a:gd name="adj" fmla="val 16667"/>
            </a:avLst>
          </a:prstGeom>
          <a:solidFill>
            <a:srgbClr val="C47264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b="1">
                <a:latin typeface="Comic Sans MS" panose="030F0702030302020204" pitchFamily="66" charset="0"/>
              </a:rPr>
              <a:t>3</a:t>
            </a:r>
          </a:p>
        </p:txBody>
      </p:sp>
      <p:sp>
        <p:nvSpPr>
          <p:cNvPr id="35" name="Rounded Rectangle 34"/>
          <p:cNvSpPr>
            <a:spLocks noChangeArrowheads="1"/>
          </p:cNvSpPr>
          <p:nvPr/>
        </p:nvSpPr>
        <p:spPr bwMode="auto">
          <a:xfrm>
            <a:off x="6394450" y="3771900"/>
            <a:ext cx="2173288" cy="342900"/>
          </a:xfrm>
          <a:prstGeom prst="roundRect">
            <a:avLst>
              <a:gd name="adj" fmla="val 16667"/>
            </a:avLst>
          </a:prstGeom>
          <a:solidFill>
            <a:srgbClr val="C47264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b="1"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36" name="Half Frame 35"/>
          <p:cNvSpPr/>
          <p:nvPr/>
        </p:nvSpPr>
        <p:spPr>
          <a:xfrm rot="5400000" flipH="1">
            <a:off x="8991600" y="3124200"/>
            <a:ext cx="381000" cy="1143000"/>
          </a:xfrm>
          <a:prstGeom prst="halfFram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37" name="Oval 36"/>
          <p:cNvSpPr/>
          <p:nvPr/>
        </p:nvSpPr>
        <p:spPr>
          <a:xfrm>
            <a:off x="7215188" y="2514600"/>
            <a:ext cx="533400" cy="533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800">
                <a:latin typeface="Comic Sans MS" panose="030F0702030302020204" pitchFamily="66" charset="0"/>
              </a:rPr>
              <a:t>3</a:t>
            </a:r>
          </a:p>
        </p:txBody>
      </p:sp>
      <p:sp>
        <p:nvSpPr>
          <p:cNvPr id="38" name="Rounded Rectangle 37"/>
          <p:cNvSpPr>
            <a:spLocks noChangeArrowheads="1"/>
          </p:cNvSpPr>
          <p:nvPr/>
        </p:nvSpPr>
        <p:spPr bwMode="auto">
          <a:xfrm>
            <a:off x="152400" y="4114800"/>
            <a:ext cx="4751388" cy="342900"/>
          </a:xfrm>
          <a:prstGeom prst="roundRect">
            <a:avLst>
              <a:gd name="adj" fmla="val 16667"/>
            </a:avLst>
          </a:prstGeom>
          <a:solidFill>
            <a:srgbClr val="C47264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b="1">
                <a:latin typeface="Comic Sans MS" panose="030F0702030302020204" pitchFamily="66" charset="0"/>
              </a:rPr>
              <a:t>4</a:t>
            </a:r>
          </a:p>
        </p:txBody>
      </p:sp>
      <p:sp>
        <p:nvSpPr>
          <p:cNvPr id="39" name="Rounded Rectangle 38"/>
          <p:cNvSpPr>
            <a:spLocks noChangeArrowheads="1"/>
          </p:cNvSpPr>
          <p:nvPr/>
        </p:nvSpPr>
        <p:spPr bwMode="auto">
          <a:xfrm>
            <a:off x="1882775" y="3429000"/>
            <a:ext cx="1290638" cy="342900"/>
          </a:xfrm>
          <a:prstGeom prst="roundRect">
            <a:avLst>
              <a:gd name="adj" fmla="val 16667"/>
            </a:avLst>
          </a:prstGeom>
          <a:solidFill>
            <a:srgbClr val="C47264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b="1">
                <a:latin typeface="Comic Sans MS" panose="030F0702030302020204" pitchFamily="66" charset="0"/>
              </a:rPr>
              <a:t>1</a:t>
            </a:r>
          </a:p>
        </p:txBody>
      </p:sp>
      <p:sp>
        <p:nvSpPr>
          <p:cNvPr id="40" name="Rounded Rectangle 39"/>
          <p:cNvSpPr>
            <a:spLocks noChangeArrowheads="1"/>
          </p:cNvSpPr>
          <p:nvPr/>
        </p:nvSpPr>
        <p:spPr bwMode="auto">
          <a:xfrm>
            <a:off x="835025" y="3086100"/>
            <a:ext cx="3386138" cy="342900"/>
          </a:xfrm>
          <a:prstGeom prst="roundRect">
            <a:avLst>
              <a:gd name="adj" fmla="val 16667"/>
            </a:avLst>
          </a:prstGeom>
          <a:solidFill>
            <a:srgbClr val="C47264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b="1">
                <a:latin typeface="Comic Sans MS" panose="030F0702030302020204" pitchFamily="66" charset="0"/>
              </a:rPr>
              <a:t>3</a:t>
            </a:r>
          </a:p>
        </p:txBody>
      </p:sp>
      <p:sp>
        <p:nvSpPr>
          <p:cNvPr id="41" name="Rounded Rectangle 40"/>
          <p:cNvSpPr>
            <a:spLocks noChangeArrowheads="1"/>
          </p:cNvSpPr>
          <p:nvPr/>
        </p:nvSpPr>
        <p:spPr bwMode="auto">
          <a:xfrm>
            <a:off x="1441450" y="3771900"/>
            <a:ext cx="2173288" cy="342900"/>
          </a:xfrm>
          <a:prstGeom prst="roundRect">
            <a:avLst>
              <a:gd name="adj" fmla="val 16667"/>
            </a:avLst>
          </a:prstGeom>
          <a:solidFill>
            <a:srgbClr val="C47264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b="1"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42" name="Half Frame 41"/>
          <p:cNvSpPr/>
          <p:nvPr/>
        </p:nvSpPr>
        <p:spPr>
          <a:xfrm rot="5400000" flipH="1">
            <a:off x="3962400" y="3352800"/>
            <a:ext cx="381000" cy="1143000"/>
          </a:xfrm>
          <a:prstGeom prst="halfFram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43" name="Oval 42"/>
          <p:cNvSpPr/>
          <p:nvPr/>
        </p:nvSpPr>
        <p:spPr>
          <a:xfrm>
            <a:off x="2262188" y="2514600"/>
            <a:ext cx="533400" cy="533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800">
                <a:latin typeface="Comic Sans MS" panose="030F0702030302020204" pitchFamily="66" charset="0"/>
              </a:rPr>
              <a:t>4</a:t>
            </a:r>
          </a:p>
        </p:txBody>
      </p:sp>
      <p:sp>
        <p:nvSpPr>
          <p:cNvPr id="44" name="Rounded Rectangle 43"/>
          <p:cNvSpPr>
            <a:spLocks noChangeArrowheads="1"/>
          </p:cNvSpPr>
          <p:nvPr/>
        </p:nvSpPr>
        <p:spPr bwMode="auto">
          <a:xfrm>
            <a:off x="5078413" y="6286500"/>
            <a:ext cx="4751387" cy="342900"/>
          </a:xfrm>
          <a:prstGeom prst="roundRect">
            <a:avLst>
              <a:gd name="adj" fmla="val 16667"/>
            </a:avLst>
          </a:prstGeom>
          <a:solidFill>
            <a:srgbClr val="C47264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b="1">
                <a:latin typeface="Comic Sans MS" panose="030F0702030302020204" pitchFamily="66" charset="0"/>
              </a:rPr>
              <a:t>4</a:t>
            </a:r>
          </a:p>
        </p:txBody>
      </p:sp>
      <p:sp>
        <p:nvSpPr>
          <p:cNvPr id="45" name="Rounded Rectangle 44"/>
          <p:cNvSpPr>
            <a:spLocks noChangeArrowheads="1"/>
          </p:cNvSpPr>
          <p:nvPr/>
        </p:nvSpPr>
        <p:spPr bwMode="auto">
          <a:xfrm>
            <a:off x="6808788" y="5257800"/>
            <a:ext cx="1290637" cy="342900"/>
          </a:xfrm>
          <a:prstGeom prst="roundRect">
            <a:avLst>
              <a:gd name="adj" fmla="val 16667"/>
            </a:avLst>
          </a:prstGeom>
          <a:solidFill>
            <a:srgbClr val="C47264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b="1">
                <a:latin typeface="Comic Sans MS" panose="030F0702030302020204" pitchFamily="66" charset="0"/>
              </a:rPr>
              <a:t>1</a:t>
            </a:r>
          </a:p>
        </p:txBody>
      </p:sp>
      <p:sp>
        <p:nvSpPr>
          <p:cNvPr id="46" name="Rounded Rectangle 45"/>
          <p:cNvSpPr>
            <a:spLocks noChangeArrowheads="1"/>
          </p:cNvSpPr>
          <p:nvPr/>
        </p:nvSpPr>
        <p:spPr bwMode="auto">
          <a:xfrm>
            <a:off x="5761038" y="5943600"/>
            <a:ext cx="3386137" cy="342900"/>
          </a:xfrm>
          <a:prstGeom prst="roundRect">
            <a:avLst>
              <a:gd name="adj" fmla="val 16667"/>
            </a:avLst>
          </a:prstGeom>
          <a:solidFill>
            <a:srgbClr val="C47264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b="1">
                <a:latin typeface="Comic Sans MS" panose="030F0702030302020204" pitchFamily="66" charset="0"/>
              </a:rPr>
              <a:t>3</a:t>
            </a:r>
          </a:p>
        </p:txBody>
      </p:sp>
      <p:sp>
        <p:nvSpPr>
          <p:cNvPr id="47" name="Rounded Rectangle 46"/>
          <p:cNvSpPr>
            <a:spLocks noChangeArrowheads="1"/>
          </p:cNvSpPr>
          <p:nvPr/>
        </p:nvSpPr>
        <p:spPr bwMode="auto">
          <a:xfrm>
            <a:off x="6367463" y="5600700"/>
            <a:ext cx="2173287" cy="342900"/>
          </a:xfrm>
          <a:prstGeom prst="roundRect">
            <a:avLst>
              <a:gd name="adj" fmla="val 16667"/>
            </a:avLst>
          </a:prstGeom>
          <a:solidFill>
            <a:srgbClr val="C47264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b="1"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48" name="Half Frame 47"/>
          <p:cNvSpPr/>
          <p:nvPr/>
        </p:nvSpPr>
        <p:spPr>
          <a:xfrm rot="5400000" flipH="1">
            <a:off x="8915400" y="4343400"/>
            <a:ext cx="381000" cy="1143000"/>
          </a:xfrm>
          <a:prstGeom prst="halfFram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49" name="Oval 48"/>
          <p:cNvSpPr/>
          <p:nvPr/>
        </p:nvSpPr>
        <p:spPr>
          <a:xfrm>
            <a:off x="7186613" y="4686300"/>
            <a:ext cx="533400" cy="533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800">
                <a:latin typeface="Comic Sans MS" panose="030F0702030302020204" pitchFamily="66" charset="0"/>
              </a:rPr>
              <a:t>6</a:t>
            </a:r>
          </a:p>
        </p:txBody>
      </p:sp>
      <p:sp>
        <p:nvSpPr>
          <p:cNvPr id="50" name="TextBox 14"/>
          <p:cNvSpPr txBox="1">
            <a:spLocks noChangeArrowheads="1"/>
          </p:cNvSpPr>
          <p:nvPr/>
        </p:nvSpPr>
        <p:spPr bwMode="auto">
          <a:xfrm>
            <a:off x="8610600" y="5181600"/>
            <a:ext cx="11033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800">
                <a:latin typeface="Comic Sans MS" panose="030F0702030302020204" pitchFamily="66" charset="0"/>
              </a:rPr>
              <a:t>Done!</a:t>
            </a:r>
          </a:p>
        </p:txBody>
      </p:sp>
      <p:sp>
        <p:nvSpPr>
          <p:cNvPr id="51" name="Rounded Rectangle 50"/>
          <p:cNvSpPr>
            <a:spLocks noChangeArrowheads="1"/>
          </p:cNvSpPr>
          <p:nvPr/>
        </p:nvSpPr>
        <p:spPr bwMode="auto">
          <a:xfrm>
            <a:off x="158750" y="6286500"/>
            <a:ext cx="4751388" cy="342900"/>
          </a:xfrm>
          <a:prstGeom prst="roundRect">
            <a:avLst>
              <a:gd name="adj" fmla="val 16667"/>
            </a:avLst>
          </a:prstGeom>
          <a:solidFill>
            <a:srgbClr val="C47264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b="1">
                <a:latin typeface="Comic Sans MS" panose="030F0702030302020204" pitchFamily="66" charset="0"/>
              </a:rPr>
              <a:t>4</a:t>
            </a:r>
          </a:p>
        </p:txBody>
      </p:sp>
      <p:sp>
        <p:nvSpPr>
          <p:cNvPr id="52" name="Rounded Rectangle 51"/>
          <p:cNvSpPr>
            <a:spLocks noChangeArrowheads="1"/>
          </p:cNvSpPr>
          <p:nvPr/>
        </p:nvSpPr>
        <p:spPr bwMode="auto">
          <a:xfrm>
            <a:off x="1889125" y="5600700"/>
            <a:ext cx="1289050" cy="342900"/>
          </a:xfrm>
          <a:prstGeom prst="roundRect">
            <a:avLst>
              <a:gd name="adj" fmla="val 16667"/>
            </a:avLst>
          </a:prstGeom>
          <a:solidFill>
            <a:srgbClr val="C47264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b="1">
                <a:latin typeface="Comic Sans MS" panose="030F0702030302020204" pitchFamily="66" charset="0"/>
              </a:rPr>
              <a:t>1</a:t>
            </a:r>
          </a:p>
        </p:txBody>
      </p:sp>
      <p:sp>
        <p:nvSpPr>
          <p:cNvPr id="53" name="Rounded Rectangle 52"/>
          <p:cNvSpPr>
            <a:spLocks noChangeArrowheads="1"/>
          </p:cNvSpPr>
          <p:nvPr/>
        </p:nvSpPr>
        <p:spPr bwMode="auto">
          <a:xfrm>
            <a:off x="841375" y="5943600"/>
            <a:ext cx="3384550" cy="342900"/>
          </a:xfrm>
          <a:prstGeom prst="roundRect">
            <a:avLst>
              <a:gd name="adj" fmla="val 16667"/>
            </a:avLst>
          </a:prstGeom>
          <a:solidFill>
            <a:srgbClr val="C47264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b="1">
                <a:latin typeface="Comic Sans MS" panose="030F0702030302020204" pitchFamily="66" charset="0"/>
              </a:rPr>
              <a:t>3</a:t>
            </a:r>
          </a:p>
        </p:txBody>
      </p:sp>
      <p:sp>
        <p:nvSpPr>
          <p:cNvPr id="54" name="Rounded Rectangle 53"/>
          <p:cNvSpPr>
            <a:spLocks noChangeArrowheads="1"/>
          </p:cNvSpPr>
          <p:nvPr/>
        </p:nvSpPr>
        <p:spPr bwMode="auto">
          <a:xfrm>
            <a:off x="1447800" y="5257800"/>
            <a:ext cx="2171700" cy="342900"/>
          </a:xfrm>
          <a:prstGeom prst="roundRect">
            <a:avLst>
              <a:gd name="adj" fmla="val 16667"/>
            </a:avLst>
          </a:prstGeom>
          <a:solidFill>
            <a:srgbClr val="C47264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b="1"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55" name="Half Frame 54"/>
          <p:cNvSpPr/>
          <p:nvPr/>
        </p:nvSpPr>
        <p:spPr>
          <a:xfrm rot="5400000" flipH="1">
            <a:off x="3581400" y="5181600"/>
            <a:ext cx="381000" cy="1143000"/>
          </a:xfrm>
          <a:prstGeom prst="halfFram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56" name="Oval 55"/>
          <p:cNvSpPr/>
          <p:nvPr/>
        </p:nvSpPr>
        <p:spPr>
          <a:xfrm>
            <a:off x="2266950" y="4686300"/>
            <a:ext cx="533400" cy="533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800">
                <a:latin typeface="Comic Sans MS" panose="030F0702030302020204" pitchFamily="66" charset="0"/>
              </a:rPr>
              <a:t>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495300" y="-152400"/>
            <a:ext cx="89154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More Pancakes?</a:t>
            </a:r>
          </a:p>
        </p:txBody>
      </p:sp>
      <p:sp>
        <p:nvSpPr>
          <p:cNvPr id="5123" name="Rounded Rectangle 16"/>
          <p:cNvSpPr>
            <a:spLocks noChangeArrowheads="1"/>
          </p:cNvSpPr>
          <p:nvPr/>
        </p:nvSpPr>
        <p:spPr bwMode="auto">
          <a:xfrm>
            <a:off x="2525713" y="2019300"/>
            <a:ext cx="4751387" cy="342900"/>
          </a:xfrm>
          <a:prstGeom prst="roundRect">
            <a:avLst>
              <a:gd name="adj" fmla="val 16667"/>
            </a:avLst>
          </a:prstGeom>
          <a:solidFill>
            <a:srgbClr val="C47264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000" b="1">
                <a:latin typeface="Comic Sans MS" panose="030F0702030302020204" pitchFamily="66" charset="0"/>
              </a:rPr>
              <a:t>5</a:t>
            </a:r>
          </a:p>
        </p:txBody>
      </p:sp>
      <p:sp>
        <p:nvSpPr>
          <p:cNvPr id="5124" name="Rounded Rectangle 17"/>
          <p:cNvSpPr>
            <a:spLocks noChangeArrowheads="1"/>
          </p:cNvSpPr>
          <p:nvPr/>
        </p:nvSpPr>
        <p:spPr bwMode="auto">
          <a:xfrm>
            <a:off x="4256088" y="1333500"/>
            <a:ext cx="1290637" cy="342900"/>
          </a:xfrm>
          <a:prstGeom prst="roundRect">
            <a:avLst>
              <a:gd name="adj" fmla="val 16667"/>
            </a:avLst>
          </a:prstGeom>
          <a:solidFill>
            <a:srgbClr val="C47264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000" b="1"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5125" name="Rounded Rectangle 18"/>
          <p:cNvSpPr>
            <a:spLocks noChangeArrowheads="1"/>
          </p:cNvSpPr>
          <p:nvPr/>
        </p:nvSpPr>
        <p:spPr bwMode="auto">
          <a:xfrm>
            <a:off x="3208338" y="1676400"/>
            <a:ext cx="3386137" cy="342900"/>
          </a:xfrm>
          <a:prstGeom prst="roundRect">
            <a:avLst>
              <a:gd name="adj" fmla="val 16667"/>
            </a:avLst>
          </a:prstGeom>
          <a:solidFill>
            <a:srgbClr val="C47264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000" b="1">
                <a:latin typeface="Comic Sans MS" panose="030F0702030302020204" pitchFamily="66" charset="0"/>
              </a:rPr>
              <a:t>4</a:t>
            </a:r>
          </a:p>
        </p:txBody>
      </p:sp>
      <p:sp>
        <p:nvSpPr>
          <p:cNvPr id="5126" name="Rounded Rectangle 19"/>
          <p:cNvSpPr>
            <a:spLocks noChangeArrowheads="1"/>
          </p:cNvSpPr>
          <p:nvPr/>
        </p:nvSpPr>
        <p:spPr bwMode="auto">
          <a:xfrm>
            <a:off x="3814763" y="3048000"/>
            <a:ext cx="2173287" cy="342900"/>
          </a:xfrm>
          <a:prstGeom prst="roundRect">
            <a:avLst>
              <a:gd name="adj" fmla="val 16667"/>
            </a:avLst>
          </a:prstGeom>
          <a:solidFill>
            <a:srgbClr val="C47264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000" b="1">
                <a:latin typeface="Comic Sans MS" panose="030F0702030302020204" pitchFamily="66" charset="0"/>
              </a:rPr>
              <a:t>3</a:t>
            </a:r>
          </a:p>
        </p:txBody>
      </p:sp>
      <p:sp>
        <p:nvSpPr>
          <p:cNvPr id="13" name="Half Frame 12"/>
          <p:cNvSpPr/>
          <p:nvPr/>
        </p:nvSpPr>
        <p:spPr>
          <a:xfrm rot="5400000" flipH="1">
            <a:off x="8583613" y="2667000"/>
            <a:ext cx="381000" cy="1143000"/>
          </a:xfrm>
          <a:prstGeom prst="halfFram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5128" name="Rounded Rectangle 50"/>
          <p:cNvSpPr>
            <a:spLocks noChangeArrowheads="1"/>
          </p:cNvSpPr>
          <p:nvPr/>
        </p:nvSpPr>
        <p:spPr bwMode="auto">
          <a:xfrm>
            <a:off x="2106613" y="2705100"/>
            <a:ext cx="5589587" cy="342900"/>
          </a:xfrm>
          <a:prstGeom prst="roundRect">
            <a:avLst>
              <a:gd name="adj" fmla="val 16667"/>
            </a:avLst>
          </a:prstGeom>
          <a:solidFill>
            <a:srgbClr val="C47264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000" b="1">
                <a:latin typeface="Comic Sans MS" panose="030F0702030302020204" pitchFamily="66" charset="0"/>
              </a:rPr>
              <a:t>6</a:t>
            </a:r>
          </a:p>
        </p:txBody>
      </p:sp>
      <p:sp>
        <p:nvSpPr>
          <p:cNvPr id="5129" name="Rounded Rectangle 51"/>
          <p:cNvSpPr>
            <a:spLocks noChangeArrowheads="1"/>
          </p:cNvSpPr>
          <p:nvPr/>
        </p:nvSpPr>
        <p:spPr bwMode="auto">
          <a:xfrm>
            <a:off x="4572000" y="2362200"/>
            <a:ext cx="658813" cy="342900"/>
          </a:xfrm>
          <a:prstGeom prst="roundRect">
            <a:avLst>
              <a:gd name="adj" fmla="val 16667"/>
            </a:avLst>
          </a:prstGeom>
          <a:solidFill>
            <a:srgbClr val="C47264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000" b="1">
                <a:latin typeface="Comic Sans MS" panose="030F0702030302020204" pitchFamily="66" charset="0"/>
              </a:rPr>
              <a:t>1</a:t>
            </a:r>
          </a:p>
        </p:txBody>
      </p:sp>
      <p:sp>
        <p:nvSpPr>
          <p:cNvPr id="53" name="TextBox 14"/>
          <p:cNvSpPr txBox="1">
            <a:spLocks noChangeArrowheads="1"/>
          </p:cNvSpPr>
          <p:nvPr/>
        </p:nvSpPr>
        <p:spPr bwMode="auto">
          <a:xfrm>
            <a:off x="2077964" y="4114800"/>
            <a:ext cx="621997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800">
                <a:latin typeface="Comic Sans MS" panose="030F0702030302020204" pitchFamily="66" charset="0"/>
              </a:rPr>
              <a:t>For </a:t>
            </a:r>
            <a:r>
              <a:rPr lang="en-US" altLang="en-US" sz="2800" b="1">
                <a:solidFill>
                  <a:srgbClr val="FF0000"/>
                </a:solidFill>
                <a:latin typeface="Comic Sans MS" panose="030F0702030302020204" pitchFamily="66" charset="0"/>
              </a:rPr>
              <a:t>n</a:t>
            </a:r>
            <a:r>
              <a:rPr lang="en-US" altLang="en-US" sz="2800">
                <a:latin typeface="Comic Sans MS" panose="030F0702030302020204" pitchFamily="66" charset="0"/>
              </a:rPr>
              <a:t> pancakes, at most </a:t>
            </a:r>
            <a:r>
              <a:rPr lang="en-US" altLang="en-US" sz="2800" b="1" smtClean="0">
                <a:solidFill>
                  <a:srgbClr val="FF0000"/>
                </a:solidFill>
                <a:latin typeface="Comic Sans MS" panose="030F0702030302020204" pitchFamily="66" charset="0"/>
              </a:rPr>
              <a:t>2(n-1)</a:t>
            </a:r>
            <a:r>
              <a:rPr lang="en-US" altLang="en-US" sz="2800" smtClean="0">
                <a:latin typeface="Comic Sans MS" panose="030F0702030302020204" pitchFamily="66" charset="0"/>
              </a:rPr>
              <a:t> </a:t>
            </a:r>
            <a:r>
              <a:rPr lang="en-US" altLang="en-US" sz="2800">
                <a:latin typeface="Comic Sans MS" panose="030F0702030302020204" pitchFamily="66" charset="0"/>
              </a:rPr>
              <a:t>flips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327</TotalTime>
  <Words>80</Words>
  <Application>Microsoft Office PowerPoint</Application>
  <PresentationFormat>A4 Paper (210x297 mm)</PresentationFormat>
  <Paragraphs>65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Comic Sans MS</vt:lpstr>
      <vt:lpstr>Office Theme</vt:lpstr>
      <vt:lpstr>Pancake Sorting</vt:lpstr>
      <vt:lpstr>A Flip</vt:lpstr>
      <vt:lpstr>How?</vt:lpstr>
      <vt:lpstr>More Pancakes?</vt:lpstr>
    </vt:vector>
  </TitlesOfParts>
  <Company>The University of Liverpool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Puzzle</dc:title>
  <dc:creator>pwong</dc:creator>
  <cp:lastModifiedBy>Wong, Prudence</cp:lastModifiedBy>
  <cp:revision>49</cp:revision>
  <dcterms:created xsi:type="dcterms:W3CDTF">2008-12-31T14:12:07Z</dcterms:created>
  <dcterms:modified xsi:type="dcterms:W3CDTF">2017-02-13T10:52:55Z</dcterms:modified>
</cp:coreProperties>
</file>