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E0D5D-C580-46F6-A11D-E05205FA0655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28B83-A2DA-4E2F-A0C3-DDBC27DDE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37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79BC3-2717-4757-84DE-8EF728D13117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16C82-20D9-4EFC-8CA9-BF1B4DA2DA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66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6BAF6-8B03-47EF-8CB7-6DA7971319C2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05F42-FD76-4DD7-BC37-6D1181F48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37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1A840-18E4-4D16-8B4F-CA4D2F8CDF9C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36FB2-0521-4FD4-9D76-8DD8B08CF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81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56D61-7DF1-4F25-B83A-78879C363EDD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6368A-471B-4E3B-B112-21A4504B5F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8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F1E4-6F0E-428D-8F01-CA5AEB9D058B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217DF-EB50-4B7F-97AF-8DEA6A523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81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1FB79-7653-41B0-9B33-30A8758FB8C4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83734-B1C3-46A6-8DC8-3280885F3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BCD5C-9EC5-4792-B000-096936D4DC11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BA41A-693B-4BA3-9867-008A8360DB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7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55FD8-8BDC-471F-8148-D49B98AD2194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18FDB-6A71-46D9-83A1-D6CACEAED1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29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11EC2-E63C-40B6-9769-E8E3D9722165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77B8B-B9C6-42ED-8088-D4EB9002A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72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9F2C-E75E-48E1-A789-5B7E28D0737E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AE6A5-49DA-4ED9-8DBD-6C3CC37F7A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3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CABE9D-E0DB-422D-B101-5B8ADB3379A1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5C62D01-1379-4D63-BD84-FC13E7F213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to Measure 4L?</a:t>
            </a:r>
          </a:p>
        </p:txBody>
      </p:sp>
      <p:sp>
        <p:nvSpPr>
          <p:cNvPr id="2051" name="TextBox 14"/>
          <p:cNvSpPr txBox="1">
            <a:spLocks noChangeArrowheads="1"/>
          </p:cNvSpPr>
          <p:nvPr/>
        </p:nvSpPr>
        <p:spPr bwMode="auto">
          <a:xfrm>
            <a:off x="3200400" y="3733800"/>
            <a:ext cx="563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You can pour water from one container to another </a:t>
            </a:r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4953000" y="1219200"/>
            <a:ext cx="410686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a 3L container &amp;</a:t>
            </a:r>
          </a:p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a 5L container </a:t>
            </a:r>
          </a:p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(without mark)</a:t>
            </a:r>
          </a:p>
          <a:p>
            <a:pPr eaLnBrk="1" hangingPunct="1"/>
            <a:endParaRPr lang="en-US" altLang="en-US" sz="280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infinite supply of water</a:t>
            </a:r>
          </a:p>
        </p:txBody>
      </p:sp>
      <p:sp>
        <p:nvSpPr>
          <p:cNvPr id="46" name="Cloud Callout 45"/>
          <p:cNvSpPr/>
          <p:nvPr/>
        </p:nvSpPr>
        <p:spPr>
          <a:xfrm>
            <a:off x="533400" y="5124450"/>
            <a:ext cx="8610600" cy="1657350"/>
          </a:xfrm>
          <a:prstGeom prst="cloudCallout">
            <a:avLst>
              <a:gd name="adj1" fmla="val -19372"/>
              <a:gd name="adj2" fmla="val -573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How to measure 4L of water?</a:t>
            </a:r>
          </a:p>
        </p:txBody>
      </p:sp>
      <p:sp>
        <p:nvSpPr>
          <p:cNvPr id="16" name="Flowchart: Magnetic Disk 15"/>
          <p:cNvSpPr/>
          <p:nvPr/>
        </p:nvSpPr>
        <p:spPr>
          <a:xfrm>
            <a:off x="685800" y="1828800"/>
            <a:ext cx="1752600" cy="1600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7" name="Flowchart: Magnetic Disk 16"/>
          <p:cNvSpPr/>
          <p:nvPr/>
        </p:nvSpPr>
        <p:spPr>
          <a:xfrm>
            <a:off x="2743200" y="1143000"/>
            <a:ext cx="1752600" cy="22860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lowchart: Magnetic Disk 73"/>
          <p:cNvSpPr/>
          <p:nvPr/>
        </p:nvSpPr>
        <p:spPr>
          <a:xfrm>
            <a:off x="228600" y="2971800"/>
            <a:ext cx="609600" cy="266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Flowchart: Magnetic Disk 39"/>
          <p:cNvSpPr/>
          <p:nvPr/>
        </p:nvSpPr>
        <p:spPr>
          <a:xfrm>
            <a:off x="2667000" y="1066800"/>
            <a:ext cx="6858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to Measure 4L?</a:t>
            </a:r>
          </a:p>
        </p:txBody>
      </p:sp>
      <p:sp>
        <p:nvSpPr>
          <p:cNvPr id="16" name="Flowchart: Magnetic Disk 15"/>
          <p:cNvSpPr/>
          <p:nvPr/>
        </p:nvSpPr>
        <p:spPr>
          <a:xfrm>
            <a:off x="3733800" y="2590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7" name="Flowchart: Magnetic Disk 16"/>
          <p:cNvSpPr/>
          <p:nvPr/>
        </p:nvSpPr>
        <p:spPr>
          <a:xfrm>
            <a:off x="4419600" y="2362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3792538" y="3200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0)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657600" y="2286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lowchart: Magnetic Disk 26"/>
          <p:cNvSpPr/>
          <p:nvPr/>
        </p:nvSpPr>
        <p:spPr>
          <a:xfrm>
            <a:off x="3733800" y="1066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28" name="Flowchart: Magnetic Disk 27"/>
          <p:cNvSpPr/>
          <p:nvPr/>
        </p:nvSpPr>
        <p:spPr>
          <a:xfrm>
            <a:off x="4419600" y="838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792538" y="1676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0)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657600" y="762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/>
          <p:cNvCxnSpPr>
            <a:stCxn id="26" idx="0"/>
            <a:endCxn id="30" idx="2"/>
          </p:cNvCxnSpPr>
          <p:nvPr/>
        </p:nvCxnSpPr>
        <p:spPr>
          <a:xfrm rot="5400000" flipH="1" flipV="1">
            <a:off x="4305301" y="2171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Magnetic Disk 34"/>
          <p:cNvSpPr/>
          <p:nvPr/>
        </p:nvSpPr>
        <p:spPr>
          <a:xfrm>
            <a:off x="1981200" y="1066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36" name="Flowchart: Magnetic Disk 35"/>
          <p:cNvSpPr/>
          <p:nvPr/>
        </p:nvSpPr>
        <p:spPr>
          <a:xfrm>
            <a:off x="2667000" y="838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039938" y="1676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3)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905000" y="762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1" name="Straight Arrow Connector 40"/>
          <p:cNvCxnSpPr>
            <a:stCxn id="30" idx="1"/>
            <a:endCxn id="38" idx="3"/>
          </p:cNvCxnSpPr>
          <p:nvPr/>
        </p:nvCxnSpPr>
        <p:spPr>
          <a:xfrm rot="10800000">
            <a:off x="3429000" y="1409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Magnetic Disk 50"/>
          <p:cNvSpPr/>
          <p:nvPr/>
        </p:nvSpPr>
        <p:spPr>
          <a:xfrm>
            <a:off x="914400" y="1066800"/>
            <a:ext cx="6858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Flowchart: Magnetic Disk 51"/>
          <p:cNvSpPr/>
          <p:nvPr/>
        </p:nvSpPr>
        <p:spPr>
          <a:xfrm>
            <a:off x="228600" y="1066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53" name="Flowchart: Magnetic Disk 52"/>
          <p:cNvSpPr/>
          <p:nvPr/>
        </p:nvSpPr>
        <p:spPr>
          <a:xfrm>
            <a:off x="914400" y="838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87338" y="1676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3)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52400" y="762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Arrow Connector 55"/>
          <p:cNvCxnSpPr>
            <a:stCxn id="38" idx="1"/>
            <a:endCxn id="55" idx="3"/>
          </p:cNvCxnSpPr>
          <p:nvPr/>
        </p:nvCxnSpPr>
        <p:spPr>
          <a:xfrm rot="10800000">
            <a:off x="1676400" y="1409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gnetic Disk 58"/>
          <p:cNvSpPr/>
          <p:nvPr/>
        </p:nvSpPr>
        <p:spPr>
          <a:xfrm>
            <a:off x="5486400" y="1066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60" name="Flowchart: Magnetic Disk 59"/>
          <p:cNvSpPr/>
          <p:nvPr/>
        </p:nvSpPr>
        <p:spPr>
          <a:xfrm>
            <a:off x="6172200" y="838200"/>
            <a:ext cx="685800" cy="876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545138" y="1676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5)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410200" y="762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" name="Straight Arrow Connector 62"/>
          <p:cNvCxnSpPr>
            <a:stCxn id="30" idx="3"/>
            <a:endCxn id="62" idx="1"/>
          </p:cNvCxnSpPr>
          <p:nvPr/>
        </p:nvCxnSpPr>
        <p:spPr>
          <a:xfrm>
            <a:off x="5181600" y="1409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Magnetic Disk 65"/>
          <p:cNvSpPr/>
          <p:nvPr/>
        </p:nvSpPr>
        <p:spPr>
          <a:xfrm>
            <a:off x="228600" y="2590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67" name="Flowchart: Magnetic Disk 66"/>
          <p:cNvSpPr/>
          <p:nvPr/>
        </p:nvSpPr>
        <p:spPr>
          <a:xfrm>
            <a:off x="914400" y="2362200"/>
            <a:ext cx="685800" cy="876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87338" y="3200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(1	,	5)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52400" y="2286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0" name="Straight Arrow Connector 69"/>
          <p:cNvCxnSpPr>
            <a:stCxn id="55" idx="2"/>
            <a:endCxn id="69" idx="0"/>
          </p:cNvCxnSpPr>
          <p:nvPr/>
        </p:nvCxnSpPr>
        <p:spPr>
          <a:xfrm rot="5400000">
            <a:off x="800101" y="2171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Magnetic Disk 74"/>
          <p:cNvSpPr/>
          <p:nvPr/>
        </p:nvSpPr>
        <p:spPr>
          <a:xfrm>
            <a:off x="228600" y="4495800"/>
            <a:ext cx="609600" cy="266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Flowchart: Magnetic Disk 75"/>
          <p:cNvSpPr/>
          <p:nvPr/>
        </p:nvSpPr>
        <p:spPr>
          <a:xfrm>
            <a:off x="228600" y="4114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77" name="Flowchart: Magnetic Disk 76"/>
          <p:cNvSpPr/>
          <p:nvPr/>
        </p:nvSpPr>
        <p:spPr>
          <a:xfrm>
            <a:off x="914400" y="3886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87338" y="4724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(1	,	0)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52400" y="3810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0" name="Straight Arrow Connector 79"/>
          <p:cNvCxnSpPr>
            <a:stCxn id="69" idx="2"/>
            <a:endCxn id="79" idx="0"/>
          </p:cNvCxnSpPr>
          <p:nvPr/>
        </p:nvCxnSpPr>
        <p:spPr>
          <a:xfrm rot="5400000">
            <a:off x="800101" y="3695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Magnetic Disk 82"/>
          <p:cNvSpPr/>
          <p:nvPr/>
        </p:nvSpPr>
        <p:spPr>
          <a:xfrm>
            <a:off x="914400" y="5943600"/>
            <a:ext cx="685800" cy="3429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Flowchart: Magnetic Disk 83"/>
          <p:cNvSpPr/>
          <p:nvPr/>
        </p:nvSpPr>
        <p:spPr>
          <a:xfrm>
            <a:off x="228600" y="5638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85" name="Flowchart: Magnetic Disk 84"/>
          <p:cNvSpPr/>
          <p:nvPr/>
        </p:nvSpPr>
        <p:spPr>
          <a:xfrm>
            <a:off x="914400" y="5410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287338" y="6248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1)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152400" y="5334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8" name="Straight Arrow Connector 87"/>
          <p:cNvCxnSpPr>
            <a:stCxn id="79" idx="2"/>
            <a:endCxn id="87" idx="0"/>
          </p:cNvCxnSpPr>
          <p:nvPr/>
        </p:nvCxnSpPr>
        <p:spPr>
          <a:xfrm rot="5400000">
            <a:off x="800101" y="5219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lowchart: Magnetic Disk 90"/>
          <p:cNvSpPr/>
          <p:nvPr/>
        </p:nvSpPr>
        <p:spPr>
          <a:xfrm>
            <a:off x="2667000" y="5943600"/>
            <a:ext cx="685800" cy="3429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Flowchart: Magnetic Disk 91"/>
          <p:cNvSpPr/>
          <p:nvPr/>
        </p:nvSpPr>
        <p:spPr>
          <a:xfrm>
            <a:off x="1981200" y="5638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93" name="Flowchart: Magnetic Disk 92"/>
          <p:cNvSpPr/>
          <p:nvPr/>
        </p:nvSpPr>
        <p:spPr>
          <a:xfrm>
            <a:off x="2667000" y="5410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2039938" y="6248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1)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1905000" y="5334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6" name="Straight Arrow Connector 95"/>
          <p:cNvCxnSpPr>
            <a:stCxn id="87" idx="3"/>
            <a:endCxn id="95" idx="1"/>
          </p:cNvCxnSpPr>
          <p:nvPr/>
        </p:nvCxnSpPr>
        <p:spPr>
          <a:xfrm>
            <a:off x="1676400" y="5981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Magnetic Disk 99"/>
          <p:cNvSpPr/>
          <p:nvPr/>
        </p:nvSpPr>
        <p:spPr>
          <a:xfrm>
            <a:off x="4419600" y="5562600"/>
            <a:ext cx="685800" cy="7239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1" name="Flowchart: Magnetic Disk 100"/>
          <p:cNvSpPr/>
          <p:nvPr/>
        </p:nvSpPr>
        <p:spPr>
          <a:xfrm>
            <a:off x="3733800" y="5638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02" name="Flowchart: Magnetic Disk 101"/>
          <p:cNvSpPr/>
          <p:nvPr/>
        </p:nvSpPr>
        <p:spPr>
          <a:xfrm>
            <a:off x="4419600" y="5410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3792538" y="6248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4)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3657600" y="5334000"/>
            <a:ext cx="1524000" cy="1295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5" name="Straight Arrow Connector 104"/>
          <p:cNvCxnSpPr>
            <a:stCxn id="95" idx="3"/>
            <a:endCxn id="104" idx="1"/>
          </p:cNvCxnSpPr>
          <p:nvPr/>
        </p:nvCxnSpPr>
        <p:spPr>
          <a:xfrm>
            <a:off x="3429000" y="5981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Magnetic Disk 106"/>
          <p:cNvSpPr/>
          <p:nvPr/>
        </p:nvSpPr>
        <p:spPr>
          <a:xfrm>
            <a:off x="5486400" y="2590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08" name="Flowchart: Magnetic Disk 107"/>
          <p:cNvSpPr/>
          <p:nvPr/>
        </p:nvSpPr>
        <p:spPr>
          <a:xfrm>
            <a:off x="6172200" y="2362200"/>
            <a:ext cx="685800" cy="876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5545138" y="3200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5)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5410200" y="2286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1" name="Straight Arrow Connector 110"/>
          <p:cNvCxnSpPr>
            <a:stCxn id="26" idx="3"/>
            <a:endCxn id="110" idx="1"/>
          </p:cNvCxnSpPr>
          <p:nvPr/>
        </p:nvCxnSpPr>
        <p:spPr>
          <a:xfrm>
            <a:off x="5181600" y="2933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Magnetic Disk 113"/>
          <p:cNvSpPr/>
          <p:nvPr/>
        </p:nvSpPr>
        <p:spPr>
          <a:xfrm>
            <a:off x="8153400" y="1219200"/>
            <a:ext cx="685800" cy="495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5" name="Flowchart: Magnetic Disk 114"/>
          <p:cNvSpPr/>
          <p:nvPr/>
        </p:nvSpPr>
        <p:spPr>
          <a:xfrm>
            <a:off x="7467600" y="1066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16" name="Flowchart: Magnetic Disk 115"/>
          <p:cNvSpPr/>
          <p:nvPr/>
        </p:nvSpPr>
        <p:spPr>
          <a:xfrm>
            <a:off x="8153400" y="838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7526338" y="1676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2)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7391400" y="762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9" name="Straight Arrow Connector 118"/>
          <p:cNvCxnSpPr>
            <a:stCxn id="110" idx="3"/>
            <a:endCxn id="118" idx="1"/>
          </p:cNvCxnSpPr>
          <p:nvPr/>
        </p:nvCxnSpPr>
        <p:spPr>
          <a:xfrm flipV="1">
            <a:off x="6934200" y="1409700"/>
            <a:ext cx="457200" cy="152400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lowchart: Magnetic Disk 122"/>
          <p:cNvSpPr/>
          <p:nvPr/>
        </p:nvSpPr>
        <p:spPr>
          <a:xfrm>
            <a:off x="8153400" y="2743200"/>
            <a:ext cx="685800" cy="495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Flowchart: Magnetic Disk 123"/>
          <p:cNvSpPr/>
          <p:nvPr/>
        </p:nvSpPr>
        <p:spPr>
          <a:xfrm>
            <a:off x="7467600" y="2590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25" name="Flowchart: Magnetic Disk 124"/>
          <p:cNvSpPr/>
          <p:nvPr/>
        </p:nvSpPr>
        <p:spPr>
          <a:xfrm>
            <a:off x="8153400" y="2362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7526338" y="3200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2)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391400" y="2286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8" name="Straight Arrow Connector 127"/>
          <p:cNvCxnSpPr>
            <a:stCxn id="118" idx="2"/>
            <a:endCxn id="127" idx="0"/>
          </p:cNvCxnSpPr>
          <p:nvPr/>
        </p:nvCxnSpPr>
        <p:spPr>
          <a:xfrm rot="5400000">
            <a:off x="8039101" y="2171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lowchart: Magnetic Disk 131"/>
          <p:cNvSpPr/>
          <p:nvPr/>
        </p:nvSpPr>
        <p:spPr>
          <a:xfrm>
            <a:off x="7467600" y="4343400"/>
            <a:ext cx="609600" cy="4191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3" name="Flowchart: Magnetic Disk 132"/>
          <p:cNvSpPr/>
          <p:nvPr/>
        </p:nvSpPr>
        <p:spPr>
          <a:xfrm>
            <a:off x="7467600" y="4114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34" name="Flowchart: Magnetic Disk 133"/>
          <p:cNvSpPr/>
          <p:nvPr/>
        </p:nvSpPr>
        <p:spPr>
          <a:xfrm>
            <a:off x="8153400" y="3886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7526338" y="4724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(2	,	0)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7391400" y="3810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7" name="Straight Arrow Connector 136"/>
          <p:cNvCxnSpPr>
            <a:stCxn id="127" idx="2"/>
            <a:endCxn id="136" idx="0"/>
          </p:cNvCxnSpPr>
          <p:nvPr/>
        </p:nvCxnSpPr>
        <p:spPr>
          <a:xfrm rot="5400000">
            <a:off x="8039101" y="3695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Flowchart: Magnetic Disk 138"/>
          <p:cNvSpPr/>
          <p:nvPr/>
        </p:nvSpPr>
        <p:spPr>
          <a:xfrm>
            <a:off x="7467600" y="5865813"/>
            <a:ext cx="609600" cy="4191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0" name="Flowchart: Magnetic Disk 139"/>
          <p:cNvSpPr/>
          <p:nvPr/>
        </p:nvSpPr>
        <p:spPr>
          <a:xfrm>
            <a:off x="7467600" y="5637213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41" name="Flowchart: Magnetic Disk 140"/>
          <p:cNvSpPr/>
          <p:nvPr/>
        </p:nvSpPr>
        <p:spPr>
          <a:xfrm>
            <a:off x="8153400" y="5408613"/>
            <a:ext cx="685800" cy="876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7526338" y="6246813"/>
            <a:ext cx="1333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(2	,	5)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7391400" y="5332413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4" name="Straight Arrow Connector 143"/>
          <p:cNvCxnSpPr>
            <a:stCxn id="136" idx="2"/>
            <a:endCxn id="143" idx="0"/>
          </p:cNvCxnSpPr>
          <p:nvPr/>
        </p:nvCxnSpPr>
        <p:spPr>
          <a:xfrm rot="5400000">
            <a:off x="8039895" y="5218906"/>
            <a:ext cx="227012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Flowchart: Magnetic Disk 153"/>
          <p:cNvSpPr/>
          <p:nvPr/>
        </p:nvSpPr>
        <p:spPr>
          <a:xfrm>
            <a:off x="6248400" y="5562600"/>
            <a:ext cx="685800" cy="7239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5" name="Flowchart: Magnetic Disk 154"/>
          <p:cNvSpPr/>
          <p:nvPr/>
        </p:nvSpPr>
        <p:spPr>
          <a:xfrm>
            <a:off x="5562600" y="5638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56" name="Flowchart: Magnetic Disk 155"/>
          <p:cNvSpPr/>
          <p:nvPr/>
        </p:nvSpPr>
        <p:spPr>
          <a:xfrm>
            <a:off x="6248400" y="5410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157" name="TextBox 156"/>
          <p:cNvSpPr txBox="1">
            <a:spLocks noChangeArrowheads="1"/>
          </p:cNvSpPr>
          <p:nvPr/>
        </p:nvSpPr>
        <p:spPr bwMode="auto">
          <a:xfrm>
            <a:off x="5621338" y="6248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4)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5486400" y="5334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0" name="Straight Arrow Connector 159"/>
          <p:cNvCxnSpPr>
            <a:stCxn id="143" idx="1"/>
            <a:endCxn id="159" idx="3"/>
          </p:cNvCxnSpPr>
          <p:nvPr/>
        </p:nvCxnSpPr>
        <p:spPr>
          <a:xfrm rot="10800000" flipV="1">
            <a:off x="7010400" y="5980113"/>
            <a:ext cx="381000" cy="1587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59" idx="1"/>
            <a:endCxn id="104" idx="3"/>
          </p:cNvCxnSpPr>
          <p:nvPr/>
        </p:nvCxnSpPr>
        <p:spPr>
          <a:xfrm rot="10800000">
            <a:off x="5181600" y="5981700"/>
            <a:ext cx="3048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4"/>
          <p:cNvSpPr txBox="1">
            <a:spLocks noChangeArrowheads="1"/>
          </p:cNvSpPr>
          <p:nvPr/>
        </p:nvSpPr>
        <p:spPr bwMode="auto">
          <a:xfrm>
            <a:off x="2209800" y="3810000"/>
            <a:ext cx="480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link to already existing case is not shown 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rot="16200000" flipH="1">
            <a:off x="4532313" y="2170112"/>
            <a:ext cx="2286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40" grpId="0" animBg="1"/>
      <p:bldP spid="27" grpId="0" animBg="1"/>
      <p:bldP spid="28" grpId="0" animBg="1"/>
      <p:bldP spid="29" grpId="0"/>
      <p:bldP spid="30" grpId="0" animBg="1"/>
      <p:bldP spid="35" grpId="0" animBg="1"/>
      <p:bldP spid="36" grpId="0" animBg="1"/>
      <p:bldP spid="37" grpId="0"/>
      <p:bldP spid="38" grpId="0" animBg="1"/>
      <p:bldP spid="51" grpId="0" animBg="1"/>
      <p:bldP spid="52" grpId="0" animBg="1"/>
      <p:bldP spid="53" grpId="0" animBg="1"/>
      <p:bldP spid="54" grpId="0"/>
      <p:bldP spid="55" grpId="0" animBg="1"/>
      <p:bldP spid="59" grpId="0" animBg="1"/>
      <p:bldP spid="60" grpId="0" animBg="1"/>
      <p:bldP spid="61" grpId="0"/>
      <p:bldP spid="62" grpId="0" animBg="1"/>
      <p:bldP spid="66" grpId="0" animBg="1"/>
      <p:bldP spid="67" grpId="0" animBg="1"/>
      <p:bldP spid="68" grpId="0"/>
      <p:bldP spid="69" grpId="0" animBg="1"/>
      <p:bldP spid="75" grpId="0" animBg="1"/>
      <p:bldP spid="76" grpId="0" animBg="1"/>
      <p:bldP spid="77" grpId="0" animBg="1"/>
      <p:bldP spid="78" grpId="0"/>
      <p:bldP spid="79" grpId="0" animBg="1"/>
      <p:bldP spid="83" grpId="0" animBg="1"/>
      <p:bldP spid="84" grpId="0" animBg="1"/>
      <p:bldP spid="85" grpId="0" animBg="1"/>
      <p:bldP spid="86" grpId="0"/>
      <p:bldP spid="87" grpId="0" animBg="1"/>
      <p:bldP spid="91" grpId="0" animBg="1"/>
      <p:bldP spid="92" grpId="0" animBg="1"/>
      <p:bldP spid="93" grpId="0" animBg="1"/>
      <p:bldP spid="94" grpId="0"/>
      <p:bldP spid="95" grpId="0" animBg="1"/>
      <p:bldP spid="100" grpId="0" animBg="1"/>
      <p:bldP spid="101" grpId="0" animBg="1"/>
      <p:bldP spid="102" grpId="0" animBg="1"/>
      <p:bldP spid="103" grpId="0"/>
      <p:bldP spid="104" grpId="0" animBg="1"/>
      <p:bldP spid="107" grpId="0" animBg="1"/>
      <p:bldP spid="108" grpId="0" animBg="1"/>
      <p:bldP spid="109" grpId="0"/>
      <p:bldP spid="110" grpId="0" animBg="1"/>
      <p:bldP spid="114" grpId="0" animBg="1"/>
      <p:bldP spid="115" grpId="0" animBg="1"/>
      <p:bldP spid="116" grpId="0" animBg="1"/>
      <p:bldP spid="117" grpId="0"/>
      <p:bldP spid="118" grpId="0" animBg="1"/>
      <p:bldP spid="123" grpId="0" animBg="1"/>
      <p:bldP spid="124" grpId="0" animBg="1"/>
      <p:bldP spid="125" grpId="0" animBg="1"/>
      <p:bldP spid="126" grpId="0"/>
      <p:bldP spid="127" grpId="0" animBg="1"/>
      <p:bldP spid="132" grpId="0" animBg="1"/>
      <p:bldP spid="133" grpId="0" animBg="1"/>
      <p:bldP spid="134" grpId="0" animBg="1"/>
      <p:bldP spid="135" grpId="0"/>
      <p:bldP spid="136" grpId="0" animBg="1"/>
      <p:bldP spid="139" grpId="0" animBg="1"/>
      <p:bldP spid="140" grpId="0" animBg="1"/>
      <p:bldP spid="141" grpId="0" animBg="1"/>
      <p:bldP spid="142" grpId="0"/>
      <p:bldP spid="143" grpId="0" animBg="1"/>
      <p:bldP spid="154" grpId="0" animBg="1"/>
      <p:bldP spid="155" grpId="0" animBg="1"/>
      <p:bldP spid="156" grpId="0" animBg="1"/>
      <p:bldP spid="157" grpId="0"/>
      <p:bldP spid="159" grpId="0" animBg="1"/>
      <p:bldP spid="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lowchart: Magnetic Disk 73"/>
          <p:cNvSpPr/>
          <p:nvPr/>
        </p:nvSpPr>
        <p:spPr>
          <a:xfrm>
            <a:off x="228600" y="2971800"/>
            <a:ext cx="609600" cy="266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Flowchart: Magnetic Disk 39"/>
          <p:cNvSpPr/>
          <p:nvPr/>
        </p:nvSpPr>
        <p:spPr>
          <a:xfrm>
            <a:off x="2667000" y="1066800"/>
            <a:ext cx="6858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to Measure 4L?</a:t>
            </a:r>
          </a:p>
        </p:txBody>
      </p:sp>
      <p:sp>
        <p:nvSpPr>
          <p:cNvPr id="16" name="Flowchart: Magnetic Disk 15"/>
          <p:cNvSpPr/>
          <p:nvPr/>
        </p:nvSpPr>
        <p:spPr>
          <a:xfrm>
            <a:off x="3733800" y="2590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7" name="Flowchart: Magnetic Disk 16"/>
          <p:cNvSpPr/>
          <p:nvPr/>
        </p:nvSpPr>
        <p:spPr>
          <a:xfrm>
            <a:off x="4419600" y="2362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3792538" y="3200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0)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657600" y="2286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lowchart: Magnetic Disk 26"/>
          <p:cNvSpPr/>
          <p:nvPr/>
        </p:nvSpPr>
        <p:spPr>
          <a:xfrm>
            <a:off x="3733800" y="1066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28" name="Flowchart: Magnetic Disk 27"/>
          <p:cNvSpPr/>
          <p:nvPr/>
        </p:nvSpPr>
        <p:spPr>
          <a:xfrm>
            <a:off x="4419600" y="838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07" name="TextBox 28"/>
          <p:cNvSpPr txBox="1">
            <a:spLocks noChangeArrowheads="1"/>
          </p:cNvSpPr>
          <p:nvPr/>
        </p:nvSpPr>
        <p:spPr bwMode="auto">
          <a:xfrm>
            <a:off x="3792538" y="1676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0)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657600" y="762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/>
          <p:cNvCxnSpPr>
            <a:stCxn id="26" idx="0"/>
            <a:endCxn id="30" idx="2"/>
          </p:cNvCxnSpPr>
          <p:nvPr/>
        </p:nvCxnSpPr>
        <p:spPr>
          <a:xfrm rot="5400000" flipH="1" flipV="1">
            <a:off x="4305301" y="2171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Magnetic Disk 34"/>
          <p:cNvSpPr/>
          <p:nvPr/>
        </p:nvSpPr>
        <p:spPr>
          <a:xfrm>
            <a:off x="1981200" y="1066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36" name="Flowchart: Magnetic Disk 35"/>
          <p:cNvSpPr/>
          <p:nvPr/>
        </p:nvSpPr>
        <p:spPr>
          <a:xfrm>
            <a:off x="2667000" y="838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12" name="TextBox 36"/>
          <p:cNvSpPr txBox="1">
            <a:spLocks noChangeArrowheads="1"/>
          </p:cNvSpPr>
          <p:nvPr/>
        </p:nvSpPr>
        <p:spPr bwMode="auto">
          <a:xfrm>
            <a:off x="2039938" y="1676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3)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905000" y="762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1" name="Straight Arrow Connector 40"/>
          <p:cNvCxnSpPr>
            <a:stCxn id="30" idx="1"/>
            <a:endCxn id="38" idx="3"/>
          </p:cNvCxnSpPr>
          <p:nvPr/>
        </p:nvCxnSpPr>
        <p:spPr>
          <a:xfrm rot="10800000">
            <a:off x="3429000" y="1409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Magnetic Disk 50"/>
          <p:cNvSpPr/>
          <p:nvPr/>
        </p:nvSpPr>
        <p:spPr>
          <a:xfrm>
            <a:off x="914400" y="1066800"/>
            <a:ext cx="6858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Flowchart: Magnetic Disk 51"/>
          <p:cNvSpPr/>
          <p:nvPr/>
        </p:nvSpPr>
        <p:spPr>
          <a:xfrm>
            <a:off x="228600" y="1066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53" name="Flowchart: Magnetic Disk 52"/>
          <p:cNvSpPr/>
          <p:nvPr/>
        </p:nvSpPr>
        <p:spPr>
          <a:xfrm>
            <a:off x="914400" y="838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18" name="TextBox 53"/>
          <p:cNvSpPr txBox="1">
            <a:spLocks noChangeArrowheads="1"/>
          </p:cNvSpPr>
          <p:nvPr/>
        </p:nvSpPr>
        <p:spPr bwMode="auto">
          <a:xfrm>
            <a:off x="287338" y="1676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3)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52400" y="762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Arrow Connector 55"/>
          <p:cNvCxnSpPr>
            <a:stCxn id="38" idx="1"/>
            <a:endCxn id="55" idx="3"/>
          </p:cNvCxnSpPr>
          <p:nvPr/>
        </p:nvCxnSpPr>
        <p:spPr>
          <a:xfrm rot="10800000">
            <a:off x="1676400" y="1409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Magnetic Disk 58"/>
          <p:cNvSpPr/>
          <p:nvPr/>
        </p:nvSpPr>
        <p:spPr>
          <a:xfrm>
            <a:off x="5486400" y="1066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60" name="Flowchart: Magnetic Disk 59"/>
          <p:cNvSpPr/>
          <p:nvPr/>
        </p:nvSpPr>
        <p:spPr>
          <a:xfrm>
            <a:off x="6172200" y="838200"/>
            <a:ext cx="685800" cy="876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23" name="TextBox 60"/>
          <p:cNvSpPr txBox="1">
            <a:spLocks noChangeArrowheads="1"/>
          </p:cNvSpPr>
          <p:nvPr/>
        </p:nvSpPr>
        <p:spPr bwMode="auto">
          <a:xfrm>
            <a:off x="5545138" y="1676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5)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410200" y="762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" name="Straight Arrow Connector 62"/>
          <p:cNvCxnSpPr>
            <a:stCxn id="30" idx="3"/>
            <a:endCxn id="62" idx="1"/>
          </p:cNvCxnSpPr>
          <p:nvPr/>
        </p:nvCxnSpPr>
        <p:spPr>
          <a:xfrm>
            <a:off x="5181600" y="1409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Magnetic Disk 65"/>
          <p:cNvSpPr/>
          <p:nvPr/>
        </p:nvSpPr>
        <p:spPr>
          <a:xfrm>
            <a:off x="228600" y="2590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67" name="Flowchart: Magnetic Disk 66"/>
          <p:cNvSpPr/>
          <p:nvPr/>
        </p:nvSpPr>
        <p:spPr>
          <a:xfrm>
            <a:off x="914400" y="2362200"/>
            <a:ext cx="685800" cy="876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28" name="TextBox 67"/>
          <p:cNvSpPr txBox="1">
            <a:spLocks noChangeArrowheads="1"/>
          </p:cNvSpPr>
          <p:nvPr/>
        </p:nvSpPr>
        <p:spPr bwMode="auto">
          <a:xfrm>
            <a:off x="287338" y="3200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(1	,	5)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52400" y="2286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0" name="Straight Arrow Connector 69"/>
          <p:cNvCxnSpPr>
            <a:stCxn id="55" idx="2"/>
            <a:endCxn id="69" idx="0"/>
          </p:cNvCxnSpPr>
          <p:nvPr/>
        </p:nvCxnSpPr>
        <p:spPr>
          <a:xfrm rot="5400000">
            <a:off x="800101" y="2171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Magnetic Disk 74"/>
          <p:cNvSpPr/>
          <p:nvPr/>
        </p:nvSpPr>
        <p:spPr>
          <a:xfrm>
            <a:off x="228600" y="4495800"/>
            <a:ext cx="609600" cy="266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Flowchart: Magnetic Disk 75"/>
          <p:cNvSpPr/>
          <p:nvPr/>
        </p:nvSpPr>
        <p:spPr>
          <a:xfrm>
            <a:off x="228600" y="4114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77" name="Flowchart: Magnetic Disk 76"/>
          <p:cNvSpPr/>
          <p:nvPr/>
        </p:nvSpPr>
        <p:spPr>
          <a:xfrm>
            <a:off x="914400" y="3886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34" name="TextBox 77"/>
          <p:cNvSpPr txBox="1">
            <a:spLocks noChangeArrowheads="1"/>
          </p:cNvSpPr>
          <p:nvPr/>
        </p:nvSpPr>
        <p:spPr bwMode="auto">
          <a:xfrm>
            <a:off x="287338" y="4724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(1	,	0)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52400" y="3810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0" name="Straight Arrow Connector 79"/>
          <p:cNvCxnSpPr>
            <a:stCxn id="69" idx="2"/>
            <a:endCxn id="79" idx="0"/>
          </p:cNvCxnSpPr>
          <p:nvPr/>
        </p:nvCxnSpPr>
        <p:spPr>
          <a:xfrm rot="5400000">
            <a:off x="800101" y="3695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Magnetic Disk 82"/>
          <p:cNvSpPr/>
          <p:nvPr/>
        </p:nvSpPr>
        <p:spPr>
          <a:xfrm>
            <a:off x="914400" y="5943600"/>
            <a:ext cx="685800" cy="3429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Flowchart: Magnetic Disk 83"/>
          <p:cNvSpPr/>
          <p:nvPr/>
        </p:nvSpPr>
        <p:spPr>
          <a:xfrm>
            <a:off x="228600" y="5638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85" name="Flowchart: Magnetic Disk 84"/>
          <p:cNvSpPr/>
          <p:nvPr/>
        </p:nvSpPr>
        <p:spPr>
          <a:xfrm>
            <a:off x="914400" y="5410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40" name="TextBox 85"/>
          <p:cNvSpPr txBox="1">
            <a:spLocks noChangeArrowheads="1"/>
          </p:cNvSpPr>
          <p:nvPr/>
        </p:nvSpPr>
        <p:spPr bwMode="auto">
          <a:xfrm>
            <a:off x="287338" y="6248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1)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152400" y="5334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8" name="Straight Arrow Connector 87"/>
          <p:cNvCxnSpPr>
            <a:stCxn id="79" idx="2"/>
            <a:endCxn id="87" idx="0"/>
          </p:cNvCxnSpPr>
          <p:nvPr/>
        </p:nvCxnSpPr>
        <p:spPr>
          <a:xfrm rot="5400000">
            <a:off x="800101" y="5219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lowchart: Magnetic Disk 90"/>
          <p:cNvSpPr/>
          <p:nvPr/>
        </p:nvSpPr>
        <p:spPr>
          <a:xfrm>
            <a:off x="2667000" y="5943600"/>
            <a:ext cx="685800" cy="3429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Flowchart: Magnetic Disk 91"/>
          <p:cNvSpPr/>
          <p:nvPr/>
        </p:nvSpPr>
        <p:spPr>
          <a:xfrm>
            <a:off x="1981200" y="5638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93" name="Flowchart: Magnetic Disk 92"/>
          <p:cNvSpPr/>
          <p:nvPr/>
        </p:nvSpPr>
        <p:spPr>
          <a:xfrm>
            <a:off x="2667000" y="5410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46" name="TextBox 93"/>
          <p:cNvSpPr txBox="1">
            <a:spLocks noChangeArrowheads="1"/>
          </p:cNvSpPr>
          <p:nvPr/>
        </p:nvSpPr>
        <p:spPr bwMode="auto">
          <a:xfrm>
            <a:off x="2039938" y="6248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1)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1905000" y="5334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6" name="Straight Arrow Connector 95"/>
          <p:cNvCxnSpPr>
            <a:stCxn id="87" idx="3"/>
            <a:endCxn id="95" idx="1"/>
          </p:cNvCxnSpPr>
          <p:nvPr/>
        </p:nvCxnSpPr>
        <p:spPr>
          <a:xfrm>
            <a:off x="1676400" y="5981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Magnetic Disk 99"/>
          <p:cNvSpPr/>
          <p:nvPr/>
        </p:nvSpPr>
        <p:spPr>
          <a:xfrm>
            <a:off x="4419600" y="5562600"/>
            <a:ext cx="685800" cy="7239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1" name="Flowchart: Magnetic Disk 100"/>
          <p:cNvSpPr/>
          <p:nvPr/>
        </p:nvSpPr>
        <p:spPr>
          <a:xfrm>
            <a:off x="3733800" y="5638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02" name="Flowchart: Magnetic Disk 101"/>
          <p:cNvSpPr/>
          <p:nvPr/>
        </p:nvSpPr>
        <p:spPr>
          <a:xfrm>
            <a:off x="4419600" y="5410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52" name="TextBox 102"/>
          <p:cNvSpPr txBox="1">
            <a:spLocks noChangeArrowheads="1"/>
          </p:cNvSpPr>
          <p:nvPr/>
        </p:nvSpPr>
        <p:spPr bwMode="auto">
          <a:xfrm>
            <a:off x="3792538" y="6248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4)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3657600" y="5334000"/>
            <a:ext cx="1524000" cy="1295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5" name="Straight Arrow Connector 104"/>
          <p:cNvCxnSpPr>
            <a:stCxn id="95" idx="3"/>
            <a:endCxn id="104" idx="1"/>
          </p:cNvCxnSpPr>
          <p:nvPr/>
        </p:nvCxnSpPr>
        <p:spPr>
          <a:xfrm>
            <a:off x="3429000" y="5981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Magnetic Disk 106"/>
          <p:cNvSpPr/>
          <p:nvPr/>
        </p:nvSpPr>
        <p:spPr>
          <a:xfrm>
            <a:off x="5486400" y="2590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08" name="Flowchart: Magnetic Disk 107"/>
          <p:cNvSpPr/>
          <p:nvPr/>
        </p:nvSpPr>
        <p:spPr>
          <a:xfrm>
            <a:off x="6172200" y="2362200"/>
            <a:ext cx="685800" cy="876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57" name="TextBox 108"/>
          <p:cNvSpPr txBox="1">
            <a:spLocks noChangeArrowheads="1"/>
          </p:cNvSpPr>
          <p:nvPr/>
        </p:nvSpPr>
        <p:spPr bwMode="auto">
          <a:xfrm>
            <a:off x="5545138" y="3200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5)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5410200" y="2286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1" name="Straight Arrow Connector 110"/>
          <p:cNvCxnSpPr>
            <a:stCxn id="26" idx="3"/>
            <a:endCxn id="110" idx="1"/>
          </p:cNvCxnSpPr>
          <p:nvPr/>
        </p:nvCxnSpPr>
        <p:spPr>
          <a:xfrm>
            <a:off x="5181600" y="2933700"/>
            <a:ext cx="2286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Magnetic Disk 113"/>
          <p:cNvSpPr/>
          <p:nvPr/>
        </p:nvSpPr>
        <p:spPr>
          <a:xfrm>
            <a:off x="8153400" y="1219200"/>
            <a:ext cx="685800" cy="495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5" name="Flowchart: Magnetic Disk 114"/>
          <p:cNvSpPr/>
          <p:nvPr/>
        </p:nvSpPr>
        <p:spPr>
          <a:xfrm>
            <a:off x="7467600" y="1066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16" name="Flowchart: Magnetic Disk 115"/>
          <p:cNvSpPr/>
          <p:nvPr/>
        </p:nvSpPr>
        <p:spPr>
          <a:xfrm>
            <a:off x="8153400" y="838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63" name="TextBox 116"/>
          <p:cNvSpPr txBox="1">
            <a:spLocks noChangeArrowheads="1"/>
          </p:cNvSpPr>
          <p:nvPr/>
        </p:nvSpPr>
        <p:spPr bwMode="auto">
          <a:xfrm>
            <a:off x="7526338" y="1676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2)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7391400" y="762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9" name="Straight Arrow Connector 118"/>
          <p:cNvCxnSpPr>
            <a:stCxn id="110" idx="3"/>
            <a:endCxn id="118" idx="1"/>
          </p:cNvCxnSpPr>
          <p:nvPr/>
        </p:nvCxnSpPr>
        <p:spPr>
          <a:xfrm flipV="1">
            <a:off x="6934200" y="1409700"/>
            <a:ext cx="457200" cy="152400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lowchart: Magnetic Disk 122"/>
          <p:cNvSpPr/>
          <p:nvPr/>
        </p:nvSpPr>
        <p:spPr>
          <a:xfrm>
            <a:off x="8153400" y="2743200"/>
            <a:ext cx="685800" cy="495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Flowchart: Magnetic Disk 123"/>
          <p:cNvSpPr/>
          <p:nvPr/>
        </p:nvSpPr>
        <p:spPr>
          <a:xfrm>
            <a:off x="7467600" y="2590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25" name="Flowchart: Magnetic Disk 124"/>
          <p:cNvSpPr/>
          <p:nvPr/>
        </p:nvSpPr>
        <p:spPr>
          <a:xfrm>
            <a:off x="8153400" y="2362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69" name="TextBox 125"/>
          <p:cNvSpPr txBox="1">
            <a:spLocks noChangeArrowheads="1"/>
          </p:cNvSpPr>
          <p:nvPr/>
        </p:nvSpPr>
        <p:spPr bwMode="auto">
          <a:xfrm>
            <a:off x="7526338" y="3200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(0	,	2)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391400" y="2286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8" name="Straight Arrow Connector 127"/>
          <p:cNvCxnSpPr>
            <a:stCxn id="118" idx="2"/>
            <a:endCxn id="127" idx="0"/>
          </p:cNvCxnSpPr>
          <p:nvPr/>
        </p:nvCxnSpPr>
        <p:spPr>
          <a:xfrm rot="5400000">
            <a:off x="8039101" y="2171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lowchart: Magnetic Disk 131"/>
          <p:cNvSpPr/>
          <p:nvPr/>
        </p:nvSpPr>
        <p:spPr>
          <a:xfrm>
            <a:off x="7467600" y="4343400"/>
            <a:ext cx="609600" cy="4191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3" name="Flowchart: Magnetic Disk 132"/>
          <p:cNvSpPr/>
          <p:nvPr/>
        </p:nvSpPr>
        <p:spPr>
          <a:xfrm>
            <a:off x="7467600" y="4114800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34" name="Flowchart: Magnetic Disk 133"/>
          <p:cNvSpPr/>
          <p:nvPr/>
        </p:nvSpPr>
        <p:spPr>
          <a:xfrm>
            <a:off x="8153400" y="3886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75" name="TextBox 134"/>
          <p:cNvSpPr txBox="1">
            <a:spLocks noChangeArrowheads="1"/>
          </p:cNvSpPr>
          <p:nvPr/>
        </p:nvSpPr>
        <p:spPr bwMode="auto">
          <a:xfrm>
            <a:off x="7526338" y="4724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(2	,	0)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7391400" y="3810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7" name="Straight Arrow Connector 136"/>
          <p:cNvCxnSpPr>
            <a:stCxn id="127" idx="2"/>
            <a:endCxn id="136" idx="0"/>
          </p:cNvCxnSpPr>
          <p:nvPr/>
        </p:nvCxnSpPr>
        <p:spPr>
          <a:xfrm rot="5400000">
            <a:off x="8039101" y="3695700"/>
            <a:ext cx="228600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Flowchart: Magnetic Disk 138"/>
          <p:cNvSpPr/>
          <p:nvPr/>
        </p:nvSpPr>
        <p:spPr>
          <a:xfrm>
            <a:off x="7467600" y="5865813"/>
            <a:ext cx="609600" cy="4191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0" name="Flowchart: Magnetic Disk 139"/>
          <p:cNvSpPr/>
          <p:nvPr/>
        </p:nvSpPr>
        <p:spPr>
          <a:xfrm>
            <a:off x="7467600" y="5637213"/>
            <a:ext cx="609600" cy="6477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41" name="Flowchart: Magnetic Disk 140"/>
          <p:cNvSpPr/>
          <p:nvPr/>
        </p:nvSpPr>
        <p:spPr>
          <a:xfrm>
            <a:off x="8153400" y="5408613"/>
            <a:ext cx="685800" cy="8763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81" name="TextBox 141"/>
          <p:cNvSpPr txBox="1">
            <a:spLocks noChangeArrowheads="1"/>
          </p:cNvSpPr>
          <p:nvPr/>
        </p:nvSpPr>
        <p:spPr bwMode="auto">
          <a:xfrm>
            <a:off x="7526338" y="6246813"/>
            <a:ext cx="1333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(2	,	5)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7391400" y="5332413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4" name="Straight Arrow Connector 143"/>
          <p:cNvCxnSpPr>
            <a:stCxn id="136" idx="2"/>
            <a:endCxn id="143" idx="0"/>
          </p:cNvCxnSpPr>
          <p:nvPr/>
        </p:nvCxnSpPr>
        <p:spPr>
          <a:xfrm rot="5400000">
            <a:off x="8039895" y="5218906"/>
            <a:ext cx="227012" cy="317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Flowchart: Magnetic Disk 153"/>
          <p:cNvSpPr/>
          <p:nvPr/>
        </p:nvSpPr>
        <p:spPr>
          <a:xfrm>
            <a:off x="6248400" y="5562600"/>
            <a:ext cx="685800" cy="7239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5" name="Flowchart: Magnetic Disk 154"/>
          <p:cNvSpPr/>
          <p:nvPr/>
        </p:nvSpPr>
        <p:spPr>
          <a:xfrm>
            <a:off x="5562600" y="5638800"/>
            <a:ext cx="609600" cy="6477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3L</a:t>
            </a:r>
          </a:p>
        </p:txBody>
      </p:sp>
      <p:sp>
        <p:nvSpPr>
          <p:cNvPr id="156" name="Flowchart: Magnetic Disk 155"/>
          <p:cNvSpPr/>
          <p:nvPr/>
        </p:nvSpPr>
        <p:spPr>
          <a:xfrm>
            <a:off x="6248400" y="5410200"/>
            <a:ext cx="685800" cy="8763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5L</a:t>
            </a:r>
          </a:p>
        </p:txBody>
      </p:sp>
      <p:sp>
        <p:nvSpPr>
          <p:cNvPr id="4187" name="TextBox 156"/>
          <p:cNvSpPr txBox="1">
            <a:spLocks noChangeArrowheads="1"/>
          </p:cNvSpPr>
          <p:nvPr/>
        </p:nvSpPr>
        <p:spPr bwMode="auto">
          <a:xfrm>
            <a:off x="5621338" y="6248400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omic Sans MS" panose="030F0702030302020204" pitchFamily="66" charset="0"/>
              </a:rPr>
              <a:t>(3	,	4)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5486400" y="5334000"/>
            <a:ext cx="1524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0" name="Straight Arrow Connector 159"/>
          <p:cNvCxnSpPr>
            <a:stCxn id="143" idx="1"/>
            <a:endCxn id="159" idx="3"/>
          </p:cNvCxnSpPr>
          <p:nvPr/>
        </p:nvCxnSpPr>
        <p:spPr>
          <a:xfrm rot="10800000" flipV="1">
            <a:off x="7010400" y="5980113"/>
            <a:ext cx="381000" cy="1587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59" idx="1"/>
            <a:endCxn id="104" idx="3"/>
          </p:cNvCxnSpPr>
          <p:nvPr/>
        </p:nvCxnSpPr>
        <p:spPr>
          <a:xfrm rot="10800000">
            <a:off x="5181600" y="5981700"/>
            <a:ext cx="3048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H="1">
            <a:off x="4532313" y="2170112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5181600" y="1597025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5181600" y="3197225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429000" y="1600200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1676400" y="1600200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5400000" flipH="1" flipV="1">
            <a:off x="1030288" y="2170112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 flipH="1" flipV="1">
            <a:off x="1027113" y="3694112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rot="5400000" flipH="1" flipV="1">
            <a:off x="6284913" y="2170112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H="1">
            <a:off x="5903913" y="2170112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38" idx="2"/>
            <a:endCxn id="26" idx="1"/>
          </p:cNvCxnSpPr>
          <p:nvPr/>
        </p:nvCxnSpPr>
        <p:spPr>
          <a:xfrm rot="16200000" flipH="1">
            <a:off x="2724150" y="2000250"/>
            <a:ext cx="876300" cy="9906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38" idx="2"/>
          </p:cNvCxnSpPr>
          <p:nvPr/>
        </p:nvCxnSpPr>
        <p:spPr>
          <a:xfrm rot="16200000" flipH="1">
            <a:off x="3810000" y="914400"/>
            <a:ext cx="457200" cy="27432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1676400" y="914400"/>
            <a:ext cx="37338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1676400" y="2895600"/>
            <a:ext cx="37338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79" idx="3"/>
          </p:cNvCxnSpPr>
          <p:nvPr/>
        </p:nvCxnSpPr>
        <p:spPr>
          <a:xfrm flipV="1">
            <a:off x="1676400" y="1905000"/>
            <a:ext cx="2057400" cy="25527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79" idx="3"/>
            <a:endCxn id="26" idx="1"/>
          </p:cNvCxnSpPr>
          <p:nvPr/>
        </p:nvCxnSpPr>
        <p:spPr>
          <a:xfrm flipV="1">
            <a:off x="1676400" y="2933700"/>
            <a:ext cx="1981200" cy="15240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5400000" flipH="1" flipV="1">
            <a:off x="1030288" y="5218112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endCxn id="26" idx="1"/>
          </p:cNvCxnSpPr>
          <p:nvPr/>
        </p:nvCxnSpPr>
        <p:spPr>
          <a:xfrm rot="5400000" flipH="1" flipV="1">
            <a:off x="1390650" y="3143250"/>
            <a:ext cx="2476500" cy="20574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110" idx="2"/>
          </p:cNvCxnSpPr>
          <p:nvPr/>
        </p:nvCxnSpPr>
        <p:spPr>
          <a:xfrm flipV="1">
            <a:off x="1600200" y="3581400"/>
            <a:ext cx="4572000" cy="18288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>
            <a:off x="1676400" y="6172200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95" idx="0"/>
            <a:endCxn id="62" idx="2"/>
          </p:cNvCxnSpPr>
          <p:nvPr/>
        </p:nvCxnSpPr>
        <p:spPr>
          <a:xfrm rot="5400000" flipH="1" flipV="1">
            <a:off x="2781300" y="1943100"/>
            <a:ext cx="3276600" cy="35052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95" idx="0"/>
          </p:cNvCxnSpPr>
          <p:nvPr/>
        </p:nvCxnSpPr>
        <p:spPr>
          <a:xfrm rot="5400000" flipH="1" flipV="1">
            <a:off x="1485900" y="3162300"/>
            <a:ext cx="3352800" cy="9906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5181600" y="6172200"/>
            <a:ext cx="3048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04" idx="0"/>
            <a:endCxn id="110" idx="2"/>
          </p:cNvCxnSpPr>
          <p:nvPr/>
        </p:nvCxnSpPr>
        <p:spPr>
          <a:xfrm rot="5400000" flipH="1" flipV="1">
            <a:off x="4419600" y="3581400"/>
            <a:ext cx="1752600" cy="17526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04" idx="0"/>
            <a:endCxn id="26" idx="2"/>
          </p:cNvCxnSpPr>
          <p:nvPr/>
        </p:nvCxnSpPr>
        <p:spPr>
          <a:xfrm rot="5400000" flipH="1" flipV="1">
            <a:off x="3543301" y="4457700"/>
            <a:ext cx="1752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159" idx="0"/>
            <a:endCxn id="62" idx="2"/>
          </p:cNvCxnSpPr>
          <p:nvPr/>
        </p:nvCxnSpPr>
        <p:spPr>
          <a:xfrm rot="16200000" flipV="1">
            <a:off x="4572000" y="3657600"/>
            <a:ext cx="32766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59" idx="0"/>
            <a:endCxn id="30" idx="2"/>
          </p:cNvCxnSpPr>
          <p:nvPr/>
        </p:nvCxnSpPr>
        <p:spPr>
          <a:xfrm rot="16200000" flipV="1">
            <a:off x="3695700" y="2781300"/>
            <a:ext cx="3276600" cy="18288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>
            <a:off x="7010400" y="6172200"/>
            <a:ext cx="3810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rot="5400000" flipH="1" flipV="1">
            <a:off x="8345488" y="5218112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110" idx="2"/>
          </p:cNvCxnSpPr>
          <p:nvPr/>
        </p:nvCxnSpPr>
        <p:spPr>
          <a:xfrm rot="16200000" flipV="1">
            <a:off x="5867400" y="3886200"/>
            <a:ext cx="1828800" cy="12192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16200000" flipV="1">
            <a:off x="5524500" y="3390900"/>
            <a:ext cx="327660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rot="5400000" flipH="1" flipV="1">
            <a:off x="8345488" y="3694112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36" idx="1"/>
            <a:endCxn id="26" idx="2"/>
          </p:cNvCxnSpPr>
          <p:nvPr/>
        </p:nvCxnSpPr>
        <p:spPr>
          <a:xfrm rot="10800000">
            <a:off x="4419600" y="3581400"/>
            <a:ext cx="2971800" cy="8763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6" idx="1"/>
            <a:endCxn id="30" idx="2"/>
          </p:cNvCxnSpPr>
          <p:nvPr/>
        </p:nvCxnSpPr>
        <p:spPr>
          <a:xfrm rot="10800000">
            <a:off x="4419600" y="2057400"/>
            <a:ext cx="2971800" cy="24003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27" idx="1"/>
            <a:endCxn id="110" idx="3"/>
          </p:cNvCxnSpPr>
          <p:nvPr/>
        </p:nvCxnSpPr>
        <p:spPr>
          <a:xfrm rot="10800000">
            <a:off x="6934200" y="2933700"/>
            <a:ext cx="4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 rot="5400000" flipH="1" flipV="1">
            <a:off x="8345488" y="2170112"/>
            <a:ext cx="228600" cy="317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 rot="10800000">
            <a:off x="5181600" y="3048000"/>
            <a:ext cx="2209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 rot="10800000" flipV="1">
            <a:off x="6858000" y="2057400"/>
            <a:ext cx="6096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 rot="10800000">
            <a:off x="6934200" y="1293813"/>
            <a:ext cx="4572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rot="10800000">
            <a:off x="5181600" y="1143000"/>
            <a:ext cx="2209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184</Words>
  <Application>Microsoft Office PowerPoint</Application>
  <PresentationFormat>On-screen Show (4:3)</PresentationFormat>
  <Paragraphs>109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Comic Sans MS</vt:lpstr>
      <vt:lpstr>Calibri</vt:lpstr>
      <vt:lpstr>Office Theme</vt:lpstr>
      <vt:lpstr>How to Measure 4L?</vt:lpstr>
      <vt:lpstr>How to Measure 4L?</vt:lpstr>
      <vt:lpstr>How to Measure 4L?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</dc:title>
  <dc:creator>pwong</dc:creator>
  <cp:lastModifiedBy>PW</cp:lastModifiedBy>
  <cp:revision>94</cp:revision>
  <dcterms:created xsi:type="dcterms:W3CDTF">2008-12-31T14:12:07Z</dcterms:created>
  <dcterms:modified xsi:type="dcterms:W3CDTF">2017-02-07T21:59:18Z</dcterms:modified>
</cp:coreProperties>
</file>