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00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9DDD-15AB-4D69-9C40-A81BAB4A602F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A4197-6F32-475E-AF67-35F8A01412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36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1B6C6-EDB3-4179-8A54-84D4777E3AC7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75A66-ED54-4A42-82AF-BE6087FF1F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52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A366D-613E-43E8-9EAC-E6784FA9B716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A1515-CDED-4DFF-A1C5-287B173B5A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33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FD41-2D13-4105-AFBF-874BF88B41E3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8489D-AF88-4375-A699-A80A980ABF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96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52AD8-9FAB-424E-94F9-3FD2A0B6CDF9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D0FCE-B9DD-4AAF-8E6E-1E01229B38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84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10B0-3FA8-43A5-B6E1-BB108AFC0F7C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D17A4-2FCE-4507-967D-64BD51A5F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39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C3B5B-E90E-4129-8D4A-ABE35322A145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55D4C-4A8F-4DF6-9404-B238262FE7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94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E30BB-D7E2-4646-87F7-5711EEF95A7A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4CD98-9B82-428E-8068-0BC1DD3D11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52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4E7F4-0130-46C2-AD45-B018887264A3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F8477-BE8F-4407-A809-9EE79CDCBE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00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93466-C152-4D36-8783-5D259D9C380A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82150-1FD6-443E-B9E3-A14E51DA30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52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34297-F8F1-4AAE-8E88-2B0D907D1129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571EF-7AD2-4795-ABFF-8C0551022B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98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B45424-6395-4E4B-8E80-7B8B74302969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2F77FD9-2F5C-411C-AF56-315A1048B7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95300" y="-15240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Coin Change Problem</a:t>
            </a:r>
          </a:p>
        </p:txBody>
      </p:sp>
      <p:sp>
        <p:nvSpPr>
          <p:cNvPr id="2051" name="TextBox 14"/>
          <p:cNvSpPr txBox="1">
            <a:spLocks noChangeArrowheads="1"/>
          </p:cNvSpPr>
          <p:nvPr/>
        </p:nvSpPr>
        <p:spPr bwMode="auto">
          <a:xfrm>
            <a:off x="82550" y="863600"/>
            <a:ext cx="98234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3238" indent="-17732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Suppose we have 3 types of coins</a:t>
            </a:r>
          </a:p>
        </p:txBody>
      </p:sp>
      <p:sp>
        <p:nvSpPr>
          <p:cNvPr id="2052" name="TextBox 14"/>
          <p:cNvSpPr txBox="1">
            <a:spLocks noChangeArrowheads="1"/>
          </p:cNvSpPr>
          <p:nvPr/>
        </p:nvSpPr>
        <p:spPr bwMode="auto">
          <a:xfrm>
            <a:off x="2344738" y="3911600"/>
            <a:ext cx="63420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>
                <a:solidFill>
                  <a:srgbClr val="0070C0"/>
                </a:solidFill>
                <a:latin typeface="Comic Sans MS" panose="030F0702030302020204" pitchFamily="66" charset="0"/>
              </a:rPr>
              <a:t>Minimum number of coins to make </a:t>
            </a:r>
          </a:p>
          <a:p>
            <a:pPr algn="ctr" eaLnBrk="1" hangingPunct="1"/>
            <a:r>
              <a:rPr lang="en-US" altLang="en-US" sz="3000">
                <a:solidFill>
                  <a:srgbClr val="0070C0"/>
                </a:solidFill>
                <a:latin typeface="Comic Sans MS" panose="030F0702030302020204" pitchFamily="66" charset="0"/>
              </a:rPr>
              <a:t>£0.8, £1.0, £1.4 ?</a:t>
            </a:r>
          </a:p>
        </p:txBody>
      </p:sp>
      <p:sp>
        <p:nvSpPr>
          <p:cNvPr id="2053" name="TextBox 14"/>
          <p:cNvSpPr txBox="1">
            <a:spLocks noChangeArrowheads="1"/>
          </p:cNvSpPr>
          <p:nvPr/>
        </p:nvSpPr>
        <p:spPr bwMode="auto">
          <a:xfrm>
            <a:off x="2590800" y="3302000"/>
            <a:ext cx="7969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>
                <a:latin typeface="Comic Sans MS" panose="030F0702030302020204" pitchFamily="66" charset="0"/>
              </a:rPr>
              <a:t>10p</a:t>
            </a:r>
            <a:endParaRPr lang="en-US" altLang="en-US" sz="3000" baseline="30000">
              <a:latin typeface="Comic Sans MS" panose="030F0702030302020204" pitchFamily="66" charset="0"/>
            </a:endParaRPr>
          </a:p>
        </p:txBody>
      </p:sp>
      <p:pic>
        <p:nvPicPr>
          <p:cNvPr id="2054" name="Picture 79" descr="50-pence-pie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25600"/>
            <a:ext cx="152400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0" descr="10_92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25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1" descr="20-pence-co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49400"/>
            <a:ext cx="1676400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Box 14"/>
          <p:cNvSpPr txBox="1">
            <a:spLocks noChangeArrowheads="1"/>
          </p:cNvSpPr>
          <p:nvPr/>
        </p:nvSpPr>
        <p:spPr bwMode="auto">
          <a:xfrm>
            <a:off x="4876800" y="3302000"/>
            <a:ext cx="8572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>
                <a:latin typeface="Comic Sans MS" panose="030F0702030302020204" pitchFamily="66" charset="0"/>
              </a:rPr>
              <a:t>20p</a:t>
            </a:r>
            <a:endParaRPr lang="en-US" altLang="en-US" sz="3000" baseline="30000">
              <a:latin typeface="Comic Sans MS" panose="030F0702030302020204" pitchFamily="66" charset="0"/>
            </a:endParaRPr>
          </a:p>
        </p:txBody>
      </p:sp>
      <p:sp>
        <p:nvSpPr>
          <p:cNvPr id="2058" name="TextBox 14"/>
          <p:cNvSpPr txBox="1">
            <a:spLocks noChangeArrowheads="1"/>
          </p:cNvSpPr>
          <p:nvPr/>
        </p:nvSpPr>
        <p:spPr bwMode="auto">
          <a:xfrm>
            <a:off x="7010400" y="3302000"/>
            <a:ext cx="8572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>
                <a:latin typeface="Comic Sans MS" panose="030F0702030302020204" pitchFamily="66" charset="0"/>
              </a:rPr>
              <a:t>50p</a:t>
            </a:r>
            <a:endParaRPr lang="en-US" altLang="en-US" sz="3000" baseline="30000">
              <a:latin typeface="Comic Sans MS" panose="030F0702030302020204" pitchFamily="66" charset="0"/>
            </a:endParaRPr>
          </a:p>
        </p:txBody>
      </p:sp>
      <p:sp>
        <p:nvSpPr>
          <p:cNvPr id="2059" name="TextBox 14"/>
          <p:cNvSpPr txBox="1">
            <a:spLocks noChangeArrowheads="1"/>
          </p:cNvSpPr>
          <p:nvPr/>
        </p:nvSpPr>
        <p:spPr bwMode="auto">
          <a:xfrm>
            <a:off x="3752850" y="5207000"/>
            <a:ext cx="30114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FF0000"/>
                </a:solidFill>
                <a:latin typeface="Comic Sans MS" panose="030F0702030302020204" pitchFamily="66" charset="0"/>
              </a:rPr>
              <a:t>Greedy method</a:t>
            </a:r>
            <a:endParaRPr lang="en-US" altLang="en-US" sz="3000" b="1" baseline="300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95300" y="-15240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Coin Change Problem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82550" y="863600"/>
            <a:ext cx="98234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3238" indent="-17732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What if we have the following type of coins?</a:t>
            </a:r>
          </a:p>
        </p:txBody>
      </p:sp>
      <p:sp>
        <p:nvSpPr>
          <p:cNvPr id="3076" name="TextBox 14"/>
          <p:cNvSpPr txBox="1">
            <a:spLocks noChangeArrowheads="1"/>
          </p:cNvSpPr>
          <p:nvPr/>
        </p:nvSpPr>
        <p:spPr bwMode="auto">
          <a:xfrm>
            <a:off x="2344738" y="3911600"/>
            <a:ext cx="63420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>
                <a:solidFill>
                  <a:srgbClr val="0070C0"/>
                </a:solidFill>
                <a:latin typeface="Comic Sans MS" panose="030F0702030302020204" pitchFamily="66" charset="0"/>
              </a:rPr>
              <a:t>Minimum number of coins to make </a:t>
            </a:r>
          </a:p>
          <a:p>
            <a:pPr algn="ctr" eaLnBrk="1" hangingPunct="1"/>
            <a:r>
              <a:rPr lang="en-US" altLang="en-US" sz="3000">
                <a:solidFill>
                  <a:srgbClr val="0070C0"/>
                </a:solidFill>
                <a:latin typeface="Comic Sans MS" panose="030F0702030302020204" pitchFamily="66" charset="0"/>
              </a:rPr>
              <a:t>£0.8, £1.0, £1.4 ?</a:t>
            </a:r>
          </a:p>
        </p:txBody>
      </p:sp>
      <p:sp>
        <p:nvSpPr>
          <p:cNvPr id="3077" name="TextBox 14"/>
          <p:cNvSpPr txBox="1">
            <a:spLocks noChangeArrowheads="1"/>
          </p:cNvSpPr>
          <p:nvPr/>
        </p:nvSpPr>
        <p:spPr bwMode="auto">
          <a:xfrm>
            <a:off x="2590800" y="3302000"/>
            <a:ext cx="7969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>
                <a:latin typeface="Comic Sans MS" panose="030F0702030302020204" pitchFamily="66" charset="0"/>
              </a:rPr>
              <a:t>10p</a:t>
            </a:r>
            <a:endParaRPr lang="en-US" altLang="en-US" sz="3000" baseline="30000">
              <a:latin typeface="Comic Sans MS" panose="030F0702030302020204" pitchFamily="66" charset="0"/>
            </a:endParaRPr>
          </a:p>
        </p:txBody>
      </p:sp>
      <p:sp>
        <p:nvSpPr>
          <p:cNvPr id="3078" name="TextBox 14"/>
          <p:cNvSpPr txBox="1">
            <a:spLocks noChangeArrowheads="1"/>
          </p:cNvSpPr>
          <p:nvPr/>
        </p:nvSpPr>
        <p:spPr bwMode="auto">
          <a:xfrm>
            <a:off x="4876800" y="3302000"/>
            <a:ext cx="8572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>
                <a:latin typeface="Comic Sans MS" panose="030F0702030302020204" pitchFamily="66" charset="0"/>
              </a:rPr>
              <a:t>50p</a:t>
            </a:r>
            <a:endParaRPr lang="en-US" altLang="en-US" sz="3000" baseline="30000">
              <a:latin typeface="Comic Sans MS" panose="030F0702030302020204" pitchFamily="66" charset="0"/>
            </a:endParaRPr>
          </a:p>
        </p:txBody>
      </p:sp>
      <p:sp>
        <p:nvSpPr>
          <p:cNvPr id="3079" name="TextBox 14"/>
          <p:cNvSpPr txBox="1">
            <a:spLocks noChangeArrowheads="1"/>
          </p:cNvSpPr>
          <p:nvPr/>
        </p:nvSpPr>
        <p:spPr bwMode="auto">
          <a:xfrm>
            <a:off x="7010400" y="3302000"/>
            <a:ext cx="8572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>
                <a:latin typeface="Comic Sans MS" panose="030F0702030302020204" pitchFamily="66" charset="0"/>
              </a:rPr>
              <a:t>70p</a:t>
            </a:r>
            <a:endParaRPr lang="en-US" altLang="en-US" sz="3000" baseline="30000">
              <a:latin typeface="Comic Sans MS" panose="030F0702030302020204" pitchFamily="66" charset="0"/>
            </a:endParaRPr>
          </a:p>
        </p:txBody>
      </p:sp>
      <p:sp>
        <p:nvSpPr>
          <p:cNvPr id="3080" name="TextBox 14"/>
          <p:cNvSpPr txBox="1">
            <a:spLocks noChangeArrowheads="1"/>
          </p:cNvSpPr>
          <p:nvPr/>
        </p:nvSpPr>
        <p:spPr bwMode="auto">
          <a:xfrm>
            <a:off x="2971800" y="5181600"/>
            <a:ext cx="529431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FF0000"/>
                </a:solidFill>
                <a:latin typeface="Comic Sans MS" panose="030F0702030302020204" pitchFamily="66" charset="0"/>
              </a:rPr>
              <a:t>Greedy method still works?</a:t>
            </a:r>
            <a:endParaRPr lang="en-US" altLang="en-US" sz="3000" b="1" baseline="300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Heptagon 11"/>
          <p:cNvSpPr/>
          <p:nvPr/>
        </p:nvSpPr>
        <p:spPr>
          <a:xfrm>
            <a:off x="6934200" y="1905000"/>
            <a:ext cx="1371600" cy="1371600"/>
          </a:xfrm>
          <a:prstGeom prst="hept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70p</a:t>
            </a:r>
          </a:p>
        </p:txBody>
      </p:sp>
      <p:sp>
        <p:nvSpPr>
          <p:cNvPr id="13" name="Regular Pentagon 12"/>
          <p:cNvSpPr/>
          <p:nvPr/>
        </p:nvSpPr>
        <p:spPr>
          <a:xfrm>
            <a:off x="4572000" y="1905000"/>
            <a:ext cx="1524000" cy="1295400"/>
          </a:xfrm>
          <a:prstGeom prst="pent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50p</a:t>
            </a:r>
          </a:p>
        </p:txBody>
      </p:sp>
      <p:sp>
        <p:nvSpPr>
          <p:cNvPr id="14" name="Oval 13"/>
          <p:cNvSpPr/>
          <p:nvPr/>
        </p:nvSpPr>
        <p:spPr>
          <a:xfrm>
            <a:off x="2362200" y="1981200"/>
            <a:ext cx="1295400" cy="1295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10p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69</Words>
  <Application>Microsoft Office PowerPoint</Application>
  <PresentationFormat>A4 Paper (210x297 mm)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Comic Sans MS</vt:lpstr>
      <vt:lpstr>Calibri</vt:lpstr>
      <vt:lpstr>Office Theme</vt:lpstr>
      <vt:lpstr>Coin Change Problem</vt:lpstr>
      <vt:lpstr>Coin Change Problem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</dc:title>
  <dc:creator>pwong</dc:creator>
  <cp:lastModifiedBy>PW</cp:lastModifiedBy>
  <cp:revision>58</cp:revision>
  <dcterms:created xsi:type="dcterms:W3CDTF">2008-12-31T14:12:07Z</dcterms:created>
  <dcterms:modified xsi:type="dcterms:W3CDTF">2017-02-07T21:59:41Z</dcterms:modified>
</cp:coreProperties>
</file>